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2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21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067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82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36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95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4998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4162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60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311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16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4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077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1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98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EBC19E-4E6D-4687-950E-9A205E424078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BC83CF-C22E-4453-9501-249A5D009D2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73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7FDA97-3C0A-2B34-D3D4-DA1A9024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699" y="2714050"/>
            <a:ext cx="9238153" cy="1802718"/>
          </a:xfrm>
        </p:spPr>
        <p:txBody>
          <a:bodyPr>
            <a:normAutofit/>
          </a:bodyPr>
          <a:lstStyle/>
          <a:p>
            <a:pPr algn="l"/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:</a:t>
            </a:r>
          </a:p>
          <a:p>
            <a:pPr algn="l"/>
            <a:r>
              <a:rPr lang="en-ID" dirty="0"/>
              <a:t>Hardware, Software dan </a:t>
            </a:r>
            <a:r>
              <a:rPr lang="en-ID" dirty="0" err="1"/>
              <a:t>Brainware</a:t>
            </a:r>
            <a:r>
              <a:rPr lang="en-ID" dirty="0"/>
              <a:t>,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</a:t>
            </a:r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D29C1-ED93-E707-3F12-53B97C001CEE}"/>
              </a:ext>
            </a:extLst>
          </p:cNvPr>
          <p:cNvSpPr/>
          <p:nvPr/>
        </p:nvSpPr>
        <p:spPr>
          <a:xfrm>
            <a:off x="2141783" y="613692"/>
            <a:ext cx="7977986" cy="13715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 err="1"/>
              <a:t>Pengantar</a:t>
            </a:r>
            <a:r>
              <a:rPr lang="en-ID" sz="4000" b="1" dirty="0"/>
              <a:t> </a:t>
            </a:r>
            <a:r>
              <a:rPr lang="en-ID" sz="4000" b="1" dirty="0" err="1"/>
              <a:t>Teknologi</a:t>
            </a:r>
            <a:r>
              <a:rPr lang="en-ID" sz="4000" b="1" dirty="0"/>
              <a:t> </a:t>
            </a:r>
            <a:r>
              <a:rPr lang="en-ID" sz="4000" b="1" dirty="0" err="1"/>
              <a:t>Informasi</a:t>
            </a:r>
            <a:r>
              <a:rPr lang="en-ID" sz="4000" b="1" dirty="0"/>
              <a:t> </a:t>
            </a:r>
            <a:r>
              <a:rPr lang="en-ID" sz="4000" b="1" dirty="0" err="1"/>
              <a:t>Pertemuan</a:t>
            </a:r>
            <a:r>
              <a:rPr lang="en-ID" sz="4000" b="1" dirty="0"/>
              <a:t> 4 - 5</a:t>
            </a:r>
          </a:p>
        </p:txBody>
      </p:sp>
    </p:spTree>
    <p:extLst>
      <p:ext uri="{BB962C8B-B14F-4D97-AF65-F5344CB8AC3E}">
        <p14:creationId xmlns:p14="http://schemas.microsoft.com/office/powerpoint/2010/main" val="390212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2087-9CCC-F4E8-E415-2C29F7874F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21563"/>
            <a:ext cx="10363826" cy="3185057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Brainware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orang yang </a:t>
            </a:r>
            <a:r>
              <a:rPr lang="en-ID" dirty="0" err="1"/>
              <a:t>menggunakan</a:t>
            </a:r>
            <a:r>
              <a:rPr lang="en-ID" dirty="0"/>
              <a:t> dan </a:t>
            </a:r>
            <a:r>
              <a:rPr lang="en-ID" dirty="0" err="1"/>
              <a:t>mengoperasikan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hardware </a:t>
            </a:r>
            <a:r>
              <a:rPr lang="en-ID" dirty="0" err="1"/>
              <a:t>maupun</a:t>
            </a:r>
            <a:r>
              <a:rPr lang="en-ID" dirty="0"/>
              <a:t> software. </a:t>
            </a:r>
          </a:p>
          <a:p>
            <a:pPr marL="0" indent="0">
              <a:buNone/>
            </a:pPr>
            <a:r>
              <a:rPr lang="en-ID" dirty="0"/>
              <a:t>Peran </a:t>
            </a:r>
            <a:r>
              <a:rPr lang="en-ID" dirty="0" err="1"/>
              <a:t>brainware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, </a:t>
            </a:r>
            <a:r>
              <a:rPr lang="en-ID" dirty="0" err="1"/>
              <a:t>mengelola</a:t>
            </a:r>
            <a:r>
              <a:rPr lang="en-ID" dirty="0"/>
              <a:t>, dan </a:t>
            </a:r>
            <a:r>
              <a:rPr lang="en-ID" dirty="0" err="1"/>
              <a:t>memanfaatkan</a:t>
            </a:r>
            <a:r>
              <a:rPr lang="en-ID" dirty="0"/>
              <a:t>,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37A925-42CC-EE24-3859-1DA50C8A3011}"/>
              </a:ext>
            </a:extLst>
          </p:cNvPr>
          <p:cNvSpPr/>
          <p:nvPr/>
        </p:nvSpPr>
        <p:spPr>
          <a:xfrm>
            <a:off x="4165628" y="699609"/>
            <a:ext cx="3860118" cy="8284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 err="1"/>
              <a:t>Brainware</a:t>
            </a:r>
            <a:r>
              <a:rPr lang="en-ID" sz="4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25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B11F8-E450-A468-0EC6-4795CA480F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21312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D" dirty="0"/>
              <a:t>Operator </a:t>
            </a:r>
            <a:r>
              <a:rPr lang="en-ID" dirty="0" err="1"/>
              <a:t>Komputer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Programmer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Teknisi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Konsultan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15E1-225D-DF76-ECCD-72564ECB1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1634175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ID" dirty="0"/>
              <a:t>Project Manager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ID" dirty="0" err="1"/>
              <a:t>Grafik</a:t>
            </a:r>
            <a:r>
              <a:rPr lang="en-ID" dirty="0"/>
              <a:t> Design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ID" dirty="0"/>
              <a:t>Netter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159C4-A4B3-F082-3DB5-F3D60B2E5C5E}"/>
              </a:ext>
            </a:extLst>
          </p:cNvPr>
          <p:cNvSpPr/>
          <p:nvPr/>
        </p:nvSpPr>
        <p:spPr>
          <a:xfrm>
            <a:off x="4089229" y="846894"/>
            <a:ext cx="4013541" cy="8959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Jenis</a:t>
            </a:r>
            <a:r>
              <a:rPr lang="en-US" sz="4000" b="1" dirty="0"/>
              <a:t> </a:t>
            </a:r>
            <a:r>
              <a:rPr lang="en-US" sz="4000" b="1" dirty="0" err="1"/>
              <a:t>Brainware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6847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83F27D-D9F7-E4D6-FA31-B65D8B890F1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2214694"/>
            <a:ext cx="2438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7E1296-4FCA-829D-D3BE-743F904B1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01" y="2177873"/>
            <a:ext cx="2438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E981744-ED72-7BA6-1055-EB82A502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829" y="2141052"/>
            <a:ext cx="2315036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170AFD6-0D6A-DF88-83FD-4801C5D6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50" y="4062636"/>
            <a:ext cx="1914975" cy="18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CA4431E-E6AD-59F2-4234-D722CDDE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97" y="4062636"/>
            <a:ext cx="2074276" cy="18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8E9C76-9B17-F12C-0CFF-E99AED7BF203}"/>
              </a:ext>
            </a:extLst>
          </p:cNvPr>
          <p:cNvSpPr/>
          <p:nvPr/>
        </p:nvSpPr>
        <p:spPr>
          <a:xfrm>
            <a:off x="4139346" y="451446"/>
            <a:ext cx="3958309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HARDWARE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37758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256E-53BE-37FE-173A-20A4F829C1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31710"/>
            <a:ext cx="10363826" cy="4907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err="1"/>
              <a:t>Fungsi</a:t>
            </a:r>
            <a:r>
              <a:rPr lang="en-ID" dirty="0"/>
              <a:t> Software:</a:t>
            </a:r>
          </a:p>
          <a:p>
            <a:pPr marL="457200" indent="-457200">
              <a:buAutoNum type="arabicPeriod"/>
            </a:pPr>
            <a:r>
              <a:rPr lang="en-ID" dirty="0"/>
              <a:t>Software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dioperasikan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/>
              <a:t>Software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hardware/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komputer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,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pada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/>
              <a:t>Software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penghubung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software yang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medianya</a:t>
            </a:r>
            <a:r>
              <a:rPr lang="en-ID" dirty="0"/>
              <a:t> </a:t>
            </a:r>
            <a:r>
              <a:rPr lang="en-ID" dirty="0" err="1"/>
              <a:t>yakni</a:t>
            </a:r>
            <a:r>
              <a:rPr lang="en-ID" dirty="0"/>
              <a:t> hardware. </a:t>
            </a:r>
          </a:p>
          <a:p>
            <a:pPr marL="457200" indent="-457200">
              <a:buAutoNum type="arabicPeriod"/>
            </a:pPr>
            <a:r>
              <a:rPr lang="en-ID" dirty="0"/>
              <a:t>Software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difungsikan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penerjemah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pada software yang lain yang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, hardware pada </a:t>
            </a:r>
            <a:r>
              <a:rPr lang="en-ID" dirty="0" err="1"/>
              <a:t>komputer</a:t>
            </a:r>
            <a:r>
              <a:rPr lang="en-ID" dirty="0"/>
              <a:t> pun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menerimanya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Grameds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mengindentifikasi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B72F4-5E74-AF3A-5969-7C1AD4E5ABF1}"/>
              </a:ext>
            </a:extLst>
          </p:cNvPr>
          <p:cNvSpPr/>
          <p:nvPr/>
        </p:nvSpPr>
        <p:spPr>
          <a:xfrm>
            <a:off x="4238031" y="417310"/>
            <a:ext cx="3715937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SOFTWARE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681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94D54-5754-A156-692B-075EA4A0B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1294"/>
            <a:ext cx="5106026" cy="4029905"/>
          </a:xfrm>
        </p:spPr>
        <p:txBody>
          <a:bodyPr/>
          <a:lstStyle/>
          <a:p>
            <a:pPr marL="0" indent="0">
              <a:buNone/>
            </a:pPr>
            <a:r>
              <a:rPr lang="en-ID" sz="2400" b="1" dirty="0"/>
              <a:t>Software </a:t>
            </a:r>
            <a:r>
              <a:rPr lang="en-ID" sz="2400" b="1" dirty="0" err="1"/>
              <a:t>Berdasarkan</a:t>
            </a:r>
            <a:r>
              <a:rPr lang="en-ID" sz="2400" b="1" dirty="0"/>
              <a:t> </a:t>
            </a:r>
            <a:r>
              <a:rPr lang="en-ID" sz="2400" b="1" dirty="0" err="1"/>
              <a:t>jenis</a:t>
            </a:r>
            <a:r>
              <a:rPr lang="en-ID" sz="2400" b="1" dirty="0"/>
              <a:t> : </a:t>
            </a:r>
          </a:p>
          <a:p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</a:p>
          <a:p>
            <a:r>
              <a:rPr lang="en-ID" sz="1800" dirty="0"/>
              <a:t>Bahasa </a:t>
            </a:r>
            <a:r>
              <a:rPr lang="en-ID" sz="1800" dirty="0" err="1"/>
              <a:t>Pemrograman</a:t>
            </a:r>
            <a:r>
              <a:rPr lang="en-ID" sz="1800" dirty="0"/>
              <a:t> </a:t>
            </a:r>
          </a:p>
          <a:p>
            <a:r>
              <a:rPr lang="en-ID" sz="1800" dirty="0" err="1"/>
              <a:t>Aplikasi</a:t>
            </a:r>
            <a:r>
              <a:rPr lang="en-ID" sz="1800" dirty="0"/>
              <a:t>/utility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53A0B-5DF3-F30B-15E2-41E432772D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761294"/>
            <a:ext cx="5105400" cy="4029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600" b="1" dirty="0" err="1"/>
              <a:t>Berdasarkan</a:t>
            </a:r>
            <a:r>
              <a:rPr lang="en-ID" sz="2600" b="1" dirty="0"/>
              <a:t> </a:t>
            </a:r>
            <a:r>
              <a:rPr lang="en-ID" sz="2600" b="1" dirty="0" err="1"/>
              <a:t>distribusi</a:t>
            </a:r>
            <a:r>
              <a:rPr lang="en-ID" sz="2600" b="1" dirty="0"/>
              <a:t> :</a:t>
            </a:r>
          </a:p>
          <a:p>
            <a:r>
              <a:rPr lang="en-ID" sz="1900" dirty="0"/>
              <a:t>Firmware </a:t>
            </a:r>
          </a:p>
          <a:p>
            <a:r>
              <a:rPr lang="en-ID" sz="1900" dirty="0"/>
              <a:t>Freeware  </a:t>
            </a:r>
          </a:p>
          <a:p>
            <a:r>
              <a:rPr lang="en-ID" sz="1900" dirty="0"/>
              <a:t>Adware  </a:t>
            </a:r>
          </a:p>
          <a:p>
            <a:r>
              <a:rPr lang="en-ID" sz="1900" dirty="0"/>
              <a:t>Opensource </a:t>
            </a:r>
          </a:p>
          <a:p>
            <a:r>
              <a:rPr lang="en-ID" sz="1900" dirty="0"/>
              <a:t>Malware  </a:t>
            </a:r>
          </a:p>
          <a:p>
            <a:r>
              <a:rPr lang="en-ID" sz="1900" dirty="0"/>
              <a:t>Shareware </a:t>
            </a:r>
          </a:p>
          <a:p>
            <a:r>
              <a:rPr lang="en-ID" sz="1900" dirty="0"/>
              <a:t>Spyware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5AAE3-03E8-9357-86B5-54905A320B4C}"/>
              </a:ext>
            </a:extLst>
          </p:cNvPr>
          <p:cNvSpPr/>
          <p:nvPr/>
        </p:nvSpPr>
        <p:spPr>
          <a:xfrm>
            <a:off x="4148297" y="447995"/>
            <a:ext cx="3743006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SOFTWARE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1827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4C6B5-A066-1F59-513A-2FB7AE47FA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669558"/>
            <a:ext cx="10363826" cy="31850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Daya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dijalankan</a:t>
            </a:r>
            <a:r>
              <a:rPr lang="en-ID" dirty="0"/>
              <a:t>,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CPU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apliaksi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,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pada disk, dan lain </a:t>
            </a:r>
            <a:r>
              <a:rPr lang="en-ID" dirty="0" err="1"/>
              <a:t>sebagainya</a:t>
            </a:r>
            <a:r>
              <a:rPr lang="en-ID" dirty="0"/>
              <a:t>. </a:t>
            </a:r>
          </a:p>
          <a:p>
            <a:pPr marL="457200" indent="-457200">
              <a:buAutoNum type="arabicPeriod"/>
            </a:pP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Dasar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pembentukan</a:t>
            </a:r>
            <a:r>
              <a:rPr lang="en-ID" dirty="0"/>
              <a:t> program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. Bisa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vital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7406E-3FEA-DB88-45BB-7D9C7D808BB9}"/>
              </a:ext>
            </a:extLst>
          </p:cNvPr>
          <p:cNvSpPr/>
          <p:nvPr/>
        </p:nvSpPr>
        <p:spPr>
          <a:xfrm>
            <a:off x="949885" y="257750"/>
            <a:ext cx="10292229" cy="22890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/>
              <a:t>S</a:t>
            </a:r>
            <a:r>
              <a:rPr lang="en-ID" sz="4000" b="1" dirty="0"/>
              <a:t>OFTWARE SISTEM OPERASI MEMPUNYAI PERAN DI DALAM SUATU SISTEM KOMPUTER.</a:t>
            </a:r>
          </a:p>
          <a:p>
            <a:r>
              <a:rPr lang="en-ID" sz="4000" b="1" dirty="0"/>
              <a:t>BEBERAPA FUNGSI SISTEM OPERASI :</a:t>
            </a:r>
          </a:p>
        </p:txBody>
      </p:sp>
    </p:spTree>
    <p:extLst>
      <p:ext uri="{BB962C8B-B14F-4D97-AF65-F5344CB8AC3E}">
        <p14:creationId xmlns:p14="http://schemas.microsoft.com/office/powerpoint/2010/main" val="426487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A0D3-D716-15CA-CF32-93A736F35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83008"/>
            <a:ext cx="10363826" cy="52081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Menghubungkan</a:t>
            </a:r>
            <a:r>
              <a:rPr lang="en-ID" dirty="0"/>
              <a:t> Hardware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mengkoordinasikan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pada gadget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bersamaan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internal, mouse, speaker, dan CPU.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jembatan</a:t>
            </a:r>
            <a:r>
              <a:rPr lang="en-ID" dirty="0"/>
              <a:t>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pada </a:t>
            </a:r>
            <a:r>
              <a:rPr lang="en-ID" dirty="0" err="1"/>
              <a:t>gilirannya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Perangakat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dan </a:t>
            </a:r>
            <a:r>
              <a:rPr lang="en-ID" dirty="0" err="1"/>
              <a:t>lunak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bekerjasama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CPU, </a:t>
            </a:r>
            <a:r>
              <a:rPr lang="en-ID" dirty="0" err="1"/>
              <a:t>Hardisk</a:t>
            </a:r>
            <a:r>
              <a:rPr lang="en-ID" dirty="0"/>
              <a:t>, </a:t>
            </a:r>
            <a:r>
              <a:rPr lang="en-ID" dirty="0" err="1"/>
              <a:t>memrori</a:t>
            </a:r>
            <a:r>
              <a:rPr lang="en-ID" dirty="0"/>
              <a:t> dan lain </a:t>
            </a:r>
            <a:r>
              <a:rPr lang="en-ID" dirty="0" err="1"/>
              <a:t>sebagainya</a:t>
            </a:r>
            <a:r>
              <a:rPr lang="en-ID" dirty="0"/>
              <a:t>. </a:t>
            </a:r>
            <a:r>
              <a:rPr lang="en-ID" dirty="0" err="1"/>
              <a:t>Tentunya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bersinergi</a:t>
            </a:r>
            <a:r>
              <a:rPr lang="en-ID" dirty="0"/>
              <a:t> dan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kesatuan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memaksimalkan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2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6C9B-6A07-2D8E-39FB-F00C67448D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08581"/>
            <a:ext cx="10363826" cy="409127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Stand Alone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Stand Alone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single user </a:t>
            </a:r>
            <a:r>
              <a:rPr lang="en-ID" dirty="0" err="1"/>
              <a:t>maupun</a:t>
            </a:r>
            <a:r>
              <a:rPr lang="en-ID" dirty="0"/>
              <a:t> multi user,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memliki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lengkap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stand alone </a:t>
            </a:r>
            <a:r>
              <a:rPr lang="en-ID" dirty="0" err="1"/>
              <a:t>adalah</a:t>
            </a:r>
            <a:r>
              <a:rPr lang="en-ID" dirty="0"/>
              <a:t> Microsoft windows, </a:t>
            </a:r>
            <a:r>
              <a:rPr lang="en-ID" dirty="0" err="1"/>
              <a:t>linux</a:t>
            </a:r>
            <a:r>
              <a:rPr lang="en-ID" dirty="0"/>
              <a:t>, dan Mac OS.</a:t>
            </a:r>
          </a:p>
          <a:p>
            <a:pPr marL="457200" indent="-457200">
              <a:buAutoNum type="arabicPeriod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Live CD Live CD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CD/DVD room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menginstal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permanen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menjalankannya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ringan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ukurannya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.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live CD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stand alone. </a:t>
            </a:r>
            <a:r>
              <a:rPr lang="en-ID" dirty="0" err="1"/>
              <a:t>Inilah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live CD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Knoppix</a:t>
            </a:r>
            <a:r>
              <a:rPr lang="en-ID" dirty="0"/>
              <a:t>, Centos, Linux Mint, Win XP live CD dan </a:t>
            </a:r>
            <a:r>
              <a:rPr lang="en-ID" dirty="0" err="1"/>
              <a:t>lainnya</a:t>
            </a:r>
            <a:r>
              <a:rPr lang="en-ID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B4132-FBAE-D30E-338E-ECBA958BBA2C}"/>
              </a:ext>
            </a:extLst>
          </p:cNvPr>
          <p:cNvSpPr/>
          <p:nvPr/>
        </p:nvSpPr>
        <p:spPr>
          <a:xfrm>
            <a:off x="2533209" y="447994"/>
            <a:ext cx="7124955" cy="8714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 err="1"/>
              <a:t>Jenis</a:t>
            </a:r>
            <a:r>
              <a:rPr lang="en-ID" sz="4000" b="1" dirty="0"/>
              <a:t> </a:t>
            </a:r>
            <a:r>
              <a:rPr lang="en-ID" sz="4000" b="1" dirty="0" err="1"/>
              <a:t>Sistem</a:t>
            </a:r>
            <a:r>
              <a:rPr lang="en-ID" sz="4000" b="1" dirty="0"/>
              <a:t> </a:t>
            </a:r>
            <a:r>
              <a:rPr lang="en-ID" sz="4000" b="1" dirty="0" err="1"/>
              <a:t>Operasi</a:t>
            </a:r>
            <a:r>
              <a:rPr lang="en-ID" sz="4000" b="1" dirty="0"/>
              <a:t> </a:t>
            </a:r>
            <a:r>
              <a:rPr lang="en-ID" sz="4000" b="1" dirty="0" err="1"/>
              <a:t>Komputer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8856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6D3F-21F5-B993-6754-0692AF76A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89461"/>
            <a:ext cx="10363826" cy="355940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Embedded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ditanam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dan </a:t>
            </a:r>
            <a:r>
              <a:rPr lang="en-ID" dirty="0" err="1"/>
              <a:t>spesefikasi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Embedded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eCOS</a:t>
            </a:r>
            <a:r>
              <a:rPr lang="en-ID" dirty="0"/>
              <a:t>, LynxOS, </a:t>
            </a:r>
            <a:r>
              <a:rPr lang="en-ID" dirty="0" err="1"/>
              <a:t>JavaOS</a:t>
            </a:r>
            <a:r>
              <a:rPr lang="en-ID" dirty="0"/>
              <a:t> dan Embedded Linux.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keperluan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oleh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jarngan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HTTP Service, DNS Service, Sharing Printer, Proxy Server,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Red Hat, Centos Server, Cloud Linux dan lain </a:t>
            </a:r>
            <a:r>
              <a:rPr lang="en-ID" dirty="0" err="1"/>
              <a:t>sebagainya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3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0D5C-0665-049C-C521-065A43DA6D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64521"/>
            <a:ext cx="10363826" cy="2859801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pada </a:t>
            </a:r>
            <a:r>
              <a:rPr lang="en-ID" dirty="0" err="1"/>
              <a:t>komputer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 dan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CPU, </a:t>
            </a:r>
            <a:r>
              <a:rPr lang="en-ID" dirty="0" err="1"/>
              <a:t>memori</a:t>
            </a:r>
            <a:r>
              <a:rPr lang="en-ID" dirty="0"/>
              <a:t>, dan media </a:t>
            </a:r>
            <a:r>
              <a:rPr lang="en-ID" dirty="0" err="1"/>
              <a:t>penyimpanan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proses-proses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normal.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8643C-219B-87C2-95EC-DD50E81F9173}"/>
              </a:ext>
            </a:extLst>
          </p:cNvPr>
          <p:cNvSpPr/>
          <p:nvPr/>
        </p:nvSpPr>
        <p:spPr>
          <a:xfrm>
            <a:off x="3269639" y="386625"/>
            <a:ext cx="5652096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 dirty="0" err="1"/>
              <a:t>Tugas</a:t>
            </a:r>
            <a:r>
              <a:rPr lang="en-ID" sz="4000" b="1" dirty="0"/>
              <a:t> </a:t>
            </a:r>
            <a:r>
              <a:rPr lang="en-ID" sz="4000" b="1" dirty="0" err="1"/>
              <a:t>Sistem</a:t>
            </a:r>
            <a:r>
              <a:rPr lang="en-ID" sz="4000" b="1" dirty="0"/>
              <a:t> </a:t>
            </a:r>
            <a:r>
              <a:rPr lang="en-ID" sz="4000" b="1" dirty="0" err="1"/>
              <a:t>Operasi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4865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</TotalTime>
  <Words>718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 artha</dc:creator>
  <cp:lastModifiedBy>yoga artha</cp:lastModifiedBy>
  <cp:revision>1</cp:revision>
  <dcterms:created xsi:type="dcterms:W3CDTF">2024-11-19T02:21:46Z</dcterms:created>
  <dcterms:modified xsi:type="dcterms:W3CDTF">2024-11-19T03:36:25Z</dcterms:modified>
</cp:coreProperties>
</file>