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Multi_target_KPI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f9eccf7-2d35-47b1-a480-0857b0db72f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00812e0e00c4ad6" /><Relationship Type="http://schemas.openxmlformats.org/officeDocument/2006/relationships/slideLayout" Target="/ppt/slideLayouts/slideLayout8.xml" Id="R103b7301cb6c4cd0" /><Relationship Type="http://schemas.openxmlformats.org/officeDocument/2006/relationships/hyperlink" Target="https://app.powerbi.com/groups/me/reports/7f9eccf7-2d35-47b1-a480-0857b0db72fe/?pbi_source=PowerPoint" TargetMode="External" Id="RelId0" /><Relationship Type="http://schemas.openxmlformats.org/officeDocument/2006/relationships/image" Target="/ppt/media/image4.png" Id="imgId253025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Komaza Data Quality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14:50:00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11:42:35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pieChart ,tableEx ,Multi_target_KPI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3025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