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8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8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5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7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4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9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9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09C9-6FA5-4D7C-8E96-6FE567EFF32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B657-58D6-4162-8A26-3BB2DE1D4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91637" y="-472965"/>
            <a:ext cx="5158225" cy="6826469"/>
          </a:xfrm>
        </p:spPr>
        <p:txBody>
          <a:bodyPr/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원하는 스타일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후반의 직장인으로 매일 바쁜 업무와 야근에 힘든 일정을 보내고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머리 스타일링에 많은 시간을 보낼 수 없어 손질이 편하고 가벼운 드라이만 해도 스타일이 살아나는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세팅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하려고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C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계속 유행인 거 같은데 내 얼굴형과 잘 어울리지 않는 것 같아서 전체적인 굵은 웨이브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세팅을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하는 게 더 낫지 않을까 라는 생각이 듭니다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지금 머리가 어깨를 넘어섰는데 커트를 좀 해서 단발로 연출하되 더울 때는 머리를 묶어야 하므로 너무 짧은 단발은 안되고 중간 길이의 단발이어야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후반이 되니 좀 여성스러우면서도 우아한 이미지를 가지고 싶고 평소 회사에서 얌전한 정장 옷을 많이 입습니다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봄도 되고 했으니 컬러도 좀 밝은 갈색으로 염색까지 하고 싶습니다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머리카락이 얇고 약한 편이어서 머리 손상이 가능하면 덜 가게 시술 받았으면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금액은 최대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만원까지도 지출할 의향이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요즘 두피도 좀 화끈거리고 따끔거려 두피에도 뭔가 좋은 게 있는 지 궁금합니다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두피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케어도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있다면 같이 받고 싶은데 금액이 너무 비싸면 받을 수 없겠지만 정말 효과가 있다면 부담이 좀 되더라도 받고 싶습니다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6" y="1496075"/>
            <a:ext cx="2434787" cy="2364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979" y="3895709"/>
            <a:ext cx="245498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017DB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* </a:t>
            </a:r>
            <a:r>
              <a:rPr lang="ko-KR" altLang="en-US" sz="1400" dirty="0" smtClean="0">
                <a:solidFill>
                  <a:srgbClr val="2017DB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나는 성격이 내성적이어서 내가 원하는 바를 한번에 많이 얘기하지 않습니다</a:t>
            </a:r>
            <a:r>
              <a:rPr lang="en-US" altLang="ko-KR" sz="1400" dirty="0" smtClean="0">
                <a:solidFill>
                  <a:srgbClr val="2017DB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2017DB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디자이너가 적절한 질문을 하면 그와 관련된 답을 해줍니다</a:t>
            </a:r>
            <a:r>
              <a:rPr lang="en-US" altLang="ko-KR" sz="1400" dirty="0" smtClean="0">
                <a:solidFill>
                  <a:srgbClr val="2017DB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2017DB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번에 너무 많은 정보를 주지 않습니다</a:t>
            </a:r>
            <a:r>
              <a:rPr lang="en-US" altLang="ko-KR" sz="1400" dirty="0" smtClean="0">
                <a:solidFill>
                  <a:srgbClr val="2017DB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2017DB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8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1</cp:revision>
  <dcterms:created xsi:type="dcterms:W3CDTF">2016-10-31T07:07:23Z</dcterms:created>
  <dcterms:modified xsi:type="dcterms:W3CDTF">2016-10-31T07:09:33Z</dcterms:modified>
</cp:coreProperties>
</file>