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8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7086F-6702-4967-9EA9-A3E4A1124A0B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8CBD6-18EF-4715-BA5D-4E033B9F6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80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7388"/>
            <a:ext cx="4568825" cy="34274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1" y="4572002"/>
            <a:ext cx="5486400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fr-FR" dirty="0" smtClean="0"/>
              <a:t>2.4.6.8.11</a:t>
            </a:r>
          </a:p>
          <a:p>
            <a:pPr eaLnBrk="1" hangingPunct="1">
              <a:spcBef>
                <a:spcPct val="0"/>
              </a:spcBef>
            </a:pPr>
            <a:endParaRPr lang="en-GB" altLang="fr-FR" dirty="0" smtClean="0"/>
          </a:p>
          <a:p>
            <a:pPr eaLnBrk="1" hangingPunct="1">
              <a:spcBef>
                <a:spcPct val="0"/>
              </a:spcBef>
            </a:pPr>
            <a:r>
              <a:rPr lang="en-GB" altLang="fr-FR" dirty="0" smtClean="0"/>
              <a:t>1.3.5.7.10</a:t>
            </a:r>
          </a:p>
          <a:p>
            <a:pPr eaLnBrk="1" hangingPunct="1">
              <a:spcBef>
                <a:spcPct val="0"/>
              </a:spcBef>
            </a:pPr>
            <a:endParaRPr lang="en-GB" altLang="fr-FR" dirty="0" smtClean="0"/>
          </a:p>
          <a:p>
            <a:pPr eaLnBrk="1" hangingPunct="1">
              <a:spcBef>
                <a:spcPct val="0"/>
              </a:spcBef>
            </a:pPr>
            <a:r>
              <a:rPr lang="en-GB" altLang="fr-FR" dirty="0" smtClean="0"/>
              <a:t>11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90D4-28D9-4473-A350-B4FCF4951A43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0A49F-CC0E-4CEB-9469-507B2EF4A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39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90D4-28D9-4473-A350-B4FCF4951A43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0A49F-CC0E-4CEB-9469-507B2EF4A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79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90D4-28D9-4473-A350-B4FCF4951A43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0A49F-CC0E-4CEB-9469-507B2EF4A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12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12" y="6356353"/>
            <a:ext cx="2133599" cy="365124"/>
          </a:xfrm>
          <a:prstGeom prst="rect">
            <a:avLst/>
          </a:prstGeom>
        </p:spPr>
        <p:txBody>
          <a:bodyPr lIns="93845" tIns="46922" rIns="93845" bIns="46922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A09E17C-E5B5-4F5E-9A7C-1F4B5C687D81}" type="datetimeFigureOut">
              <a:rPr lang="fr-FR" altLang="ko-KR" smtClean="0"/>
              <a:pPr/>
              <a:t>31/10/2016</a:t>
            </a:fld>
            <a:endParaRPr lang="fr-FR" altLang="ko-KR" dirty="0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12" y="6356353"/>
            <a:ext cx="2895599" cy="365124"/>
          </a:xfrm>
          <a:prstGeom prst="rect">
            <a:avLst/>
          </a:prstGeom>
        </p:spPr>
        <p:txBody>
          <a:bodyPr lIns="93845" tIns="46922" rIns="93845" bIns="46922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ko-K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AC3DE8E-E610-4B4F-9F0B-C5A4684CC58C}" type="slidenum">
              <a:rPr lang="fr-FR" altLang="ko-KR" smtClean="0"/>
              <a:pPr/>
              <a:t>‹#›</a:t>
            </a:fld>
            <a:endParaRPr lang="fr-FR" altLang="ko-KR" dirty="0"/>
          </a:p>
        </p:txBody>
      </p:sp>
    </p:spTree>
    <p:extLst>
      <p:ext uri="{BB962C8B-B14F-4D97-AF65-F5344CB8AC3E}">
        <p14:creationId xmlns:p14="http://schemas.microsoft.com/office/powerpoint/2010/main" val="132071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90D4-28D9-4473-A350-B4FCF4951A43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0A49F-CC0E-4CEB-9469-507B2EF4A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3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90D4-28D9-4473-A350-B4FCF4951A43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0A49F-CC0E-4CEB-9469-507B2EF4A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66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90D4-28D9-4473-A350-B4FCF4951A43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0A49F-CC0E-4CEB-9469-507B2EF4A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63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90D4-28D9-4473-A350-B4FCF4951A43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0A49F-CC0E-4CEB-9469-507B2EF4A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3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90D4-28D9-4473-A350-B4FCF4951A43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0A49F-CC0E-4CEB-9469-507B2EF4A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4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90D4-28D9-4473-A350-B4FCF4951A43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0A49F-CC0E-4CEB-9469-507B2EF4A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76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90D4-28D9-4473-A350-B4FCF4951A43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0A49F-CC0E-4CEB-9469-507B2EF4A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61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90D4-28D9-4473-A350-B4FCF4951A43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0A49F-CC0E-4CEB-9469-507B2EF4A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16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A90D4-28D9-4473-A350-B4FCF4951A43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0A49F-CC0E-4CEB-9469-507B2EF4A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23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97942" y="1042846"/>
            <a:ext cx="8511385" cy="5566352"/>
          </a:xfrm>
          <a:prstGeom prst="rect">
            <a:avLst/>
          </a:prstGeom>
          <a:solidFill>
            <a:schemeClr val="bg1"/>
          </a:solidFill>
          <a:ln w="38100">
            <a:solidFill>
              <a:srgbClr val="482E24"/>
            </a:solidFill>
            <a:miter lim="800000"/>
            <a:headEnd/>
            <a:tailEnd/>
          </a:ln>
        </p:spPr>
        <p:txBody>
          <a:bodyPr wrap="none" lIns="91419" tIns="45709" rIns="91419" bIns="45709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800" dirty="0"/>
          </a:p>
        </p:txBody>
      </p:sp>
      <p:cxnSp>
        <p:nvCxnSpPr>
          <p:cNvPr id="82947" name="Connecteur droit 5"/>
          <p:cNvCxnSpPr>
            <a:cxnSpLocks noChangeShapeType="1"/>
          </p:cNvCxnSpPr>
          <p:nvPr/>
        </p:nvCxnSpPr>
        <p:spPr bwMode="auto">
          <a:xfrm>
            <a:off x="383616" y="1496003"/>
            <a:ext cx="8504222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48" name="Connecteur droit 6"/>
          <p:cNvCxnSpPr>
            <a:cxnSpLocks noChangeShapeType="1"/>
          </p:cNvCxnSpPr>
          <p:nvPr/>
        </p:nvCxnSpPr>
        <p:spPr bwMode="auto">
          <a:xfrm>
            <a:off x="383616" y="1904422"/>
            <a:ext cx="8516757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49" name="Connecteur droit 6"/>
          <p:cNvCxnSpPr>
            <a:cxnSpLocks noChangeShapeType="1"/>
          </p:cNvCxnSpPr>
          <p:nvPr/>
        </p:nvCxnSpPr>
        <p:spPr bwMode="auto">
          <a:xfrm>
            <a:off x="383616" y="2312844"/>
            <a:ext cx="8516757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0" name="Connecteur droit 6"/>
          <p:cNvCxnSpPr>
            <a:cxnSpLocks noChangeShapeType="1"/>
          </p:cNvCxnSpPr>
          <p:nvPr/>
        </p:nvCxnSpPr>
        <p:spPr bwMode="auto">
          <a:xfrm>
            <a:off x="383616" y="2721263"/>
            <a:ext cx="8516757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1" name="Connecteur droit 6"/>
          <p:cNvCxnSpPr>
            <a:cxnSpLocks noChangeShapeType="1"/>
          </p:cNvCxnSpPr>
          <p:nvPr/>
        </p:nvCxnSpPr>
        <p:spPr bwMode="auto">
          <a:xfrm>
            <a:off x="383616" y="3187411"/>
            <a:ext cx="8516757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2" name="Connecteur droit 6"/>
          <p:cNvCxnSpPr>
            <a:cxnSpLocks noChangeShapeType="1"/>
          </p:cNvCxnSpPr>
          <p:nvPr/>
        </p:nvCxnSpPr>
        <p:spPr bwMode="auto">
          <a:xfrm>
            <a:off x="383616" y="3653559"/>
            <a:ext cx="8516757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3" name="Connecteur droit 6"/>
          <p:cNvCxnSpPr>
            <a:cxnSpLocks noChangeShapeType="1"/>
          </p:cNvCxnSpPr>
          <p:nvPr/>
        </p:nvCxnSpPr>
        <p:spPr bwMode="auto">
          <a:xfrm>
            <a:off x="383616" y="4121150"/>
            <a:ext cx="8516757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4" name="Connecteur droit 6"/>
          <p:cNvCxnSpPr>
            <a:cxnSpLocks noChangeShapeType="1"/>
          </p:cNvCxnSpPr>
          <p:nvPr/>
        </p:nvCxnSpPr>
        <p:spPr bwMode="auto">
          <a:xfrm>
            <a:off x="383616" y="4528127"/>
            <a:ext cx="8516757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5" name="Connecteur droit 6"/>
          <p:cNvCxnSpPr>
            <a:cxnSpLocks noChangeShapeType="1"/>
          </p:cNvCxnSpPr>
          <p:nvPr/>
        </p:nvCxnSpPr>
        <p:spPr bwMode="auto">
          <a:xfrm>
            <a:off x="383616" y="4936548"/>
            <a:ext cx="8516757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6" name="Connecteur droit 6"/>
          <p:cNvCxnSpPr>
            <a:cxnSpLocks noChangeShapeType="1"/>
          </p:cNvCxnSpPr>
          <p:nvPr/>
        </p:nvCxnSpPr>
        <p:spPr bwMode="auto">
          <a:xfrm>
            <a:off x="383616" y="5344968"/>
            <a:ext cx="8516757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7" name="Connecteur droit 6"/>
          <p:cNvCxnSpPr>
            <a:cxnSpLocks noChangeShapeType="1"/>
          </p:cNvCxnSpPr>
          <p:nvPr/>
        </p:nvCxnSpPr>
        <p:spPr bwMode="auto">
          <a:xfrm>
            <a:off x="383616" y="5811116"/>
            <a:ext cx="8516757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8" name="Connecteur droit 6"/>
          <p:cNvCxnSpPr>
            <a:cxnSpLocks noChangeShapeType="1"/>
          </p:cNvCxnSpPr>
          <p:nvPr/>
        </p:nvCxnSpPr>
        <p:spPr bwMode="auto">
          <a:xfrm>
            <a:off x="383616" y="6220980"/>
            <a:ext cx="8516757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59" name="Line 15"/>
          <p:cNvSpPr>
            <a:spLocks noChangeShapeType="1"/>
          </p:cNvSpPr>
          <p:nvPr/>
        </p:nvSpPr>
        <p:spPr bwMode="auto">
          <a:xfrm>
            <a:off x="6709246" y="1042843"/>
            <a:ext cx="0" cy="55851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9" tIns="45709" rIns="91419" bIns="45709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960" name="Line 16"/>
          <p:cNvSpPr>
            <a:spLocks noChangeShapeType="1"/>
          </p:cNvSpPr>
          <p:nvPr/>
        </p:nvSpPr>
        <p:spPr bwMode="auto">
          <a:xfrm>
            <a:off x="7804440" y="1042843"/>
            <a:ext cx="0" cy="55851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9" tIns="45709" rIns="91419" bIns="45709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961" name="ZoneTexte 15"/>
          <p:cNvSpPr txBox="1">
            <a:spLocks noChangeArrowheads="1"/>
          </p:cNvSpPr>
          <p:nvPr/>
        </p:nvSpPr>
        <p:spPr bwMode="auto">
          <a:xfrm>
            <a:off x="5659908" y="1156312"/>
            <a:ext cx="1083398" cy="30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9" tIns="45709" rIns="91419" bIns="45709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b="1" dirty="0" smtClean="0">
                <a:solidFill>
                  <a:srgbClr val="301F18"/>
                </a:solidFill>
                <a:latin typeface="FuturaTLig"/>
                <a:ea typeface="맑은 고딕" panose="020B0503020000020004" pitchFamily="50" charset="-127"/>
              </a:rPr>
              <a:t>개방형</a:t>
            </a:r>
            <a:endParaRPr lang="en-US" altLang="ko-KR" sz="1400" b="1" dirty="0">
              <a:solidFill>
                <a:srgbClr val="301F18"/>
              </a:solidFill>
              <a:latin typeface="FuturaTLig"/>
              <a:ea typeface="맑은 고딕" panose="020B0503020000020004" pitchFamily="50" charset="-127"/>
            </a:endParaRPr>
          </a:p>
        </p:txBody>
      </p:sp>
      <p:sp>
        <p:nvSpPr>
          <p:cNvPr id="82962" name="ZoneTexte 16"/>
          <p:cNvSpPr txBox="1">
            <a:spLocks noChangeArrowheads="1"/>
          </p:cNvSpPr>
          <p:nvPr/>
        </p:nvSpPr>
        <p:spPr bwMode="auto">
          <a:xfrm>
            <a:off x="6729993" y="1156312"/>
            <a:ext cx="1074444" cy="30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9" tIns="45709" rIns="91419" bIns="45709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b="1" dirty="0" smtClean="0">
                <a:solidFill>
                  <a:srgbClr val="301F18"/>
                </a:solidFill>
                <a:latin typeface="FuturaTLig"/>
                <a:ea typeface="맑은 고딕" panose="020B0503020000020004" pitchFamily="50" charset="-127"/>
              </a:rPr>
              <a:t>폐쇄형</a:t>
            </a:r>
            <a:endParaRPr lang="en-US" altLang="ko-KR" sz="1400" b="1" dirty="0">
              <a:solidFill>
                <a:srgbClr val="301F18"/>
              </a:solidFill>
              <a:latin typeface="FuturaTLig"/>
              <a:ea typeface="맑은 고딕" panose="020B0503020000020004" pitchFamily="50" charset="-127"/>
            </a:endParaRPr>
          </a:p>
        </p:txBody>
      </p:sp>
      <p:sp>
        <p:nvSpPr>
          <p:cNvPr id="82963" name="ZoneTexte 17"/>
          <p:cNvSpPr txBox="1">
            <a:spLocks noChangeArrowheads="1"/>
          </p:cNvSpPr>
          <p:nvPr/>
        </p:nvSpPr>
        <p:spPr bwMode="auto">
          <a:xfrm>
            <a:off x="7759326" y="1156312"/>
            <a:ext cx="1242773" cy="30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9" tIns="45709" rIns="91419" bIns="45709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b="1" dirty="0" err="1" smtClean="0">
                <a:solidFill>
                  <a:srgbClr val="301F18"/>
                </a:solidFill>
                <a:latin typeface="FuturaTLig"/>
                <a:ea typeface="맑은 고딕" panose="020B0503020000020004" pitchFamily="50" charset="-127"/>
              </a:rPr>
              <a:t>선택형</a:t>
            </a:r>
            <a:endParaRPr lang="en-US" altLang="ko-KR" sz="1400" b="1" dirty="0">
              <a:solidFill>
                <a:srgbClr val="301F18"/>
              </a:solidFill>
              <a:latin typeface="FuturaTLig"/>
              <a:ea typeface="맑은 고딕" panose="020B0503020000020004" pitchFamily="50" charset="-127"/>
            </a:endParaRPr>
          </a:p>
        </p:txBody>
      </p:sp>
      <p:sp>
        <p:nvSpPr>
          <p:cNvPr id="82964" name="ZoneTexte 3"/>
          <p:cNvSpPr txBox="1">
            <a:spLocks noChangeArrowheads="1"/>
          </p:cNvSpPr>
          <p:nvPr/>
        </p:nvSpPr>
        <p:spPr bwMode="auto">
          <a:xfrm>
            <a:off x="397942" y="1498889"/>
            <a:ext cx="5588898" cy="3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9" tIns="45709" rIns="91419" bIns="45709">
            <a:spAutoFit/>
          </a:bodyPr>
          <a:lstStyle>
            <a:lvl1pPr marL="171450" indent="-17145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dirty="0">
                <a:solidFill>
                  <a:srgbClr val="333333"/>
                </a:solidFill>
                <a:latin typeface="FuturaTLig"/>
                <a:ea typeface="맑은 고딕" panose="020B0503020000020004" pitchFamily="50" charset="-127"/>
              </a:rPr>
              <a:t> 블랙다이얼의 제품을 보고 싶으세요</a:t>
            </a:r>
            <a:r>
              <a:rPr lang="en-US" altLang="fr-FR" sz="1400" dirty="0">
                <a:solidFill>
                  <a:srgbClr val="333333"/>
                </a:solidFill>
                <a:latin typeface="FuturaTLig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82965" name="ZoneTexte 3"/>
          <p:cNvSpPr txBox="1">
            <a:spLocks noChangeArrowheads="1"/>
          </p:cNvSpPr>
          <p:nvPr/>
        </p:nvSpPr>
        <p:spPr bwMode="auto">
          <a:xfrm>
            <a:off x="485692" y="1982357"/>
            <a:ext cx="5055257" cy="26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9" tIns="45709" rIns="91419" bIns="45709">
            <a:spAutoFit/>
          </a:bodyPr>
          <a:lstStyle>
            <a:lvl1pPr marL="171450" indent="-17145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dirty="0">
                <a:solidFill>
                  <a:srgbClr val="333333"/>
                </a:solidFill>
                <a:latin typeface="FuturaTLig"/>
                <a:ea typeface="맑은 고딕" panose="020B0503020000020004" pitchFamily="50" charset="-127"/>
              </a:rPr>
              <a:t>어디로 여행가시나요</a:t>
            </a:r>
            <a:r>
              <a:rPr lang="en-US" altLang="fr-FR" sz="1400" dirty="0">
                <a:solidFill>
                  <a:srgbClr val="333333"/>
                </a:solidFill>
                <a:latin typeface="FuturaTLig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82966" name="ZoneTexte 3"/>
          <p:cNvSpPr txBox="1">
            <a:spLocks noChangeArrowheads="1"/>
          </p:cNvSpPr>
          <p:nvPr/>
        </p:nvSpPr>
        <p:spPr bwMode="auto">
          <a:xfrm>
            <a:off x="485692" y="2325832"/>
            <a:ext cx="4883346" cy="3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9" tIns="45709" rIns="91419" bIns="45709">
            <a:spAutoFit/>
          </a:bodyPr>
          <a:lstStyle>
            <a:lvl1pPr marL="171450" indent="-17145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dirty="0">
                <a:solidFill>
                  <a:srgbClr val="333333"/>
                </a:solidFill>
                <a:latin typeface="FuturaTLig"/>
                <a:ea typeface="맑은 고딕" panose="020B0503020000020004" pitchFamily="50" charset="-127"/>
              </a:rPr>
              <a:t>고객님이 좋아하시는 것을 찾으셨나요</a:t>
            </a:r>
            <a:r>
              <a:rPr lang="en-US" altLang="fr-FR" sz="1400" dirty="0">
                <a:solidFill>
                  <a:srgbClr val="333333"/>
                </a:solidFill>
                <a:latin typeface="FuturaTLig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82967" name="ZoneTexte 3"/>
          <p:cNvSpPr txBox="1">
            <a:spLocks noChangeArrowheads="1"/>
          </p:cNvSpPr>
          <p:nvPr/>
        </p:nvSpPr>
        <p:spPr bwMode="auto">
          <a:xfrm>
            <a:off x="485692" y="2760231"/>
            <a:ext cx="4883346" cy="3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9" tIns="45709" rIns="91419" bIns="45709">
            <a:spAutoFit/>
          </a:bodyPr>
          <a:lstStyle>
            <a:lvl1pPr marL="171450" indent="-17145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dirty="0">
                <a:solidFill>
                  <a:srgbClr val="333333"/>
                </a:solidFill>
                <a:latin typeface="FuturaTLig"/>
                <a:ea typeface="맑은 고딕" panose="020B0503020000020004" pitchFamily="50" charset="-127"/>
              </a:rPr>
              <a:t>얼마나 오랫동안 서울에서 머무르셨나요</a:t>
            </a:r>
            <a:r>
              <a:rPr lang="en-US" altLang="fr-FR" sz="1400" dirty="0">
                <a:solidFill>
                  <a:srgbClr val="333333"/>
                </a:solidFill>
                <a:latin typeface="FuturaTLig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82968" name="ZoneTexte 3"/>
          <p:cNvSpPr txBox="1">
            <a:spLocks noChangeArrowheads="1"/>
          </p:cNvSpPr>
          <p:nvPr/>
        </p:nvSpPr>
        <p:spPr bwMode="auto">
          <a:xfrm>
            <a:off x="485692" y="3246582"/>
            <a:ext cx="4883346" cy="3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9" tIns="45709" rIns="91419" bIns="45709">
            <a:spAutoFit/>
          </a:bodyPr>
          <a:lstStyle>
            <a:lvl1pPr marL="171450" indent="-17145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dirty="0">
                <a:solidFill>
                  <a:srgbClr val="333333"/>
                </a:solidFill>
                <a:latin typeface="FuturaTLig"/>
                <a:ea typeface="맑은 고딕" panose="020B0503020000020004" pitchFamily="50" charset="-127"/>
              </a:rPr>
              <a:t>그가 이것을 좋아한다고 생각하나요</a:t>
            </a:r>
            <a:r>
              <a:rPr lang="en-US" altLang="fr-FR" sz="1400" dirty="0">
                <a:solidFill>
                  <a:srgbClr val="333333"/>
                </a:solidFill>
                <a:latin typeface="FuturaTLig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82969" name="ZoneTexte 3"/>
          <p:cNvSpPr txBox="1">
            <a:spLocks noChangeArrowheads="1"/>
          </p:cNvSpPr>
          <p:nvPr/>
        </p:nvSpPr>
        <p:spPr bwMode="auto">
          <a:xfrm>
            <a:off x="492817" y="3691692"/>
            <a:ext cx="4883346" cy="3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9" tIns="45709" rIns="91419" bIns="45709">
            <a:spAutoFit/>
          </a:bodyPr>
          <a:lstStyle>
            <a:lvl1pPr marL="171450" indent="-17145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dirty="0">
                <a:solidFill>
                  <a:srgbClr val="333333"/>
                </a:solidFill>
                <a:latin typeface="FuturaTLig"/>
                <a:ea typeface="맑은 고딕" panose="020B0503020000020004" pitchFamily="50" charset="-127"/>
              </a:rPr>
              <a:t>다음 도착지는 어디인가요</a:t>
            </a:r>
            <a:r>
              <a:rPr lang="en-US" altLang="fr-FR" sz="1400" dirty="0">
                <a:solidFill>
                  <a:srgbClr val="333333"/>
                </a:solidFill>
                <a:latin typeface="FuturaTLig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82970" name="ZoneTexte 3"/>
          <p:cNvSpPr txBox="1">
            <a:spLocks noChangeArrowheads="1"/>
          </p:cNvSpPr>
          <p:nvPr/>
        </p:nvSpPr>
        <p:spPr bwMode="auto">
          <a:xfrm>
            <a:off x="485692" y="4121152"/>
            <a:ext cx="4883346" cy="3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9" tIns="45709" rIns="91419" bIns="45709">
            <a:spAutoFit/>
          </a:bodyPr>
          <a:lstStyle>
            <a:lvl1pPr marL="171450" indent="-17145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dirty="0">
                <a:solidFill>
                  <a:srgbClr val="333333"/>
                </a:solidFill>
                <a:latin typeface="FuturaTLig"/>
                <a:ea typeface="맑은 고딕" panose="020B0503020000020004" pitchFamily="50" charset="-127"/>
              </a:rPr>
              <a:t>이 제품 좋아하세요</a:t>
            </a:r>
            <a:r>
              <a:rPr lang="en-US" altLang="fr-FR" sz="1400" dirty="0">
                <a:solidFill>
                  <a:srgbClr val="333333"/>
                </a:solidFill>
                <a:latin typeface="FuturaTLig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82971" name="ZoneTexte 3"/>
          <p:cNvSpPr txBox="1">
            <a:spLocks noChangeArrowheads="1"/>
          </p:cNvSpPr>
          <p:nvPr/>
        </p:nvSpPr>
        <p:spPr bwMode="auto">
          <a:xfrm>
            <a:off x="485692" y="4538232"/>
            <a:ext cx="4883346" cy="3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9" tIns="45709" rIns="91419" bIns="45709">
            <a:spAutoFit/>
          </a:bodyPr>
          <a:lstStyle>
            <a:lvl1pPr marL="171450" indent="-17145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dirty="0" err="1">
                <a:solidFill>
                  <a:srgbClr val="333333"/>
                </a:solidFill>
                <a:latin typeface="FuturaTLig"/>
                <a:ea typeface="맑은 고딕" panose="020B0503020000020004" pitchFamily="50" charset="-127"/>
              </a:rPr>
              <a:t>레드</a:t>
            </a:r>
            <a:r>
              <a:rPr lang="ko-KR" altLang="en-US" sz="1400" dirty="0">
                <a:solidFill>
                  <a:srgbClr val="333333"/>
                </a:solidFill>
                <a:latin typeface="FuturaTLig"/>
                <a:ea typeface="맑은 고딕" panose="020B0503020000020004" pitchFamily="50" charset="-127"/>
              </a:rPr>
              <a:t> 혹은 핑크를 선호하세요</a:t>
            </a:r>
            <a:r>
              <a:rPr lang="en-US" altLang="fr-FR" sz="1400" dirty="0">
                <a:solidFill>
                  <a:srgbClr val="333333"/>
                </a:solidFill>
                <a:latin typeface="FuturaTLig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82972" name="ZoneTexte 3"/>
          <p:cNvSpPr txBox="1">
            <a:spLocks noChangeArrowheads="1"/>
          </p:cNvSpPr>
          <p:nvPr/>
        </p:nvSpPr>
        <p:spPr bwMode="auto">
          <a:xfrm>
            <a:off x="485692" y="4936549"/>
            <a:ext cx="4883346" cy="3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9" tIns="45709" rIns="91419" bIns="45709">
            <a:spAutoFit/>
          </a:bodyPr>
          <a:lstStyle>
            <a:lvl1pPr marL="171450" indent="-17145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dirty="0">
                <a:solidFill>
                  <a:srgbClr val="333333"/>
                </a:solidFill>
                <a:latin typeface="FuturaTLig"/>
                <a:ea typeface="맑은 고딕" panose="020B0503020000020004" pitchFamily="50" charset="-127"/>
              </a:rPr>
              <a:t>지난 번 응대 직원은 누구였나요</a:t>
            </a:r>
            <a:r>
              <a:rPr lang="en-US" altLang="ko-KR" sz="1400" dirty="0">
                <a:solidFill>
                  <a:srgbClr val="333333"/>
                </a:solidFill>
                <a:latin typeface="FuturaTLig"/>
                <a:ea typeface="맑은 고딕" panose="020B0503020000020004" pitchFamily="50" charset="-127"/>
              </a:rPr>
              <a:t>?</a:t>
            </a:r>
            <a:endParaRPr lang="en-US" altLang="fr-FR" sz="1400" dirty="0">
              <a:solidFill>
                <a:srgbClr val="333333"/>
              </a:solidFill>
              <a:latin typeface="FuturaTLig"/>
              <a:ea typeface="맑은 고딕" panose="020B0503020000020004" pitchFamily="50" charset="-127"/>
            </a:endParaRPr>
          </a:p>
        </p:txBody>
      </p:sp>
      <p:sp>
        <p:nvSpPr>
          <p:cNvPr id="82973" name="ZoneTexte 3"/>
          <p:cNvSpPr txBox="1">
            <a:spLocks noChangeArrowheads="1"/>
          </p:cNvSpPr>
          <p:nvPr/>
        </p:nvSpPr>
        <p:spPr bwMode="auto">
          <a:xfrm>
            <a:off x="485692" y="5438775"/>
            <a:ext cx="4883346" cy="260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9" tIns="45709" rIns="91419" bIns="45709">
            <a:spAutoFit/>
          </a:bodyPr>
          <a:lstStyle>
            <a:lvl1pPr marL="171450" indent="-17145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dirty="0">
                <a:solidFill>
                  <a:srgbClr val="333333"/>
                </a:solidFill>
                <a:latin typeface="FuturaTLig"/>
                <a:ea typeface="맑은 고딕" panose="020B0503020000020004" pitchFamily="50" charset="-127"/>
              </a:rPr>
              <a:t>고객님에게 보여드렸던 모델이 이 제품이었나요</a:t>
            </a:r>
            <a:r>
              <a:rPr lang="en-US" altLang="fr-FR" sz="1400" dirty="0">
                <a:solidFill>
                  <a:srgbClr val="333333"/>
                </a:solidFill>
                <a:latin typeface="FuturaTLig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82974" name="ZoneTexte 3"/>
          <p:cNvSpPr txBox="1">
            <a:spLocks noChangeArrowheads="1"/>
          </p:cNvSpPr>
          <p:nvPr/>
        </p:nvSpPr>
        <p:spPr bwMode="auto">
          <a:xfrm>
            <a:off x="485692" y="5811119"/>
            <a:ext cx="4883346" cy="3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9" tIns="45709" rIns="91419" bIns="45709">
            <a:spAutoFit/>
          </a:bodyPr>
          <a:lstStyle>
            <a:lvl1pPr marL="171450" indent="-17145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dirty="0">
                <a:solidFill>
                  <a:srgbClr val="333333"/>
                </a:solidFill>
                <a:latin typeface="FuturaTLig"/>
                <a:ea typeface="맑은 고딕" panose="020B0503020000020004" pitchFamily="50" charset="-127"/>
              </a:rPr>
              <a:t>어떤 종류의 향수를 가지고 계신가요</a:t>
            </a:r>
            <a:r>
              <a:rPr lang="en-US" altLang="fr-FR" sz="1400" dirty="0">
                <a:solidFill>
                  <a:srgbClr val="333333"/>
                </a:solidFill>
                <a:latin typeface="FuturaTLig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82975" name="ZoneTexte 3"/>
          <p:cNvSpPr txBox="1">
            <a:spLocks noChangeArrowheads="1"/>
          </p:cNvSpPr>
          <p:nvPr/>
        </p:nvSpPr>
        <p:spPr bwMode="auto">
          <a:xfrm>
            <a:off x="485692" y="6220982"/>
            <a:ext cx="5252238" cy="3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9" tIns="45709" rIns="91419" bIns="45709">
            <a:spAutoFit/>
          </a:bodyPr>
          <a:lstStyle>
            <a:lvl1pPr marL="171450" indent="-17145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dirty="0">
                <a:solidFill>
                  <a:srgbClr val="333333"/>
                </a:solidFill>
                <a:latin typeface="FuturaTLig"/>
                <a:ea typeface="맑은 고딕" panose="020B0503020000020004" pitchFamily="50" charset="-127"/>
              </a:rPr>
              <a:t>고객님이 선호하시는 것은 가방인가요</a:t>
            </a:r>
            <a:r>
              <a:rPr lang="en-US" altLang="ko-KR" sz="1400" dirty="0">
                <a:solidFill>
                  <a:srgbClr val="333333"/>
                </a:solidFill>
                <a:latin typeface="FuturaTLig"/>
                <a:ea typeface="맑은 고딕" panose="020B0503020000020004" pitchFamily="50" charset="-127"/>
              </a:rPr>
              <a:t>?</a:t>
            </a:r>
            <a:r>
              <a:rPr lang="ko-KR" altLang="en-US" sz="1400" dirty="0">
                <a:solidFill>
                  <a:srgbClr val="333333"/>
                </a:solidFill>
                <a:latin typeface="FuturaTLig"/>
                <a:ea typeface="맑은 고딕" panose="020B0503020000020004" pitchFamily="50" charset="-127"/>
              </a:rPr>
              <a:t> 지갑인가요</a:t>
            </a:r>
            <a:r>
              <a:rPr lang="en-US" altLang="ko-KR" sz="1400" dirty="0">
                <a:solidFill>
                  <a:srgbClr val="333333"/>
                </a:solidFill>
                <a:latin typeface="FuturaTLig"/>
                <a:ea typeface="맑은 고딕" panose="020B0503020000020004" pitchFamily="50" charset="-127"/>
              </a:rPr>
              <a:t>? </a:t>
            </a:r>
            <a:endParaRPr lang="en-US" altLang="fr-FR" sz="1400" dirty="0">
              <a:solidFill>
                <a:srgbClr val="333333"/>
              </a:solidFill>
              <a:latin typeface="FuturaTLig"/>
              <a:ea typeface="맑은 고딕" panose="020B0503020000020004" pitchFamily="50" charset="-127"/>
            </a:endParaRPr>
          </a:p>
        </p:txBody>
      </p:sp>
      <p:sp>
        <p:nvSpPr>
          <p:cNvPr id="82976" name="Line 32"/>
          <p:cNvSpPr>
            <a:spLocks noChangeShapeType="1"/>
          </p:cNvSpPr>
          <p:nvPr/>
        </p:nvSpPr>
        <p:spPr bwMode="auto">
          <a:xfrm>
            <a:off x="5700322" y="1042843"/>
            <a:ext cx="0" cy="55851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9" tIns="45709" rIns="91419" bIns="45709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2817" y="1081102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2017D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체크해보세요</a:t>
            </a:r>
            <a:r>
              <a:rPr lang="en-US" altLang="ko-KR" b="1" dirty="0" smtClean="0">
                <a:solidFill>
                  <a:srgbClr val="2017D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~!!</a:t>
            </a:r>
            <a:endParaRPr lang="fr-FR" altLang="fr-FR" b="1" dirty="0">
              <a:solidFill>
                <a:srgbClr val="2017D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0231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화면 슬라이드 쇼(4:3)</PresentationFormat>
  <Paragraphs>21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Bok Hee Choi</dc:creator>
  <cp:lastModifiedBy>Bok Hee Choi</cp:lastModifiedBy>
  <cp:revision>1</cp:revision>
  <dcterms:created xsi:type="dcterms:W3CDTF">2016-10-31T07:15:28Z</dcterms:created>
  <dcterms:modified xsi:type="dcterms:W3CDTF">2016-10-31T07:16:27Z</dcterms:modified>
</cp:coreProperties>
</file>