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4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6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9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3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3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4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6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1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7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9E1A9-9CC5-411C-9D9D-614E976762F2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0B98-C18E-4427-A9A3-7E6DD0688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7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424" y="3019535"/>
            <a:ext cx="9348491" cy="1362075"/>
          </a:xfrm>
        </p:spPr>
        <p:txBody>
          <a:bodyPr/>
          <a:lstStyle/>
          <a:p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문제를 읽고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맞춰보세요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올바르게 바꿔 봅시다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90" y="1549073"/>
            <a:ext cx="2590800" cy="103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04" y="1403534"/>
            <a:ext cx="1368906" cy="118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84" y="5694835"/>
            <a:ext cx="2316549" cy="10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7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7198" y="2274838"/>
            <a:ext cx="7535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가격을 제시할 때 사용하는 테크닉은 햄버거 테크닉이다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11" y="947207"/>
            <a:ext cx="2590800" cy="103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5" y="903193"/>
            <a:ext cx="1368906" cy="118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57198" y="3546750"/>
            <a:ext cx="78340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럭셔리한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제공하기 위해서 제품 지식과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세일즈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테크닉만 숙지하고 있으면 된다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7198" y="5042466"/>
            <a:ext cx="7535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고객으로 하여금 짧은 시간 내에 많은 정보를 얻어내기 위해서 폐쇄형 질문을 해야 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97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11" y="947207"/>
            <a:ext cx="2590800" cy="103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5" y="903193"/>
            <a:ext cx="1368906" cy="118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21706" y="2345275"/>
            <a:ext cx="7471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세일즈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테크닉은 총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단계이다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705" y="3444743"/>
            <a:ext cx="7535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이의 제기 시 잘 모를 경우 미소로 일관한다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6212" y="4760655"/>
            <a:ext cx="7471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이의 제기 시 사용할 수 있는 테크닉은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FAB </a:t>
            </a: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22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7198" y="2274838"/>
            <a:ext cx="7535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스몰 토크는 고객 맞이 단계에서만 사용할 수 있다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11" y="947207"/>
            <a:ext cx="2590800" cy="103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5" y="903193"/>
            <a:ext cx="1368906" cy="118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21705" y="3636917"/>
            <a:ext cx="7471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제안의 종류는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가지이다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585" y="4708892"/>
            <a:ext cx="7535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고객이 구매하시지 않을 경우 재빠르게 다른 고객을 응대한다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1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11" y="947207"/>
            <a:ext cx="2590800" cy="103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5" y="903193"/>
            <a:ext cx="1368906" cy="118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50302" y="2258869"/>
            <a:ext cx="7802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인사를 할 때 밝은 음성과 미소를 유지하며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컨택을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302" y="3483331"/>
            <a:ext cx="7535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명함은 고객이 원하실 때에만 드린다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42422" y="4713476"/>
            <a:ext cx="7471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고객님이 구매 결정을 하실 때까지 충분한 시간을 드리고 기다린다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6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9585" y="2170644"/>
            <a:ext cx="7535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그루밍은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헤어와 메이크업만 속한다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11" y="947207"/>
            <a:ext cx="2590800" cy="103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05" y="903193"/>
            <a:ext cx="1368906" cy="118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94092" y="3194973"/>
            <a:ext cx="7471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제품을 제안할 때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FAB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테크닉을 사용할 수 있다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9585" y="4687871"/>
            <a:ext cx="75359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맞이인사를 할 때 환한 미소와 함께 밝은 음성으로 인사를 하고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스몰토크를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시도한다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090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다음 문제를 읽고 O인지 X 인지 맞춰보세요. X인 경우 올바르게 바꿔 봅시다.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다음 문제를 읽고 O인지 X 인지 맞춰보세요. X인 경우 올바르게 바꿔 봅시다. </dc:title>
  <dc:creator>Bok Hee Choi</dc:creator>
  <cp:lastModifiedBy>Bok Hee Choi</cp:lastModifiedBy>
  <cp:revision>2</cp:revision>
  <dcterms:created xsi:type="dcterms:W3CDTF">2016-10-31T07:21:32Z</dcterms:created>
  <dcterms:modified xsi:type="dcterms:W3CDTF">2016-10-31T07:23:44Z</dcterms:modified>
</cp:coreProperties>
</file>