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08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54EB5-5108-4816-878F-7F6608A92894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6F248-D614-47C3-838A-FAEB4DCE5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107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신규 고객 창출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동반인 </a:t>
            </a:r>
            <a:r>
              <a:rPr lang="ko-KR" altLang="en-US" dirty="0" err="1" smtClean="0"/>
              <a:t>케어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</a:t>
            </a:r>
          </a:p>
          <a:p>
            <a:r>
              <a:rPr lang="ko-KR" altLang="en-US" dirty="0" smtClean="0"/>
              <a:t>보고만 가는 고객에게 명함 및 보고 간 제품이름 써 드리기</a:t>
            </a:r>
            <a:endParaRPr lang="en-US" altLang="ko-KR" dirty="0" smtClean="0"/>
          </a:p>
          <a:p>
            <a:r>
              <a:rPr lang="ko-KR" altLang="en-US" dirty="0" err="1" smtClean="0"/>
              <a:t>비구매고객에게도</a:t>
            </a:r>
            <a:r>
              <a:rPr lang="ko-KR" altLang="en-US" dirty="0" smtClean="0"/>
              <a:t> 친절히 명함 드리기</a:t>
            </a:r>
            <a:endParaRPr lang="en-US" altLang="ko-KR" dirty="0" smtClean="0"/>
          </a:p>
          <a:p>
            <a:endParaRPr lang="en-US" dirty="0" smtClean="0"/>
          </a:p>
          <a:p>
            <a:r>
              <a:rPr lang="ko-KR" altLang="en-US" dirty="0" smtClean="0"/>
              <a:t>트레이너는 구체적인 액션이 도출되도록 인도해주기</a:t>
            </a:r>
            <a:endParaRPr lang="en-US" altLang="ko-KR" dirty="0" smtClean="0"/>
          </a:p>
          <a:p>
            <a:r>
              <a:rPr lang="ko-KR" altLang="en-US" dirty="0" smtClean="0"/>
              <a:t>발표는 위 내용 중에서 자기 매장의 </a:t>
            </a:r>
            <a:r>
              <a:rPr lang="en-US" altLang="ko-KR" dirty="0" err="1" smtClean="0"/>
              <a:t>swot</a:t>
            </a:r>
            <a:r>
              <a:rPr lang="ko-KR" altLang="en-US" dirty="0" smtClean="0"/>
              <a:t>분석을 바탕으로 가장 시급하게 혹은 중요하게 생각되는 액션을 한가지씩 선택해서 발표하도록 하기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8EB42-6C56-4C74-BE25-1490A3C38AC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60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AC3-3EF1-4DD6-AE81-577163D0528B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165-9A11-49C5-8FCB-6E4E24592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0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AC3-3EF1-4DD6-AE81-577163D0528B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165-9A11-49C5-8FCB-6E4E24592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4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AC3-3EF1-4DD6-AE81-577163D0528B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165-9A11-49C5-8FCB-6E4E24592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946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section title for prin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600" y="6345600"/>
            <a:ext cx="918000" cy="2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817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AC3-3EF1-4DD6-AE81-577163D0528B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165-9A11-49C5-8FCB-6E4E24592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3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AC3-3EF1-4DD6-AE81-577163D0528B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165-9A11-49C5-8FCB-6E4E24592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75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AC3-3EF1-4DD6-AE81-577163D0528B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165-9A11-49C5-8FCB-6E4E24592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8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AC3-3EF1-4DD6-AE81-577163D0528B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165-9A11-49C5-8FCB-6E4E24592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45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AC3-3EF1-4DD6-AE81-577163D0528B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165-9A11-49C5-8FCB-6E4E24592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2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AC3-3EF1-4DD6-AE81-577163D0528B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165-9A11-49C5-8FCB-6E4E24592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29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AC3-3EF1-4DD6-AE81-577163D0528B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165-9A11-49C5-8FCB-6E4E24592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98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AC3-3EF1-4DD6-AE81-577163D0528B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165-9A11-49C5-8FCB-6E4E24592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71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13AC3-3EF1-4DD6-AE81-577163D0528B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71165-9A11-49C5-8FCB-6E4E24592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39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920756" y="380158"/>
            <a:ext cx="7755700" cy="317463"/>
          </a:xfrm>
          <a:custGeom>
            <a:avLst/>
            <a:gdLst>
              <a:gd name="connsiteX0" fmla="*/ 174628 w 1047750"/>
              <a:gd name="connsiteY0" fmla="*/ 0 h 3901440"/>
              <a:gd name="connsiteX1" fmla="*/ 873122 w 1047750"/>
              <a:gd name="connsiteY1" fmla="*/ 0 h 3901440"/>
              <a:gd name="connsiteX2" fmla="*/ 1047750 w 1047750"/>
              <a:gd name="connsiteY2" fmla="*/ 174628 h 3901440"/>
              <a:gd name="connsiteX3" fmla="*/ 1047750 w 1047750"/>
              <a:gd name="connsiteY3" fmla="*/ 3901440 h 3901440"/>
              <a:gd name="connsiteX4" fmla="*/ 1047750 w 1047750"/>
              <a:gd name="connsiteY4" fmla="*/ 3901440 h 3901440"/>
              <a:gd name="connsiteX5" fmla="*/ 0 w 1047750"/>
              <a:gd name="connsiteY5" fmla="*/ 3901440 h 3901440"/>
              <a:gd name="connsiteX6" fmla="*/ 0 w 1047750"/>
              <a:gd name="connsiteY6" fmla="*/ 3901440 h 3901440"/>
              <a:gd name="connsiteX7" fmla="*/ 0 w 1047750"/>
              <a:gd name="connsiteY7" fmla="*/ 174628 h 3901440"/>
              <a:gd name="connsiteX8" fmla="*/ 174628 w 1047750"/>
              <a:gd name="connsiteY8" fmla="*/ 0 h 390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7750" h="3901440">
                <a:moveTo>
                  <a:pt x="1047750" y="650251"/>
                </a:moveTo>
                <a:lnTo>
                  <a:pt x="1047750" y="3251189"/>
                </a:lnTo>
                <a:cubicBezTo>
                  <a:pt x="1047750" y="3610311"/>
                  <a:pt x="1026753" y="3901440"/>
                  <a:pt x="1000853" y="3901440"/>
                </a:cubicBezTo>
                <a:lnTo>
                  <a:pt x="0" y="3901440"/>
                </a:lnTo>
                <a:lnTo>
                  <a:pt x="0" y="3901440"/>
                </a:lnTo>
                <a:lnTo>
                  <a:pt x="0" y="0"/>
                </a:lnTo>
                <a:lnTo>
                  <a:pt x="0" y="0"/>
                </a:lnTo>
                <a:lnTo>
                  <a:pt x="1000853" y="0"/>
                </a:lnTo>
                <a:cubicBezTo>
                  <a:pt x="1026753" y="0"/>
                  <a:pt x="1047750" y="291129"/>
                  <a:pt x="1047750" y="650251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1" tIns="89246" rIns="127346" bIns="89248" numCol="1" spcCol="1270" anchor="ctr" anchorCtr="0">
            <a:noAutofit/>
          </a:bodyPr>
          <a:lstStyle/>
          <a:p>
            <a:pPr>
              <a:lnSpc>
                <a:spcPct val="180000"/>
              </a:lnSpc>
              <a:spcBef>
                <a:spcPct val="20000"/>
              </a:spcBef>
              <a:buClr>
                <a:srgbClr val="213353"/>
              </a:buClr>
              <a:buSzPct val="140000"/>
            </a:pPr>
            <a:r>
              <a:rPr lang="ko-KR" altLang="en-US" sz="1400" b="1" dirty="0" smtClean="0">
                <a:latin typeface="+mn-ea"/>
              </a:rPr>
              <a:t>      </a:t>
            </a:r>
            <a:r>
              <a:rPr lang="ko-KR" altLang="en-US" sz="1400" b="1" dirty="0" smtClean="0">
                <a:latin typeface="+mn-ea"/>
                <a:sym typeface="Wingdings 2"/>
              </a:rPr>
              <a:t>매장 액션플랜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95536" y="260648"/>
            <a:ext cx="560093" cy="504057"/>
          </a:xfrm>
          <a:custGeom>
            <a:avLst/>
            <a:gdLst>
              <a:gd name="connsiteX0" fmla="*/ 0 w 2194560"/>
              <a:gd name="connsiteY0" fmla="*/ 218286 h 1309687"/>
              <a:gd name="connsiteX1" fmla="*/ 218286 w 2194560"/>
              <a:gd name="connsiteY1" fmla="*/ 0 h 1309687"/>
              <a:gd name="connsiteX2" fmla="*/ 1976274 w 2194560"/>
              <a:gd name="connsiteY2" fmla="*/ 0 h 1309687"/>
              <a:gd name="connsiteX3" fmla="*/ 2194560 w 2194560"/>
              <a:gd name="connsiteY3" fmla="*/ 218286 h 1309687"/>
              <a:gd name="connsiteX4" fmla="*/ 2194560 w 2194560"/>
              <a:gd name="connsiteY4" fmla="*/ 1091401 h 1309687"/>
              <a:gd name="connsiteX5" fmla="*/ 1976274 w 2194560"/>
              <a:gd name="connsiteY5" fmla="*/ 1309687 h 1309687"/>
              <a:gd name="connsiteX6" fmla="*/ 218286 w 2194560"/>
              <a:gd name="connsiteY6" fmla="*/ 1309687 h 1309687"/>
              <a:gd name="connsiteX7" fmla="*/ 0 w 2194560"/>
              <a:gd name="connsiteY7" fmla="*/ 1091401 h 1309687"/>
              <a:gd name="connsiteX8" fmla="*/ 0 w 2194560"/>
              <a:gd name="connsiteY8" fmla="*/ 218286 h 1309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4560" h="1309687">
                <a:moveTo>
                  <a:pt x="0" y="218286"/>
                </a:moveTo>
                <a:cubicBezTo>
                  <a:pt x="0" y="97730"/>
                  <a:pt x="97730" y="0"/>
                  <a:pt x="218286" y="0"/>
                </a:cubicBezTo>
                <a:lnTo>
                  <a:pt x="1976274" y="0"/>
                </a:lnTo>
                <a:cubicBezTo>
                  <a:pt x="2096830" y="0"/>
                  <a:pt x="2194560" y="97730"/>
                  <a:pt x="2194560" y="218286"/>
                </a:cubicBezTo>
                <a:lnTo>
                  <a:pt x="2194560" y="1091401"/>
                </a:lnTo>
                <a:cubicBezTo>
                  <a:pt x="2194560" y="1211957"/>
                  <a:pt x="2096830" y="1309687"/>
                  <a:pt x="1976274" y="1309687"/>
                </a:cubicBezTo>
                <a:lnTo>
                  <a:pt x="218286" y="1309687"/>
                </a:lnTo>
                <a:cubicBezTo>
                  <a:pt x="97730" y="1309687"/>
                  <a:pt x="0" y="1211957"/>
                  <a:pt x="0" y="1091401"/>
                </a:cubicBezTo>
                <a:lnTo>
                  <a:pt x="0" y="218286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2524" tIns="138229" rIns="212524" bIns="138229" numCol="1" spcCol="1270" anchor="ctr" anchorCtr="0">
            <a:noAutofit/>
          </a:bodyPr>
          <a:lstStyle/>
          <a:p>
            <a:pPr algn="ctr" defTabSz="17335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400" dirty="0" smtClean="0">
                <a:latin typeface="+mn-ea"/>
              </a:rPr>
              <a:t>3</a:t>
            </a:r>
            <a:endParaRPr lang="ko-KR" altLang="en-US" sz="2400" dirty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449300"/>
              </p:ext>
            </p:extLst>
          </p:nvPr>
        </p:nvGraphicFramePr>
        <p:xfrm>
          <a:off x="323528" y="1340768"/>
          <a:ext cx="8424936" cy="4464495"/>
        </p:xfrm>
        <a:graphic>
          <a:graphicData uri="http://schemas.openxmlformats.org/drawingml/2006/table">
            <a:tbl>
              <a:tblPr/>
              <a:tblGrid>
                <a:gridCol w="1630703"/>
                <a:gridCol w="2057935"/>
                <a:gridCol w="2368149"/>
                <a:gridCol w="2368149"/>
              </a:tblGrid>
              <a:tr h="23592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2016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년</a:t>
                      </a:r>
                    </a:p>
                  </a:txBody>
                  <a:tcPr marL="5792" marR="5792" marT="5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항목</a:t>
                      </a:r>
                    </a:p>
                  </a:txBody>
                  <a:tcPr marL="5792" marR="5792" marT="5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목표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792" marR="5792" marT="5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액션플랜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(SMART)</a:t>
                      </a:r>
                    </a:p>
                  </a:txBody>
                  <a:tcPr marL="5792" marR="5792" marT="5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359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WHO? WHAT? HOW? WHEN?</a:t>
                      </a:r>
                    </a:p>
                  </a:txBody>
                  <a:tcPr marL="5792" marR="5792" marT="5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62967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직원</a:t>
                      </a:r>
                    </a:p>
                  </a:txBody>
                  <a:tcPr marL="5792" marR="5792" marT="5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</a:t>
                      </a:r>
                    </a:p>
                  </a:txBody>
                  <a:tcPr marL="5792" marR="5792" marT="5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92" marR="5792" marT="5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92" marR="5792" marT="5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9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스텝핑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인원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 </a:t>
                      </a:r>
                    </a:p>
                  </a:txBody>
                  <a:tcPr marL="5792" marR="5792" marT="5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92" marR="5792" marT="5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92" marR="5792" marT="5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9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인센티브</a:t>
                      </a:r>
                    </a:p>
                  </a:txBody>
                  <a:tcPr marL="5792" marR="5792" marT="5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92" marR="5792" marT="5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92" marR="5792" marT="5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9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개인별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KPI</a:t>
                      </a:r>
                    </a:p>
                  </a:txBody>
                  <a:tcPr marL="5792" marR="5792" marT="5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92" marR="5792" marT="5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92" marR="5792" marT="5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967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매장</a:t>
                      </a:r>
                    </a:p>
                  </a:txBody>
                  <a:tcPr marL="5792" marR="5792" marT="5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매장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KPI</a:t>
                      </a:r>
                    </a:p>
                  </a:txBody>
                  <a:tcPr marL="5792" marR="5792" marT="5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92" marR="5792" marT="5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92" marR="5792" marT="5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9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레이아웃 및 디스플레이</a:t>
                      </a:r>
                    </a:p>
                  </a:txBody>
                  <a:tcPr marL="5792" marR="5792" marT="5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5792" marR="5792" marT="5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5792" marR="5792" marT="5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9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재고관리</a:t>
                      </a:r>
                    </a:p>
                  </a:txBody>
                  <a:tcPr marL="5792" marR="5792" marT="5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5792" marR="5792" marT="5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5792" marR="5792" marT="5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9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유지 및 보수</a:t>
                      </a:r>
                    </a:p>
                  </a:txBody>
                  <a:tcPr marL="5792" marR="5792" marT="5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5792" marR="5792" marT="5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5792" marR="5792" marT="5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967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</a:t>
                      </a:r>
                    </a:p>
                  </a:txBody>
                  <a:tcPr marL="5792" marR="5792" marT="5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내국인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792" marR="5792" marT="5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92" marR="5792" marT="5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92" marR="5792" marT="5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9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TOURLIST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792" marR="5792" marT="5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92" marR="5792" marT="5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92" marR="5792" marT="5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9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VIC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792" marR="5792" marT="5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92" marR="5792" marT="5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792" marR="5792" marT="5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23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화면 슬라이드 쇼(4:3)</PresentationFormat>
  <Paragraphs>50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Bok Hee Choi</dc:creator>
  <cp:lastModifiedBy>Bok Hee Choi</cp:lastModifiedBy>
  <cp:revision>1</cp:revision>
  <dcterms:created xsi:type="dcterms:W3CDTF">2016-10-31T09:25:11Z</dcterms:created>
  <dcterms:modified xsi:type="dcterms:W3CDTF">2016-10-31T09:25:55Z</dcterms:modified>
</cp:coreProperties>
</file>