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2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0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252D-9EB1-4E34-93BE-D8E615DDE08D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B55A-DC67-4278-A56E-54D46735B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67473"/>
            <a:ext cx="8640960" cy="494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0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cp:lastPrinted>2015-12-11T10:05:31Z</cp:lastPrinted>
  <dcterms:created xsi:type="dcterms:W3CDTF">2015-12-11T10:04:29Z</dcterms:created>
  <dcterms:modified xsi:type="dcterms:W3CDTF">2016-10-31T06:40:32Z</dcterms:modified>
</cp:coreProperties>
</file>