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8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D2F9C-1AA4-4C6D-B344-438761ED01B2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3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6D5B-BF0E-4DDD-AAB0-539B61F67266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0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300" y="61913"/>
            <a:ext cx="7620000" cy="685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F7C25-5D58-471E-8A27-30A6BA9903E3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AFDAF-CD12-4010-9C0F-C387FD9AE49C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9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A4450-162D-40D5-8EE7-22A672EE4480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B3B23-406F-4CAD-8842-2C8325FD3F81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1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A918B-64E1-44D5-8FFB-52FE56B8F4FD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3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ABD23-27B5-4EAA-8BB5-4B77FECBEED4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280EE-41AB-4905-9443-029DCC2B30AE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9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2D806-ADBC-4C13-93C1-90658F481FD3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7D8BD-B0A5-4E5A-9F84-CFC971FC4C87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8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/>
          <p:cNvSpPr>
            <a:spLocks noChangeArrowheads="1"/>
          </p:cNvSpPr>
          <p:nvPr userDrawn="1"/>
        </p:nvSpPr>
        <p:spPr bwMode="auto">
          <a:xfrm>
            <a:off x="2292350" y="0"/>
            <a:ext cx="6851650" cy="623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488B9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B535D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18252A"/>
              </a:solidFill>
            </a:endParaRP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61913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Bluebell Korea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1575" y="6575425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C71F97AD-2F71-40E2-A2C8-8B699C3795A7}" type="slidenum">
              <a:rPr lang="ko-KR" altLang="en-US">
                <a:solidFill>
                  <a:srgbClr val="18252A"/>
                </a:solidFill>
              </a:rPr>
              <a:pPr algn="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  <p:pic>
        <p:nvPicPr>
          <p:cNvPr id="1030" name="Picture 2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975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2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44513"/>
            <a:ext cx="1062037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C7C85"/>
                  </a:outerShdw>
                </a:effectLst>
              </a14:hiddenEffects>
            </a:ext>
          </a:extLst>
        </p:spPr>
      </p:pic>
      <p:sp>
        <p:nvSpPr>
          <p:cNvPr id="2056" name="Rectangle 36"/>
          <p:cNvSpPr>
            <a:spLocks noChangeArrowheads="1"/>
          </p:cNvSpPr>
          <p:nvPr userDrawn="1"/>
        </p:nvSpPr>
        <p:spPr bwMode="auto">
          <a:xfrm>
            <a:off x="0" y="676275"/>
            <a:ext cx="2532063" cy="66675"/>
          </a:xfrm>
          <a:prstGeom prst="rect">
            <a:avLst/>
          </a:prstGeom>
          <a:gradFill rotWithShape="1">
            <a:gsLst>
              <a:gs pos="0">
                <a:srgbClr val="488B9B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B535D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5474F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56773"/>
        </a:buClr>
        <a:buSzPct val="12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88B9B"/>
        </a:buClr>
        <a:buFont typeface="Wingdings" pitchFamily="2" charset="2"/>
        <a:buChar char="ü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76615"/>
        </a:buClr>
        <a:buSzPct val="75000"/>
        <a:buFont typeface="Wingdings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F729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5625" y="6575425"/>
            <a:ext cx="1241425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rgbClr val="25474F"/>
              </a:buClr>
              <a:buSzPct val="14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56773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488B9B"/>
              </a:buClr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76615"/>
              </a:buClr>
              <a:buSzPct val="75000"/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F7291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0DB41D0-32B3-4486-A30D-71960343E39A}" type="slidenum">
              <a:rPr lang="ko-KR" altLang="en-US" sz="1000" smtClean="0">
                <a:solidFill>
                  <a:srgbClr val="18252A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000" smtClean="0">
              <a:solidFill>
                <a:srgbClr val="18252A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피부 타입 진단</a:t>
            </a:r>
            <a:endParaRPr lang="en-US" altLang="ko-KR" smtClean="0">
              <a:ea typeface="굴림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565"/>
          <a:stretch/>
        </p:blipFill>
        <p:spPr bwMode="auto">
          <a:xfrm>
            <a:off x="63829" y="712788"/>
            <a:ext cx="9048972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직사각형 1"/>
          <p:cNvSpPr>
            <a:spLocks noChangeArrowheads="1"/>
          </p:cNvSpPr>
          <p:nvPr/>
        </p:nvSpPr>
        <p:spPr bwMode="auto">
          <a:xfrm>
            <a:off x="2497688" y="1473200"/>
            <a:ext cx="820737" cy="723900"/>
          </a:xfrm>
          <a:prstGeom prst="rect">
            <a:avLst/>
          </a:prstGeom>
          <a:solidFill>
            <a:srgbClr val="FEE9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000">
                <a:solidFill>
                  <a:srgbClr val="18252A"/>
                </a:solidFill>
                <a:latin typeface="맑은 고딕" pitchFamily="50" charset="-127"/>
                <a:ea typeface="맑은 고딕" pitchFamily="50" charset="-127"/>
              </a:rPr>
              <a:t>피부가 쉽게 붉어지나요</a:t>
            </a:r>
            <a:r>
              <a:rPr lang="en-US" altLang="ko-KR" sz="1000">
                <a:solidFill>
                  <a:srgbClr val="18252A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000">
              <a:solidFill>
                <a:srgbClr val="18252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6" name="직사각형 12"/>
          <p:cNvSpPr>
            <a:spLocks noChangeArrowheads="1"/>
          </p:cNvSpPr>
          <p:nvPr/>
        </p:nvSpPr>
        <p:spPr bwMode="auto">
          <a:xfrm>
            <a:off x="4196313" y="1470025"/>
            <a:ext cx="819150" cy="723900"/>
          </a:xfrm>
          <a:prstGeom prst="rect">
            <a:avLst/>
          </a:prstGeom>
          <a:solidFill>
            <a:srgbClr val="FEE9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000">
                <a:solidFill>
                  <a:srgbClr val="18252A"/>
                </a:solidFill>
                <a:latin typeface="맑은 고딕" pitchFamily="50" charset="-127"/>
                <a:ea typeface="맑은 고딕" pitchFamily="50" charset="-127"/>
              </a:rPr>
              <a:t>세안 후에 피부가 당기나요</a:t>
            </a:r>
            <a:r>
              <a:rPr lang="en-US" altLang="ko-KR" sz="1000">
                <a:solidFill>
                  <a:srgbClr val="18252A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000">
              <a:solidFill>
                <a:srgbClr val="18252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7" name="직사각형 13"/>
          <p:cNvSpPr>
            <a:spLocks noChangeArrowheads="1"/>
          </p:cNvSpPr>
          <p:nvPr/>
        </p:nvSpPr>
        <p:spPr bwMode="auto">
          <a:xfrm>
            <a:off x="5853663" y="1476375"/>
            <a:ext cx="820737" cy="723900"/>
          </a:xfrm>
          <a:prstGeom prst="rect">
            <a:avLst/>
          </a:prstGeom>
          <a:solidFill>
            <a:srgbClr val="FEE9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18252A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1000">
                <a:solidFill>
                  <a:srgbClr val="18252A"/>
                </a:solidFill>
                <a:latin typeface="맑은 고딕" pitchFamily="50" charset="-127"/>
                <a:ea typeface="맑은 고딕" pitchFamily="50" charset="-127"/>
              </a:rPr>
              <a:t>존을 제외하고 피지가 많나요</a:t>
            </a:r>
            <a:r>
              <a:rPr lang="en-US" altLang="ko-KR" sz="1000">
                <a:solidFill>
                  <a:srgbClr val="18252A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000">
              <a:solidFill>
                <a:srgbClr val="18252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504038" y="3068638"/>
            <a:ext cx="820737" cy="723900"/>
          </a:xfrm>
          <a:prstGeom prst="rect">
            <a:avLst/>
          </a:prstGeom>
          <a:solidFill>
            <a:srgbClr val="FEE9C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종종 붉어짐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가려움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발진이 있나요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950" b="1" dirty="0">
              <a:solidFill>
                <a:srgbClr val="1825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80438" y="3068638"/>
            <a:ext cx="819150" cy="723900"/>
          </a:xfrm>
          <a:prstGeom prst="rect">
            <a:avLst/>
          </a:prstGeom>
          <a:solidFill>
            <a:srgbClr val="FEE9C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얼굴에 미세 주름이 있나요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950" b="1" dirty="0">
              <a:solidFill>
                <a:srgbClr val="1825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840963" y="3068638"/>
            <a:ext cx="819150" cy="723900"/>
          </a:xfrm>
          <a:prstGeom prst="rect">
            <a:avLst/>
          </a:prstGeom>
          <a:solidFill>
            <a:srgbClr val="FEE9C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볼에 블랙헤드 혹은 모공이 보이나요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950" b="1" dirty="0">
              <a:solidFill>
                <a:srgbClr val="1825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497688" y="4656138"/>
            <a:ext cx="819150" cy="723900"/>
          </a:xfrm>
          <a:prstGeom prst="rect">
            <a:avLst/>
          </a:prstGeom>
          <a:solidFill>
            <a:srgbClr val="FEE9C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주근깨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색소 침착이 있나요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950" b="1" dirty="0">
              <a:solidFill>
                <a:srgbClr val="1825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172500" y="4662488"/>
            <a:ext cx="819150" cy="725487"/>
          </a:xfrm>
          <a:prstGeom prst="rect">
            <a:avLst/>
          </a:prstGeom>
          <a:solidFill>
            <a:srgbClr val="FEE9C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주름이 있나요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950" b="1" dirty="0">
              <a:solidFill>
                <a:srgbClr val="1825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855250" y="4656138"/>
            <a:ext cx="819150" cy="723900"/>
          </a:xfrm>
          <a:prstGeom prst="rect">
            <a:avLst/>
          </a:prstGeom>
          <a:solidFill>
            <a:srgbClr val="FEE9C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여드름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뾰루지가 종종 있나요</a:t>
            </a:r>
            <a:r>
              <a:rPr lang="en-US" altLang="ko-KR" sz="950" b="1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950" b="1" dirty="0">
              <a:solidFill>
                <a:srgbClr val="1825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7550700" y="1628775"/>
            <a:ext cx="1114425" cy="333375"/>
          </a:xfrm>
          <a:prstGeom prst="roundRect">
            <a:avLst/>
          </a:prstGeom>
          <a:solidFill>
            <a:srgbClr val="66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>
                <a:solidFill>
                  <a:srgbClr val="FFFFFF">
                    <a:lumMod val="95000"/>
                  </a:srgbClr>
                </a:solidFill>
              </a:rPr>
              <a:t>중성 피부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550700" y="3228975"/>
            <a:ext cx="1114425" cy="333375"/>
          </a:xfrm>
          <a:prstGeom prst="roundRect">
            <a:avLst/>
          </a:prstGeom>
          <a:solidFill>
            <a:srgbClr val="66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olidFill>
                  <a:srgbClr val="FFFFFF">
                    <a:lumMod val="95000"/>
                  </a:srgbClr>
                </a:solidFill>
              </a:rPr>
              <a:t>지성 피부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5617125" y="6267450"/>
            <a:ext cx="1390650" cy="333375"/>
          </a:xfrm>
          <a:prstGeom prst="roundRect">
            <a:avLst/>
          </a:prstGeom>
          <a:solidFill>
            <a:srgbClr val="66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olidFill>
                  <a:srgbClr val="FFFFFF">
                    <a:lumMod val="95000"/>
                  </a:srgbClr>
                </a:solidFill>
              </a:rPr>
              <a:t>여드름 지성 피부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978825" y="6286500"/>
            <a:ext cx="1200150" cy="333375"/>
          </a:xfrm>
          <a:prstGeom prst="roundRect">
            <a:avLst/>
          </a:prstGeom>
          <a:solidFill>
            <a:srgbClr val="66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olidFill>
                  <a:srgbClr val="FFFFFF">
                    <a:lumMod val="95000"/>
                  </a:srgbClr>
                </a:solidFill>
              </a:rPr>
              <a:t>수분 부족 피부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073825" y="6296025"/>
            <a:ext cx="1743075" cy="333375"/>
          </a:xfrm>
          <a:prstGeom prst="roundRect">
            <a:avLst/>
          </a:prstGeom>
          <a:solidFill>
            <a:srgbClr val="66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>
                <a:solidFill>
                  <a:srgbClr val="FFFFFF">
                    <a:lumMod val="95000"/>
                  </a:srgbClr>
                </a:solidFill>
              </a:rPr>
              <a:t>색소 침착 건성피부</a:t>
            </a:r>
            <a:endParaRPr lang="ko-KR" altLang="en-US" sz="1200" b="1" dirty="0">
              <a:solidFill>
                <a:srgbClr val="FFFFFF">
                  <a:lumMod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18252A"/>
      </a:dk1>
      <a:lt1>
        <a:srgbClr val="FFFFFF"/>
      </a:lt1>
      <a:dk2>
        <a:srgbClr val="426876"/>
      </a:dk2>
      <a:lt2>
        <a:srgbClr val="2D4851"/>
      </a:lt2>
      <a:accent1>
        <a:srgbClr val="5C91A4"/>
      </a:accent1>
      <a:accent2>
        <a:srgbClr val="8EB3C0"/>
      </a:accent2>
      <a:accent3>
        <a:srgbClr val="FFFFFF"/>
      </a:accent3>
      <a:accent4>
        <a:srgbClr val="131E22"/>
      </a:accent4>
      <a:accent5>
        <a:srgbClr val="B5C7CF"/>
      </a:accent5>
      <a:accent6>
        <a:srgbClr val="80A2AE"/>
      </a:accent6>
      <a:hlink>
        <a:srgbClr val="C3DDE3"/>
      </a:hlink>
      <a:folHlink>
        <a:srgbClr val="DDECE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336699"/>
        </a:dk1>
        <a:lt1>
          <a:srgbClr val="FFFFFF"/>
        </a:lt1>
        <a:dk2>
          <a:srgbClr val="72A1D0"/>
        </a:dk2>
        <a:lt2>
          <a:srgbClr val="4382C1"/>
        </a:lt2>
        <a:accent1>
          <a:srgbClr val="85AED7"/>
        </a:accent1>
        <a:accent2>
          <a:srgbClr val="DCE8F4"/>
        </a:accent2>
        <a:accent3>
          <a:srgbClr val="FFFFFF"/>
        </a:accent3>
        <a:accent4>
          <a:srgbClr val="2A5682"/>
        </a:accent4>
        <a:accent5>
          <a:srgbClr val="C2D3E8"/>
        </a:accent5>
        <a:accent6>
          <a:srgbClr val="C7D2D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000000"/>
        </a:dk1>
        <a:lt1>
          <a:srgbClr val="FFFFFF"/>
        </a:lt1>
        <a:dk2>
          <a:srgbClr val="72A1D0"/>
        </a:dk2>
        <a:lt2>
          <a:srgbClr val="4382C1"/>
        </a:lt2>
        <a:accent1>
          <a:srgbClr val="85AED7"/>
        </a:accent1>
        <a:accent2>
          <a:srgbClr val="DCE8F4"/>
        </a:accent2>
        <a:accent3>
          <a:srgbClr val="FFFFFF"/>
        </a:accent3>
        <a:accent4>
          <a:srgbClr val="000000"/>
        </a:accent4>
        <a:accent5>
          <a:srgbClr val="C2D3E8"/>
        </a:accent5>
        <a:accent6>
          <a:srgbClr val="C7D2DD"/>
        </a:accent6>
        <a:hlink>
          <a:srgbClr val="33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000000"/>
        </a:dk1>
        <a:lt1>
          <a:srgbClr val="FFFFFF"/>
        </a:lt1>
        <a:dk2>
          <a:srgbClr val="D4E3EC"/>
        </a:dk2>
        <a:lt2>
          <a:srgbClr val="4382C1"/>
        </a:lt2>
        <a:accent1>
          <a:srgbClr val="9CBFD4"/>
        </a:accent1>
        <a:accent2>
          <a:srgbClr val="659ABB"/>
        </a:accent2>
        <a:accent3>
          <a:srgbClr val="FFFFFF"/>
        </a:accent3>
        <a:accent4>
          <a:srgbClr val="000000"/>
        </a:accent4>
        <a:accent5>
          <a:srgbClr val="CBDCE6"/>
        </a:accent5>
        <a:accent6>
          <a:srgbClr val="5B8BA9"/>
        </a:accent6>
        <a:hlink>
          <a:srgbClr val="386580"/>
        </a:hlink>
        <a:folHlink>
          <a:srgbClr val="2543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000000"/>
        </a:dk1>
        <a:lt1>
          <a:srgbClr val="FFFFFF"/>
        </a:lt1>
        <a:dk2>
          <a:srgbClr val="D4E3EC"/>
        </a:dk2>
        <a:lt2>
          <a:srgbClr val="FFFFFF"/>
        </a:lt2>
        <a:accent1>
          <a:srgbClr val="9CBFD4"/>
        </a:accent1>
        <a:accent2>
          <a:srgbClr val="659ABB"/>
        </a:accent2>
        <a:accent3>
          <a:srgbClr val="FFFFFF"/>
        </a:accent3>
        <a:accent4>
          <a:srgbClr val="000000"/>
        </a:accent4>
        <a:accent5>
          <a:srgbClr val="CBDCE6"/>
        </a:accent5>
        <a:accent6>
          <a:srgbClr val="5B8BA9"/>
        </a:accent6>
        <a:hlink>
          <a:srgbClr val="386580"/>
        </a:hlink>
        <a:folHlink>
          <a:srgbClr val="2543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DDECEF"/>
        </a:dk1>
        <a:lt1>
          <a:srgbClr val="FFFFFF"/>
        </a:lt1>
        <a:dk2>
          <a:srgbClr val="9BC7D1"/>
        </a:dk2>
        <a:lt2>
          <a:srgbClr val="C3DDE3"/>
        </a:lt2>
        <a:accent1>
          <a:srgbClr val="71AFBD"/>
        </a:accent1>
        <a:accent2>
          <a:srgbClr val="488B9B"/>
        </a:accent2>
        <a:accent3>
          <a:srgbClr val="FFFFFF"/>
        </a:accent3>
        <a:accent4>
          <a:srgbClr val="BDC9CC"/>
        </a:accent4>
        <a:accent5>
          <a:srgbClr val="BBD4DB"/>
        </a:accent5>
        <a:accent6>
          <a:srgbClr val="407D8C"/>
        </a:accent6>
        <a:hlink>
          <a:srgbClr val="356773"/>
        </a:hlink>
        <a:folHlink>
          <a:srgbClr val="2547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18252A"/>
        </a:dk1>
        <a:lt1>
          <a:srgbClr val="FFFFFF"/>
        </a:lt1>
        <a:dk2>
          <a:srgbClr val="426876"/>
        </a:dk2>
        <a:lt2>
          <a:srgbClr val="2D4851"/>
        </a:lt2>
        <a:accent1>
          <a:srgbClr val="5C91A4"/>
        </a:accent1>
        <a:accent2>
          <a:srgbClr val="8EB3C0"/>
        </a:accent2>
        <a:accent3>
          <a:srgbClr val="FFFFFF"/>
        </a:accent3>
        <a:accent4>
          <a:srgbClr val="131E22"/>
        </a:accent4>
        <a:accent5>
          <a:srgbClr val="B5C7CF"/>
        </a:accent5>
        <a:accent6>
          <a:srgbClr val="80A2AE"/>
        </a:accent6>
        <a:hlink>
          <a:srgbClr val="C3DDE3"/>
        </a:hlink>
        <a:folHlink>
          <a:srgbClr val="DDECE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66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1_Default Design</vt:lpstr>
      <vt:lpstr>피부 타입 진단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피부 타입 진단</dc:title>
  <dc:creator>Eun Young Nam</dc:creator>
  <cp:lastModifiedBy>bluebell</cp:lastModifiedBy>
  <cp:revision>3</cp:revision>
  <dcterms:created xsi:type="dcterms:W3CDTF">2015-11-09T06:02:39Z</dcterms:created>
  <dcterms:modified xsi:type="dcterms:W3CDTF">2015-11-09T09:07:18Z</dcterms:modified>
</cp:coreProperties>
</file>