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5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6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2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5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1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07D8-58EF-45A5-A634-74B39CC52E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199E-55ED-407A-9943-13035665C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9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3" y="1174114"/>
            <a:ext cx="7941027" cy="525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63421" y="548680"/>
            <a:ext cx="779701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Interview </a:t>
            </a:r>
            <a:r>
              <a:rPr lang="ko-KR" altLang="en-US" sz="2000" b="1" dirty="0" smtClean="0"/>
              <a:t>질문 예시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266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1</cp:revision>
  <cp:lastPrinted>2015-12-11T08:34:24Z</cp:lastPrinted>
  <dcterms:created xsi:type="dcterms:W3CDTF">2015-12-11T08:32:38Z</dcterms:created>
  <dcterms:modified xsi:type="dcterms:W3CDTF">2015-12-11T08:34:27Z</dcterms:modified>
</cp:coreProperties>
</file>