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7175-F59A-4633-9FB9-848480E92146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9676-D09C-48C1-8D8A-D385EA0BC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6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테크닉 정리 </a:t>
            </a:r>
            <a:r>
              <a:rPr lang="en-US" altLang="ko-KR" smtClean="0"/>
              <a:t>PPT</a:t>
            </a:r>
          </a:p>
          <a:p>
            <a:pPr>
              <a:spcBef>
                <a:spcPct val="0"/>
              </a:spcBef>
            </a:pPr>
            <a:r>
              <a:rPr lang="en-US" altLang="ko-KR" smtClean="0"/>
              <a:t>1.</a:t>
            </a:r>
            <a:r>
              <a:rPr lang="ko-KR" altLang="en-US" smtClean="0"/>
              <a:t>스몰토크</a:t>
            </a:r>
            <a:endParaRPr lang="en-US" altLang="ko-KR" smtClean="0"/>
          </a:p>
          <a:p>
            <a:pPr>
              <a:spcBef>
                <a:spcPct val="0"/>
              </a:spcBef>
            </a:pPr>
            <a:r>
              <a:rPr lang="en-US" altLang="ko-KR" smtClean="0"/>
              <a:t>2.</a:t>
            </a:r>
            <a:r>
              <a:rPr lang="ko-KR" altLang="en-US" smtClean="0"/>
              <a:t>퍼널 테크닉</a:t>
            </a:r>
            <a:endParaRPr lang="en-US" altLang="ko-KR" smtClean="0"/>
          </a:p>
          <a:p>
            <a:pPr>
              <a:spcBef>
                <a:spcPct val="0"/>
              </a:spcBef>
            </a:pPr>
            <a:r>
              <a:rPr lang="en-US" altLang="ko-KR" smtClean="0"/>
              <a:t>3.</a:t>
            </a:r>
            <a:r>
              <a:rPr lang="ko-KR" altLang="en-US" smtClean="0"/>
              <a:t>상품 제시 </a:t>
            </a:r>
            <a:r>
              <a:rPr lang="en-US" altLang="ko-KR" smtClean="0"/>
              <a:t>3</a:t>
            </a:r>
            <a:r>
              <a:rPr lang="ko-KR" altLang="en-US" smtClean="0"/>
              <a:t>가지 단계</a:t>
            </a:r>
            <a:endParaRPr lang="en-US" altLang="ko-KR" smtClean="0"/>
          </a:p>
          <a:p>
            <a:pPr>
              <a:spcBef>
                <a:spcPct val="0"/>
              </a:spcBef>
            </a:pPr>
            <a:r>
              <a:rPr lang="en-US" altLang="ko-KR" smtClean="0"/>
              <a:t>4.</a:t>
            </a:r>
            <a:r>
              <a:rPr lang="ko-KR" altLang="en-US" smtClean="0"/>
              <a:t>신데렐라 테크닉</a:t>
            </a:r>
            <a:endParaRPr lang="en-US" altLang="ko-KR" smtClean="0"/>
          </a:p>
          <a:p>
            <a:pPr>
              <a:spcBef>
                <a:spcPct val="0"/>
              </a:spcBef>
            </a:pPr>
            <a:r>
              <a:rPr lang="en-US" altLang="ko-KR" smtClean="0"/>
              <a:t>5.</a:t>
            </a:r>
            <a:r>
              <a:rPr lang="ko-KR" altLang="en-US" smtClean="0"/>
              <a:t>상상 테크닉</a:t>
            </a:r>
            <a:endParaRPr lang="en-US" altLang="ko-KR" smtClean="0"/>
          </a:p>
          <a:p>
            <a:pPr>
              <a:spcBef>
                <a:spcPct val="0"/>
              </a:spcBef>
            </a:pPr>
            <a:r>
              <a:rPr lang="en-US" altLang="ko-KR" smtClean="0"/>
              <a:t>6.</a:t>
            </a:r>
            <a:r>
              <a:rPr lang="ko-KR" altLang="en-US" smtClean="0"/>
              <a:t>마카롱 테크닉</a:t>
            </a:r>
            <a:endParaRPr lang="en-US" altLang="ko-KR" smtClean="0"/>
          </a:p>
          <a:p>
            <a:pPr>
              <a:spcBef>
                <a:spcPct val="0"/>
              </a:spcBef>
            </a:pPr>
            <a:r>
              <a:rPr lang="en-US" altLang="ko-KR" smtClean="0"/>
              <a:t>7.</a:t>
            </a:r>
            <a:r>
              <a:rPr lang="ko-KR" altLang="en-US" smtClean="0"/>
              <a:t>추가 제안</a:t>
            </a:r>
            <a:endParaRPr lang="en-US" altLang="ko-KR" smtClean="0"/>
          </a:p>
          <a:p>
            <a:pPr>
              <a:spcBef>
                <a:spcPct val="0"/>
              </a:spcBef>
            </a:pPr>
            <a:r>
              <a:rPr lang="en-US" altLang="ko-KR" smtClean="0"/>
              <a:t>8.</a:t>
            </a:r>
            <a:r>
              <a:rPr lang="ko-KR" altLang="en-US" smtClean="0"/>
              <a:t>이의 제기 </a:t>
            </a:r>
            <a:r>
              <a:rPr lang="en-US" altLang="ko-KR" smtClean="0"/>
              <a:t>AAA </a:t>
            </a:r>
            <a:r>
              <a:rPr lang="ko-KR" altLang="en-US" smtClean="0"/>
              <a:t>테크닉</a:t>
            </a:r>
            <a:endParaRPr lang="en-US" altLang="ko-KR" smtClean="0"/>
          </a:p>
          <a:p>
            <a:pPr>
              <a:spcBef>
                <a:spcPct val="0"/>
              </a:spcBef>
            </a:pPr>
            <a:r>
              <a:rPr lang="en-US" altLang="ko-KR" smtClean="0"/>
              <a:t>9.END</a:t>
            </a:r>
          </a:p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07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25C2DE-FC31-4A22-9E9A-C34CD03D6D7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BD494-9624-4F43-9255-5169A5544205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24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6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33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A9D4EF64-5129-4C63-AB32-E5E1911989AD}" type="datetimeFigureOut">
              <a:rPr lang="fr-FR" altLang="ko-KR"/>
              <a:pPr>
                <a:defRPr/>
              </a:pPr>
              <a:t>31/10/2016</a:t>
            </a:fld>
            <a:endParaRPr lang="fr-FR" altLang="ko-K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C6CB314-6568-4AD7-BA93-C0A3EB225B0A}" type="slidenum">
              <a:rPr lang="fr-FR" altLang="ko-KR"/>
              <a:pPr>
                <a:defRPr/>
              </a:pPr>
              <a:t>‹#›</a:t>
            </a:fld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312594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3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2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2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3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9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0EDA-D0C1-40BD-BBDE-C4186836E6E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5D6E-D890-4E7E-A2B3-3B54C03D4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1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2" descr="ANd9GcRvds0ZZddjUOMiGRk3spfBT8UP4LrHv6N5WAX7rZQkAQuYSbp5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2617788"/>
            <a:ext cx="2663825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0771" name="Rectangle 24"/>
          <p:cNvSpPr>
            <a:spLocks noChangeArrowheads="1"/>
          </p:cNvSpPr>
          <p:nvPr/>
        </p:nvSpPr>
        <p:spPr bwMode="auto">
          <a:xfrm>
            <a:off x="1042988" y="1773238"/>
            <a:ext cx="7129462" cy="360045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fr-FR" altLang="fr-FR" sz="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7"/>
          <p:cNvSpPr txBox="1">
            <a:spLocks noChangeArrowheads="1"/>
          </p:cNvSpPr>
          <p:nvPr/>
        </p:nvSpPr>
        <p:spPr bwMode="auto">
          <a:xfrm>
            <a:off x="539750" y="333375"/>
            <a:ext cx="518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ko-KR" altLang="en-US" sz="2400">
                <a:latin typeface="Arial" pitchFamily="34" charset="0"/>
                <a:cs typeface="Arial" pitchFamily="34" charset="0"/>
              </a:rPr>
              <a:t>롤 플레이</a:t>
            </a:r>
            <a:endParaRPr kumimoji="0" lang="fr-FR" altLang="fr-FR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539750" y="360363"/>
            <a:ext cx="5529263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38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288" y="1125538"/>
            <a:ext cx="8064500" cy="5354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50</a:t>
            </a:r>
            <a:r>
              <a:rPr kumimoji="0" lang="ko-KR" altLang="en-US" b="1" dirty="0">
                <a:ea typeface="맑은 고딕" panose="020B0503020000020004" pitchFamily="50" charset="-127"/>
              </a:rPr>
              <a:t>대 크림을 사러 온 여성고객   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 </a:t>
            </a:r>
            <a:r>
              <a:rPr kumimoji="0" lang="en-US" altLang="ko-KR" b="1" dirty="0" smtClean="0">
                <a:ea typeface="맑은 고딕" panose="020B0503020000020004" pitchFamily="50" charset="-127"/>
              </a:rPr>
              <a:t>(</a:t>
            </a:r>
            <a:r>
              <a:rPr kumimoji="0" lang="en-US" altLang="ko-KR" b="1" dirty="0">
                <a:ea typeface="맑은 고딕" panose="020B0503020000020004" pitchFamily="50" charset="-127"/>
              </a:rPr>
              <a:t>30</a:t>
            </a:r>
            <a:r>
              <a:rPr kumimoji="0" lang="ko-KR" altLang="en-US" b="1" dirty="0">
                <a:ea typeface="맑은 고딕" panose="020B0503020000020004" pitchFamily="50" charset="-127"/>
              </a:rPr>
              <a:t>대 동안 피부를 원하는 고객</a:t>
            </a:r>
            <a:r>
              <a:rPr kumimoji="0" lang="en-US" altLang="ko-KR" b="1" dirty="0">
                <a:ea typeface="맑은 고딕" panose="020B0503020000020004" pitchFamily="50" charset="-127"/>
              </a:rPr>
              <a:t>)</a:t>
            </a:r>
            <a:r>
              <a:rPr kumimoji="0" lang="ko-KR" altLang="en-US" b="1" dirty="0">
                <a:ea typeface="맑은 고딕" panose="020B0503020000020004" pitchFamily="50" charset="-127"/>
              </a:rPr>
              <a:t> 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2.  </a:t>
            </a:r>
            <a:r>
              <a:rPr kumimoji="0" lang="ko-KR" altLang="en-US" b="1" dirty="0">
                <a:ea typeface="맑은 고딕" panose="020B0503020000020004" pitchFamily="50" charset="-127"/>
              </a:rPr>
              <a:t>선물을 사러 온 </a:t>
            </a:r>
            <a:r>
              <a:rPr kumimoji="0" lang="en-US" altLang="ko-KR" b="1" dirty="0">
                <a:ea typeface="맑은 고딕" panose="020B0503020000020004" pitchFamily="50" charset="-127"/>
              </a:rPr>
              <a:t>40</a:t>
            </a:r>
            <a:r>
              <a:rPr kumimoji="0" lang="ko-KR" altLang="en-US" b="1" dirty="0">
                <a:ea typeface="맑은 고딕" panose="020B0503020000020004" pitchFamily="50" charset="-127"/>
              </a:rPr>
              <a:t>대 비즈니스맨 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 (</a:t>
            </a:r>
            <a:r>
              <a:rPr kumimoji="0" lang="ko-KR" altLang="en-US" b="1" dirty="0">
                <a:ea typeface="맑은 고딕" panose="020B0503020000020004" pitchFamily="50" charset="-127"/>
              </a:rPr>
              <a:t>비즈니스 파트너와 돈독한 관계를 유지하고자 선물하고 싶어 하는 고객</a:t>
            </a:r>
            <a:r>
              <a:rPr kumimoji="0" lang="en-US" altLang="ko-KR" b="1" dirty="0">
                <a:ea typeface="맑은 고딕" panose="020B0503020000020004" pitchFamily="50" charset="-127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3.  </a:t>
            </a:r>
            <a:r>
              <a:rPr kumimoji="0" lang="ko-KR" altLang="en-US" b="1" dirty="0">
                <a:ea typeface="맑은 고딕" panose="020B0503020000020004" pitchFamily="50" charset="-127"/>
              </a:rPr>
              <a:t>선물용 향수를 찾는 고객 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 (</a:t>
            </a:r>
            <a:r>
              <a:rPr kumimoji="0" lang="ko-KR" altLang="en-US" b="1" dirty="0">
                <a:ea typeface="맑은 고딕" panose="020B0503020000020004" pitchFamily="50" charset="-127"/>
              </a:rPr>
              <a:t>각종 기념일</a:t>
            </a:r>
            <a:r>
              <a:rPr kumimoji="0" lang="en-US" altLang="ko-KR" b="1" dirty="0">
                <a:ea typeface="맑은 고딕" panose="020B0503020000020004" pitchFamily="50" charset="-127"/>
              </a:rPr>
              <a:t>-</a:t>
            </a:r>
            <a:r>
              <a:rPr kumimoji="0" lang="ko-KR" altLang="en-US" b="1" dirty="0">
                <a:ea typeface="맑은 고딕" panose="020B0503020000020004" pitchFamily="50" charset="-127"/>
              </a:rPr>
              <a:t>백일맞이</a:t>
            </a:r>
            <a:r>
              <a:rPr kumimoji="0" lang="en-US" altLang="ko-KR" b="1" dirty="0">
                <a:ea typeface="맑은 고딕" panose="020B0503020000020004" pitchFamily="50" charset="-127"/>
              </a:rPr>
              <a:t>, </a:t>
            </a:r>
            <a:r>
              <a:rPr kumimoji="0" lang="ko-KR" altLang="en-US" b="1" dirty="0">
                <a:ea typeface="맑은 고딕" panose="020B0503020000020004" pitchFamily="50" charset="-127"/>
              </a:rPr>
              <a:t>결혼 </a:t>
            </a:r>
            <a:r>
              <a:rPr kumimoji="0" lang="en-US" altLang="ko-KR" b="1" dirty="0">
                <a:ea typeface="맑은 고딕" panose="020B0503020000020004" pitchFamily="50" charset="-127"/>
              </a:rPr>
              <a:t>1</a:t>
            </a:r>
            <a:r>
              <a:rPr kumimoji="0" lang="ko-KR" altLang="en-US" b="1" dirty="0">
                <a:ea typeface="맑은 고딕" panose="020B0503020000020004" pitchFamily="50" charset="-127"/>
              </a:rPr>
              <a:t>주년 기념</a:t>
            </a:r>
            <a:r>
              <a:rPr kumimoji="0" lang="en-US" altLang="ko-KR" b="1" dirty="0">
                <a:ea typeface="맑은 고딕" panose="020B0503020000020004" pitchFamily="50" charset="-127"/>
              </a:rPr>
              <a:t>, </a:t>
            </a:r>
            <a:r>
              <a:rPr kumimoji="0" lang="ko-KR" altLang="en-US" b="1" dirty="0">
                <a:ea typeface="맑은 고딕" panose="020B0503020000020004" pitchFamily="50" charset="-127"/>
              </a:rPr>
              <a:t>성년의 날 등</a:t>
            </a:r>
            <a:r>
              <a:rPr kumimoji="0" lang="en-US" altLang="ko-KR" b="1" dirty="0">
                <a:ea typeface="맑은 고딕" panose="020B0503020000020004" pitchFamily="50" charset="-127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 startAt="4"/>
              <a:defRPr/>
            </a:pPr>
            <a:r>
              <a:rPr kumimoji="0" lang="ko-KR" altLang="en-US" b="1" dirty="0" smtClean="0">
                <a:ea typeface="맑은 고딕" panose="020B0503020000020004" pitchFamily="50" charset="-127"/>
              </a:rPr>
              <a:t> 바디 로션을 </a:t>
            </a:r>
            <a:r>
              <a:rPr kumimoji="0" lang="ko-KR" altLang="en-US" b="1" dirty="0">
                <a:ea typeface="맑은 고딕" panose="020B0503020000020004" pitchFamily="50" charset="-127"/>
              </a:rPr>
              <a:t>찾는 </a:t>
            </a:r>
            <a:r>
              <a:rPr kumimoji="0" lang="en-US" altLang="ko-KR" b="1" dirty="0">
                <a:ea typeface="맑은 고딕" panose="020B0503020000020004" pitchFamily="50" charset="-127"/>
              </a:rPr>
              <a:t>20</a:t>
            </a:r>
            <a:r>
              <a:rPr kumimoji="0" lang="ko-KR" altLang="en-US" b="1" dirty="0">
                <a:ea typeface="맑은 고딕" panose="020B0503020000020004" pitchFamily="50" charset="-127"/>
              </a:rPr>
              <a:t>대 여성 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 (</a:t>
            </a:r>
            <a:r>
              <a:rPr kumimoji="0" lang="ko-KR" altLang="en-US" b="1" dirty="0">
                <a:ea typeface="맑은 고딕" panose="020B0503020000020004" pitchFamily="50" charset="-127"/>
              </a:rPr>
              <a:t>여름을 맞이하여 </a:t>
            </a:r>
            <a:r>
              <a:rPr kumimoji="0" lang="ko-KR" altLang="en-US" b="1" dirty="0" err="1">
                <a:ea typeface="맑은 고딕" panose="020B0503020000020004" pitchFamily="50" charset="-127"/>
              </a:rPr>
              <a:t>슬리밍</a:t>
            </a:r>
            <a:r>
              <a:rPr kumimoji="0" lang="ko-KR" altLang="en-US" b="1" dirty="0">
                <a:ea typeface="맑은 고딕" panose="020B0503020000020004" pitchFamily="50" charset="-127"/>
              </a:rPr>
              <a:t> 제품을 찾고 싶어하는 고객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  </a:t>
            </a:r>
            <a:r>
              <a:rPr kumimoji="0" lang="ko-KR" altLang="en-US" b="1" dirty="0">
                <a:ea typeface="맑은 고딕" panose="020B0503020000020004" pitchFamily="50" charset="-127"/>
              </a:rPr>
              <a:t>향수의 강한 향보다 은은한 향을 원하는 고객</a:t>
            </a:r>
            <a:r>
              <a:rPr kumimoji="0" lang="en-US" altLang="ko-KR" b="1" dirty="0">
                <a:ea typeface="맑은 고딕" panose="020B0503020000020004" pitchFamily="50" charset="-127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 startAt="5"/>
              <a:defRPr/>
            </a:pPr>
            <a:r>
              <a:rPr kumimoji="0" lang="ko-KR" altLang="en-US" b="1" dirty="0">
                <a:ea typeface="맑은 고딕" panose="020B0503020000020004" pitchFamily="50" charset="-127"/>
              </a:rPr>
              <a:t>립스틱을 찾는 </a:t>
            </a:r>
            <a:r>
              <a:rPr kumimoji="0" lang="en-US" altLang="ko-KR" b="1" dirty="0">
                <a:ea typeface="맑은 고딕" panose="020B0503020000020004" pitchFamily="50" charset="-127"/>
              </a:rPr>
              <a:t>30</a:t>
            </a:r>
            <a:r>
              <a:rPr kumimoji="0" lang="ko-KR" altLang="en-US" b="1" dirty="0">
                <a:ea typeface="맑은 고딕" panose="020B0503020000020004" pitchFamily="50" charset="-127"/>
              </a:rPr>
              <a:t>대 여성 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 (</a:t>
            </a:r>
            <a:r>
              <a:rPr kumimoji="0" lang="ko-KR" altLang="en-US" b="1" dirty="0">
                <a:ea typeface="맑은 고딕" panose="020B0503020000020004" pitchFamily="50" charset="-127"/>
              </a:rPr>
              <a:t>면접용</a:t>
            </a:r>
            <a:r>
              <a:rPr kumimoji="0" lang="en-US" altLang="ko-KR" b="1" dirty="0">
                <a:ea typeface="맑은 고딕" panose="020B0503020000020004" pitchFamily="50" charset="-127"/>
              </a:rPr>
              <a:t>, </a:t>
            </a:r>
            <a:r>
              <a:rPr kumimoji="0" lang="ko-KR" altLang="en-US" b="1" dirty="0">
                <a:ea typeface="맑은 고딕" panose="020B0503020000020004" pitchFamily="50" charset="-127"/>
              </a:rPr>
              <a:t>맞선</a:t>
            </a:r>
            <a:r>
              <a:rPr kumimoji="0" lang="en-US" altLang="ko-KR" b="1" dirty="0">
                <a:ea typeface="맑은 고딕" panose="020B0503020000020004" pitchFamily="50" charset="-127"/>
              </a:rPr>
              <a:t>, </a:t>
            </a:r>
            <a:r>
              <a:rPr kumimoji="0" lang="ko-KR" altLang="en-US" b="1" dirty="0">
                <a:ea typeface="맑은 고딕" panose="020B0503020000020004" pitchFamily="50" charset="-127"/>
              </a:rPr>
              <a:t>봄맞이 기분전환</a:t>
            </a:r>
            <a:r>
              <a:rPr kumimoji="0" lang="en-US" altLang="ko-KR" b="1" dirty="0">
                <a:ea typeface="맑은 고딕" panose="020B0503020000020004" pitchFamily="50" charset="-127"/>
              </a:rPr>
              <a:t>, </a:t>
            </a:r>
            <a:r>
              <a:rPr kumimoji="0" lang="ko-KR" altLang="en-US" b="1" dirty="0">
                <a:ea typeface="맑은 고딕" panose="020B0503020000020004" pitchFamily="50" charset="-127"/>
              </a:rPr>
              <a:t>여행용</a:t>
            </a:r>
            <a:r>
              <a:rPr kumimoji="0" lang="en-US" altLang="ko-KR" b="1" dirty="0"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250825" y="188913"/>
            <a:ext cx="518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ko-KR" altLang="en-US" sz="2400">
                <a:latin typeface="Arial" pitchFamily="34" charset="0"/>
                <a:cs typeface="Arial" pitchFamily="34" charset="0"/>
              </a:rPr>
              <a:t>롤 플레이 </a:t>
            </a:r>
            <a:endParaRPr kumimoji="0" lang="fr-FR" altLang="fr-FR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50825" y="215900"/>
            <a:ext cx="5529263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1797" name="Rectangle 24"/>
          <p:cNvSpPr>
            <a:spLocks noChangeArrowheads="1"/>
          </p:cNvSpPr>
          <p:nvPr/>
        </p:nvSpPr>
        <p:spPr bwMode="auto">
          <a:xfrm>
            <a:off x="395288" y="1125538"/>
            <a:ext cx="8208962" cy="5354637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fr-FR" altLang="fr-FR" sz="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35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750" y="930275"/>
            <a:ext cx="8424863" cy="8124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b="1" dirty="0">
                <a:ea typeface="맑은 고딕" panose="020B0503020000020004" pitchFamily="50" charset="-127"/>
              </a:rPr>
              <a:t>선물을 찾는 고객 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 (</a:t>
            </a:r>
            <a:r>
              <a:rPr kumimoji="0" lang="ko-KR" altLang="en-US" b="1" dirty="0" err="1">
                <a:ea typeface="맑은 고딕" panose="020B0503020000020004" pitchFamily="50" charset="-127"/>
              </a:rPr>
              <a:t>프로포즈용</a:t>
            </a:r>
            <a:r>
              <a:rPr kumimoji="0" lang="en-US" altLang="ko-KR" b="1" dirty="0">
                <a:ea typeface="맑은 고딕" panose="020B0503020000020004" pitchFamily="50" charset="-127"/>
              </a:rPr>
              <a:t>, </a:t>
            </a:r>
            <a:r>
              <a:rPr kumimoji="0" lang="ko-KR" altLang="en-US" b="1" dirty="0">
                <a:ea typeface="맑은 고딕" panose="020B0503020000020004" pitchFamily="50" charset="-127"/>
              </a:rPr>
              <a:t>기념일 제품을 </a:t>
            </a:r>
            <a:r>
              <a:rPr kumimoji="0" lang="ko-KR" altLang="en-US" b="1" dirty="0" err="1">
                <a:ea typeface="맑은 고딕" panose="020B0503020000020004" pitchFamily="50" charset="-127"/>
              </a:rPr>
              <a:t>찾는고객</a:t>
            </a:r>
            <a:r>
              <a:rPr kumimoji="0" lang="en-US" altLang="ko-KR" b="1" dirty="0">
                <a:ea typeface="맑은 고딕" panose="020B0503020000020004" pitchFamily="50" charset="-127"/>
              </a:rPr>
              <a:t>) 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2.  </a:t>
            </a:r>
            <a:r>
              <a:rPr kumimoji="0" lang="ko-KR" altLang="en-US" b="1" dirty="0">
                <a:ea typeface="맑은 고딕" panose="020B0503020000020004" pitchFamily="50" charset="-127"/>
              </a:rPr>
              <a:t>가방을 찾는 </a:t>
            </a:r>
            <a:r>
              <a:rPr kumimoji="0" lang="en-US" altLang="ko-KR" b="1" dirty="0">
                <a:ea typeface="맑은 고딕" panose="020B0503020000020004" pitchFamily="50" charset="-127"/>
              </a:rPr>
              <a:t>30</a:t>
            </a:r>
            <a:r>
              <a:rPr kumimoji="0" lang="ko-KR" altLang="en-US" b="1" dirty="0">
                <a:ea typeface="맑은 고딕" panose="020B0503020000020004" pitchFamily="50" charset="-127"/>
              </a:rPr>
              <a:t>대 커리어 </a:t>
            </a:r>
            <a:r>
              <a:rPr kumimoji="0" lang="ko-KR" altLang="en-US" b="1" dirty="0" err="1">
                <a:ea typeface="맑은 고딕" panose="020B0503020000020004" pitchFamily="50" charset="-127"/>
              </a:rPr>
              <a:t>우먼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(</a:t>
            </a:r>
            <a:r>
              <a:rPr kumimoji="0" lang="ko-KR" altLang="en-US" b="1" dirty="0">
                <a:ea typeface="맑은 고딕" panose="020B0503020000020004" pitchFamily="50" charset="-127"/>
              </a:rPr>
              <a:t>드라마 천송이 가방을 찾는 고객</a:t>
            </a:r>
            <a:r>
              <a:rPr kumimoji="0" lang="en-US" altLang="ko-KR" b="1" dirty="0">
                <a:ea typeface="맑은 고딕" panose="020B0503020000020004" pitchFamily="50" charset="-127"/>
              </a:rPr>
              <a:t>-</a:t>
            </a:r>
            <a:r>
              <a:rPr kumimoji="0" lang="ko-KR" altLang="en-US" b="1" dirty="0" err="1">
                <a:ea typeface="맑은 고딕" panose="020B0503020000020004" pitchFamily="50" charset="-127"/>
              </a:rPr>
              <a:t>워너비</a:t>
            </a:r>
            <a:r>
              <a:rPr kumimoji="0" lang="ko-KR" altLang="en-US" b="1" dirty="0">
                <a:ea typeface="맑은 고딕" panose="020B0503020000020004" pitchFamily="50" charset="-127"/>
              </a:rPr>
              <a:t> 고객</a:t>
            </a:r>
            <a:r>
              <a:rPr kumimoji="0" lang="en-US" altLang="ko-KR" b="1" dirty="0">
                <a:ea typeface="맑은 고딕" panose="020B0503020000020004" pitchFamily="50" charset="-127"/>
              </a:rPr>
              <a:t>)</a:t>
            </a:r>
            <a:r>
              <a:rPr kumimoji="0" lang="ko-KR" altLang="en-US" b="1" dirty="0">
                <a:ea typeface="맑은 고딕" panose="020B0503020000020004" pitchFamily="50" charset="-127"/>
              </a:rPr>
              <a:t> 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3. </a:t>
            </a:r>
            <a:r>
              <a:rPr kumimoji="0" lang="ko-KR" altLang="en-US" b="1" dirty="0">
                <a:ea typeface="맑은 고딕" panose="020B0503020000020004" pitchFamily="50" charset="-127"/>
              </a:rPr>
              <a:t>시어머니 예단을 찾는 예비신부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(</a:t>
            </a:r>
            <a:r>
              <a:rPr kumimoji="0" lang="ko-KR" altLang="en-US" b="1" dirty="0">
                <a:ea typeface="맑은 고딕" panose="020B0503020000020004" pitchFamily="50" charset="-127"/>
              </a:rPr>
              <a:t>명품을 처음 접하는 시어머니에게 </a:t>
            </a:r>
            <a:r>
              <a:rPr kumimoji="0" lang="ko-KR" altLang="en-US" b="1" dirty="0" err="1">
                <a:ea typeface="맑은 고딕" panose="020B0503020000020004" pitchFamily="50" charset="-127"/>
              </a:rPr>
              <a:t>이쁨</a:t>
            </a:r>
            <a:r>
              <a:rPr kumimoji="0" lang="ko-KR" altLang="en-US" b="1" dirty="0">
                <a:ea typeface="맑은 고딕" panose="020B0503020000020004" pitchFamily="50" charset="-127"/>
              </a:rPr>
              <a:t> 받고자 하는 예비신부</a:t>
            </a:r>
            <a:r>
              <a:rPr kumimoji="0" lang="en-US" altLang="ko-KR" b="1" dirty="0">
                <a:ea typeface="맑은 고딕" panose="020B0503020000020004" pitchFamily="50" charset="-127"/>
              </a:rPr>
              <a:t>)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 startAt="4"/>
              <a:defRPr/>
            </a:pPr>
            <a:r>
              <a:rPr kumimoji="0" lang="ko-KR" altLang="en-US" b="1" dirty="0">
                <a:ea typeface="맑은 고딕" panose="020B0503020000020004" pitchFamily="50" charset="-127"/>
              </a:rPr>
              <a:t>본인지갑을 찾는 중년남성 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(</a:t>
            </a:r>
            <a:r>
              <a:rPr kumimoji="0" lang="ko-KR" altLang="en-US" b="1" dirty="0">
                <a:ea typeface="맑은 고딕" panose="020B0503020000020004" pitchFamily="50" charset="-127"/>
              </a:rPr>
              <a:t>브랜드 가방을 들고 온</a:t>
            </a:r>
            <a:r>
              <a:rPr kumimoji="0" lang="en-US" altLang="ko-KR" b="1" dirty="0">
                <a:ea typeface="맑은 고딕" panose="020B0503020000020004" pitchFamily="50" charset="-127"/>
              </a:rPr>
              <a:t>, </a:t>
            </a:r>
            <a:r>
              <a:rPr kumimoji="0" lang="ko-KR" altLang="en-US" b="1" dirty="0">
                <a:ea typeface="맑은 고딕" panose="020B0503020000020004" pitchFamily="50" charset="-127"/>
              </a:rPr>
              <a:t>실용적인 제품을 찾는 남성고객</a:t>
            </a:r>
            <a:r>
              <a:rPr kumimoji="0" lang="en-US" altLang="ko-KR" b="1" dirty="0">
                <a:ea typeface="맑은 고딕" panose="020B0503020000020004" pitchFamily="50" charset="-127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 startAt="5"/>
              <a:defRPr/>
            </a:pPr>
            <a:r>
              <a:rPr kumimoji="0" lang="ko-KR" altLang="en-US" b="1" dirty="0">
                <a:ea typeface="맑은 고딕" panose="020B0503020000020004" pitchFamily="50" charset="-127"/>
              </a:rPr>
              <a:t>스카프를 보러 온 </a:t>
            </a:r>
            <a:r>
              <a:rPr kumimoji="0" lang="en-US" altLang="ko-KR" b="1" dirty="0">
                <a:ea typeface="맑은 고딕" panose="020B0503020000020004" pitchFamily="50" charset="-127"/>
              </a:rPr>
              <a:t>40</a:t>
            </a:r>
            <a:r>
              <a:rPr kumimoji="0" lang="ko-KR" altLang="en-US" b="1" dirty="0">
                <a:ea typeface="맑은 고딕" panose="020B0503020000020004" pitchFamily="50" charset="-127"/>
              </a:rPr>
              <a:t>대 여성고객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(</a:t>
            </a:r>
            <a:r>
              <a:rPr kumimoji="0" lang="ko-KR" altLang="en-US" b="1" dirty="0">
                <a:ea typeface="맑은 고딕" panose="020B0503020000020004" pitchFamily="50" charset="-127"/>
              </a:rPr>
              <a:t>어버이날</a:t>
            </a:r>
            <a:r>
              <a:rPr kumimoji="0" lang="en-US" altLang="ko-KR" b="1" dirty="0">
                <a:ea typeface="맑은 고딕" panose="020B0503020000020004" pitchFamily="50" charset="-127"/>
              </a:rPr>
              <a:t>, </a:t>
            </a:r>
            <a:r>
              <a:rPr kumimoji="0" lang="ko-KR" altLang="en-US" b="1" dirty="0">
                <a:ea typeface="맑은 고딕" panose="020B0503020000020004" pitchFamily="50" charset="-127"/>
              </a:rPr>
              <a:t>생신선물로 화사함을 선사해드리고 싶은 여성고객</a:t>
            </a:r>
            <a:r>
              <a:rPr kumimoji="0" lang="en-US" altLang="ko-KR" b="1" dirty="0">
                <a:ea typeface="맑은 고딕" panose="020B0503020000020004" pitchFamily="50" charset="-127"/>
              </a:rPr>
              <a:t>)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 startAt="4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 startAt="6"/>
              <a:defRPr/>
            </a:pPr>
            <a:r>
              <a:rPr kumimoji="0" lang="ko-KR" altLang="en-US" b="1" dirty="0">
                <a:ea typeface="맑은 고딕" panose="020B0503020000020004" pitchFamily="50" charset="-127"/>
              </a:rPr>
              <a:t>여름용 샌들을 보러 온 여성고객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(</a:t>
            </a:r>
            <a:r>
              <a:rPr kumimoji="0" lang="ko-KR" altLang="en-US" b="1" dirty="0">
                <a:ea typeface="맑은 고딕" panose="020B0503020000020004" pitchFamily="50" charset="-127"/>
              </a:rPr>
              <a:t>출퇴근 회사용으로</a:t>
            </a:r>
            <a:r>
              <a:rPr kumimoji="0" lang="en-US" altLang="ko-KR" b="1" dirty="0">
                <a:ea typeface="맑은 고딕" panose="020B0503020000020004" pitchFamily="50" charset="-127"/>
              </a:rPr>
              <a:t>,</a:t>
            </a:r>
            <a:r>
              <a:rPr kumimoji="0" lang="ko-KR" altLang="en-US" b="1" dirty="0">
                <a:ea typeface="맑은 고딕" panose="020B0503020000020004" pitchFamily="50" charset="-127"/>
              </a:rPr>
              <a:t> 너무 </a:t>
            </a:r>
            <a:r>
              <a:rPr kumimoji="0" lang="ko-KR" altLang="en-US" b="1" dirty="0" err="1" smtClean="0">
                <a:ea typeface="맑은 고딕" panose="020B0503020000020004" pitchFamily="50" charset="-127"/>
              </a:rPr>
              <a:t>캐주얼하지</a:t>
            </a:r>
            <a:r>
              <a:rPr kumimoji="0" lang="ko-KR" altLang="en-US" b="1" dirty="0" smtClean="0">
                <a:ea typeface="맑은 고딕" panose="020B0503020000020004" pitchFamily="50" charset="-127"/>
              </a:rPr>
              <a:t> </a:t>
            </a:r>
            <a:r>
              <a:rPr kumimoji="0" lang="ko-KR" altLang="en-US" b="1" dirty="0">
                <a:ea typeface="맑은 고딕" panose="020B0503020000020004" pitchFamily="50" charset="-127"/>
              </a:rPr>
              <a:t>않은 여름용 샌들을 찾으러 온 여성고객</a:t>
            </a:r>
            <a:r>
              <a:rPr kumimoji="0" lang="en-US" altLang="ko-KR" b="1" dirty="0">
                <a:ea typeface="맑은 고딕" panose="020B0503020000020004" pitchFamily="50" charset="-127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 startAt="7"/>
              <a:defRPr/>
            </a:pPr>
            <a:r>
              <a:rPr kumimoji="0" lang="ko-KR" altLang="en-US" b="1" dirty="0">
                <a:ea typeface="맑은 고딕" panose="020B0503020000020004" pitchFamily="50" charset="-127"/>
              </a:rPr>
              <a:t>시계를 보러 온 </a:t>
            </a:r>
            <a:r>
              <a:rPr kumimoji="0" lang="ko-KR" altLang="en-US" b="1" dirty="0" smtClean="0">
                <a:ea typeface="맑은 고딕" panose="020B0503020000020004" pitchFamily="50" charset="-127"/>
              </a:rPr>
              <a:t>커플</a:t>
            </a:r>
            <a:endParaRPr kumimoji="0" lang="en-US" altLang="ko-KR" b="1" dirty="0"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ea typeface="맑은 고딕" panose="020B0503020000020004" pitchFamily="50" charset="-127"/>
              </a:rPr>
              <a:t>   (</a:t>
            </a:r>
            <a:r>
              <a:rPr kumimoji="0" lang="ko-KR" altLang="en-US" b="1" dirty="0">
                <a:ea typeface="맑은 고딕" panose="020B0503020000020004" pitchFamily="50" charset="-127"/>
              </a:rPr>
              <a:t>커플용 </a:t>
            </a:r>
            <a:r>
              <a:rPr kumimoji="0" lang="ko-KR" altLang="en-US" b="1" dirty="0" smtClean="0">
                <a:ea typeface="맑은 고딕" panose="020B0503020000020004" pitchFamily="50" charset="-127"/>
              </a:rPr>
              <a:t>시계 제품을 </a:t>
            </a:r>
            <a:r>
              <a:rPr kumimoji="0" lang="ko-KR" altLang="en-US" b="1" dirty="0">
                <a:ea typeface="맑은 고딕" panose="020B0503020000020004" pitchFamily="50" charset="-127"/>
              </a:rPr>
              <a:t>찾는 커플</a:t>
            </a:r>
            <a:r>
              <a:rPr kumimoji="0" lang="en-US" altLang="ko-KR" b="1" dirty="0">
                <a:ea typeface="맑은 고딕" panose="020B0503020000020004" pitchFamily="50" charset="-127"/>
              </a:rPr>
              <a:t>)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 startAt="4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 startAt="4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b="1" dirty="0">
              <a:ea typeface="맑은 고딕" panose="020B0503020000020004" pitchFamily="50" charset="-127"/>
            </a:endParaRPr>
          </a:p>
        </p:txBody>
      </p:sp>
      <p:sp>
        <p:nvSpPr>
          <p:cNvPr id="3" name="ZoneTexte 7"/>
          <p:cNvSpPr txBox="1">
            <a:spLocks noChangeArrowheads="1"/>
          </p:cNvSpPr>
          <p:nvPr/>
        </p:nvSpPr>
        <p:spPr bwMode="auto">
          <a:xfrm>
            <a:off x="395288" y="330200"/>
            <a:ext cx="5189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ko-KR" altLang="en-US" sz="2400">
                <a:latin typeface="Arial" pitchFamily="34" charset="0"/>
                <a:cs typeface="Arial" pitchFamily="34" charset="0"/>
              </a:rPr>
              <a:t>롤 플레이</a:t>
            </a:r>
            <a:endParaRPr kumimoji="0" lang="fr-FR" altLang="fr-FR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1"/>
          <p:cNvSpPr/>
          <p:nvPr/>
        </p:nvSpPr>
        <p:spPr>
          <a:xfrm>
            <a:off x="373063" y="325438"/>
            <a:ext cx="5529262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2821" name="Rectangle 24"/>
          <p:cNvSpPr>
            <a:spLocks noChangeArrowheads="1"/>
          </p:cNvSpPr>
          <p:nvPr/>
        </p:nvSpPr>
        <p:spPr bwMode="auto">
          <a:xfrm>
            <a:off x="395288" y="908050"/>
            <a:ext cx="8569325" cy="557212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fr-FR" altLang="fr-FR" sz="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194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화면 슬라이드 쇼(4:3)</PresentationFormat>
  <Paragraphs>60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1</cp:revision>
  <dcterms:created xsi:type="dcterms:W3CDTF">2016-10-31T05:48:49Z</dcterms:created>
  <dcterms:modified xsi:type="dcterms:W3CDTF">2016-10-31T05:49:33Z</dcterms:modified>
</cp:coreProperties>
</file>