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14738-779C-4557-9BF4-48D833A91558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A6FE3-B055-46FE-8BFB-DF90049387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053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키튼</a:t>
            </a:r>
            <a:r>
              <a:rPr lang="en-US" altLang="ko-KR" dirty="0" smtClean="0"/>
              <a:t>:</a:t>
            </a:r>
            <a:r>
              <a:rPr lang="ko-KR" altLang="en-US" dirty="0" smtClean="0"/>
              <a:t>굽의 형태를 가지고 있지만 </a:t>
            </a:r>
            <a:r>
              <a:rPr lang="en-US" altLang="ko-KR" dirty="0" smtClean="0"/>
              <a:t>3cm </a:t>
            </a:r>
            <a:r>
              <a:rPr lang="ko-KR" altLang="en-US" dirty="0" smtClean="0"/>
              <a:t>미만의 </a:t>
            </a:r>
            <a:r>
              <a:rPr lang="ko-KR" altLang="en-US" dirty="0" err="1" smtClean="0"/>
              <a:t>힐</a:t>
            </a:r>
            <a:endParaRPr lang="en-US" altLang="ko-KR" dirty="0" smtClean="0"/>
          </a:p>
          <a:p>
            <a:r>
              <a:rPr lang="ko-KR" altLang="en-US" dirty="0" err="1" smtClean="0"/>
              <a:t>청키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통굽처럼</a:t>
            </a:r>
            <a:r>
              <a:rPr lang="ko-KR" altLang="en-US" dirty="0" smtClean="0"/>
              <a:t> 안정감</a:t>
            </a:r>
            <a:r>
              <a:rPr lang="ko-KR" altLang="en-US" baseline="0" dirty="0" smtClean="0"/>
              <a:t> 있는 </a:t>
            </a:r>
            <a:r>
              <a:rPr lang="ko-KR" altLang="en-US" baseline="0" dirty="0" err="1" smtClean="0"/>
              <a:t>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2A299-C48B-4F73-BA95-8B45329944E6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761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BECEE-A613-4C80-9DA8-8373B8CECC97}" type="slidenum">
              <a:rPr lang="ko-KR" altLang="en-US">
                <a:solidFill>
                  <a:srgbClr val="18252A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825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14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19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19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08CBDD-80BC-4544-9A62-B5F7D043700A}" type="slidenum">
              <a:rPr lang="ko-KR" altLang="en-US">
                <a:solidFill>
                  <a:srgbClr val="18252A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825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5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00" y="61913"/>
            <a:ext cx="76200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95400"/>
            <a:ext cx="82296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C0DE0-7AF7-4475-B676-EC467009D734}" type="slidenum">
              <a:rPr lang="ko-KR" altLang="en-US">
                <a:solidFill>
                  <a:srgbClr val="18252A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825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39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A3C74-D507-44DE-91EB-BD8ED1450B91}" type="slidenum">
              <a:rPr lang="ko-KR" altLang="en-US">
                <a:solidFill>
                  <a:srgbClr val="18252A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825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031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88B96-7136-4DB0-B83E-3EACFBB074B6}" type="slidenum">
              <a:rPr lang="ko-KR" altLang="en-US">
                <a:solidFill>
                  <a:srgbClr val="18252A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825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642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AE624-B9EA-4EF4-9079-AAA0BDD751F3}" type="slidenum">
              <a:rPr lang="ko-KR" altLang="en-US">
                <a:solidFill>
                  <a:srgbClr val="18252A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825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50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AA2F5-AEC7-4AB7-932E-F63CE84635E6}" type="slidenum">
              <a:rPr lang="ko-KR" altLang="en-US">
                <a:solidFill>
                  <a:srgbClr val="18252A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825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82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ABDF3C-6EBF-4B2E-8212-7A556421BA03}" type="slidenum">
              <a:rPr lang="ko-KR" altLang="en-US">
                <a:solidFill>
                  <a:srgbClr val="18252A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825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62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C0741-F308-4E4E-9833-DD4C1EF83FC9}" type="slidenum">
              <a:rPr lang="ko-KR" altLang="en-US">
                <a:solidFill>
                  <a:srgbClr val="18252A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825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53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7D28C-CA03-41D7-8011-A9F29E8DAF98}" type="slidenum">
              <a:rPr lang="ko-KR" altLang="en-US">
                <a:solidFill>
                  <a:srgbClr val="18252A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825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71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20E98-7A34-4A4B-8968-E59701E2DB58}" type="slidenum">
              <a:rPr lang="ko-KR" altLang="en-US">
                <a:solidFill>
                  <a:srgbClr val="18252A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825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24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3"/>
          <p:cNvSpPr>
            <a:spLocks noChangeArrowheads="1"/>
          </p:cNvSpPr>
          <p:nvPr userDrawn="1"/>
        </p:nvSpPr>
        <p:spPr bwMode="auto">
          <a:xfrm>
            <a:off x="2292350" y="0"/>
            <a:ext cx="6851650" cy="6238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488B9B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B535D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mtClean="0">
              <a:solidFill>
                <a:srgbClr val="18252A"/>
              </a:solidFill>
            </a:endParaRPr>
          </a:p>
        </p:txBody>
      </p:sp>
      <p:sp>
        <p:nvSpPr>
          <p:cNvPr id="1027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749300" y="61913"/>
            <a:ext cx="7620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Bluebell Korea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1575" y="6575425"/>
            <a:ext cx="1241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latin typeface="Arial" charset="0"/>
                <a:ea typeface="굴림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fld id="{8203F9EF-843C-4234-94B5-287501E7A32A}" type="slidenum">
              <a:rPr lang="ko-KR" altLang="en-US">
                <a:solidFill>
                  <a:srgbClr val="18252A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>
              <a:solidFill>
                <a:srgbClr val="18252A"/>
              </a:solidFill>
            </a:endParaRPr>
          </a:p>
        </p:txBody>
      </p:sp>
      <p:pic>
        <p:nvPicPr>
          <p:cNvPr id="1030" name="Picture 2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61975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24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544513"/>
            <a:ext cx="1062037" cy="10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4CEDE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6C7C85"/>
                  </a:outerShdw>
                </a:effectLst>
              </a14:hiddenEffects>
            </a:ext>
          </a:extLst>
        </p:spPr>
      </p:pic>
      <p:sp>
        <p:nvSpPr>
          <p:cNvPr id="2056" name="Rectangle 36"/>
          <p:cNvSpPr>
            <a:spLocks noChangeArrowheads="1"/>
          </p:cNvSpPr>
          <p:nvPr userDrawn="1"/>
        </p:nvSpPr>
        <p:spPr bwMode="auto">
          <a:xfrm>
            <a:off x="0" y="676275"/>
            <a:ext cx="2532063" cy="66675"/>
          </a:xfrm>
          <a:prstGeom prst="rect">
            <a:avLst/>
          </a:prstGeom>
          <a:gradFill rotWithShape="1">
            <a:gsLst>
              <a:gs pos="0">
                <a:srgbClr val="488B9B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B535D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mtClean="0">
              <a:solidFill>
                <a:srgbClr val="1825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29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5677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56773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56773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56773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56773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5474F"/>
        </a:buClr>
        <a:buSzPct val="14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56773"/>
        </a:buClr>
        <a:buSzPct val="120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88B9B"/>
        </a:buClr>
        <a:buFont typeface="Wingdings" pitchFamily="2" charset="2"/>
        <a:buChar char="ü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76615"/>
        </a:buClr>
        <a:buSzPct val="75000"/>
        <a:buFont typeface="Wingdings" pitchFamily="2" charset="2"/>
        <a:buChar char="ü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F7291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1600">
          <a:solidFill>
            <a:srgbClr val="213353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1600">
          <a:solidFill>
            <a:srgbClr val="213353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1600">
          <a:solidFill>
            <a:srgbClr val="213353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1600">
          <a:solidFill>
            <a:srgbClr val="213353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5.wdp"/><Relationship Id="rId18" Type="http://schemas.openxmlformats.org/officeDocument/2006/relationships/image" Target="../media/image12.png"/><Relationship Id="rId3" Type="http://schemas.openxmlformats.org/officeDocument/2006/relationships/image" Target="../media/image4.png"/><Relationship Id="rId21" Type="http://schemas.microsoft.com/office/2007/relationships/hdphoto" Target="../media/hdphoto9.wdp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microsoft.com/office/2007/relationships/hdphoto" Target="../media/hdphoto7.wdp"/><Relationship Id="rId2" Type="http://schemas.openxmlformats.org/officeDocument/2006/relationships/image" Target="../media/image3.jpeg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5.png"/><Relationship Id="rId15" Type="http://schemas.microsoft.com/office/2007/relationships/hdphoto" Target="../media/hdphoto6.wdp"/><Relationship Id="rId10" Type="http://schemas.openxmlformats.org/officeDocument/2006/relationships/image" Target="../media/image8.png"/><Relationship Id="rId19" Type="http://schemas.microsoft.com/office/2007/relationships/hdphoto" Target="../media/hdphoto8.wdp"/><Relationship Id="rId4" Type="http://schemas.microsoft.com/office/2007/relationships/hdphoto" Target="../media/hdphoto1.wdp"/><Relationship Id="rId9" Type="http://schemas.microsoft.com/office/2007/relationships/hdphoto" Target="../media/hdphoto3.wdp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jpe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jpeg"/><Relationship Id="rId10" Type="http://schemas.openxmlformats.org/officeDocument/2006/relationships/image" Target="../media/image22.jpe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12" Type="http://schemas.microsoft.com/office/2007/relationships/hdphoto" Target="../media/hdphoto14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1.wdp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0" Type="http://schemas.microsoft.com/office/2007/relationships/hdphoto" Target="../media/hdphoto13.wdp"/><Relationship Id="rId4" Type="http://schemas.microsoft.com/office/2007/relationships/hdphoto" Target="../media/hdphoto10.wdp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microsoft.com/office/2007/relationships/hdphoto" Target="../media/hdphoto15.wdp"/><Relationship Id="rId7" Type="http://schemas.microsoft.com/office/2007/relationships/hdphoto" Target="../media/hdphoto17.wdp"/><Relationship Id="rId12" Type="http://schemas.openxmlformats.org/officeDocument/2006/relationships/image" Target="../media/image42.png"/><Relationship Id="rId2" Type="http://schemas.openxmlformats.org/officeDocument/2006/relationships/image" Target="../media/image35.png"/><Relationship Id="rId16" Type="http://schemas.microsoft.com/office/2007/relationships/hdphoto" Target="../media/hdphoto19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1.png"/><Relationship Id="rId5" Type="http://schemas.microsoft.com/office/2007/relationships/hdphoto" Target="../media/hdphoto16.wdp"/><Relationship Id="rId15" Type="http://schemas.openxmlformats.org/officeDocument/2006/relationships/image" Target="../media/image44.png"/><Relationship Id="rId10" Type="http://schemas.openxmlformats.org/officeDocument/2006/relationships/image" Target="../media/image40.png"/><Relationship Id="rId4" Type="http://schemas.openxmlformats.org/officeDocument/2006/relationships/image" Target="../media/image36.png"/><Relationship Id="rId9" Type="http://schemas.openxmlformats.org/officeDocument/2006/relationships/image" Target="../media/image39.png"/><Relationship Id="rId14" Type="http://schemas.microsoft.com/office/2007/relationships/hdphoto" Target="../media/hdphoto18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EA3C74-D507-44DE-91EB-BD8ED1450B91}" type="slidenum">
              <a:rPr lang="ko-KR" altLang="en-US" smtClean="0">
                <a:solidFill>
                  <a:srgbClr val="18252A"/>
                </a:solidFill>
              </a:rPr>
              <a:pPr>
                <a:defRPr/>
              </a:pPr>
              <a:t>1</a:t>
            </a:fld>
            <a:endParaRPr lang="en-US" altLang="ko-KR">
              <a:solidFill>
                <a:srgbClr val="18252A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874582"/>
            <a:ext cx="991097" cy="2842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68" y="1595980"/>
            <a:ext cx="1194150" cy="3179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386" y="630518"/>
            <a:ext cx="1023910" cy="294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373" y="764704"/>
            <a:ext cx="1047820" cy="3217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5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221" y="1563319"/>
            <a:ext cx="1192243" cy="2873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6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524442"/>
            <a:ext cx="1194804" cy="3157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7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070" y="764704"/>
            <a:ext cx="924123" cy="273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720" y="2996952"/>
            <a:ext cx="1246089" cy="348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타원 1"/>
          <p:cNvSpPr/>
          <p:nvPr/>
        </p:nvSpPr>
        <p:spPr bwMode="auto">
          <a:xfrm>
            <a:off x="611560" y="4311117"/>
            <a:ext cx="648072" cy="46398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b="1">
              <a:solidFill>
                <a:srgbClr val="18252A"/>
              </a:solidFill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3968299" y="6032897"/>
            <a:ext cx="747715" cy="492447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b="1">
              <a:solidFill>
                <a:srgbClr val="18252A"/>
              </a:solidFill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1869185" y="3202012"/>
            <a:ext cx="648072" cy="46398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b="1">
              <a:solidFill>
                <a:srgbClr val="18252A"/>
              </a:solidFill>
            </a:endParaRPr>
          </a:p>
        </p:txBody>
      </p:sp>
      <p:sp>
        <p:nvSpPr>
          <p:cNvPr id="30" name="타원 29"/>
          <p:cNvSpPr/>
          <p:nvPr/>
        </p:nvSpPr>
        <p:spPr bwMode="auto">
          <a:xfrm>
            <a:off x="2998707" y="3342587"/>
            <a:ext cx="648072" cy="46398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b="1">
              <a:solidFill>
                <a:srgbClr val="18252A"/>
              </a:solidFill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4816246" y="3504311"/>
            <a:ext cx="691857" cy="477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b="1">
              <a:solidFill>
                <a:srgbClr val="18252A"/>
              </a:solidFill>
            </a:endParaRPr>
          </a:p>
        </p:txBody>
      </p:sp>
      <p:sp>
        <p:nvSpPr>
          <p:cNvPr id="34" name="타원 33"/>
          <p:cNvSpPr/>
          <p:nvPr/>
        </p:nvSpPr>
        <p:spPr bwMode="auto">
          <a:xfrm>
            <a:off x="5638479" y="5959531"/>
            <a:ext cx="877737" cy="70980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b="1">
              <a:solidFill>
                <a:srgbClr val="18252A"/>
              </a:solidFill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7956376" y="3931439"/>
            <a:ext cx="724191" cy="577681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b="1">
              <a:solidFill>
                <a:srgbClr val="18252A"/>
              </a:solidFill>
            </a:endParaRPr>
          </a:p>
        </p:txBody>
      </p:sp>
      <p:pic>
        <p:nvPicPr>
          <p:cNvPr id="36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620" y="630518"/>
            <a:ext cx="1332524" cy="3472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타원 36"/>
          <p:cNvSpPr/>
          <p:nvPr/>
        </p:nvSpPr>
        <p:spPr bwMode="auto">
          <a:xfrm>
            <a:off x="4572000" y="3451674"/>
            <a:ext cx="1128573" cy="65157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b="1">
              <a:solidFill>
                <a:srgbClr val="18252A"/>
              </a:solidFill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harpenSoften amoun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29" y="3653376"/>
            <a:ext cx="1087551" cy="3088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 bwMode="auto">
          <a:xfrm>
            <a:off x="2128434" y="6216179"/>
            <a:ext cx="650739" cy="45315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b="1">
              <a:solidFill>
                <a:srgbClr val="18252A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sharpenSoften amoun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910" y="3553544"/>
            <a:ext cx="9334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타원 26"/>
          <p:cNvSpPr/>
          <p:nvPr/>
        </p:nvSpPr>
        <p:spPr bwMode="auto">
          <a:xfrm>
            <a:off x="7092280" y="6186795"/>
            <a:ext cx="648072" cy="46398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b="1">
              <a:solidFill>
                <a:srgbClr val="18252A"/>
              </a:solidFill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611560" y="4864720"/>
            <a:ext cx="720080" cy="146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18252A"/>
                </a:solidFill>
              </a:rPr>
              <a:t>Look 1</a:t>
            </a:r>
            <a:endParaRPr lang="ko-KR" altLang="en-US" sz="1400" dirty="0">
              <a:solidFill>
                <a:srgbClr val="18252A"/>
              </a:solidFill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2051720" y="6594629"/>
            <a:ext cx="720080" cy="146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18252A"/>
                </a:solidFill>
              </a:rPr>
              <a:t>Look 3</a:t>
            </a:r>
            <a:endParaRPr lang="ko-KR" altLang="en-US" sz="1400" dirty="0">
              <a:solidFill>
                <a:srgbClr val="18252A"/>
              </a:solidFill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1835696" y="3501008"/>
            <a:ext cx="720080" cy="146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18252A"/>
                </a:solidFill>
              </a:rPr>
              <a:t>Look 2</a:t>
            </a:r>
            <a:endParaRPr lang="ko-KR" altLang="en-US" sz="1400" dirty="0">
              <a:solidFill>
                <a:srgbClr val="18252A"/>
              </a:solidFill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2987824" y="3786317"/>
            <a:ext cx="720080" cy="146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18252A"/>
                </a:solidFill>
              </a:rPr>
              <a:t>Look 4</a:t>
            </a:r>
            <a:endParaRPr lang="ko-KR" altLang="en-US" sz="1400" dirty="0">
              <a:solidFill>
                <a:srgbClr val="18252A"/>
              </a:solidFill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4860032" y="4002341"/>
            <a:ext cx="720080" cy="146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18252A"/>
                </a:solidFill>
              </a:rPr>
              <a:t>Look 6</a:t>
            </a:r>
            <a:endParaRPr lang="ko-KR" altLang="en-US" sz="1400" dirty="0">
              <a:solidFill>
                <a:srgbClr val="18252A"/>
              </a:solidFill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3923928" y="6525344"/>
            <a:ext cx="720080" cy="146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18252A"/>
                </a:solidFill>
              </a:rPr>
              <a:t>Look 5</a:t>
            </a:r>
            <a:endParaRPr lang="ko-KR" altLang="en-US" sz="1400" dirty="0">
              <a:solidFill>
                <a:srgbClr val="18252A"/>
              </a:solidFill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5796136" y="6594629"/>
            <a:ext cx="720080" cy="146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18252A"/>
                </a:solidFill>
              </a:rPr>
              <a:t>Look 7</a:t>
            </a:r>
            <a:endParaRPr lang="ko-KR" altLang="en-US" sz="1400" dirty="0">
              <a:solidFill>
                <a:srgbClr val="18252A"/>
              </a:solidFill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7884368" y="4434389"/>
            <a:ext cx="936104" cy="146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18252A"/>
                </a:solidFill>
              </a:rPr>
              <a:t>Look 10</a:t>
            </a:r>
            <a:endParaRPr lang="ko-KR" altLang="en-US" sz="1400" dirty="0">
              <a:solidFill>
                <a:srgbClr val="18252A"/>
              </a:solidFill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7884368" y="6381328"/>
            <a:ext cx="1008112" cy="148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18252A"/>
                </a:solidFill>
              </a:rPr>
              <a:t>Look 9</a:t>
            </a:r>
            <a:endParaRPr lang="ko-KR" altLang="en-US" sz="1400" dirty="0">
              <a:solidFill>
                <a:srgbClr val="18252A"/>
              </a:solidFill>
            </a:endParaRPr>
          </a:p>
        </p:txBody>
      </p:sp>
      <p:sp>
        <p:nvSpPr>
          <p:cNvPr id="50" name="타원 49"/>
          <p:cNvSpPr/>
          <p:nvPr/>
        </p:nvSpPr>
        <p:spPr bwMode="auto">
          <a:xfrm>
            <a:off x="6372200" y="3181035"/>
            <a:ext cx="648072" cy="46398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b="1">
              <a:solidFill>
                <a:srgbClr val="18252A"/>
              </a:solidFill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6372200" y="3498285"/>
            <a:ext cx="720080" cy="146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18252A"/>
                </a:solidFill>
              </a:rPr>
              <a:t>Look 8</a:t>
            </a:r>
            <a:endParaRPr lang="ko-KR" altLang="en-US" sz="1400" dirty="0">
              <a:solidFill>
                <a:srgbClr val="18252A"/>
              </a:solidFill>
            </a:endParaRPr>
          </a:p>
        </p:txBody>
      </p:sp>
      <p:sp>
        <p:nvSpPr>
          <p:cNvPr id="46" name="Rectangle 2"/>
          <p:cNvSpPr>
            <a:spLocks noChangeArrowheads="1"/>
          </p:cNvSpPr>
          <p:nvPr/>
        </p:nvSpPr>
        <p:spPr bwMode="auto">
          <a:xfrm>
            <a:off x="7884368" y="109959"/>
            <a:ext cx="1093569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entury Gothic" pitchFamily="34" charset="0"/>
                <a:ea typeface="HY헤드라인M" pitchFamily="18" charset="-127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entury Gothic" pitchFamily="34" charset="0"/>
                <a:ea typeface="HY헤드라인M" pitchFamily="18" charset="-127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entury Gothic" pitchFamily="34" charset="0"/>
                <a:ea typeface="HY헤드라인M" pitchFamily="18" charset="-127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entury Gothic" pitchFamily="34" charset="0"/>
                <a:ea typeface="HY헤드라인M" pitchFamily="18" charset="-127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entury Gothic" pitchFamily="34" charset="0"/>
                <a:ea typeface="HY헤드라인M" pitchFamily="18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entury Gothic" pitchFamily="34" charset="0"/>
                <a:ea typeface="HY헤드라인M" pitchFamily="18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entury Gothic" pitchFamily="34" charset="0"/>
                <a:ea typeface="HY헤드라인M" pitchFamily="18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entury Gothic" pitchFamily="34" charset="0"/>
                <a:ea typeface="HY헤드라인M" pitchFamily="18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entury Gothic" pitchFamily="34" charset="0"/>
                <a:ea typeface="HY헤드라인M" pitchFamily="18" charset="-127"/>
              </a:defRPr>
            </a:lvl9pPr>
          </a:lstStyle>
          <a:p>
            <a:pPr eaLnBrk="1" hangingPunct="1"/>
            <a:r>
              <a:rPr kumimoji="1" lang="en-US" altLang="ko-KR" sz="22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SHOES</a:t>
            </a:r>
            <a:endParaRPr kumimoji="1" lang="ko-KR" altLang="en-US" sz="22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944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5474F"/>
              </a:buClr>
              <a:buSzPct val="14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spcBef>
                <a:spcPct val="20000"/>
              </a:spcBef>
              <a:buClr>
                <a:srgbClr val="356773"/>
              </a:buClr>
              <a:buSzPct val="12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spcBef>
                <a:spcPct val="20000"/>
              </a:spcBef>
              <a:buClr>
                <a:srgbClr val="488B9B"/>
              </a:buClr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spcBef>
                <a:spcPct val="20000"/>
              </a:spcBef>
              <a:buClr>
                <a:srgbClr val="F76615"/>
              </a:buClr>
              <a:buSzPct val="75000"/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spcBef>
                <a:spcPct val="20000"/>
              </a:spcBef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772832-E8D1-401B-A9A9-A0433BE3725F}" type="slidenum">
              <a:rPr lang="ko-KR" altLang="en-US" sz="1000" smtClean="0">
                <a:solidFill>
                  <a:srgbClr val="18252A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ko-KR" sz="1000" smtClean="0">
              <a:solidFill>
                <a:srgbClr val="18252A"/>
              </a:solidFill>
            </a:endParaRPr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349494" y="1471613"/>
            <a:ext cx="8229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rgbClr val="25474F"/>
              </a:buClr>
              <a:buSzPct val="14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965200" indent="-508000">
              <a:spcBef>
                <a:spcPct val="20000"/>
              </a:spcBef>
              <a:buClr>
                <a:srgbClr val="356773"/>
              </a:buClr>
              <a:buSzPct val="12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371600" indent="-457200">
              <a:spcBef>
                <a:spcPct val="20000"/>
              </a:spcBef>
              <a:buClr>
                <a:srgbClr val="488B9B"/>
              </a:buClr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828800" indent="-457200">
              <a:spcBef>
                <a:spcPct val="20000"/>
              </a:spcBef>
              <a:buClr>
                <a:srgbClr val="F76615"/>
              </a:buClr>
              <a:buSzPct val="75000"/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184400" indent="-355600">
              <a:spcBef>
                <a:spcPct val="20000"/>
              </a:spcBef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641600" indent="-355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3098800" indent="-355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556000" indent="-355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4013200" indent="-355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fontAlgn="base" latinLnBrk="0">
              <a:lnSpc>
                <a:spcPct val="180000"/>
              </a:lnSpc>
              <a:spcAft>
                <a:spcPct val="0"/>
              </a:spcAft>
              <a:buClr>
                <a:srgbClr val="213353"/>
              </a:buClr>
              <a:buFontTx/>
              <a:buAutoNum type="romanUcPeriod"/>
            </a:pPr>
            <a:endParaRPr lang="en-US" altLang="ko-KR" sz="1800" b="1" dirty="0" smtClean="0">
              <a:solidFill>
                <a:srgbClr val="18252A"/>
              </a:solidFill>
            </a:endParaRPr>
          </a:p>
          <a:p>
            <a:pPr fontAlgn="base" latinLnBrk="0">
              <a:lnSpc>
                <a:spcPct val="180000"/>
              </a:lnSpc>
              <a:spcAft>
                <a:spcPct val="0"/>
              </a:spcAft>
              <a:buClr>
                <a:srgbClr val="213353"/>
              </a:buClr>
              <a:buFontTx/>
              <a:buAutoNum type="romanUcPeriod"/>
            </a:pPr>
            <a:endParaRPr lang="en-US" altLang="ko-KR" sz="1800" b="1" dirty="0" smtClean="0">
              <a:solidFill>
                <a:srgbClr val="18252A"/>
              </a:solidFill>
            </a:endParaRPr>
          </a:p>
          <a:p>
            <a:pPr fontAlgn="base" latinLnBrk="0">
              <a:lnSpc>
                <a:spcPct val="180000"/>
              </a:lnSpc>
              <a:spcAft>
                <a:spcPct val="0"/>
              </a:spcAft>
              <a:buClr>
                <a:srgbClr val="213353"/>
              </a:buClr>
              <a:buFontTx/>
              <a:buAutoNum type="romanUcPeriod"/>
            </a:pPr>
            <a:endParaRPr lang="en-US" altLang="ko-KR" sz="1800" b="1" dirty="0" smtClean="0">
              <a:solidFill>
                <a:srgbClr val="18252A"/>
              </a:solidFill>
            </a:endParaRPr>
          </a:p>
          <a:p>
            <a:pPr fontAlgn="base" latinLnBrk="0">
              <a:lnSpc>
                <a:spcPct val="180000"/>
              </a:lnSpc>
              <a:spcAft>
                <a:spcPct val="0"/>
              </a:spcAft>
              <a:buClr>
                <a:srgbClr val="213353"/>
              </a:buClr>
              <a:buFontTx/>
              <a:buAutoNum type="romanUcPeriod"/>
            </a:pPr>
            <a:endParaRPr lang="en-US" altLang="ko-KR" sz="1800" b="1" dirty="0" smtClean="0">
              <a:solidFill>
                <a:srgbClr val="18252A"/>
              </a:solidFill>
            </a:endParaRPr>
          </a:p>
          <a:p>
            <a:pPr fontAlgn="base" latinLnBrk="0">
              <a:lnSpc>
                <a:spcPct val="180000"/>
              </a:lnSpc>
              <a:spcAft>
                <a:spcPct val="0"/>
              </a:spcAft>
              <a:buClr>
                <a:srgbClr val="213353"/>
              </a:buClr>
              <a:buFontTx/>
              <a:buAutoNum type="romanUcPeriod"/>
            </a:pPr>
            <a:endParaRPr lang="en-US" altLang="ko-KR" sz="1800" b="1" dirty="0" smtClean="0">
              <a:solidFill>
                <a:srgbClr val="18252A"/>
              </a:solidFill>
            </a:endParaRPr>
          </a:p>
          <a:p>
            <a:pPr fontAlgn="base" latinLnBrk="0">
              <a:lnSpc>
                <a:spcPct val="180000"/>
              </a:lnSpc>
              <a:spcAft>
                <a:spcPct val="0"/>
              </a:spcAft>
              <a:buClr>
                <a:srgbClr val="213353"/>
              </a:buClr>
              <a:buFontTx/>
              <a:buNone/>
            </a:pPr>
            <a:endParaRPr lang="ko-KR" altLang="en-US" sz="1800" b="1" dirty="0" smtClean="0">
              <a:solidFill>
                <a:srgbClr val="18252A"/>
              </a:solidFill>
            </a:endParaRPr>
          </a:p>
        </p:txBody>
      </p:sp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41656" y="3653792"/>
            <a:ext cx="1860515" cy="968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25816" y="5190304"/>
            <a:ext cx="1389042" cy="590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32" y="3849662"/>
            <a:ext cx="1142508" cy="227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436" y="3115843"/>
            <a:ext cx="1575965" cy="208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965" y="1266455"/>
            <a:ext cx="1892225" cy="115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436" y="1179531"/>
            <a:ext cx="1971419" cy="1241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728" y="4003332"/>
            <a:ext cx="2306544" cy="788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772" y="4741722"/>
            <a:ext cx="1493628" cy="1711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3" name="Picture 1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2556">
            <a:off x="7515768" y="2560764"/>
            <a:ext cx="854260" cy="1757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4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370" y="4987381"/>
            <a:ext cx="1238638" cy="75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5" name="Picture 1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083" y="5057517"/>
            <a:ext cx="1053048" cy="85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8" name="Picture 1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922492"/>
            <a:ext cx="1375736" cy="112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9" name="Picture 1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2328">
            <a:off x="5934352" y="1659372"/>
            <a:ext cx="1888659" cy="1050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2267744" y="1471613"/>
            <a:ext cx="914400" cy="91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b="1">
              <a:solidFill>
                <a:srgbClr val="18252A"/>
              </a:solidFill>
            </a:endParaRPr>
          </a:p>
        </p:txBody>
      </p:sp>
      <p:pic>
        <p:nvPicPr>
          <p:cNvPr id="29" name="20141124_128/elinalee0928_1416797947230tXfHd_JPEG/Louis-Vuitton-Men-Sandal-Design.jpg" descr="http://postfiles1.naver.net/20141124_128/elinalee0928_1416797947230tXfHd_JPEG/Louis-Vuitton-Men-Sandal-Design.jpg?type=w1"/>
          <p:cNvPicPr/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908" y="2420888"/>
            <a:ext cx="2040362" cy="1289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2094680" cy="1126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509" y="4887368"/>
            <a:ext cx="1586622" cy="1343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2915816" y="2276872"/>
            <a:ext cx="720080" cy="146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18252A"/>
                </a:solidFill>
              </a:rPr>
              <a:t>A</a:t>
            </a:r>
            <a:endParaRPr lang="ko-KR" altLang="en-US" sz="1400" dirty="0">
              <a:solidFill>
                <a:srgbClr val="18252A"/>
              </a:solidFill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043608" y="3282261"/>
            <a:ext cx="720080" cy="146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18252A"/>
                </a:solidFill>
              </a:rPr>
              <a:t>B</a:t>
            </a:r>
            <a:endParaRPr lang="ko-KR" altLang="en-US" sz="1400" dirty="0">
              <a:solidFill>
                <a:srgbClr val="18252A"/>
              </a:solidFill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1051992" y="6234589"/>
            <a:ext cx="720080" cy="146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18252A"/>
                </a:solidFill>
              </a:rPr>
              <a:t>C</a:t>
            </a:r>
            <a:endParaRPr lang="ko-KR" altLang="en-US" sz="1400" dirty="0">
              <a:solidFill>
                <a:srgbClr val="18252A"/>
              </a:solidFill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3563888" y="4293096"/>
            <a:ext cx="720080" cy="146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18252A"/>
                </a:solidFill>
              </a:rPr>
              <a:t>D</a:t>
            </a:r>
            <a:endParaRPr lang="ko-KR" altLang="en-US" sz="1400" dirty="0">
              <a:solidFill>
                <a:srgbClr val="18252A"/>
              </a:solidFill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4067944" y="6234589"/>
            <a:ext cx="720080" cy="146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18252A"/>
                </a:solidFill>
              </a:rPr>
              <a:t>E</a:t>
            </a:r>
            <a:endParaRPr lang="ko-KR" altLang="en-US" sz="1400" dirty="0">
              <a:solidFill>
                <a:srgbClr val="18252A"/>
              </a:solidFill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4788024" y="3573016"/>
            <a:ext cx="720080" cy="146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18252A"/>
                </a:solidFill>
              </a:rPr>
              <a:t>F</a:t>
            </a:r>
            <a:endParaRPr lang="ko-KR" altLang="en-US" sz="1400" dirty="0">
              <a:solidFill>
                <a:srgbClr val="18252A"/>
              </a:solidFill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5940152" y="4866437"/>
            <a:ext cx="720080" cy="146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18252A"/>
                </a:solidFill>
              </a:rPr>
              <a:t>G</a:t>
            </a:r>
            <a:endParaRPr lang="ko-KR" altLang="en-US" sz="1400" dirty="0">
              <a:solidFill>
                <a:srgbClr val="18252A"/>
              </a:solidFill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7380312" y="6309320"/>
            <a:ext cx="720080" cy="146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18252A"/>
                </a:solidFill>
              </a:rPr>
              <a:t>H</a:t>
            </a:r>
            <a:endParaRPr lang="ko-KR" altLang="en-US" sz="1400" dirty="0">
              <a:solidFill>
                <a:srgbClr val="18252A"/>
              </a:solidFill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8388424" y="3429000"/>
            <a:ext cx="720080" cy="146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18252A"/>
                </a:solidFill>
              </a:rPr>
              <a:t>I</a:t>
            </a:r>
            <a:endParaRPr lang="ko-KR" altLang="en-US" sz="1400" dirty="0">
              <a:solidFill>
                <a:srgbClr val="18252A"/>
              </a:solidFill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7308304" y="1988840"/>
            <a:ext cx="720080" cy="146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18252A"/>
                </a:solidFill>
              </a:rPr>
              <a:t>J</a:t>
            </a:r>
            <a:endParaRPr lang="ko-KR" altLang="en-US" sz="1400" dirty="0">
              <a:solidFill>
                <a:srgbClr val="18252A"/>
              </a:solidFill>
            </a:endParaRPr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7884368" y="109959"/>
            <a:ext cx="1093569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entury Gothic" pitchFamily="34" charset="0"/>
                <a:ea typeface="HY헤드라인M" pitchFamily="18" charset="-127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entury Gothic" pitchFamily="34" charset="0"/>
                <a:ea typeface="HY헤드라인M" pitchFamily="18" charset="-127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entury Gothic" pitchFamily="34" charset="0"/>
                <a:ea typeface="HY헤드라인M" pitchFamily="18" charset="-127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entury Gothic" pitchFamily="34" charset="0"/>
                <a:ea typeface="HY헤드라인M" pitchFamily="18" charset="-127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entury Gothic" pitchFamily="34" charset="0"/>
                <a:ea typeface="HY헤드라인M" pitchFamily="18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entury Gothic" pitchFamily="34" charset="0"/>
                <a:ea typeface="HY헤드라인M" pitchFamily="18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entury Gothic" pitchFamily="34" charset="0"/>
                <a:ea typeface="HY헤드라인M" pitchFamily="18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entury Gothic" pitchFamily="34" charset="0"/>
                <a:ea typeface="HY헤드라인M" pitchFamily="18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entury Gothic" pitchFamily="34" charset="0"/>
                <a:ea typeface="HY헤드라인M" pitchFamily="18" charset="-127"/>
              </a:defRPr>
            </a:lvl9pPr>
          </a:lstStyle>
          <a:p>
            <a:pPr eaLnBrk="1" hangingPunct="1"/>
            <a:r>
              <a:rPr kumimoji="1" lang="en-US" altLang="ko-KR" sz="22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SHOES</a:t>
            </a:r>
            <a:endParaRPr kumimoji="1" lang="ko-KR" altLang="en-US" sz="22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594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5474F"/>
              </a:buClr>
              <a:buSzPct val="14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spcBef>
                <a:spcPct val="20000"/>
              </a:spcBef>
              <a:buClr>
                <a:srgbClr val="356773"/>
              </a:buClr>
              <a:buSzPct val="12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spcBef>
                <a:spcPct val="20000"/>
              </a:spcBef>
              <a:buClr>
                <a:srgbClr val="488B9B"/>
              </a:buClr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spcBef>
                <a:spcPct val="20000"/>
              </a:spcBef>
              <a:buClr>
                <a:srgbClr val="F76615"/>
              </a:buClr>
              <a:buSzPct val="75000"/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spcBef>
                <a:spcPct val="20000"/>
              </a:spcBef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772832-E8D1-401B-A9A9-A0433BE3725F}" type="slidenum">
              <a:rPr lang="ko-KR" altLang="en-US" sz="1000" smtClean="0">
                <a:solidFill>
                  <a:srgbClr val="18252A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ko-KR" sz="1000" smtClean="0">
              <a:solidFill>
                <a:srgbClr val="18252A"/>
              </a:solidFill>
            </a:endParaRPr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381000" y="1471613"/>
            <a:ext cx="8229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rgbClr val="25474F"/>
              </a:buClr>
              <a:buSzPct val="14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965200" indent="-508000">
              <a:spcBef>
                <a:spcPct val="20000"/>
              </a:spcBef>
              <a:buClr>
                <a:srgbClr val="356773"/>
              </a:buClr>
              <a:buSzPct val="12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371600" indent="-457200">
              <a:spcBef>
                <a:spcPct val="20000"/>
              </a:spcBef>
              <a:buClr>
                <a:srgbClr val="488B9B"/>
              </a:buClr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828800" indent="-457200">
              <a:spcBef>
                <a:spcPct val="20000"/>
              </a:spcBef>
              <a:buClr>
                <a:srgbClr val="F76615"/>
              </a:buClr>
              <a:buSzPct val="75000"/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184400" indent="-355600">
              <a:spcBef>
                <a:spcPct val="20000"/>
              </a:spcBef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641600" indent="-355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3098800" indent="-355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556000" indent="-355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4013200" indent="-355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fontAlgn="base" latinLnBrk="0">
              <a:lnSpc>
                <a:spcPct val="180000"/>
              </a:lnSpc>
              <a:spcAft>
                <a:spcPct val="0"/>
              </a:spcAft>
              <a:buClr>
                <a:srgbClr val="213353"/>
              </a:buClr>
              <a:buFontTx/>
              <a:buAutoNum type="romanUcPeriod"/>
            </a:pPr>
            <a:endParaRPr lang="en-US" altLang="ko-KR" sz="1800" b="1" dirty="0" smtClean="0">
              <a:solidFill>
                <a:srgbClr val="18252A"/>
              </a:solidFill>
            </a:endParaRPr>
          </a:p>
          <a:p>
            <a:pPr fontAlgn="base" latinLnBrk="0">
              <a:lnSpc>
                <a:spcPct val="180000"/>
              </a:lnSpc>
              <a:spcAft>
                <a:spcPct val="0"/>
              </a:spcAft>
              <a:buClr>
                <a:srgbClr val="213353"/>
              </a:buClr>
              <a:buFontTx/>
              <a:buAutoNum type="romanUcPeriod"/>
            </a:pPr>
            <a:endParaRPr lang="en-US" altLang="ko-KR" sz="1800" b="1" dirty="0" smtClean="0">
              <a:solidFill>
                <a:srgbClr val="18252A"/>
              </a:solidFill>
            </a:endParaRPr>
          </a:p>
          <a:p>
            <a:pPr fontAlgn="base" latinLnBrk="0">
              <a:lnSpc>
                <a:spcPct val="180000"/>
              </a:lnSpc>
              <a:spcAft>
                <a:spcPct val="0"/>
              </a:spcAft>
              <a:buClr>
                <a:srgbClr val="213353"/>
              </a:buClr>
              <a:buFontTx/>
              <a:buAutoNum type="romanUcPeriod"/>
            </a:pPr>
            <a:endParaRPr lang="en-US" altLang="ko-KR" sz="1800" b="1" dirty="0" smtClean="0">
              <a:solidFill>
                <a:srgbClr val="18252A"/>
              </a:solidFill>
            </a:endParaRPr>
          </a:p>
          <a:p>
            <a:pPr fontAlgn="base" latinLnBrk="0">
              <a:lnSpc>
                <a:spcPct val="180000"/>
              </a:lnSpc>
              <a:spcAft>
                <a:spcPct val="0"/>
              </a:spcAft>
              <a:buClr>
                <a:srgbClr val="213353"/>
              </a:buClr>
              <a:buFontTx/>
              <a:buAutoNum type="romanUcPeriod"/>
            </a:pPr>
            <a:endParaRPr lang="en-US" altLang="ko-KR" sz="1800" b="1" dirty="0" smtClean="0">
              <a:solidFill>
                <a:srgbClr val="18252A"/>
              </a:solidFill>
            </a:endParaRPr>
          </a:p>
          <a:p>
            <a:pPr fontAlgn="base" latinLnBrk="0">
              <a:lnSpc>
                <a:spcPct val="180000"/>
              </a:lnSpc>
              <a:spcAft>
                <a:spcPct val="0"/>
              </a:spcAft>
              <a:buClr>
                <a:srgbClr val="213353"/>
              </a:buClr>
              <a:buFontTx/>
              <a:buAutoNum type="romanUcPeriod"/>
            </a:pPr>
            <a:endParaRPr lang="en-US" altLang="ko-KR" sz="1800" b="1" dirty="0" smtClean="0">
              <a:solidFill>
                <a:srgbClr val="18252A"/>
              </a:solidFill>
            </a:endParaRPr>
          </a:p>
          <a:p>
            <a:pPr fontAlgn="base" latinLnBrk="0">
              <a:lnSpc>
                <a:spcPct val="180000"/>
              </a:lnSpc>
              <a:spcAft>
                <a:spcPct val="0"/>
              </a:spcAft>
              <a:buClr>
                <a:srgbClr val="213353"/>
              </a:buClr>
              <a:buFontTx/>
              <a:buNone/>
            </a:pPr>
            <a:endParaRPr lang="ko-KR" altLang="en-US" sz="1800" b="1" dirty="0" smtClean="0">
              <a:solidFill>
                <a:srgbClr val="18252A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7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49" y="2716982"/>
            <a:ext cx="1368152" cy="1368152"/>
          </a:xfrm>
          <a:prstGeom prst="rect">
            <a:avLst/>
          </a:prstGeom>
          <a:noFill/>
          <a:ln w="9525">
            <a:solidFill>
              <a:srgbClr val="FEEDD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716982"/>
            <a:ext cx="1368152" cy="1368152"/>
          </a:xfrm>
          <a:prstGeom prst="rect">
            <a:avLst/>
          </a:prstGeom>
          <a:noFill/>
          <a:ln w="9525">
            <a:solidFill>
              <a:srgbClr val="FEEDD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323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708920"/>
            <a:ext cx="1354433" cy="1368153"/>
          </a:xfrm>
          <a:prstGeom prst="rect">
            <a:avLst/>
          </a:prstGeom>
          <a:noFill/>
          <a:ln w="9525">
            <a:solidFill>
              <a:srgbClr val="FEEDD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324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006" y="2708920"/>
            <a:ext cx="1438716" cy="1368152"/>
          </a:xfrm>
          <a:prstGeom prst="rect">
            <a:avLst/>
          </a:prstGeom>
          <a:noFill/>
          <a:ln w="9525">
            <a:solidFill>
              <a:srgbClr val="FEEDD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325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923" y="2716982"/>
            <a:ext cx="1382154" cy="1368152"/>
          </a:xfrm>
          <a:prstGeom prst="rect">
            <a:avLst/>
          </a:prstGeom>
          <a:noFill/>
          <a:ln w="9525">
            <a:solidFill>
              <a:srgbClr val="FEEDD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79712" y="1268760"/>
            <a:ext cx="5184576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56773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56773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56773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56773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56773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9pPr>
          </a:lstStyle>
          <a:p>
            <a:pPr latinLnBrk="0"/>
            <a:r>
              <a:rPr lang="ko-KR" altLang="en-US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여성화 </a:t>
            </a:r>
            <a:r>
              <a:rPr lang="ko-KR" altLang="en-US" sz="2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힐</a:t>
            </a:r>
            <a:r>
              <a:rPr lang="en-US" altLang="ko-KR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(Heel) </a:t>
            </a:r>
            <a:r>
              <a:rPr lang="ko-KR" altLang="en-US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형태에 따른 분류</a:t>
            </a:r>
            <a:endParaRPr lang="en-US" altLang="ko-KR" sz="2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55576" y="5898422"/>
            <a:ext cx="1256825" cy="24145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dirty="0" err="1" smtClean="0">
                <a:solidFill>
                  <a:srgbClr val="FFFFFF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웻지</a:t>
            </a:r>
            <a:r>
              <a:rPr lang="en-US" altLang="ko-KR" sz="1400" b="1" dirty="0" smtClean="0">
                <a:solidFill>
                  <a:srgbClr val="FFFFFF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(Wedge)</a:t>
            </a:r>
            <a:r>
              <a:rPr lang="ko-KR" altLang="en-US" sz="1400" b="1" dirty="0">
                <a:solidFill>
                  <a:srgbClr val="FFFFFF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 smtClean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411759" y="5898422"/>
            <a:ext cx="1152129" cy="26688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dirty="0" smtClean="0">
                <a:solidFill>
                  <a:srgbClr val="FFFFFF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  <a:r>
              <a:rPr lang="ko-KR" altLang="en-US" sz="1400" b="1" dirty="0">
                <a:solidFill>
                  <a:srgbClr val="FFFFFF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튼</a:t>
            </a:r>
            <a:r>
              <a:rPr lang="en-US" altLang="ko-KR" sz="1400" b="1" dirty="0" smtClean="0">
                <a:solidFill>
                  <a:srgbClr val="FFFFFF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(Kitten</a:t>
            </a:r>
            <a:r>
              <a:rPr lang="en-US" altLang="ko-KR" sz="1400" dirty="0" smtClean="0">
                <a:solidFill>
                  <a:srgbClr val="FFFFFF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 smtClean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995936" y="5923852"/>
            <a:ext cx="1267141" cy="21602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dirty="0" err="1" smtClean="0">
                <a:solidFill>
                  <a:srgbClr val="FFFFFF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청</a:t>
            </a:r>
            <a:r>
              <a:rPr lang="ko-KR" altLang="en-US" sz="1400" b="1" dirty="0" err="1">
                <a:solidFill>
                  <a:srgbClr val="FFFFFF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  <a:r>
              <a:rPr lang="en-US" altLang="ko-KR" sz="1400" b="1" dirty="0" smtClean="0">
                <a:solidFill>
                  <a:srgbClr val="FFFFFF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(Chunky)</a:t>
            </a:r>
            <a:r>
              <a:rPr lang="ko-KR" altLang="en-US" sz="1400" b="1" dirty="0" smtClean="0">
                <a:solidFill>
                  <a:srgbClr val="FFFFFF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5" name="직사각형 14"/>
          <p:cNvSpPr/>
          <p:nvPr/>
        </p:nvSpPr>
        <p:spPr bwMode="auto">
          <a:xfrm>
            <a:off x="5434652" y="5923852"/>
            <a:ext cx="1585620" cy="24145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dirty="0" smtClean="0">
                <a:solidFill>
                  <a:srgbClr val="FFFFFF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플랫</a:t>
            </a:r>
            <a:r>
              <a:rPr lang="ko-KR" altLang="en-US" sz="1400" b="1" dirty="0">
                <a:solidFill>
                  <a:srgbClr val="FFFFFF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폼</a:t>
            </a:r>
            <a:r>
              <a:rPr lang="en-US" altLang="ko-KR" sz="1400" b="1" dirty="0" smtClean="0">
                <a:solidFill>
                  <a:srgbClr val="FFFFFF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(Platform)</a:t>
            </a:r>
            <a:r>
              <a:rPr lang="ko-KR" altLang="en-US" sz="1400" b="1" dirty="0" smtClean="0">
                <a:solidFill>
                  <a:srgbClr val="FFFFFF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7129006" y="5923852"/>
            <a:ext cx="1619458" cy="21602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dirty="0" err="1" smtClean="0">
                <a:solidFill>
                  <a:srgbClr val="FFFFFF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스틸레</a:t>
            </a:r>
            <a:r>
              <a:rPr lang="ko-KR" altLang="en-US" sz="1400" b="1" dirty="0" err="1">
                <a:solidFill>
                  <a:srgbClr val="FFFFFF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</a:t>
            </a:r>
            <a:r>
              <a:rPr lang="en-US" altLang="ko-KR" sz="1400" b="1" dirty="0" smtClean="0">
                <a:solidFill>
                  <a:srgbClr val="FFFFFF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(Stiletto)</a:t>
            </a:r>
            <a:r>
              <a:rPr lang="ko-KR" altLang="en-US" sz="1400" b="1" dirty="0" smtClean="0">
                <a:solidFill>
                  <a:srgbClr val="FFFFFF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4" name="직선 화살표 연결선 3"/>
          <p:cNvCxnSpPr/>
          <p:nvPr/>
        </p:nvCxnSpPr>
        <p:spPr bwMode="auto">
          <a:xfrm>
            <a:off x="1328325" y="4180533"/>
            <a:ext cx="4611827" cy="1552723"/>
          </a:xfrm>
          <a:prstGeom prst="straightConnector1">
            <a:avLst/>
          </a:prstGeom>
          <a:noFill/>
          <a:ln w="9525" cap="flat" cmpd="sng" algn="ctr">
            <a:solidFill>
              <a:srgbClr val="CC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1" name="직선 화살표 연결선 20"/>
          <p:cNvCxnSpPr/>
          <p:nvPr/>
        </p:nvCxnSpPr>
        <p:spPr bwMode="auto">
          <a:xfrm>
            <a:off x="2915816" y="4293096"/>
            <a:ext cx="0" cy="1440160"/>
          </a:xfrm>
          <a:prstGeom prst="straightConnector1">
            <a:avLst/>
          </a:prstGeom>
          <a:noFill/>
          <a:ln w="9525" cap="flat" cmpd="sng" algn="ctr">
            <a:solidFill>
              <a:srgbClr val="CC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4" name="직선 화살표 연결선 23"/>
          <p:cNvCxnSpPr/>
          <p:nvPr/>
        </p:nvCxnSpPr>
        <p:spPr bwMode="auto">
          <a:xfrm>
            <a:off x="4572000" y="4180533"/>
            <a:ext cx="2880320" cy="1609004"/>
          </a:xfrm>
          <a:prstGeom prst="straightConnector1">
            <a:avLst/>
          </a:prstGeom>
          <a:noFill/>
          <a:ln w="9525" cap="flat" cmpd="sng" algn="ctr">
            <a:solidFill>
              <a:srgbClr val="CC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6" name="직선 화살표 연결선 25"/>
          <p:cNvCxnSpPr/>
          <p:nvPr/>
        </p:nvCxnSpPr>
        <p:spPr bwMode="auto">
          <a:xfrm flipH="1">
            <a:off x="1383988" y="4149080"/>
            <a:ext cx="4808192" cy="1509445"/>
          </a:xfrm>
          <a:prstGeom prst="straightConnector1">
            <a:avLst/>
          </a:prstGeom>
          <a:noFill/>
          <a:ln w="9525" cap="flat" cmpd="sng" algn="ctr">
            <a:solidFill>
              <a:srgbClr val="CC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8" name="직선 화살표 연결선 27"/>
          <p:cNvCxnSpPr/>
          <p:nvPr/>
        </p:nvCxnSpPr>
        <p:spPr bwMode="auto">
          <a:xfrm flipH="1">
            <a:off x="4599065" y="4180533"/>
            <a:ext cx="3249299" cy="1552723"/>
          </a:xfrm>
          <a:prstGeom prst="straightConnector1">
            <a:avLst/>
          </a:prstGeom>
          <a:noFill/>
          <a:ln w="9525" cap="flat" cmpd="sng" algn="ctr">
            <a:solidFill>
              <a:srgbClr val="CC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7" name="직사각형 36"/>
          <p:cNvSpPr/>
          <p:nvPr/>
        </p:nvSpPr>
        <p:spPr bwMode="auto">
          <a:xfrm>
            <a:off x="1115616" y="4077072"/>
            <a:ext cx="720080" cy="146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solidFill>
                  <a:srgbClr val="18252A"/>
                </a:solidFill>
              </a:rPr>
              <a:t>A</a:t>
            </a:r>
            <a:endParaRPr lang="ko-KR" altLang="en-US" sz="1400" dirty="0" smtClean="0">
              <a:solidFill>
                <a:srgbClr val="18252A"/>
              </a:solidFill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2771800" y="4074349"/>
            <a:ext cx="720080" cy="146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18252A"/>
                </a:solidFill>
              </a:rPr>
              <a:t>B</a:t>
            </a:r>
            <a:endParaRPr lang="ko-KR" altLang="en-US" sz="1400" dirty="0" smtClean="0">
              <a:solidFill>
                <a:srgbClr val="18252A"/>
              </a:solidFill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355976" y="4077072"/>
            <a:ext cx="720080" cy="146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18252A"/>
                </a:solidFill>
              </a:rPr>
              <a:t>C</a:t>
            </a:r>
            <a:endParaRPr lang="ko-KR" altLang="en-US" sz="1400" dirty="0" smtClean="0">
              <a:solidFill>
                <a:srgbClr val="18252A"/>
              </a:solidFill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6084168" y="4077072"/>
            <a:ext cx="720080" cy="146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18252A"/>
                </a:solidFill>
              </a:rPr>
              <a:t>D</a:t>
            </a:r>
            <a:endParaRPr lang="ko-KR" altLang="en-US" sz="1400" dirty="0" smtClean="0">
              <a:solidFill>
                <a:srgbClr val="18252A"/>
              </a:solidFill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7812360" y="4077072"/>
            <a:ext cx="720080" cy="146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18252A"/>
                </a:solidFill>
              </a:rPr>
              <a:t>E</a:t>
            </a:r>
            <a:endParaRPr lang="ko-KR" altLang="en-US" sz="1400" dirty="0" smtClean="0">
              <a:solidFill>
                <a:srgbClr val="18252A"/>
              </a:solidFill>
            </a:endParaRP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7884368" y="109959"/>
            <a:ext cx="1093569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entury Gothic" pitchFamily="34" charset="0"/>
                <a:ea typeface="HY헤드라인M" pitchFamily="18" charset="-127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entury Gothic" pitchFamily="34" charset="0"/>
                <a:ea typeface="HY헤드라인M" pitchFamily="18" charset="-127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entury Gothic" pitchFamily="34" charset="0"/>
                <a:ea typeface="HY헤드라인M" pitchFamily="18" charset="-127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entury Gothic" pitchFamily="34" charset="0"/>
                <a:ea typeface="HY헤드라인M" pitchFamily="18" charset="-127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entury Gothic" pitchFamily="34" charset="0"/>
                <a:ea typeface="HY헤드라인M" pitchFamily="18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entury Gothic" pitchFamily="34" charset="0"/>
                <a:ea typeface="HY헤드라인M" pitchFamily="18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entury Gothic" pitchFamily="34" charset="0"/>
                <a:ea typeface="HY헤드라인M" pitchFamily="18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entury Gothic" pitchFamily="34" charset="0"/>
                <a:ea typeface="HY헤드라인M" pitchFamily="18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entury Gothic" pitchFamily="34" charset="0"/>
                <a:ea typeface="HY헤드라인M" pitchFamily="18" charset="-127"/>
              </a:defRPr>
            </a:lvl9pPr>
          </a:lstStyle>
          <a:p>
            <a:pPr eaLnBrk="1" hangingPunct="1"/>
            <a:r>
              <a:rPr kumimoji="1" lang="en-US" altLang="ko-KR" sz="22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SHOES</a:t>
            </a:r>
            <a:endParaRPr kumimoji="1" lang="ko-KR" altLang="en-US" sz="22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923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EA3C74-D507-44DE-91EB-BD8ED1450B91}" type="slidenum">
              <a:rPr lang="ko-KR" altLang="en-US" smtClean="0">
                <a:solidFill>
                  <a:srgbClr val="18252A"/>
                </a:solidFill>
              </a:rPr>
              <a:pPr>
                <a:defRPr/>
              </a:pPr>
              <a:t>4</a:t>
            </a:fld>
            <a:endParaRPr lang="en-US" altLang="ko-KR">
              <a:solidFill>
                <a:srgbClr val="18252A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228" y="1480482"/>
            <a:ext cx="880188" cy="209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894" y="1412776"/>
            <a:ext cx="1098354" cy="2156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0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460" y="1412776"/>
            <a:ext cx="1346612" cy="222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894983"/>
            <a:ext cx="15049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177" y="5017694"/>
            <a:ext cx="11715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166" y="5081736"/>
            <a:ext cx="1219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565" y="5017694"/>
            <a:ext cx="12477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90" y="5060556"/>
            <a:ext cx="13335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 bwMode="auto">
          <a:xfrm>
            <a:off x="871589" y="4885042"/>
            <a:ext cx="720080" cy="146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solidFill>
                  <a:srgbClr val="18252A"/>
                </a:solidFill>
              </a:rPr>
              <a:t>   A</a:t>
            </a:r>
            <a:endParaRPr lang="ko-KR" altLang="en-US" sz="1400" dirty="0" smtClean="0">
              <a:solidFill>
                <a:srgbClr val="18252A"/>
              </a:solidFill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699792" y="4938445"/>
            <a:ext cx="720080" cy="146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18252A"/>
                </a:solidFill>
              </a:rPr>
              <a:t>B</a:t>
            </a:r>
            <a:endParaRPr lang="ko-KR" altLang="en-US" sz="1400" dirty="0" smtClean="0">
              <a:solidFill>
                <a:srgbClr val="18252A"/>
              </a:solidFill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4283968" y="4876801"/>
            <a:ext cx="720080" cy="146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solidFill>
                  <a:srgbClr val="18252A"/>
                </a:solidFill>
              </a:rPr>
              <a:t>  C</a:t>
            </a:r>
            <a:endParaRPr lang="ko-KR" altLang="en-US" sz="1400" dirty="0" smtClean="0">
              <a:solidFill>
                <a:srgbClr val="18252A"/>
              </a:solidFill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6228184" y="4862291"/>
            <a:ext cx="720080" cy="146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18252A"/>
                </a:solidFill>
              </a:rPr>
              <a:t>D</a:t>
            </a:r>
            <a:endParaRPr lang="ko-KR" altLang="en-US" sz="1400" dirty="0" smtClean="0">
              <a:solidFill>
                <a:srgbClr val="18252A"/>
              </a:solidFill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7740352" y="4887765"/>
            <a:ext cx="720080" cy="146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solidFill>
                  <a:srgbClr val="18252A"/>
                </a:solidFill>
              </a:rPr>
              <a:t>  E</a:t>
            </a:r>
            <a:endParaRPr lang="ko-KR" altLang="en-US" sz="1400" dirty="0" smtClean="0">
              <a:solidFill>
                <a:srgbClr val="18252A"/>
              </a:solidFill>
            </a:endParaRPr>
          </a:p>
        </p:txBody>
      </p:sp>
      <p:cxnSp>
        <p:nvCxnSpPr>
          <p:cNvPr id="33" name="직선 화살표 연결선 32"/>
          <p:cNvCxnSpPr>
            <a:endCxn id="15362" idx="0"/>
          </p:cNvCxnSpPr>
          <p:nvPr/>
        </p:nvCxnSpPr>
        <p:spPr bwMode="auto">
          <a:xfrm>
            <a:off x="1275328" y="3571869"/>
            <a:ext cx="4985251" cy="1323114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7" name="직선 화살표 연결선 36"/>
          <p:cNvCxnSpPr/>
          <p:nvPr/>
        </p:nvCxnSpPr>
        <p:spPr bwMode="auto">
          <a:xfrm>
            <a:off x="2843808" y="3573016"/>
            <a:ext cx="0" cy="1336972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40" name="직선 화살표 연결선 39"/>
          <p:cNvCxnSpPr>
            <a:stCxn id="14350" idx="2"/>
            <a:endCxn id="28" idx="0"/>
          </p:cNvCxnSpPr>
          <p:nvPr/>
        </p:nvCxnSpPr>
        <p:spPr bwMode="auto">
          <a:xfrm flipH="1">
            <a:off x="1231629" y="3639576"/>
            <a:ext cx="3315137" cy="1245466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42" name="직선 화살표 연결선 41"/>
          <p:cNvCxnSpPr/>
          <p:nvPr/>
        </p:nvCxnSpPr>
        <p:spPr bwMode="auto">
          <a:xfrm>
            <a:off x="6260579" y="3639576"/>
            <a:ext cx="1623789" cy="1270412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44" name="직선 화살표 연결선 43"/>
          <p:cNvCxnSpPr/>
          <p:nvPr/>
        </p:nvCxnSpPr>
        <p:spPr bwMode="auto">
          <a:xfrm flipH="1">
            <a:off x="4644008" y="3639576"/>
            <a:ext cx="3232314" cy="1296084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7884368" y="109959"/>
            <a:ext cx="1093569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entury Gothic" pitchFamily="34" charset="0"/>
                <a:ea typeface="HY헤드라인M" pitchFamily="18" charset="-127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entury Gothic" pitchFamily="34" charset="0"/>
                <a:ea typeface="HY헤드라인M" pitchFamily="18" charset="-127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entury Gothic" pitchFamily="34" charset="0"/>
                <a:ea typeface="HY헤드라인M" pitchFamily="18" charset="-127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entury Gothic" pitchFamily="34" charset="0"/>
                <a:ea typeface="HY헤드라인M" pitchFamily="18" charset="-127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entury Gothic" pitchFamily="34" charset="0"/>
                <a:ea typeface="HY헤드라인M" pitchFamily="18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entury Gothic" pitchFamily="34" charset="0"/>
                <a:ea typeface="HY헤드라인M" pitchFamily="18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entury Gothic" pitchFamily="34" charset="0"/>
                <a:ea typeface="HY헤드라인M" pitchFamily="18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entury Gothic" pitchFamily="34" charset="0"/>
                <a:ea typeface="HY헤드라인M" pitchFamily="18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entury Gothic" pitchFamily="34" charset="0"/>
                <a:ea typeface="HY헤드라인M" pitchFamily="18" charset="-127"/>
              </a:defRPr>
            </a:lvl9pPr>
          </a:lstStyle>
          <a:p>
            <a:pPr eaLnBrk="1" hangingPunct="1"/>
            <a:r>
              <a:rPr kumimoji="1" lang="en-US" altLang="ko-KR" sz="22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SHOES</a:t>
            </a:r>
            <a:endParaRPr kumimoji="1" lang="ko-KR" altLang="en-US" sz="22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75" y="1437914"/>
            <a:ext cx="952106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8"/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340" y="1438358"/>
            <a:ext cx="1070223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386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3">
      <a:dk1>
        <a:srgbClr val="18252A"/>
      </a:dk1>
      <a:lt1>
        <a:srgbClr val="FFFFFF"/>
      </a:lt1>
      <a:dk2>
        <a:srgbClr val="426876"/>
      </a:dk2>
      <a:lt2>
        <a:srgbClr val="2D4851"/>
      </a:lt2>
      <a:accent1>
        <a:srgbClr val="5C91A4"/>
      </a:accent1>
      <a:accent2>
        <a:srgbClr val="8EB3C0"/>
      </a:accent2>
      <a:accent3>
        <a:srgbClr val="FFFFFF"/>
      </a:accent3>
      <a:accent4>
        <a:srgbClr val="131E22"/>
      </a:accent4>
      <a:accent5>
        <a:srgbClr val="B5C7CF"/>
      </a:accent5>
      <a:accent6>
        <a:srgbClr val="80A2AE"/>
      </a:accent6>
      <a:hlink>
        <a:srgbClr val="C3DDE3"/>
      </a:hlink>
      <a:folHlink>
        <a:srgbClr val="DDECEF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336699"/>
        </a:dk1>
        <a:lt1>
          <a:srgbClr val="FFFFFF"/>
        </a:lt1>
        <a:dk2>
          <a:srgbClr val="72A1D0"/>
        </a:dk2>
        <a:lt2>
          <a:srgbClr val="4382C1"/>
        </a:lt2>
        <a:accent1>
          <a:srgbClr val="85AED7"/>
        </a:accent1>
        <a:accent2>
          <a:srgbClr val="DCE8F4"/>
        </a:accent2>
        <a:accent3>
          <a:srgbClr val="FFFFFF"/>
        </a:accent3>
        <a:accent4>
          <a:srgbClr val="2A5682"/>
        </a:accent4>
        <a:accent5>
          <a:srgbClr val="C2D3E8"/>
        </a:accent5>
        <a:accent6>
          <a:srgbClr val="C7D2D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000000"/>
        </a:dk1>
        <a:lt1>
          <a:srgbClr val="FFFFFF"/>
        </a:lt1>
        <a:dk2>
          <a:srgbClr val="72A1D0"/>
        </a:dk2>
        <a:lt2>
          <a:srgbClr val="4382C1"/>
        </a:lt2>
        <a:accent1>
          <a:srgbClr val="85AED7"/>
        </a:accent1>
        <a:accent2>
          <a:srgbClr val="DCE8F4"/>
        </a:accent2>
        <a:accent3>
          <a:srgbClr val="FFFFFF"/>
        </a:accent3>
        <a:accent4>
          <a:srgbClr val="000000"/>
        </a:accent4>
        <a:accent5>
          <a:srgbClr val="C2D3E8"/>
        </a:accent5>
        <a:accent6>
          <a:srgbClr val="C7D2DD"/>
        </a:accent6>
        <a:hlink>
          <a:srgbClr val="33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000000"/>
        </a:dk1>
        <a:lt1>
          <a:srgbClr val="FFFFFF"/>
        </a:lt1>
        <a:dk2>
          <a:srgbClr val="D4E3EC"/>
        </a:dk2>
        <a:lt2>
          <a:srgbClr val="4382C1"/>
        </a:lt2>
        <a:accent1>
          <a:srgbClr val="9CBFD4"/>
        </a:accent1>
        <a:accent2>
          <a:srgbClr val="659ABB"/>
        </a:accent2>
        <a:accent3>
          <a:srgbClr val="FFFFFF"/>
        </a:accent3>
        <a:accent4>
          <a:srgbClr val="000000"/>
        </a:accent4>
        <a:accent5>
          <a:srgbClr val="CBDCE6"/>
        </a:accent5>
        <a:accent6>
          <a:srgbClr val="5B8BA9"/>
        </a:accent6>
        <a:hlink>
          <a:srgbClr val="386580"/>
        </a:hlink>
        <a:folHlink>
          <a:srgbClr val="25435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000000"/>
        </a:dk1>
        <a:lt1>
          <a:srgbClr val="FFFFFF"/>
        </a:lt1>
        <a:dk2>
          <a:srgbClr val="D4E3EC"/>
        </a:dk2>
        <a:lt2>
          <a:srgbClr val="FFFFFF"/>
        </a:lt2>
        <a:accent1>
          <a:srgbClr val="9CBFD4"/>
        </a:accent1>
        <a:accent2>
          <a:srgbClr val="659ABB"/>
        </a:accent2>
        <a:accent3>
          <a:srgbClr val="FFFFFF"/>
        </a:accent3>
        <a:accent4>
          <a:srgbClr val="000000"/>
        </a:accent4>
        <a:accent5>
          <a:srgbClr val="CBDCE6"/>
        </a:accent5>
        <a:accent6>
          <a:srgbClr val="5B8BA9"/>
        </a:accent6>
        <a:hlink>
          <a:srgbClr val="386580"/>
        </a:hlink>
        <a:folHlink>
          <a:srgbClr val="25435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DDECEF"/>
        </a:dk1>
        <a:lt1>
          <a:srgbClr val="FFFFFF"/>
        </a:lt1>
        <a:dk2>
          <a:srgbClr val="9BC7D1"/>
        </a:dk2>
        <a:lt2>
          <a:srgbClr val="C3DDE3"/>
        </a:lt2>
        <a:accent1>
          <a:srgbClr val="71AFBD"/>
        </a:accent1>
        <a:accent2>
          <a:srgbClr val="488B9B"/>
        </a:accent2>
        <a:accent3>
          <a:srgbClr val="FFFFFF"/>
        </a:accent3>
        <a:accent4>
          <a:srgbClr val="BDC9CC"/>
        </a:accent4>
        <a:accent5>
          <a:srgbClr val="BBD4DB"/>
        </a:accent5>
        <a:accent6>
          <a:srgbClr val="407D8C"/>
        </a:accent6>
        <a:hlink>
          <a:srgbClr val="356773"/>
        </a:hlink>
        <a:folHlink>
          <a:srgbClr val="2547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18252A"/>
        </a:dk1>
        <a:lt1>
          <a:srgbClr val="FFFFFF"/>
        </a:lt1>
        <a:dk2>
          <a:srgbClr val="426876"/>
        </a:dk2>
        <a:lt2>
          <a:srgbClr val="2D4851"/>
        </a:lt2>
        <a:accent1>
          <a:srgbClr val="5C91A4"/>
        </a:accent1>
        <a:accent2>
          <a:srgbClr val="8EB3C0"/>
        </a:accent2>
        <a:accent3>
          <a:srgbClr val="FFFFFF"/>
        </a:accent3>
        <a:accent4>
          <a:srgbClr val="131E22"/>
        </a:accent4>
        <a:accent5>
          <a:srgbClr val="B5C7CF"/>
        </a:accent5>
        <a:accent6>
          <a:srgbClr val="80A2AE"/>
        </a:accent6>
        <a:hlink>
          <a:srgbClr val="C3DDE3"/>
        </a:hlink>
        <a:folHlink>
          <a:srgbClr val="DDECE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화면 슬라이드 쇼(4:3)</PresentationFormat>
  <Paragraphs>55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1_Default Design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Bok Hee Choi</dc:creator>
  <cp:lastModifiedBy>Bok Hee Choi</cp:lastModifiedBy>
  <cp:revision>2</cp:revision>
  <dcterms:created xsi:type="dcterms:W3CDTF">2016-12-14T05:47:52Z</dcterms:created>
  <dcterms:modified xsi:type="dcterms:W3CDTF">2016-12-14T05:49:59Z</dcterms:modified>
</cp:coreProperties>
</file>