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20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788AE-A43D-43C8-A2B5-198331AE2E31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F5F82-8265-49CC-B184-C7B2BFCC9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048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피부에 대해서 제가 설명 해 드리기 앞서 여러분들에게 있어</a:t>
            </a:r>
            <a:endParaRPr lang="en-US" altLang="ko-KR" smtClean="0"/>
          </a:p>
          <a:p>
            <a:r>
              <a:rPr lang="ko-KR" altLang="en-US" smtClean="0"/>
              <a:t>피부는 어떤 의미 인지 한번 물어보고 하겠습니다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예상 답변</a:t>
            </a:r>
            <a:r>
              <a:rPr lang="en-US" altLang="ko-KR" smtClean="0"/>
              <a:t>) </a:t>
            </a:r>
            <a:r>
              <a:rPr lang="ko-KR" altLang="en-US" smtClean="0"/>
              <a:t>외모를 가꾸기 위한 필수 용품</a:t>
            </a:r>
            <a:r>
              <a:rPr lang="en-US" altLang="ko-KR" smtClean="0"/>
              <a:t>, </a:t>
            </a:r>
            <a:r>
              <a:rPr lang="ko-KR" altLang="en-US" smtClean="0"/>
              <a:t>또렷한 이목구비</a:t>
            </a:r>
            <a:r>
              <a:rPr lang="en-US" altLang="ko-KR" smtClean="0"/>
              <a:t>, </a:t>
            </a:r>
            <a:r>
              <a:rPr lang="ko-KR" altLang="en-US" smtClean="0"/>
              <a:t>아름다움을 유지 </a:t>
            </a:r>
            <a:r>
              <a:rPr lang="en-US" altLang="ko-KR" smtClean="0"/>
              <a:t>, </a:t>
            </a:r>
            <a:r>
              <a:rPr lang="ko-KR" altLang="en-US" smtClean="0"/>
              <a:t>보호 등등</a:t>
            </a:r>
            <a:endParaRPr lang="en-US" altLang="ko-KR" smtClean="0"/>
          </a:p>
          <a:p>
            <a:r>
              <a:rPr lang="ko-KR" altLang="en-US" smtClean="0"/>
              <a:t>그렇죠 여러가지 이유에서 여성분들은 화장품을 사용해서 피부를 관리 하고 있습니다</a:t>
            </a:r>
            <a:r>
              <a:rPr lang="en-US" altLang="ko-KR" smtClean="0"/>
              <a:t>. </a:t>
            </a:r>
          </a:p>
          <a:p>
            <a:endParaRPr lang="en-US" altLang="ko-KR" smtClean="0"/>
          </a:p>
          <a:p>
            <a:r>
              <a:rPr lang="ko-KR" altLang="en-US" smtClean="0"/>
              <a:t>요즘은 정말 많은 제품들이 판매가 되고 있고</a:t>
            </a:r>
            <a:r>
              <a:rPr lang="en-US" altLang="ko-KR" smtClean="0"/>
              <a:t>,  </a:t>
            </a:r>
            <a:r>
              <a:rPr lang="ko-KR" altLang="en-US" smtClean="0"/>
              <a:t>인터넷이나 겟잇뷰티 등을 통해 많은 정보를 얻을 수 있는 것 같은데</a:t>
            </a:r>
            <a:endParaRPr lang="en-US" altLang="ko-KR" smtClean="0"/>
          </a:p>
          <a:p>
            <a:r>
              <a:rPr lang="ko-KR" altLang="en-US" smtClean="0"/>
              <a:t>그럼 여러분들은 얼마나 피부에 대해서 알고 있는지</a:t>
            </a:r>
            <a:endParaRPr lang="en-US" altLang="ko-KR" smtClean="0"/>
          </a:p>
          <a:p>
            <a:r>
              <a:rPr lang="ko-KR" altLang="en-US" smtClean="0"/>
              <a:t>한버 </a:t>
            </a:r>
            <a:r>
              <a:rPr lang="en-US" altLang="ko-KR" smtClean="0"/>
              <a:t>OX </a:t>
            </a:r>
            <a:r>
              <a:rPr lang="ko-KR" altLang="en-US" smtClean="0"/>
              <a:t>퀴즈를 동해서 먼저 알아보도록 하죠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</p:txBody>
      </p:sp>
      <p:sp>
        <p:nvSpPr>
          <p:cNvPr id="880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12813" eaLnBrk="0" latinLnBrk="1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algn="l" defTabSz="912813" eaLnBrk="0" latinLnBrk="1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algn="l" defTabSz="912813" eaLnBrk="0" latinLnBrk="1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algn="l" defTabSz="912813" eaLnBrk="0" latinLnBrk="1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algn="l" defTabSz="912813" eaLnBrk="0" latinLnBrk="1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latinLnBrk="0" hangingPunct="1">
              <a:spcBef>
                <a:spcPct val="0"/>
              </a:spcBef>
            </a:pPr>
            <a:fld id="{B46A285F-AAE9-431D-955B-18527F93DD78}" type="slidenum">
              <a:rPr kumimoji="0" lang="ko-KR" altLang="en-US" smtClean="0">
                <a:latin typeface="Arial" charset="0"/>
              </a:rPr>
              <a:pPr algn="r" eaLnBrk="1" latinLnBrk="0" hangingPunct="1">
                <a:spcBef>
                  <a:spcPct val="0"/>
                </a:spcBef>
              </a:pPr>
              <a:t>1</a:t>
            </a:fld>
            <a:endParaRPr kumimoji="0" lang="en-US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문제 읽고</a:t>
            </a:r>
            <a:r>
              <a:rPr lang="en-US" altLang="ko-KR" smtClean="0"/>
              <a:t>, </a:t>
            </a:r>
            <a:r>
              <a:rPr lang="ko-KR" altLang="en-US" smtClean="0"/>
              <a:t>직원들이 손과 팔을 이용해서 답을 할수 있도록 함</a:t>
            </a:r>
            <a:r>
              <a:rPr lang="en-US" altLang="ko-KR" smtClean="0"/>
              <a:t>. </a:t>
            </a:r>
          </a:p>
          <a:p>
            <a:endParaRPr lang="ko-KR" altLang="en-US" smtClean="0"/>
          </a:p>
        </p:txBody>
      </p:sp>
      <p:sp>
        <p:nvSpPr>
          <p:cNvPr id="890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12813" eaLnBrk="0" latinLnBrk="1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algn="l" defTabSz="912813" eaLnBrk="0" latinLnBrk="1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algn="l" defTabSz="912813" eaLnBrk="0" latinLnBrk="1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algn="l" defTabSz="912813" eaLnBrk="0" latinLnBrk="1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algn="l" defTabSz="912813" eaLnBrk="0" latinLnBrk="1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latinLnBrk="0" hangingPunct="1">
              <a:spcBef>
                <a:spcPct val="0"/>
              </a:spcBef>
            </a:pPr>
            <a:fld id="{A6FC95BE-5E3E-4551-B787-CF3C4FA4E0D1}" type="slidenum">
              <a:rPr kumimoji="0" lang="ko-KR" altLang="en-US" smtClean="0">
                <a:latin typeface="Arial" charset="0"/>
              </a:rPr>
              <a:pPr algn="r" eaLnBrk="1" latinLnBrk="0" hangingPunct="1">
                <a:spcBef>
                  <a:spcPct val="0"/>
                </a:spcBef>
              </a:pPr>
              <a:t>2</a:t>
            </a:fld>
            <a:endParaRPr kumimoji="0" lang="en-US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문제 읽고</a:t>
            </a:r>
            <a:r>
              <a:rPr lang="en-US" altLang="ko-KR" smtClean="0"/>
              <a:t>, </a:t>
            </a:r>
            <a:r>
              <a:rPr lang="ko-KR" altLang="en-US" smtClean="0"/>
              <a:t>직원들이 손과 팔을 이용해서 답을 할수 있도록 함</a:t>
            </a:r>
            <a:r>
              <a:rPr lang="en-US" altLang="ko-KR" smtClean="0"/>
              <a:t>. </a:t>
            </a:r>
          </a:p>
          <a:p>
            <a:endParaRPr lang="ko-KR" altLang="en-US" smtClean="0"/>
          </a:p>
        </p:txBody>
      </p:sp>
      <p:sp>
        <p:nvSpPr>
          <p:cNvPr id="9011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12813" eaLnBrk="0" latinLnBrk="1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algn="l" defTabSz="912813" eaLnBrk="0" latinLnBrk="1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algn="l" defTabSz="912813" eaLnBrk="0" latinLnBrk="1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algn="l" defTabSz="912813" eaLnBrk="0" latinLnBrk="1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algn="l" defTabSz="912813" eaLnBrk="0" latinLnBrk="1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latinLnBrk="0" hangingPunct="1">
              <a:spcBef>
                <a:spcPct val="0"/>
              </a:spcBef>
            </a:pPr>
            <a:fld id="{5BD5EE3E-F0EB-4ECE-9B9A-7A26CA176642}" type="slidenum">
              <a:rPr kumimoji="0" lang="ko-KR" altLang="en-US" smtClean="0">
                <a:latin typeface="Arial" charset="0"/>
              </a:rPr>
              <a:pPr algn="r" eaLnBrk="1" latinLnBrk="0" hangingPunct="1">
                <a:spcBef>
                  <a:spcPct val="0"/>
                </a:spcBef>
              </a:pPr>
              <a:t>3</a:t>
            </a:fld>
            <a:endParaRPr kumimoji="0" lang="en-US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추가 질문 </a:t>
            </a:r>
            <a:r>
              <a:rPr lang="en-US" altLang="ko-KR" smtClean="0"/>
              <a:t>: </a:t>
            </a:r>
            <a:r>
              <a:rPr lang="ko-KR" altLang="en-US" smtClean="0"/>
              <a:t>일주일 중 하루는  아무것도 안 바르고 피부를 쉬게 하는 게 좋다</a:t>
            </a:r>
            <a:r>
              <a:rPr lang="en-US" altLang="ko-KR" smtClean="0"/>
              <a:t>…. (X)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문제 읽고</a:t>
            </a:r>
            <a:r>
              <a:rPr lang="en-US" altLang="ko-KR" smtClean="0"/>
              <a:t>, </a:t>
            </a:r>
            <a:r>
              <a:rPr lang="ko-KR" altLang="en-US" smtClean="0"/>
              <a:t>직원들이 손과 팔을 이용해서 답을 할 수 있도록 함</a:t>
            </a:r>
            <a:r>
              <a:rPr lang="en-US" altLang="ko-KR" smtClean="0"/>
              <a:t>. </a:t>
            </a:r>
          </a:p>
          <a:p>
            <a:endParaRPr lang="en-US" altLang="ko-KR" smtClean="0"/>
          </a:p>
          <a:p>
            <a:r>
              <a:rPr lang="ko-KR" altLang="en-US" smtClean="0"/>
              <a:t>여러분들은 상당히 많은 부분을 이미 알고 계신것같네요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그럼 지금부터는 피부에 대해서 설명을 시작해 보도록 하겠습니다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911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12813" eaLnBrk="0" latinLnBrk="1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algn="l" defTabSz="912813" eaLnBrk="0" latinLnBrk="1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algn="l" defTabSz="912813" eaLnBrk="0" latinLnBrk="1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algn="l" defTabSz="912813" eaLnBrk="0" latinLnBrk="1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algn="l" defTabSz="912813" eaLnBrk="0" latinLnBrk="1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latinLnBrk="0" hangingPunct="1">
              <a:spcBef>
                <a:spcPct val="0"/>
              </a:spcBef>
            </a:pPr>
            <a:fld id="{437BDDBA-4B70-4873-BE9F-9ABB0B5D4856}" type="slidenum">
              <a:rPr kumimoji="0" lang="ko-KR" altLang="en-US" smtClean="0">
                <a:latin typeface="Arial" charset="0"/>
              </a:rPr>
              <a:pPr algn="r" eaLnBrk="1" latinLnBrk="0" hangingPunct="1">
                <a:spcBef>
                  <a:spcPct val="0"/>
                </a:spcBef>
              </a:pPr>
              <a:t>4</a:t>
            </a:fld>
            <a:endParaRPr kumimoji="0" lang="en-US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9F75-F5D5-47E7-87E9-DBCB7E99E574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2091-13D3-42FA-AA5F-D26A5FBE1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9F75-F5D5-47E7-87E9-DBCB7E99E574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2091-13D3-42FA-AA5F-D26A5FBE1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0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9F75-F5D5-47E7-87E9-DBCB7E99E574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2091-13D3-42FA-AA5F-D26A5FBE1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540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9F75-F5D5-47E7-87E9-DBCB7E99E574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2091-13D3-42FA-AA5F-D26A5FBE1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01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9F75-F5D5-47E7-87E9-DBCB7E99E574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2091-13D3-42FA-AA5F-D26A5FBE1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7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9F75-F5D5-47E7-87E9-DBCB7E99E574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2091-13D3-42FA-AA5F-D26A5FBE1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94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9F75-F5D5-47E7-87E9-DBCB7E99E574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2091-13D3-42FA-AA5F-D26A5FBE1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26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9F75-F5D5-47E7-87E9-DBCB7E99E574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2091-13D3-42FA-AA5F-D26A5FBE1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98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9F75-F5D5-47E7-87E9-DBCB7E99E574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2091-13D3-42FA-AA5F-D26A5FBE1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76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9F75-F5D5-47E7-87E9-DBCB7E99E574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2091-13D3-42FA-AA5F-D26A5FBE1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31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9F75-F5D5-47E7-87E9-DBCB7E99E574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2091-13D3-42FA-AA5F-D26A5FBE1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679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89F75-F5D5-47E7-87E9-DBCB7E99E574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12091-13D3-42FA-AA5F-D26A5FBE1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82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684213" y="0"/>
            <a:ext cx="7620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56773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56773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56773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56773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56773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ko-KR" sz="3200" kern="0" dirty="0" smtClean="0">
              <a:solidFill>
                <a:schemeClr val="tx1">
                  <a:lumMod val="90000"/>
                  <a:lumOff val="10000"/>
                </a:scheme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25" y="2182813"/>
            <a:ext cx="435292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4CEDE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147638" y="1069975"/>
            <a:ext cx="8924925" cy="50641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eaLnBrk="0" hangingPunct="0">
              <a:spcBef>
                <a:spcPct val="20000"/>
              </a:spcBef>
              <a:buClr>
                <a:srgbClr val="25474F"/>
              </a:buClr>
              <a:buSzPct val="14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356773"/>
              </a:buClr>
              <a:buSzPct val="12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488B9B"/>
              </a:buClr>
              <a:buFont typeface="Wingdings" pitchFamily="2" charset="2"/>
              <a:buChar char="ü"/>
              <a:defRPr sz="16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F76615"/>
              </a:buClr>
              <a:buSzPct val="75000"/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ko-KR" altLang="en-US" sz="1800" smtClean="0">
              <a:solidFill>
                <a:srgbClr val="FFFFFF"/>
              </a:solidFill>
            </a:endParaRPr>
          </a:p>
        </p:txBody>
      </p:sp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230188" y="1109663"/>
            <a:ext cx="36083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rgbClr val="25474F"/>
              </a:buClr>
              <a:buSzPct val="14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356773"/>
              </a:buClr>
              <a:buSzPct val="12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488B9B"/>
              </a:buClr>
              <a:buFont typeface="Wingdings" pitchFamily="2" charset="2"/>
              <a:buChar char="ü"/>
              <a:defRPr sz="16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F76615"/>
              </a:buClr>
              <a:buSzPct val="75000"/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4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여러분들에게 피부란</a:t>
            </a:r>
            <a:r>
              <a:rPr lang="en-US" altLang="ko-KR" sz="24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240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Picture 2" descr="https://fngage.com/AppData/Img_Product/App/10000088_2013082110172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25" y="1884363"/>
            <a:ext cx="4467225" cy="419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32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I.  </a:t>
            </a:r>
            <a:r>
              <a:rPr lang="ko-KR" altLang="en-US" sz="32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피부 조직 이해</a:t>
            </a:r>
            <a:endParaRPr lang="en-US" altLang="ko-KR" sz="3200" b="1" dirty="0" smtClean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15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30163"/>
            <a:ext cx="7620000" cy="685800"/>
          </a:xfrm>
        </p:spPr>
        <p:txBody>
          <a:bodyPr/>
          <a:lstStyle/>
          <a:p>
            <a:pPr>
              <a:defRPr/>
            </a:pPr>
            <a:r>
              <a:rPr lang="ko-KR" altLang="en-US" sz="32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</a:rPr>
              <a:t>피부 관리 </a:t>
            </a:r>
            <a:r>
              <a:rPr lang="en-US" altLang="ko-KR" sz="32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</a:rPr>
              <a:t>OX </a:t>
            </a:r>
            <a:r>
              <a:rPr lang="ko-KR" altLang="en-US" sz="32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</a:rPr>
              <a:t>퀴즈</a:t>
            </a:r>
            <a:endParaRPr lang="en-US" altLang="ko-KR" sz="3200" b="1" dirty="0" smtClean="0">
              <a:solidFill>
                <a:schemeClr val="tx1">
                  <a:lumMod val="90000"/>
                  <a:lumOff val="1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815975" y="736600"/>
            <a:ext cx="712946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algn="l" eaLnBrk="0" hangingPunct="0">
              <a:spcBef>
                <a:spcPct val="20000"/>
              </a:spcBef>
              <a:buClr>
                <a:srgbClr val="25474F"/>
              </a:buClr>
              <a:buSzPct val="14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356773"/>
              </a:buClr>
              <a:buSzPct val="12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488B9B"/>
              </a:buClr>
              <a:buFont typeface="Wingdings" pitchFamily="2" charset="2"/>
              <a:buChar char="ü"/>
              <a:defRPr sz="16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F76615"/>
              </a:buClr>
              <a:buSzPct val="75000"/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charset="0"/>
              <a:buChar char="•"/>
            </a:pPr>
            <a:r>
              <a:rPr lang="ko-KR" altLang="en-US" sz="1800" b="0">
                <a:latin typeface="맑은 고딕" pitchFamily="50" charset="-127"/>
                <a:ea typeface="맑은 고딕" pitchFamily="50" charset="-127"/>
              </a:rPr>
              <a:t>자외선 차단제를 바르면 반드시 폼 클렌징으로 세안을 해야 한다</a:t>
            </a:r>
            <a:endParaRPr lang="en-US" altLang="ko-KR" sz="18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819150" y="2806700"/>
            <a:ext cx="620553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algn="l" eaLnBrk="0" hangingPunct="0">
              <a:spcBef>
                <a:spcPct val="20000"/>
              </a:spcBef>
              <a:buClr>
                <a:srgbClr val="25474F"/>
              </a:buClr>
              <a:buSzPct val="14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356773"/>
              </a:buClr>
              <a:buSzPct val="12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488B9B"/>
              </a:buClr>
              <a:buFont typeface="Wingdings" pitchFamily="2" charset="2"/>
              <a:buChar char="ü"/>
              <a:defRPr sz="16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F76615"/>
              </a:buClr>
              <a:buSzPct val="75000"/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charset="0"/>
              <a:buChar char="•"/>
            </a:pPr>
            <a:r>
              <a:rPr lang="ko-KR" altLang="en-US" sz="1800" b="0">
                <a:latin typeface="맑은 고딕" pitchFamily="50" charset="-127"/>
                <a:ea typeface="맑은 고딕" pitchFamily="50" charset="-127"/>
              </a:rPr>
              <a:t>각질 제거를 위해 떼타월로 얼굴을 살살 밀어 주면 좋다</a:t>
            </a:r>
            <a:endParaRPr lang="en-US" altLang="ko-KR" sz="18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020763" y="4883150"/>
            <a:ext cx="403225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algn="l" eaLnBrk="0" hangingPunct="0">
              <a:spcBef>
                <a:spcPct val="20000"/>
              </a:spcBef>
              <a:buClr>
                <a:srgbClr val="25474F"/>
              </a:buClr>
              <a:buSzPct val="14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356773"/>
              </a:buClr>
              <a:buSzPct val="12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488B9B"/>
              </a:buClr>
              <a:buFont typeface="Wingdings" pitchFamily="2" charset="2"/>
              <a:buChar char="ü"/>
              <a:defRPr sz="16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F76615"/>
              </a:buClr>
              <a:buSzPct val="75000"/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charset="0"/>
              <a:buChar char="•"/>
            </a:pPr>
            <a:r>
              <a:rPr lang="ko-KR" altLang="en-US" sz="1800" b="0">
                <a:latin typeface="맑은 고딕" pitchFamily="50" charset="-127"/>
                <a:ea typeface="맑은 고딕" pitchFamily="50" charset="-127"/>
              </a:rPr>
              <a:t>얼굴은 반드시 찬물로 씻어야 한다</a:t>
            </a:r>
            <a:endParaRPr lang="en-US" altLang="ko-KR" sz="18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01" name="TextBox 31"/>
          <p:cNvSpPr txBox="1">
            <a:spLocks noChangeArrowheads="1"/>
          </p:cNvSpPr>
          <p:nvPr/>
        </p:nvSpPr>
        <p:spPr bwMode="auto">
          <a:xfrm>
            <a:off x="-192088" y="7591425"/>
            <a:ext cx="5349876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algn="l" eaLnBrk="0" hangingPunct="0">
              <a:spcBef>
                <a:spcPct val="20000"/>
              </a:spcBef>
              <a:buClr>
                <a:srgbClr val="25474F"/>
              </a:buClr>
              <a:buSzPct val="14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356773"/>
              </a:buClr>
              <a:buSzPct val="12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488B9B"/>
              </a:buClr>
              <a:buFont typeface="Wingdings" pitchFamily="2" charset="2"/>
              <a:buChar char="ü"/>
              <a:defRPr sz="16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F76615"/>
              </a:buClr>
              <a:buSzPct val="75000"/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charset="0"/>
              <a:buChar char="•"/>
            </a:pPr>
            <a:r>
              <a:rPr lang="ko-KR" altLang="en-US" sz="1800" b="0">
                <a:latin typeface="맑은 고딕" pitchFamily="50" charset="-127"/>
                <a:ea typeface="맑은 고딕" pitchFamily="50" charset="-127"/>
              </a:rPr>
              <a:t>좋은 피부를 위해서는 이중 클렌징을 해야 한다</a:t>
            </a:r>
            <a:endParaRPr lang="en-US" altLang="ko-KR" sz="18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02" name="TextBox 32"/>
          <p:cNvSpPr txBox="1">
            <a:spLocks noChangeArrowheads="1"/>
          </p:cNvSpPr>
          <p:nvPr/>
        </p:nvSpPr>
        <p:spPr bwMode="auto">
          <a:xfrm>
            <a:off x="-319088" y="7953375"/>
            <a:ext cx="581183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algn="l" eaLnBrk="0" hangingPunct="0">
              <a:spcBef>
                <a:spcPct val="20000"/>
              </a:spcBef>
              <a:buClr>
                <a:srgbClr val="25474F"/>
              </a:buClr>
              <a:buSzPct val="14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356773"/>
              </a:buClr>
              <a:buSzPct val="12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488B9B"/>
              </a:buClr>
              <a:buFont typeface="Wingdings" pitchFamily="2" charset="2"/>
              <a:buChar char="ü"/>
              <a:defRPr sz="16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F76615"/>
              </a:buClr>
              <a:buSzPct val="75000"/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charset="0"/>
              <a:buChar char="•"/>
            </a:pPr>
            <a:r>
              <a:rPr lang="ko-KR" altLang="en-US" sz="1800" b="0">
                <a:latin typeface="맑은 고딕" pitchFamily="50" charset="-127"/>
                <a:ea typeface="맑은 고딕" pitchFamily="50" charset="-127"/>
              </a:rPr>
              <a:t>피부가 건조하면 수분 라인을 집중해서 바르면 된다</a:t>
            </a:r>
            <a:endParaRPr lang="en-US" altLang="ko-KR" sz="1800" b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23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450" y="5295900"/>
            <a:ext cx="1133475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4CEDE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5" name="Picture 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88" y="3370263"/>
            <a:ext cx="22352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4CEDE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6" name="Picture 3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88" y="1190625"/>
            <a:ext cx="208280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4CEDE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12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rgbClr val="25474F"/>
              </a:buClr>
              <a:buSzPct val="14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356773"/>
              </a:buClr>
              <a:buSzPct val="12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488B9B"/>
              </a:buClr>
              <a:buFont typeface="Wingdings" pitchFamily="2" charset="2"/>
              <a:buChar char="ü"/>
              <a:defRPr sz="16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F76615"/>
              </a:buClr>
              <a:buSzPct val="75000"/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00D8948-ABA0-4EDE-9AA4-4C920273FC0F}" type="slidenum">
              <a:rPr lang="ko-KR" altLang="en-US" sz="1000" smtClean="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ko-KR" sz="1000" smtClean="0">
              <a:latin typeface="Arial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30163"/>
            <a:ext cx="7620000" cy="685800"/>
          </a:xfrm>
        </p:spPr>
        <p:txBody>
          <a:bodyPr/>
          <a:lstStyle/>
          <a:p>
            <a:pPr>
              <a:defRPr/>
            </a:pPr>
            <a:r>
              <a:rPr lang="ko-KR" altLang="en-US" sz="32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</a:rPr>
              <a:t>피부 관리 </a:t>
            </a:r>
            <a:r>
              <a:rPr lang="en-US" altLang="ko-KR" sz="32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</a:rPr>
              <a:t>OX </a:t>
            </a:r>
            <a:r>
              <a:rPr lang="ko-KR" altLang="en-US" sz="32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</a:rPr>
              <a:t>퀴즈</a:t>
            </a:r>
            <a:endParaRPr lang="en-US" altLang="ko-KR" sz="3200" b="1" dirty="0" smtClean="0">
              <a:solidFill>
                <a:schemeClr val="tx1">
                  <a:lumMod val="90000"/>
                  <a:lumOff val="1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884363" y="798513"/>
            <a:ext cx="442595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algn="l" eaLnBrk="0" hangingPunct="0">
              <a:spcBef>
                <a:spcPct val="20000"/>
              </a:spcBef>
              <a:buClr>
                <a:srgbClr val="25474F"/>
              </a:buClr>
              <a:buSzPct val="14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356773"/>
              </a:buClr>
              <a:buSzPct val="12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488B9B"/>
              </a:buClr>
              <a:buFont typeface="Wingdings" pitchFamily="2" charset="2"/>
              <a:buChar char="ü"/>
              <a:defRPr sz="16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F76615"/>
              </a:buClr>
              <a:buSzPct val="75000"/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charset="0"/>
              <a:buChar char="•"/>
            </a:pPr>
            <a:r>
              <a:rPr lang="ko-KR" altLang="en-US" sz="1800" b="0">
                <a:latin typeface="맑은 고딕" pitchFamily="50" charset="-127"/>
                <a:ea typeface="맑은 고딕" pitchFamily="50" charset="-127"/>
              </a:rPr>
              <a:t>밤에 잠을 많이 자면 피부가 좋아 진다</a:t>
            </a:r>
            <a:endParaRPr lang="en-US" altLang="ko-KR" sz="18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971675" y="2900363"/>
            <a:ext cx="449421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algn="l" eaLnBrk="0" hangingPunct="0">
              <a:spcBef>
                <a:spcPct val="20000"/>
              </a:spcBef>
              <a:buClr>
                <a:srgbClr val="25474F"/>
              </a:buClr>
              <a:buSzPct val="14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356773"/>
              </a:buClr>
              <a:buSzPct val="12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488B9B"/>
              </a:buClr>
              <a:buFont typeface="Wingdings" pitchFamily="2" charset="2"/>
              <a:buChar char="ü"/>
              <a:defRPr sz="16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F76615"/>
              </a:buClr>
              <a:buSzPct val="75000"/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charset="0"/>
              <a:buChar char="•"/>
            </a:pPr>
            <a:r>
              <a:rPr lang="ko-KR" altLang="en-US" sz="1800" b="0">
                <a:latin typeface="맑은 고딕" pitchFamily="50" charset="-127"/>
                <a:ea typeface="맑은 고딕" pitchFamily="50" charset="-127"/>
              </a:rPr>
              <a:t>자외선 차단제는 여름에만 바르면 된다</a:t>
            </a:r>
            <a:endParaRPr lang="en-US" altLang="ko-KR" sz="18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1893888" y="5045075"/>
            <a:ext cx="51181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algn="l" eaLnBrk="0" hangingPunct="0">
              <a:spcBef>
                <a:spcPct val="20000"/>
              </a:spcBef>
              <a:buClr>
                <a:srgbClr val="25474F"/>
              </a:buClr>
              <a:buSzPct val="14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356773"/>
              </a:buClr>
              <a:buSzPct val="12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488B9B"/>
              </a:buClr>
              <a:buFont typeface="Wingdings" pitchFamily="2" charset="2"/>
              <a:buChar char="ü"/>
              <a:defRPr sz="16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F76615"/>
              </a:buClr>
              <a:buSzPct val="75000"/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charset="0"/>
              <a:buChar char="•"/>
            </a:pPr>
            <a:r>
              <a:rPr lang="ko-KR" altLang="en-US" sz="1800" b="0">
                <a:latin typeface="맑은 고딕" pitchFamily="50" charset="-127"/>
                <a:ea typeface="맑은 고딕" pitchFamily="50" charset="-127"/>
              </a:rPr>
              <a:t>뜨거운 사우나를 자주 하면 피부가 좋아 진다</a:t>
            </a:r>
            <a:endParaRPr lang="en-US" altLang="ko-KR" sz="18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26" name="TextBox 31"/>
          <p:cNvSpPr txBox="1">
            <a:spLocks noChangeArrowheads="1"/>
          </p:cNvSpPr>
          <p:nvPr/>
        </p:nvSpPr>
        <p:spPr bwMode="auto">
          <a:xfrm>
            <a:off x="-192088" y="7591425"/>
            <a:ext cx="5349876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algn="l" eaLnBrk="0" hangingPunct="0">
              <a:spcBef>
                <a:spcPct val="20000"/>
              </a:spcBef>
              <a:buClr>
                <a:srgbClr val="25474F"/>
              </a:buClr>
              <a:buSzPct val="14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356773"/>
              </a:buClr>
              <a:buSzPct val="12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488B9B"/>
              </a:buClr>
              <a:buFont typeface="Wingdings" pitchFamily="2" charset="2"/>
              <a:buChar char="ü"/>
              <a:defRPr sz="16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F76615"/>
              </a:buClr>
              <a:buSzPct val="75000"/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charset="0"/>
              <a:buChar char="•"/>
            </a:pPr>
            <a:r>
              <a:rPr lang="ko-KR" altLang="en-US" sz="1800" b="0">
                <a:latin typeface="맑은 고딕" pitchFamily="50" charset="-127"/>
                <a:ea typeface="맑은 고딕" pitchFamily="50" charset="-127"/>
              </a:rPr>
              <a:t>좋은 피부를 위해서는 이중 클렌징을 해야 한다</a:t>
            </a:r>
            <a:endParaRPr lang="en-US" altLang="ko-KR" sz="18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27" name="TextBox 32"/>
          <p:cNvSpPr txBox="1">
            <a:spLocks noChangeArrowheads="1"/>
          </p:cNvSpPr>
          <p:nvPr/>
        </p:nvSpPr>
        <p:spPr bwMode="auto">
          <a:xfrm>
            <a:off x="-319088" y="7953375"/>
            <a:ext cx="581183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algn="l" eaLnBrk="0" hangingPunct="0">
              <a:spcBef>
                <a:spcPct val="20000"/>
              </a:spcBef>
              <a:buClr>
                <a:srgbClr val="25474F"/>
              </a:buClr>
              <a:buSzPct val="14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356773"/>
              </a:buClr>
              <a:buSzPct val="12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488B9B"/>
              </a:buClr>
              <a:buFont typeface="Wingdings" pitchFamily="2" charset="2"/>
              <a:buChar char="ü"/>
              <a:defRPr sz="16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F76615"/>
              </a:buClr>
              <a:buSzPct val="75000"/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charset="0"/>
              <a:buChar char="•"/>
            </a:pPr>
            <a:r>
              <a:rPr lang="ko-KR" altLang="en-US" sz="1800" b="0">
                <a:latin typeface="맑은 고딕" pitchFamily="50" charset="-127"/>
                <a:ea typeface="맑은 고딕" pitchFamily="50" charset="-127"/>
              </a:rPr>
              <a:t>피부가 건조하면 수분 라인을 집중해서 바르면 된다</a:t>
            </a:r>
            <a:endParaRPr lang="en-US" altLang="ko-KR" sz="1800" b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50" y="1438275"/>
            <a:ext cx="21209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4CEDE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188" y="3406775"/>
            <a:ext cx="23717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4CEDE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5" y="5583238"/>
            <a:ext cx="1787525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4CEDE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706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rgbClr val="25474F"/>
              </a:buClr>
              <a:buSzPct val="14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356773"/>
              </a:buClr>
              <a:buSzPct val="12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488B9B"/>
              </a:buClr>
              <a:buFont typeface="Wingdings" pitchFamily="2" charset="2"/>
              <a:buChar char="ü"/>
              <a:defRPr sz="16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F76615"/>
              </a:buClr>
              <a:buSzPct val="75000"/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1C7C3AB-52F1-4B3B-89DF-BFD326AF49D3}" type="slidenum">
              <a:rPr lang="ko-KR" altLang="en-US" sz="1000" smtClean="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ko-KR" sz="1000" smtClean="0">
              <a:latin typeface="Arial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30163"/>
            <a:ext cx="7620000" cy="685800"/>
          </a:xfrm>
        </p:spPr>
        <p:txBody>
          <a:bodyPr/>
          <a:lstStyle/>
          <a:p>
            <a:pPr>
              <a:defRPr/>
            </a:pPr>
            <a:r>
              <a:rPr lang="ko-KR" altLang="en-US" sz="32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</a:rPr>
              <a:t>피부 관리 </a:t>
            </a:r>
            <a:r>
              <a:rPr lang="en-US" altLang="ko-KR" sz="32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</a:rPr>
              <a:t>OX </a:t>
            </a:r>
            <a:r>
              <a:rPr lang="ko-KR" altLang="en-US" sz="32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</a:rPr>
              <a:t>퀴즈</a:t>
            </a:r>
            <a:endParaRPr lang="en-US" altLang="ko-KR" sz="3200" b="1" dirty="0" smtClean="0">
              <a:solidFill>
                <a:schemeClr val="tx1">
                  <a:lumMod val="90000"/>
                  <a:lumOff val="1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722438" y="798513"/>
            <a:ext cx="40544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algn="l" eaLnBrk="0" hangingPunct="0">
              <a:spcBef>
                <a:spcPct val="20000"/>
              </a:spcBef>
              <a:buClr>
                <a:srgbClr val="25474F"/>
              </a:buClr>
              <a:buSzPct val="14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356773"/>
              </a:buClr>
              <a:buSzPct val="12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488B9B"/>
              </a:buClr>
              <a:buFont typeface="Wingdings" pitchFamily="2" charset="2"/>
              <a:buChar char="ü"/>
              <a:defRPr sz="16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F76615"/>
              </a:buClr>
              <a:buSzPct val="75000"/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charset="0"/>
              <a:buChar char="•"/>
            </a:pPr>
            <a:r>
              <a:rPr lang="ko-KR" altLang="en-US" sz="1800" b="0">
                <a:latin typeface="맑은 고딕" pitchFamily="50" charset="-127"/>
                <a:ea typeface="맑은 고딕" pitchFamily="50" charset="-127"/>
              </a:rPr>
              <a:t>피부의 노화는 </a:t>
            </a:r>
            <a:r>
              <a:rPr lang="en-US" altLang="ko-KR" sz="1800" b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800" b="0">
                <a:latin typeface="맑은 고딕" pitchFamily="50" charset="-127"/>
                <a:ea typeface="맑은 고딕" pitchFamily="50" charset="-127"/>
              </a:rPr>
              <a:t>대부터 시작 된다</a:t>
            </a:r>
            <a:endParaRPr lang="en-US" altLang="ko-KR" sz="18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157163" y="2554288"/>
            <a:ext cx="90709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algn="l" eaLnBrk="0" hangingPunct="0">
              <a:spcBef>
                <a:spcPct val="20000"/>
              </a:spcBef>
              <a:buClr>
                <a:srgbClr val="25474F"/>
              </a:buClr>
              <a:buSzPct val="14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356773"/>
              </a:buClr>
              <a:buSzPct val="12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488B9B"/>
              </a:buClr>
              <a:buFont typeface="Wingdings" pitchFamily="2" charset="2"/>
              <a:buChar char="ü"/>
              <a:defRPr sz="16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F76615"/>
              </a:buClr>
              <a:buSzPct val="75000"/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charset="0"/>
              <a:buChar char="•"/>
            </a:pPr>
            <a:r>
              <a:rPr lang="ko-KR" altLang="en-US" sz="1800" b="0">
                <a:latin typeface="맑은 고딕" pitchFamily="50" charset="-127"/>
                <a:ea typeface="맑은 고딕" pitchFamily="50" charset="-127"/>
              </a:rPr>
              <a:t>화장품을 너무 많이 바르기 보다는 외출 하지 않을 때에는 스킨만 바르는 것이 좋다</a:t>
            </a:r>
            <a:endParaRPr lang="en-US" altLang="ko-KR" sz="18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48" name="TextBox 31"/>
          <p:cNvSpPr txBox="1">
            <a:spLocks noChangeArrowheads="1"/>
          </p:cNvSpPr>
          <p:nvPr/>
        </p:nvSpPr>
        <p:spPr bwMode="auto">
          <a:xfrm>
            <a:off x="-192088" y="7591425"/>
            <a:ext cx="5349876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algn="l" eaLnBrk="0" hangingPunct="0">
              <a:spcBef>
                <a:spcPct val="20000"/>
              </a:spcBef>
              <a:buClr>
                <a:srgbClr val="25474F"/>
              </a:buClr>
              <a:buSzPct val="14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356773"/>
              </a:buClr>
              <a:buSzPct val="12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488B9B"/>
              </a:buClr>
              <a:buFont typeface="Wingdings" pitchFamily="2" charset="2"/>
              <a:buChar char="ü"/>
              <a:defRPr sz="16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F76615"/>
              </a:buClr>
              <a:buSzPct val="75000"/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charset="0"/>
              <a:buChar char="•"/>
            </a:pPr>
            <a:r>
              <a:rPr lang="ko-KR" altLang="en-US" sz="1800" b="0">
                <a:latin typeface="맑은 고딕" pitchFamily="50" charset="-127"/>
                <a:ea typeface="맑은 고딕" pitchFamily="50" charset="-127"/>
              </a:rPr>
              <a:t>좋은 피부를 위해서는 이중 클렌징을 해야 한다</a:t>
            </a:r>
            <a:endParaRPr lang="en-US" altLang="ko-KR" sz="18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49" name="TextBox 32"/>
          <p:cNvSpPr txBox="1">
            <a:spLocks noChangeArrowheads="1"/>
          </p:cNvSpPr>
          <p:nvPr/>
        </p:nvSpPr>
        <p:spPr bwMode="auto">
          <a:xfrm>
            <a:off x="-319088" y="7953375"/>
            <a:ext cx="581183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algn="l" eaLnBrk="0" hangingPunct="0">
              <a:spcBef>
                <a:spcPct val="20000"/>
              </a:spcBef>
              <a:buClr>
                <a:srgbClr val="25474F"/>
              </a:buClr>
              <a:buSzPct val="14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356773"/>
              </a:buClr>
              <a:buSzPct val="12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488B9B"/>
              </a:buClr>
              <a:buFont typeface="Wingdings" pitchFamily="2" charset="2"/>
              <a:buChar char="ü"/>
              <a:defRPr sz="16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F76615"/>
              </a:buClr>
              <a:buSzPct val="75000"/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charset="0"/>
              <a:buChar char="•"/>
            </a:pPr>
            <a:r>
              <a:rPr lang="ko-KR" altLang="en-US" sz="1800" b="0">
                <a:latin typeface="맑은 고딕" pitchFamily="50" charset="-127"/>
                <a:ea typeface="맑은 고딕" pitchFamily="50" charset="-127"/>
              </a:rPr>
              <a:t>피부가 건조하면 수분 라인을 집중해서 바르면 된다</a:t>
            </a:r>
            <a:endParaRPr lang="en-US" altLang="ko-KR" sz="18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376238" y="5026025"/>
            <a:ext cx="44942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algn="l" eaLnBrk="0" hangingPunct="0">
              <a:spcBef>
                <a:spcPct val="20000"/>
              </a:spcBef>
              <a:buClr>
                <a:srgbClr val="25474F"/>
              </a:buClr>
              <a:buSzPct val="14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356773"/>
              </a:buClr>
              <a:buSzPct val="12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488B9B"/>
              </a:buClr>
              <a:buFont typeface="Wingdings" pitchFamily="2" charset="2"/>
              <a:buChar char="ü"/>
              <a:defRPr sz="16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F76615"/>
              </a:buClr>
              <a:buSzPct val="75000"/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charset="0"/>
              <a:buChar char="•"/>
            </a:pPr>
            <a:r>
              <a:rPr lang="ko-KR" altLang="en-US" sz="1800" b="0">
                <a:latin typeface="맑은 고딕" pitchFamily="50" charset="-127"/>
                <a:ea typeface="맑은 고딕" pitchFamily="50" charset="-127"/>
              </a:rPr>
              <a:t>남자들은 피지가 많아서 건조하지 않다</a:t>
            </a:r>
            <a:endParaRPr lang="en-US" altLang="ko-KR" sz="1800" b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1233488"/>
            <a:ext cx="2030412" cy="142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4CEDE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5026025"/>
            <a:ext cx="1208088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4CEDE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2968625"/>
            <a:ext cx="2414588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4CEDE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394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</Words>
  <Application>Microsoft Office PowerPoint</Application>
  <PresentationFormat>화면 슬라이드 쇼(4:3)</PresentationFormat>
  <Paragraphs>43</Paragraphs>
  <Slides>4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I.  피부 조직 이해</vt:lpstr>
      <vt:lpstr>피부 관리 OX 퀴즈</vt:lpstr>
      <vt:lpstr>피부 관리 OX 퀴즈</vt:lpstr>
      <vt:lpstr>피부 관리 OX 퀴즈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I.  피부 조직 이해</dc:title>
  <dc:creator>Bok Hee Choi</dc:creator>
  <cp:lastModifiedBy>Bok Hee Choi</cp:lastModifiedBy>
  <cp:revision>1</cp:revision>
  <dcterms:created xsi:type="dcterms:W3CDTF">2016-10-31T07:26:58Z</dcterms:created>
  <dcterms:modified xsi:type="dcterms:W3CDTF">2016-10-31T07:27:49Z</dcterms:modified>
</cp:coreProperties>
</file>