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90" y="-7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E5DB1D-A7F2-48FB-9B61-F8A8103CC8D0}" type="datetimeFigureOut">
              <a:rPr lang="ko-KR" altLang="en-US" smtClean="0"/>
              <a:t>2016-12-14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E499F7-7EC3-4CBD-8E84-421BACA545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791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6BECEE-A613-4C80-9DA8-8373B8CECC97}" type="slidenum">
              <a:rPr lang="ko-KR" altLang="en-US">
                <a:solidFill>
                  <a:srgbClr val="18252A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1825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859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0198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0198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08CBDD-80BC-4544-9A62-B5F7D043700A}" type="slidenum">
              <a:rPr lang="ko-KR" altLang="en-US">
                <a:solidFill>
                  <a:srgbClr val="18252A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1825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063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300" y="61913"/>
            <a:ext cx="76200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295400"/>
            <a:ext cx="8229600" cy="4953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6C0DE0-7AF7-4475-B676-EC467009D734}" type="slidenum">
              <a:rPr lang="ko-KR" altLang="en-US">
                <a:solidFill>
                  <a:srgbClr val="18252A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1825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416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EA3C74-D507-44DE-91EB-BD8ED1450B91}" type="slidenum">
              <a:rPr lang="ko-KR" altLang="en-US">
                <a:solidFill>
                  <a:srgbClr val="18252A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1825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55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888B96-7136-4DB0-B83E-3EACFBB074B6}" type="slidenum">
              <a:rPr lang="ko-KR" altLang="en-US">
                <a:solidFill>
                  <a:srgbClr val="18252A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1825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05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AAE624-B9EA-4EF4-9079-AAA0BDD751F3}" type="slidenum">
              <a:rPr lang="ko-KR" altLang="en-US">
                <a:solidFill>
                  <a:srgbClr val="18252A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1825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000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FAA2F5-AEC7-4AB7-932E-F63CE84635E6}" type="slidenum">
              <a:rPr lang="ko-KR" altLang="en-US">
                <a:solidFill>
                  <a:srgbClr val="18252A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1825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876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ABDF3C-6EBF-4B2E-8212-7A556421BA03}" type="slidenum">
              <a:rPr lang="ko-KR" altLang="en-US">
                <a:solidFill>
                  <a:srgbClr val="18252A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1825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7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EC0741-F308-4E4E-9833-DD4C1EF83FC9}" type="slidenum">
              <a:rPr lang="ko-KR" altLang="en-US">
                <a:solidFill>
                  <a:srgbClr val="18252A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1825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724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67D28C-CA03-41D7-8011-A9F29E8DAF98}" type="slidenum">
              <a:rPr lang="ko-KR" altLang="en-US">
                <a:solidFill>
                  <a:srgbClr val="18252A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1825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527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020E98-7A34-4A4B-8968-E59701E2DB58}" type="slidenum">
              <a:rPr lang="ko-KR" altLang="en-US">
                <a:solidFill>
                  <a:srgbClr val="18252A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1825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906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3"/>
          <p:cNvSpPr>
            <a:spLocks noChangeArrowheads="1"/>
          </p:cNvSpPr>
          <p:nvPr userDrawn="1"/>
        </p:nvSpPr>
        <p:spPr bwMode="auto">
          <a:xfrm>
            <a:off x="2292350" y="0"/>
            <a:ext cx="6851650" cy="62388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488B9B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B535D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endParaRPr lang="ko-KR" altLang="ko-KR" smtClean="0">
              <a:solidFill>
                <a:srgbClr val="18252A"/>
              </a:solidFill>
            </a:endParaRPr>
          </a:p>
        </p:txBody>
      </p:sp>
      <p:sp>
        <p:nvSpPr>
          <p:cNvPr id="1027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749300" y="61913"/>
            <a:ext cx="7620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Bluebell Korea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21575" y="6575425"/>
            <a:ext cx="1241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>
                <a:latin typeface="Arial" charset="0"/>
                <a:ea typeface="굴림" charset="-127"/>
              </a:defRPr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fld id="{8203F9EF-843C-4234-94B5-287501E7A32A}" type="slidenum">
              <a:rPr lang="ko-KR" altLang="en-US">
                <a:solidFill>
                  <a:srgbClr val="18252A"/>
                </a:solidFill>
              </a:rPr>
              <a:pPr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ko-KR">
              <a:solidFill>
                <a:srgbClr val="18252A"/>
              </a:solidFill>
            </a:endParaRPr>
          </a:p>
        </p:txBody>
      </p:sp>
      <p:pic>
        <p:nvPicPr>
          <p:cNvPr id="1030" name="Picture 27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61975" cy="677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24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544513"/>
            <a:ext cx="1062037" cy="10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4CEDE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6C7C85"/>
                  </a:outerShdw>
                </a:effectLst>
              </a14:hiddenEffects>
            </a:ext>
          </a:extLst>
        </p:spPr>
      </p:pic>
      <p:sp>
        <p:nvSpPr>
          <p:cNvPr id="2056" name="Rectangle 36"/>
          <p:cNvSpPr>
            <a:spLocks noChangeArrowheads="1"/>
          </p:cNvSpPr>
          <p:nvPr userDrawn="1"/>
        </p:nvSpPr>
        <p:spPr bwMode="auto">
          <a:xfrm>
            <a:off x="0" y="676275"/>
            <a:ext cx="2532063" cy="66675"/>
          </a:xfrm>
          <a:prstGeom prst="rect">
            <a:avLst/>
          </a:prstGeom>
          <a:gradFill rotWithShape="1">
            <a:gsLst>
              <a:gs pos="0">
                <a:srgbClr val="488B9B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B535D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endParaRPr lang="ko-KR" altLang="ko-KR" smtClean="0">
              <a:solidFill>
                <a:srgbClr val="1825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282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356773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356773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356773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356773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356773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5474F"/>
        </a:buClr>
        <a:buSzPct val="14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56773"/>
        </a:buClr>
        <a:buSzPct val="120000"/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488B9B"/>
        </a:buClr>
        <a:buFont typeface="Wingdings" pitchFamily="2" charset="2"/>
        <a:buChar char="ü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76615"/>
        </a:buClr>
        <a:buSzPct val="75000"/>
        <a:buFont typeface="Wingdings" pitchFamily="2" charset="2"/>
        <a:buChar char="ü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F7291"/>
        </a:buClr>
        <a:buSzPct val="80000"/>
        <a:buFont typeface="Wingdings" pitchFamily="2" charset="2"/>
        <a:buChar char="§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defRPr sz="1600">
          <a:solidFill>
            <a:srgbClr val="213353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defRPr sz="1600">
          <a:solidFill>
            <a:srgbClr val="213353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defRPr sz="1600">
          <a:solidFill>
            <a:srgbClr val="213353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defRPr sz="1600">
          <a:solidFill>
            <a:srgbClr val="213353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에르메스의</a:t>
            </a:r>
            <a:r>
              <a:rPr lang="ko-KR" altLang="en-US" dirty="0" smtClean="0"/>
              <a:t> </a:t>
            </a:r>
            <a:r>
              <a:rPr lang="ko-KR" altLang="en-US" dirty="0" smtClean="0"/>
              <a:t>가죽 </a:t>
            </a:r>
            <a:r>
              <a:rPr lang="ko-KR" altLang="en-US" dirty="0" err="1" smtClean="0"/>
              <a:t>쟈켓은</a:t>
            </a:r>
            <a:r>
              <a:rPr lang="ko-KR" altLang="en-US" dirty="0" smtClean="0"/>
              <a:t> </a:t>
            </a:r>
            <a:r>
              <a:rPr lang="ko-KR" altLang="en-US" dirty="0" smtClean="0"/>
              <a:t>보통 얼마일까요</a:t>
            </a:r>
            <a:r>
              <a:rPr lang="en-US" altLang="ko-KR" dirty="0" smtClean="0"/>
              <a:t>?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EA3C74-D507-44DE-91EB-BD8ED1450B91}" type="slidenum">
              <a:rPr lang="ko-KR" altLang="en-US" smtClean="0">
                <a:solidFill>
                  <a:srgbClr val="18252A"/>
                </a:solidFill>
              </a:rPr>
              <a:pPr>
                <a:defRPr/>
              </a:pPr>
              <a:t>1</a:t>
            </a:fld>
            <a:endParaRPr lang="en-US" altLang="ko-KR">
              <a:solidFill>
                <a:srgbClr val="1825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18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13">
      <a:dk1>
        <a:srgbClr val="18252A"/>
      </a:dk1>
      <a:lt1>
        <a:srgbClr val="FFFFFF"/>
      </a:lt1>
      <a:dk2>
        <a:srgbClr val="426876"/>
      </a:dk2>
      <a:lt2>
        <a:srgbClr val="2D4851"/>
      </a:lt2>
      <a:accent1>
        <a:srgbClr val="5C91A4"/>
      </a:accent1>
      <a:accent2>
        <a:srgbClr val="8EB3C0"/>
      </a:accent2>
      <a:accent3>
        <a:srgbClr val="FFFFFF"/>
      </a:accent3>
      <a:accent4>
        <a:srgbClr val="131E22"/>
      </a:accent4>
      <a:accent5>
        <a:srgbClr val="B5C7CF"/>
      </a:accent5>
      <a:accent6>
        <a:srgbClr val="80A2AE"/>
      </a:accent6>
      <a:hlink>
        <a:srgbClr val="C3DDE3"/>
      </a:hlink>
      <a:folHlink>
        <a:srgbClr val="DDECEF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336699"/>
        </a:dk1>
        <a:lt1>
          <a:srgbClr val="FFFFFF"/>
        </a:lt1>
        <a:dk2>
          <a:srgbClr val="72A1D0"/>
        </a:dk2>
        <a:lt2>
          <a:srgbClr val="4382C1"/>
        </a:lt2>
        <a:accent1>
          <a:srgbClr val="85AED7"/>
        </a:accent1>
        <a:accent2>
          <a:srgbClr val="DCE8F4"/>
        </a:accent2>
        <a:accent3>
          <a:srgbClr val="FFFFFF"/>
        </a:accent3>
        <a:accent4>
          <a:srgbClr val="2A5682"/>
        </a:accent4>
        <a:accent5>
          <a:srgbClr val="C2D3E8"/>
        </a:accent5>
        <a:accent6>
          <a:srgbClr val="C7D2D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000000"/>
        </a:dk1>
        <a:lt1>
          <a:srgbClr val="FFFFFF"/>
        </a:lt1>
        <a:dk2>
          <a:srgbClr val="72A1D0"/>
        </a:dk2>
        <a:lt2>
          <a:srgbClr val="4382C1"/>
        </a:lt2>
        <a:accent1>
          <a:srgbClr val="85AED7"/>
        </a:accent1>
        <a:accent2>
          <a:srgbClr val="DCE8F4"/>
        </a:accent2>
        <a:accent3>
          <a:srgbClr val="FFFFFF"/>
        </a:accent3>
        <a:accent4>
          <a:srgbClr val="000000"/>
        </a:accent4>
        <a:accent5>
          <a:srgbClr val="C2D3E8"/>
        </a:accent5>
        <a:accent6>
          <a:srgbClr val="C7D2DD"/>
        </a:accent6>
        <a:hlink>
          <a:srgbClr val="33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000000"/>
        </a:dk1>
        <a:lt1>
          <a:srgbClr val="FFFFFF"/>
        </a:lt1>
        <a:dk2>
          <a:srgbClr val="D4E3EC"/>
        </a:dk2>
        <a:lt2>
          <a:srgbClr val="4382C1"/>
        </a:lt2>
        <a:accent1>
          <a:srgbClr val="9CBFD4"/>
        </a:accent1>
        <a:accent2>
          <a:srgbClr val="659ABB"/>
        </a:accent2>
        <a:accent3>
          <a:srgbClr val="FFFFFF"/>
        </a:accent3>
        <a:accent4>
          <a:srgbClr val="000000"/>
        </a:accent4>
        <a:accent5>
          <a:srgbClr val="CBDCE6"/>
        </a:accent5>
        <a:accent6>
          <a:srgbClr val="5B8BA9"/>
        </a:accent6>
        <a:hlink>
          <a:srgbClr val="386580"/>
        </a:hlink>
        <a:folHlink>
          <a:srgbClr val="25435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000000"/>
        </a:dk1>
        <a:lt1>
          <a:srgbClr val="FFFFFF"/>
        </a:lt1>
        <a:dk2>
          <a:srgbClr val="D4E3EC"/>
        </a:dk2>
        <a:lt2>
          <a:srgbClr val="FFFFFF"/>
        </a:lt2>
        <a:accent1>
          <a:srgbClr val="9CBFD4"/>
        </a:accent1>
        <a:accent2>
          <a:srgbClr val="659ABB"/>
        </a:accent2>
        <a:accent3>
          <a:srgbClr val="FFFFFF"/>
        </a:accent3>
        <a:accent4>
          <a:srgbClr val="000000"/>
        </a:accent4>
        <a:accent5>
          <a:srgbClr val="CBDCE6"/>
        </a:accent5>
        <a:accent6>
          <a:srgbClr val="5B8BA9"/>
        </a:accent6>
        <a:hlink>
          <a:srgbClr val="386580"/>
        </a:hlink>
        <a:folHlink>
          <a:srgbClr val="25435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DDECEF"/>
        </a:dk1>
        <a:lt1>
          <a:srgbClr val="FFFFFF"/>
        </a:lt1>
        <a:dk2>
          <a:srgbClr val="9BC7D1"/>
        </a:dk2>
        <a:lt2>
          <a:srgbClr val="C3DDE3"/>
        </a:lt2>
        <a:accent1>
          <a:srgbClr val="71AFBD"/>
        </a:accent1>
        <a:accent2>
          <a:srgbClr val="488B9B"/>
        </a:accent2>
        <a:accent3>
          <a:srgbClr val="FFFFFF"/>
        </a:accent3>
        <a:accent4>
          <a:srgbClr val="BDC9CC"/>
        </a:accent4>
        <a:accent5>
          <a:srgbClr val="BBD4DB"/>
        </a:accent5>
        <a:accent6>
          <a:srgbClr val="407D8C"/>
        </a:accent6>
        <a:hlink>
          <a:srgbClr val="356773"/>
        </a:hlink>
        <a:folHlink>
          <a:srgbClr val="25474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13">
        <a:dk1>
          <a:srgbClr val="18252A"/>
        </a:dk1>
        <a:lt1>
          <a:srgbClr val="FFFFFF"/>
        </a:lt1>
        <a:dk2>
          <a:srgbClr val="426876"/>
        </a:dk2>
        <a:lt2>
          <a:srgbClr val="2D4851"/>
        </a:lt2>
        <a:accent1>
          <a:srgbClr val="5C91A4"/>
        </a:accent1>
        <a:accent2>
          <a:srgbClr val="8EB3C0"/>
        </a:accent2>
        <a:accent3>
          <a:srgbClr val="FFFFFF"/>
        </a:accent3>
        <a:accent4>
          <a:srgbClr val="131E22"/>
        </a:accent4>
        <a:accent5>
          <a:srgbClr val="B5C7CF"/>
        </a:accent5>
        <a:accent6>
          <a:srgbClr val="80A2AE"/>
        </a:accent6>
        <a:hlink>
          <a:srgbClr val="C3DDE3"/>
        </a:hlink>
        <a:folHlink>
          <a:srgbClr val="DDECE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9</Words>
  <Application>Microsoft Office PowerPoint</Application>
  <PresentationFormat>화면 슬라이드 쇼(4:3)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1_Default Design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Bok Hee Choi</dc:creator>
  <cp:lastModifiedBy>Bok Hee Choi</cp:lastModifiedBy>
  <cp:revision>2</cp:revision>
  <dcterms:created xsi:type="dcterms:W3CDTF">2016-12-14T05:45:25Z</dcterms:created>
  <dcterms:modified xsi:type="dcterms:W3CDTF">2016-12-14T06:01:08Z</dcterms:modified>
</cp:coreProperties>
</file>