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CDA2-4D36-41DB-B5DE-9E5B92E8A87E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405A6-5DBE-40C3-A239-3E141465C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8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 부분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자라오면서 탄력성이 떨어지고 주름도 더 많고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고무줄 비유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네 발 달린 짐승을 떠올리게 하며 얘기하기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2A299-C48B-4F73-BA95-8B45329944E6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72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BECEE-A613-4C80-9DA8-8373B8CECC97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0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8CBDD-80BC-4544-9A62-B5F7D043700A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6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61913"/>
            <a:ext cx="762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C0DE0-7AF7-4475-B676-EC467009D734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9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3C74-D507-44DE-91EB-BD8ED1450B91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88B96-7136-4DB0-B83E-3EACFBB074B6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4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AE624-B9EA-4EF4-9079-AAA0BDD751F3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75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AA2F5-AEC7-4AB7-932E-F63CE84635E6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40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BDF3C-6EBF-4B2E-8212-7A556421BA03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2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C0741-F308-4E4E-9833-DD4C1EF83FC9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42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7D28C-CA03-41D7-8011-A9F29E8DAF98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09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20E98-7A34-4A4B-8968-E59701E2DB58}" type="slidenum">
              <a:rPr lang="ko-KR" altLang="en-US">
                <a:solidFill>
                  <a:srgbClr val="18252A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15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3"/>
          <p:cNvSpPr>
            <a:spLocks noChangeArrowheads="1"/>
          </p:cNvSpPr>
          <p:nvPr userDrawn="1"/>
        </p:nvSpPr>
        <p:spPr bwMode="auto">
          <a:xfrm>
            <a:off x="2292350" y="0"/>
            <a:ext cx="6851650" cy="6238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488B9B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B535D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mtClean="0">
              <a:solidFill>
                <a:srgbClr val="18252A"/>
              </a:solidFill>
            </a:endParaRPr>
          </a:p>
        </p:txBody>
      </p: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749300" y="61913"/>
            <a:ext cx="762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Bluebell Korea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1575" y="6575425"/>
            <a:ext cx="1241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  <a:ea typeface="굴림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8203F9EF-843C-4234-94B5-287501E7A32A}" type="slidenum">
              <a:rPr lang="ko-KR" altLang="en-US">
                <a:solidFill>
                  <a:srgbClr val="18252A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18252A"/>
              </a:solidFill>
            </a:endParaRPr>
          </a:p>
        </p:txBody>
      </p:sp>
      <p:pic>
        <p:nvPicPr>
          <p:cNvPr id="1030" name="Picture 2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1975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2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544513"/>
            <a:ext cx="1062037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4CE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C7C85"/>
                  </a:outerShdw>
                </a:effectLst>
              </a14:hiddenEffects>
            </a:ext>
          </a:extLst>
        </p:spPr>
      </p:pic>
      <p:sp>
        <p:nvSpPr>
          <p:cNvPr id="2056" name="Rectangle 36"/>
          <p:cNvSpPr>
            <a:spLocks noChangeArrowheads="1"/>
          </p:cNvSpPr>
          <p:nvPr userDrawn="1"/>
        </p:nvSpPr>
        <p:spPr bwMode="auto">
          <a:xfrm>
            <a:off x="0" y="676275"/>
            <a:ext cx="2532063" cy="66675"/>
          </a:xfrm>
          <a:prstGeom prst="rect">
            <a:avLst/>
          </a:prstGeom>
          <a:gradFill rotWithShape="1">
            <a:gsLst>
              <a:gs pos="0">
                <a:srgbClr val="488B9B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B535D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mtClean="0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0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5677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56773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56773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56773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56773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5474F"/>
        </a:buClr>
        <a:buSzPct val="14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56773"/>
        </a:buClr>
        <a:buSzPct val="12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88B9B"/>
        </a:buClr>
        <a:buFont typeface="Wingdings" pitchFamily="2" charset="2"/>
        <a:buChar char="ü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76615"/>
        </a:buClr>
        <a:buSzPct val="75000"/>
        <a:buFont typeface="Wingdings" pitchFamily="2" charset="2"/>
        <a:buChar char="ü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F7291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>
          <a:solidFill>
            <a:srgbClr val="213353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>
          <a:solidFill>
            <a:srgbClr val="213353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>
          <a:solidFill>
            <a:srgbClr val="213353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>
          <a:solidFill>
            <a:srgbClr val="213353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EA3C74-D507-44DE-91EB-BD8ED1450B91}" type="slidenum">
              <a:rPr lang="ko-KR" altLang="en-US" smtClean="0">
                <a:solidFill>
                  <a:srgbClr val="18252A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srgbClr val="18252A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518" y="2955536"/>
            <a:ext cx="3060119" cy="184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 bwMode="auto">
          <a:xfrm>
            <a:off x="2843808" y="1309936"/>
            <a:ext cx="3600400" cy="4628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>
                <a:solidFill>
                  <a:srgbClr val="131E22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r>
              <a:rPr lang="ko-KR" altLang="en-US" sz="2400" b="1" dirty="0">
                <a:solidFill>
                  <a:srgbClr val="131E22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r>
              <a:rPr lang="ko-KR" altLang="en-US" sz="2400" b="1" dirty="0">
                <a:solidFill>
                  <a:srgbClr val="131E22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가죽의 사용 부위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43272"/>
            <a:ext cx="5328592" cy="409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668344" y="109959"/>
            <a:ext cx="12763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entury Gothic" pitchFamily="34" charset="0"/>
                <a:ea typeface="HY헤드라인M" pitchFamily="18" charset="-127"/>
              </a:defRPr>
            </a:lvl9pPr>
          </a:lstStyle>
          <a:p>
            <a:pPr eaLnBrk="1" hangingPunct="1"/>
            <a:r>
              <a:rPr kumimoji="1" lang="en-US" altLang="ko-KR" sz="24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Leather</a:t>
            </a:r>
            <a:endParaRPr kumimoji="1" lang="ko-KR" altLang="en-US" sz="24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39" y="2083245"/>
            <a:ext cx="6696744" cy="432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99" y="2306095"/>
            <a:ext cx="70199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3851920" y="4189071"/>
            <a:ext cx="45719" cy="45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18252A"/>
              </a:solidFill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83568" y="3068960"/>
            <a:ext cx="792088" cy="2160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18252A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547664" y="5589240"/>
            <a:ext cx="648072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solidFill>
                  <a:srgbClr val="1825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7596336" y="4565867"/>
            <a:ext cx="723838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solidFill>
                  <a:srgbClr val="1825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600" dirty="0">
              <a:solidFill>
                <a:srgbClr val="1825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386446" y="3772049"/>
            <a:ext cx="648072" cy="666359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18252A"/>
              </a:solidFill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3091045" y="3635866"/>
            <a:ext cx="544851" cy="1152128"/>
          </a:xfrm>
          <a:prstGeom prst="ellipse">
            <a:avLst/>
          </a:prstGeom>
          <a:solidFill>
            <a:srgbClr val="FF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18252A"/>
              </a:solidFill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3766095" y="5066897"/>
            <a:ext cx="2088232" cy="666359"/>
          </a:xfrm>
          <a:prstGeom prst="ellipse">
            <a:avLst/>
          </a:prstGeom>
          <a:solidFill>
            <a:srgbClr val="FEED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18252A"/>
              </a:solidFill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6012160" y="5570953"/>
            <a:ext cx="648072" cy="666359"/>
          </a:xfrm>
          <a:prstGeom prst="ellipse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18252A"/>
              </a:solidFill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3707904" y="3501007"/>
            <a:ext cx="2088232" cy="1464915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18252A"/>
              </a:solidFill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5880480" y="3745770"/>
            <a:ext cx="648072" cy="666359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18252A"/>
              </a:solidFill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3707904" y="2735780"/>
            <a:ext cx="2088232" cy="666359"/>
          </a:xfrm>
          <a:prstGeom prst="ellipse">
            <a:avLst/>
          </a:prstGeom>
          <a:solidFill>
            <a:srgbClr val="FEED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b="1">
              <a:solidFill>
                <a:srgbClr val="1825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84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3">
      <a:dk1>
        <a:srgbClr val="18252A"/>
      </a:dk1>
      <a:lt1>
        <a:srgbClr val="FFFFFF"/>
      </a:lt1>
      <a:dk2>
        <a:srgbClr val="426876"/>
      </a:dk2>
      <a:lt2>
        <a:srgbClr val="2D4851"/>
      </a:lt2>
      <a:accent1>
        <a:srgbClr val="5C91A4"/>
      </a:accent1>
      <a:accent2>
        <a:srgbClr val="8EB3C0"/>
      </a:accent2>
      <a:accent3>
        <a:srgbClr val="FFFFFF"/>
      </a:accent3>
      <a:accent4>
        <a:srgbClr val="131E22"/>
      </a:accent4>
      <a:accent5>
        <a:srgbClr val="B5C7CF"/>
      </a:accent5>
      <a:accent6>
        <a:srgbClr val="80A2AE"/>
      </a:accent6>
      <a:hlink>
        <a:srgbClr val="C3DDE3"/>
      </a:hlink>
      <a:folHlink>
        <a:srgbClr val="DDECE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336699"/>
        </a:dk1>
        <a:lt1>
          <a:srgbClr val="FFFFFF"/>
        </a:lt1>
        <a:dk2>
          <a:srgbClr val="72A1D0"/>
        </a:dk2>
        <a:lt2>
          <a:srgbClr val="4382C1"/>
        </a:lt2>
        <a:accent1>
          <a:srgbClr val="85AED7"/>
        </a:accent1>
        <a:accent2>
          <a:srgbClr val="DCE8F4"/>
        </a:accent2>
        <a:accent3>
          <a:srgbClr val="FFFFFF"/>
        </a:accent3>
        <a:accent4>
          <a:srgbClr val="2A5682"/>
        </a:accent4>
        <a:accent5>
          <a:srgbClr val="C2D3E8"/>
        </a:accent5>
        <a:accent6>
          <a:srgbClr val="C7D2D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000000"/>
        </a:dk1>
        <a:lt1>
          <a:srgbClr val="FFFFFF"/>
        </a:lt1>
        <a:dk2>
          <a:srgbClr val="72A1D0"/>
        </a:dk2>
        <a:lt2>
          <a:srgbClr val="4382C1"/>
        </a:lt2>
        <a:accent1>
          <a:srgbClr val="85AED7"/>
        </a:accent1>
        <a:accent2>
          <a:srgbClr val="DCE8F4"/>
        </a:accent2>
        <a:accent3>
          <a:srgbClr val="FFFFFF"/>
        </a:accent3>
        <a:accent4>
          <a:srgbClr val="000000"/>
        </a:accent4>
        <a:accent5>
          <a:srgbClr val="C2D3E8"/>
        </a:accent5>
        <a:accent6>
          <a:srgbClr val="C7D2DD"/>
        </a:accent6>
        <a:hlink>
          <a:srgbClr val="33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000000"/>
        </a:dk1>
        <a:lt1>
          <a:srgbClr val="FFFFFF"/>
        </a:lt1>
        <a:dk2>
          <a:srgbClr val="D4E3EC"/>
        </a:dk2>
        <a:lt2>
          <a:srgbClr val="4382C1"/>
        </a:lt2>
        <a:accent1>
          <a:srgbClr val="9CBFD4"/>
        </a:accent1>
        <a:accent2>
          <a:srgbClr val="659ABB"/>
        </a:accent2>
        <a:accent3>
          <a:srgbClr val="FFFFFF"/>
        </a:accent3>
        <a:accent4>
          <a:srgbClr val="000000"/>
        </a:accent4>
        <a:accent5>
          <a:srgbClr val="CBDCE6"/>
        </a:accent5>
        <a:accent6>
          <a:srgbClr val="5B8BA9"/>
        </a:accent6>
        <a:hlink>
          <a:srgbClr val="386580"/>
        </a:hlink>
        <a:folHlink>
          <a:srgbClr val="25435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000000"/>
        </a:dk1>
        <a:lt1>
          <a:srgbClr val="FFFFFF"/>
        </a:lt1>
        <a:dk2>
          <a:srgbClr val="D4E3EC"/>
        </a:dk2>
        <a:lt2>
          <a:srgbClr val="FFFFFF"/>
        </a:lt2>
        <a:accent1>
          <a:srgbClr val="9CBFD4"/>
        </a:accent1>
        <a:accent2>
          <a:srgbClr val="659ABB"/>
        </a:accent2>
        <a:accent3>
          <a:srgbClr val="FFFFFF"/>
        </a:accent3>
        <a:accent4>
          <a:srgbClr val="000000"/>
        </a:accent4>
        <a:accent5>
          <a:srgbClr val="CBDCE6"/>
        </a:accent5>
        <a:accent6>
          <a:srgbClr val="5B8BA9"/>
        </a:accent6>
        <a:hlink>
          <a:srgbClr val="386580"/>
        </a:hlink>
        <a:folHlink>
          <a:srgbClr val="25435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DDECEF"/>
        </a:dk1>
        <a:lt1>
          <a:srgbClr val="FFFFFF"/>
        </a:lt1>
        <a:dk2>
          <a:srgbClr val="9BC7D1"/>
        </a:dk2>
        <a:lt2>
          <a:srgbClr val="C3DDE3"/>
        </a:lt2>
        <a:accent1>
          <a:srgbClr val="71AFBD"/>
        </a:accent1>
        <a:accent2>
          <a:srgbClr val="488B9B"/>
        </a:accent2>
        <a:accent3>
          <a:srgbClr val="FFFFFF"/>
        </a:accent3>
        <a:accent4>
          <a:srgbClr val="BDC9CC"/>
        </a:accent4>
        <a:accent5>
          <a:srgbClr val="BBD4DB"/>
        </a:accent5>
        <a:accent6>
          <a:srgbClr val="407D8C"/>
        </a:accent6>
        <a:hlink>
          <a:srgbClr val="356773"/>
        </a:hlink>
        <a:folHlink>
          <a:srgbClr val="2547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18252A"/>
        </a:dk1>
        <a:lt1>
          <a:srgbClr val="FFFFFF"/>
        </a:lt1>
        <a:dk2>
          <a:srgbClr val="426876"/>
        </a:dk2>
        <a:lt2>
          <a:srgbClr val="2D4851"/>
        </a:lt2>
        <a:accent1>
          <a:srgbClr val="5C91A4"/>
        </a:accent1>
        <a:accent2>
          <a:srgbClr val="8EB3C0"/>
        </a:accent2>
        <a:accent3>
          <a:srgbClr val="FFFFFF"/>
        </a:accent3>
        <a:accent4>
          <a:srgbClr val="131E22"/>
        </a:accent4>
        <a:accent5>
          <a:srgbClr val="B5C7CF"/>
        </a:accent5>
        <a:accent6>
          <a:srgbClr val="80A2AE"/>
        </a:accent6>
        <a:hlink>
          <a:srgbClr val="C3DDE3"/>
        </a:hlink>
        <a:folHlink>
          <a:srgbClr val="DDECE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화면 슬라이드 쇼(4:3)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1_Default Design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Bok Hee Choi</dc:creator>
  <cp:lastModifiedBy>Bok Hee Choi</cp:lastModifiedBy>
  <cp:revision>1</cp:revision>
  <dcterms:created xsi:type="dcterms:W3CDTF">2016-12-14T05:55:49Z</dcterms:created>
  <dcterms:modified xsi:type="dcterms:W3CDTF">2016-12-14T05:57:13Z</dcterms:modified>
</cp:coreProperties>
</file>