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BC81-67C0-4878-9A3B-AB362922167B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8671-D3A6-48DA-860D-5C2B3979F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37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BC81-67C0-4878-9A3B-AB362922167B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8671-D3A6-48DA-860D-5C2B3979F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21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BC81-67C0-4878-9A3B-AB362922167B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8671-D3A6-48DA-860D-5C2B3979F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33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BC81-67C0-4878-9A3B-AB362922167B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8671-D3A6-48DA-860D-5C2B3979F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39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BC81-67C0-4878-9A3B-AB362922167B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8671-D3A6-48DA-860D-5C2B3979F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99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BC81-67C0-4878-9A3B-AB362922167B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8671-D3A6-48DA-860D-5C2B3979F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69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BC81-67C0-4878-9A3B-AB362922167B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8671-D3A6-48DA-860D-5C2B3979F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31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BC81-67C0-4878-9A3B-AB362922167B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8671-D3A6-48DA-860D-5C2B3979F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325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BC81-67C0-4878-9A3B-AB362922167B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8671-D3A6-48DA-860D-5C2B3979F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38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BC81-67C0-4878-9A3B-AB362922167B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8671-D3A6-48DA-860D-5C2B3979F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60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BC81-67C0-4878-9A3B-AB362922167B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8671-D3A6-48DA-860D-5C2B3979F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30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FBC81-67C0-4878-9A3B-AB362922167B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98671-D3A6-48DA-860D-5C2B3979F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52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4" y="0"/>
            <a:ext cx="912425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55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Bok Hee Choi</dc:creator>
  <cp:lastModifiedBy>Bok Hee Choi</cp:lastModifiedBy>
  <cp:revision>1</cp:revision>
  <dcterms:created xsi:type="dcterms:W3CDTF">2016-10-31T08:21:04Z</dcterms:created>
  <dcterms:modified xsi:type="dcterms:W3CDTF">2016-10-31T08:27:58Z</dcterms:modified>
</cp:coreProperties>
</file>