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439" autoAdjust="0"/>
  </p:normalViewPr>
  <p:slideViewPr>
    <p:cSldViewPr>
      <p:cViewPr varScale="1">
        <p:scale>
          <a:sx n="54" d="100"/>
          <a:sy n="54" d="100"/>
        </p:scale>
        <p:origin x="-117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A24F5-1C72-4526-BDD6-CEB5DE8CF461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8709-F5DF-4EC4-B502-99D2B83E5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6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 txBox="1">
            <a:spLocks noGrp="1" noChangeArrowheads="1"/>
          </p:cNvSpPr>
          <p:nvPr/>
        </p:nvSpPr>
        <p:spPr bwMode="auto">
          <a:xfrm>
            <a:off x="3885721" y="8685413"/>
            <a:ext cx="2970679" cy="45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433" tIns="44216" rIns="88433" bIns="44216" anchor="b"/>
          <a:lstStyle>
            <a:lvl1pPr defTabSz="92392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239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fld id="{4AE3A2B0-25E5-462B-9EDE-5C789701633C}" type="slidenum">
              <a:rPr kumimoji="0" lang="fr-FR" altLang="fr-FR" sz="1100">
                <a:latin typeface="Arial" pitchFamily="34" charset="0"/>
              </a:rPr>
              <a:pPr algn="r"/>
              <a:t>1</a:t>
            </a:fld>
            <a:endParaRPr kumimoji="0" lang="fr-FR" altLang="fr-FR" sz="1100">
              <a:latin typeface="Arial" pitchFamily="34" charset="0"/>
            </a:endParaRPr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8772" name="AutoShape 22"/>
          <p:cNvSpPr>
            <a:spLocks noChangeAspect="1" noChangeArrowheads="1" noTextEdit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/>
          <a:p>
            <a:endParaRPr lang="ko-KR" altLang="en-US"/>
          </a:p>
        </p:txBody>
      </p:sp>
      <p:sp>
        <p:nvSpPr>
          <p:cNvPr id="288773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6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5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0819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91050" cy="3443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91050" cy="3443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2867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91050" cy="3443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3891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91050" cy="3443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4915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91050" cy="34432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63" name="Espace réservé des commentaires 1"/>
          <p:cNvSpPr>
            <a:spLocks noGrp="1"/>
          </p:cNvSpPr>
          <p:nvPr/>
        </p:nvSpPr>
        <p:spPr bwMode="auto">
          <a:xfrm>
            <a:off x="686281" y="4343436"/>
            <a:ext cx="5485439" cy="41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77" tIns="43738" rIns="87477" bIns="43738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0" hangingPunct="0">
              <a:spcBef>
                <a:spcPct val="30000"/>
              </a:spcBef>
            </a:pPr>
            <a:endParaRPr kumimoji="0" lang="fr-FR" altLang="fr-FR" sz="1100">
              <a:latin typeface="Calibri" pitchFamily="34" charset="0"/>
            </a:endParaRPr>
          </a:p>
        </p:txBody>
      </p:sp>
      <p:sp>
        <p:nvSpPr>
          <p:cNvPr id="4" name="Espace réservé des commentaires 2"/>
          <p:cNvSpPr>
            <a:spLocks noGrp="1"/>
          </p:cNvSpPr>
          <p:nvPr>
            <p:ph type="body" idx="3"/>
          </p:nvPr>
        </p:nvSpPr>
        <p:spPr>
          <a:xfrm>
            <a:off x="332742" y="4343437"/>
            <a:ext cx="6264503" cy="4549363"/>
          </a:xfrm>
          <a:ln>
            <a:solidFill>
              <a:schemeClr val="bg2">
                <a:lumMod val="5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3399FF"/>
              </a:buClr>
              <a:defRPr/>
            </a:pPr>
            <a:endParaRPr lang="en-US" altLang="ko-K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8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6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9D4EF64-5129-4C63-AB32-E5E1911989AD}" type="datetimeFigureOut">
              <a:rPr lang="fr-FR" altLang="ko-KR"/>
              <a:pPr>
                <a:defRPr/>
              </a:pPr>
              <a:t>31/10/2016</a:t>
            </a:fld>
            <a:endParaRPr lang="fr-FR" altLang="ko-K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C6CB314-6568-4AD7-BA93-C0A3EB225B0A}" type="slidenum">
              <a:rPr lang="fr-FR" altLang="ko-KR"/>
              <a:pPr>
                <a:defRPr/>
              </a:pPr>
              <a:t>‹#›</a:t>
            </a:fld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4712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3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2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2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3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C61B-AACB-4B75-8AB7-E5EB3CD07DD5}" type="datetimeFigureOut">
              <a:rPr lang="ko-KR" altLang="en-US" smtClean="0"/>
              <a:t>2016-10-31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A392-033B-447F-9458-A6873CCC9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5"/>
          <p:cNvSpPr>
            <a:spLocks noChangeArrowheads="1"/>
          </p:cNvSpPr>
          <p:nvPr/>
        </p:nvSpPr>
        <p:spPr bwMode="auto">
          <a:xfrm>
            <a:off x="4479925" y="-608013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0" lang="fr-FR" altLang="fr-FR" sz="1800">
              <a:latin typeface="Calibri" pitchFamily="34" charset="0"/>
            </a:endParaRPr>
          </a:p>
        </p:txBody>
      </p:sp>
      <p:sp>
        <p:nvSpPr>
          <p:cNvPr id="142339" name="Rectangle 28"/>
          <p:cNvSpPr>
            <a:spLocks noChangeArrowheads="1"/>
          </p:cNvSpPr>
          <p:nvPr/>
        </p:nvSpPr>
        <p:spPr bwMode="auto">
          <a:xfrm>
            <a:off x="6165850" y="1647825"/>
            <a:ext cx="2971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85750" indent="-28575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Clr>
                <a:srgbClr val="969696"/>
              </a:buClr>
              <a:buFont typeface="Wingdings" pitchFamily="2" charset="2"/>
              <a:buChar char="§"/>
            </a:pPr>
            <a:r>
              <a:rPr kumimoji="0" lang="en-US" altLang="ko-KR" sz="1600">
                <a:latin typeface="Calibri" pitchFamily="34" charset="0"/>
              </a:rPr>
              <a:t>2</a:t>
            </a:r>
            <a:r>
              <a:rPr kumimoji="0" lang="ko-KR" altLang="en-US" sz="1600">
                <a:latin typeface="Calibri" pitchFamily="34" charset="0"/>
              </a:rPr>
              <a:t>인 </a:t>
            </a:r>
            <a:r>
              <a:rPr kumimoji="0" lang="en-US" altLang="ko-KR" sz="1600">
                <a:latin typeface="Calibri" pitchFamily="34" charset="0"/>
              </a:rPr>
              <a:t>1</a:t>
            </a:r>
            <a:r>
              <a:rPr kumimoji="0" lang="ko-KR" altLang="en-US" sz="1600">
                <a:latin typeface="Calibri" pitchFamily="34" charset="0"/>
              </a:rPr>
              <a:t>조</a:t>
            </a:r>
            <a:endParaRPr kumimoji="0" lang="en-US" altLang="ko-KR" sz="1600">
              <a:latin typeface="Calibri" pitchFamily="34" charset="0"/>
            </a:endParaRPr>
          </a:p>
          <a:p>
            <a:pPr>
              <a:spcBef>
                <a:spcPct val="0"/>
              </a:spcBef>
              <a:buClr>
                <a:srgbClr val="969696"/>
              </a:buClr>
              <a:buFontTx/>
              <a:buNone/>
            </a:pPr>
            <a:endParaRPr kumimoji="0" lang="en-US" altLang="ko-KR" sz="1600">
              <a:latin typeface="Calibri" pitchFamily="34" charset="0"/>
            </a:endParaRPr>
          </a:p>
        </p:txBody>
      </p:sp>
      <p:sp>
        <p:nvSpPr>
          <p:cNvPr id="142340" name="Line 5"/>
          <p:cNvSpPr>
            <a:spLocks noChangeShapeType="1"/>
          </p:cNvSpPr>
          <p:nvPr/>
        </p:nvSpPr>
        <p:spPr bwMode="auto">
          <a:xfrm>
            <a:off x="3462338" y="765175"/>
            <a:ext cx="5681662" cy="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341" name="Line 14"/>
          <p:cNvSpPr>
            <a:spLocks noChangeShapeType="1"/>
          </p:cNvSpPr>
          <p:nvPr/>
        </p:nvSpPr>
        <p:spPr bwMode="auto">
          <a:xfrm>
            <a:off x="3924300" y="736600"/>
            <a:ext cx="0" cy="6157913"/>
          </a:xfrm>
          <a:prstGeom prst="line">
            <a:avLst/>
          </a:prstGeom>
          <a:noFill/>
          <a:ln w="9525">
            <a:solidFill>
              <a:srgbClr val="7426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43399" name="Picture 7" descr="C:\Users\admin\Pictures\Mes images\BUSINESS PHOTOS\puzzle 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484313"/>
            <a:ext cx="1454150" cy="1090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42343" name="Picture 13" descr="C:\Users\Roland\Pictures\Pictures\BUSINESS PHOTOS\objections 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3814763"/>
            <a:ext cx="1612900" cy="1955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4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73488"/>
            <a:ext cx="28479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2345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2346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669925" y="322263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2348" name="Rectangle 28"/>
          <p:cNvSpPr>
            <a:spLocks noChangeArrowheads="1"/>
          </p:cNvSpPr>
          <p:nvPr/>
        </p:nvSpPr>
        <p:spPr bwMode="auto">
          <a:xfrm>
            <a:off x="6227763" y="4221163"/>
            <a:ext cx="29162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buClr>
                <a:srgbClr val="969696"/>
              </a:buClr>
            </a:pPr>
            <a:endParaRPr kumimoji="0" lang="en-US" altLang="ko-KR" sz="1600">
              <a:latin typeface="Calibri" pitchFamily="34" charset="0"/>
            </a:endParaRPr>
          </a:p>
          <a:p>
            <a:pPr>
              <a:buClr>
                <a:srgbClr val="969696"/>
              </a:buClr>
              <a:buFont typeface="Wingdings" pitchFamily="2" charset="2"/>
              <a:buChar char="§"/>
            </a:pPr>
            <a:r>
              <a:rPr kumimoji="0" lang="ko-KR" altLang="en-US" sz="1600">
                <a:latin typeface="Calibri" pitchFamily="34" charset="0"/>
              </a:rPr>
              <a:t>   다음과 같은 이의에 대해                                                                                                                                                                                                </a:t>
            </a:r>
            <a:endParaRPr kumimoji="0" lang="en-US" altLang="ko-KR" sz="1600">
              <a:latin typeface="Calibri" pitchFamily="34" charset="0"/>
            </a:endParaRPr>
          </a:p>
          <a:p>
            <a:pPr>
              <a:buClr>
                <a:srgbClr val="969696"/>
              </a:buClr>
            </a:pPr>
            <a:r>
              <a:rPr kumimoji="0" lang="en-US" altLang="ko-KR" sz="1600">
                <a:latin typeface="Calibri" pitchFamily="34" charset="0"/>
              </a:rPr>
              <a:t>     </a:t>
            </a:r>
            <a:r>
              <a:rPr kumimoji="0" lang="ko-KR" altLang="en-US" sz="1600">
                <a:latin typeface="Calibri" pitchFamily="34" charset="0"/>
              </a:rPr>
              <a:t>어떻게 응대할 것인가</a:t>
            </a:r>
            <a:r>
              <a:rPr kumimoji="0" lang="en-US" altLang="ko-KR" sz="1600">
                <a:latin typeface="Calibri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6482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title"/>
          </p:nvPr>
        </p:nvSpPr>
        <p:spPr>
          <a:xfrm>
            <a:off x="758825" y="2565400"/>
            <a:ext cx="7921625" cy="1441450"/>
          </a:xfrm>
        </p:spPr>
        <p:txBody>
          <a:bodyPr/>
          <a:lstStyle/>
          <a:p>
            <a:r>
              <a:rPr lang="en-US" altLang="ko-KR" sz="4000" b="1" smtClean="0">
                <a:solidFill>
                  <a:srgbClr val="C4BD97"/>
                </a:solidFill>
              </a:rPr>
              <a:t>“</a:t>
            </a:r>
            <a:r>
              <a:rPr lang="ko-KR" altLang="en-US" sz="4000" b="1" smtClean="0">
                <a:solidFill>
                  <a:srgbClr val="C4BD97"/>
                </a:solidFill>
              </a:rPr>
              <a:t>홍콩이 더 싸요</a:t>
            </a:r>
            <a:r>
              <a:rPr lang="en-US" altLang="ko-KR" sz="4000" b="1" smtClean="0">
                <a:solidFill>
                  <a:srgbClr val="C4BD97"/>
                </a:solidFill>
              </a:rPr>
              <a:t>!”</a:t>
            </a:r>
          </a:p>
        </p:txBody>
      </p:sp>
      <p:sp>
        <p:nvSpPr>
          <p:cNvPr id="143363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3364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669925" y="312738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565400"/>
            <a:ext cx="8497887" cy="1441450"/>
          </a:xfrm>
          <a:solidFill>
            <a:srgbClr val="FFFFFF"/>
          </a:solidFill>
        </p:spPr>
        <p:txBody>
          <a:bodyPr anchor="t"/>
          <a:lstStyle/>
          <a:p>
            <a:r>
              <a:rPr lang="en-US" altLang="ko-KR" sz="4000" b="1" smtClean="0">
                <a:solidFill>
                  <a:srgbClr val="C4BD97"/>
                </a:solidFill>
              </a:rPr>
              <a:t>“</a:t>
            </a:r>
            <a:r>
              <a:rPr lang="ko-KR" altLang="en-US" sz="4000" b="1" smtClean="0">
                <a:solidFill>
                  <a:srgbClr val="C4BD97"/>
                </a:solidFill>
              </a:rPr>
              <a:t>이 컬러가 마음에 들지  않아요</a:t>
            </a:r>
            <a:r>
              <a:rPr lang="en-US" altLang="ko-KR" sz="4000" b="1" smtClean="0">
                <a:solidFill>
                  <a:srgbClr val="C4BD97"/>
                </a:solidFill>
              </a:rPr>
              <a:t>”</a:t>
            </a:r>
          </a:p>
        </p:txBody>
      </p:sp>
      <p:sp>
        <p:nvSpPr>
          <p:cNvPr id="144387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69925" y="322263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5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636838"/>
            <a:ext cx="7262813" cy="1398587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4000" b="1" smtClean="0">
                <a:solidFill>
                  <a:srgbClr val="C4BD97"/>
                </a:solidFill>
              </a:rPr>
              <a:t>“</a:t>
            </a:r>
            <a:r>
              <a:rPr lang="ko-KR" altLang="en-US" sz="4000" b="1" smtClean="0">
                <a:solidFill>
                  <a:srgbClr val="C4BD97"/>
                </a:solidFill>
              </a:rPr>
              <a:t>좀 더 생각해 볼게요</a:t>
            </a:r>
            <a:r>
              <a:rPr lang="en-US" altLang="ko-KR" sz="4000" b="1" smtClean="0">
                <a:solidFill>
                  <a:srgbClr val="C4BD97"/>
                </a:solidFill>
              </a:rPr>
              <a:t>!”</a:t>
            </a:r>
          </a:p>
        </p:txBody>
      </p:sp>
      <p:sp>
        <p:nvSpPr>
          <p:cNvPr id="145411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57225" y="331788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8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2636838"/>
            <a:ext cx="7848600" cy="1398587"/>
          </a:xfrm>
        </p:spPr>
        <p:txBody>
          <a:bodyPr/>
          <a:lstStyle/>
          <a:p>
            <a:pPr marL="609600" indent="-609600" algn="ctr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3400" b="1" smtClean="0">
                <a:solidFill>
                  <a:srgbClr val="C4BD97"/>
                </a:solidFill>
              </a:rPr>
              <a:t>“</a:t>
            </a:r>
            <a:r>
              <a:rPr lang="ko-KR" altLang="en-US" sz="3400" b="1" smtClean="0">
                <a:solidFill>
                  <a:srgbClr val="C4BD97"/>
                </a:solidFill>
              </a:rPr>
              <a:t>까르띠에 시계는 평생 보증인데</a:t>
            </a:r>
            <a:r>
              <a:rPr lang="en-US" altLang="ko-KR" sz="3400" b="1" smtClean="0">
                <a:solidFill>
                  <a:srgbClr val="C4BD97"/>
                </a:solidFill>
              </a:rPr>
              <a:t>,</a:t>
            </a:r>
            <a:r>
              <a:rPr lang="ko-KR" altLang="en-US" sz="3400" b="1" smtClean="0">
                <a:solidFill>
                  <a:srgbClr val="C4BD97"/>
                </a:solidFill>
              </a:rPr>
              <a:t>  </a:t>
            </a:r>
            <a:endParaRPr lang="en-US" altLang="ko-KR" sz="3400" b="1" smtClean="0">
              <a:solidFill>
                <a:srgbClr val="C4BD97"/>
              </a:solidFill>
            </a:endParaRPr>
          </a:p>
          <a:p>
            <a:pPr marL="609600" indent="-609600" algn="ctr">
              <a:lnSpc>
                <a:spcPct val="70000"/>
              </a:lnSpc>
              <a:buFont typeface="Arial" pitchFamily="34" charset="0"/>
              <a:buNone/>
            </a:pPr>
            <a:r>
              <a:rPr lang="ko-KR" altLang="en-US" sz="3400" b="1" smtClean="0">
                <a:solidFill>
                  <a:srgbClr val="C4BD97"/>
                </a:solidFill>
              </a:rPr>
              <a:t>왜 </a:t>
            </a:r>
            <a:r>
              <a:rPr lang="en-US" altLang="ko-KR" sz="3400" b="1" smtClean="0">
                <a:solidFill>
                  <a:srgbClr val="C4BD97"/>
                </a:solidFill>
              </a:rPr>
              <a:t>2</a:t>
            </a:r>
            <a:r>
              <a:rPr lang="ko-KR" altLang="en-US" sz="3400" b="1" smtClean="0">
                <a:solidFill>
                  <a:srgbClr val="C4BD97"/>
                </a:solidFill>
              </a:rPr>
              <a:t>년밖에</a:t>
            </a:r>
            <a:r>
              <a:rPr lang="en-US" altLang="ko-KR" sz="3400" b="1" smtClean="0">
                <a:solidFill>
                  <a:srgbClr val="C4BD97"/>
                </a:solidFill>
              </a:rPr>
              <a:t> </a:t>
            </a:r>
            <a:r>
              <a:rPr lang="ko-KR" altLang="en-US" sz="3400" b="1" smtClean="0">
                <a:solidFill>
                  <a:srgbClr val="C4BD97"/>
                </a:solidFill>
              </a:rPr>
              <a:t>보증이 안돼요</a:t>
            </a:r>
            <a:r>
              <a:rPr lang="en-US" altLang="ko-KR" sz="3400" b="1" smtClean="0">
                <a:solidFill>
                  <a:srgbClr val="C4BD97"/>
                </a:solidFill>
              </a:rPr>
              <a:t>?”</a:t>
            </a:r>
          </a:p>
        </p:txBody>
      </p:sp>
      <p:sp>
        <p:nvSpPr>
          <p:cNvPr id="146435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85800" y="320675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7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636838"/>
            <a:ext cx="7262813" cy="1398587"/>
          </a:xfrm>
        </p:spPr>
        <p:txBody>
          <a:bodyPr/>
          <a:lstStyle/>
          <a:p>
            <a:pPr marL="609600" indent="-609600" algn="ctr">
              <a:lnSpc>
                <a:spcPct val="70000"/>
              </a:lnSpc>
              <a:buFont typeface="Arial" pitchFamily="34" charset="0"/>
              <a:buNone/>
            </a:pPr>
            <a:r>
              <a:rPr lang="en-US" altLang="ko-KR" sz="3600" b="1" smtClean="0">
                <a:solidFill>
                  <a:srgbClr val="C4BD97"/>
                </a:solidFill>
              </a:rPr>
              <a:t>“</a:t>
            </a:r>
            <a:r>
              <a:rPr lang="ko-KR" altLang="en-US" sz="3600" b="1" smtClean="0">
                <a:solidFill>
                  <a:srgbClr val="C4BD97"/>
                </a:solidFill>
              </a:rPr>
              <a:t>먼저 와이프한테 보여줘야 </a:t>
            </a:r>
            <a:endParaRPr lang="en-US" altLang="ko-KR" sz="3600" b="1" smtClean="0">
              <a:solidFill>
                <a:srgbClr val="C4BD97"/>
              </a:solidFill>
            </a:endParaRPr>
          </a:p>
          <a:p>
            <a:pPr marL="609600" indent="-609600" algn="ctr">
              <a:lnSpc>
                <a:spcPct val="70000"/>
              </a:lnSpc>
              <a:buFont typeface="Arial" pitchFamily="34" charset="0"/>
              <a:buNone/>
            </a:pPr>
            <a:r>
              <a:rPr lang="ko-KR" altLang="en-US" sz="3600" b="1" smtClean="0">
                <a:solidFill>
                  <a:srgbClr val="C4BD97"/>
                </a:solidFill>
              </a:rPr>
              <a:t>할 것 같아요</a:t>
            </a:r>
            <a:r>
              <a:rPr lang="en-US" altLang="ko-KR" sz="3600" b="1" smtClean="0">
                <a:solidFill>
                  <a:srgbClr val="C4BD97"/>
                </a:solidFill>
              </a:rPr>
              <a:t>!”</a:t>
            </a:r>
          </a:p>
        </p:txBody>
      </p:sp>
      <p:sp>
        <p:nvSpPr>
          <p:cNvPr id="147459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669925" y="330200"/>
            <a:ext cx="6694488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5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2636838"/>
            <a:ext cx="7848600" cy="1398587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4000" b="1" smtClean="0">
                <a:solidFill>
                  <a:srgbClr val="C4BD97"/>
                </a:solidFill>
              </a:rPr>
              <a:t>“</a:t>
            </a:r>
            <a:r>
              <a:rPr lang="ko-KR" altLang="en-US" sz="4000" b="1" smtClean="0">
                <a:solidFill>
                  <a:srgbClr val="C4BD97"/>
                </a:solidFill>
              </a:rPr>
              <a:t>할인</a:t>
            </a:r>
            <a:r>
              <a:rPr lang="en-US" altLang="ko-KR" sz="4000" b="1" smtClean="0">
                <a:solidFill>
                  <a:srgbClr val="C4BD97"/>
                </a:solidFill>
              </a:rPr>
              <a:t> </a:t>
            </a:r>
            <a:r>
              <a:rPr lang="ko-KR" altLang="en-US" sz="4000" b="1" smtClean="0">
                <a:solidFill>
                  <a:srgbClr val="C4BD97"/>
                </a:solidFill>
              </a:rPr>
              <a:t>해 주세요</a:t>
            </a:r>
            <a:r>
              <a:rPr lang="en-US" altLang="ko-KR" sz="4000" b="1" smtClean="0">
                <a:solidFill>
                  <a:srgbClr val="C4BD97"/>
                </a:solidFill>
              </a:rPr>
              <a:t>”</a:t>
            </a:r>
          </a:p>
        </p:txBody>
      </p:sp>
      <p:sp>
        <p:nvSpPr>
          <p:cNvPr id="148483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700088" y="331788"/>
            <a:ext cx="6694487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52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2636838"/>
            <a:ext cx="8331522" cy="1398587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 typeface="Arial" pitchFamily="34" charset="0"/>
              <a:buNone/>
            </a:pPr>
            <a:r>
              <a:rPr lang="en-US" altLang="ko-KR" sz="4000" b="1" dirty="0" smtClean="0">
                <a:solidFill>
                  <a:srgbClr val="C4BD97"/>
                </a:solidFill>
              </a:rPr>
              <a:t>“ </a:t>
            </a:r>
            <a:r>
              <a:rPr lang="ko-KR" altLang="en-US" sz="4000" b="1" dirty="0" smtClean="0">
                <a:solidFill>
                  <a:srgbClr val="C4BD97"/>
                </a:solidFill>
              </a:rPr>
              <a:t>이 브랜드는 </a:t>
            </a:r>
            <a:r>
              <a:rPr lang="ko-KR" altLang="en-US" sz="4000" b="1" dirty="0" err="1" smtClean="0">
                <a:solidFill>
                  <a:srgbClr val="C4BD97"/>
                </a:solidFill>
              </a:rPr>
              <a:t>스킨케어</a:t>
            </a:r>
            <a:r>
              <a:rPr lang="en-US" altLang="ko-KR" sz="4000" b="1" dirty="0" smtClean="0">
                <a:solidFill>
                  <a:srgbClr val="C4BD97"/>
                </a:solidFill>
              </a:rPr>
              <a:t>/</a:t>
            </a:r>
            <a:r>
              <a:rPr lang="ko-KR" altLang="en-US" sz="4000" b="1" dirty="0" smtClean="0">
                <a:solidFill>
                  <a:srgbClr val="C4BD97"/>
                </a:solidFill>
              </a:rPr>
              <a:t>메이크업은 별로 유명하지 않잖아요</a:t>
            </a:r>
            <a:r>
              <a:rPr lang="en-US" altLang="ko-KR" sz="4000" b="1" dirty="0" smtClean="0">
                <a:solidFill>
                  <a:srgbClr val="C4BD97"/>
                </a:solidFill>
              </a:rPr>
              <a:t>”</a:t>
            </a:r>
          </a:p>
        </p:txBody>
      </p:sp>
      <p:sp>
        <p:nvSpPr>
          <p:cNvPr id="150531" name="Rectangle 23"/>
          <p:cNvSpPr>
            <a:spLocks noChangeArrowheads="1"/>
          </p:cNvSpPr>
          <p:nvPr/>
        </p:nvSpPr>
        <p:spPr bwMode="auto">
          <a:xfrm>
            <a:off x="669925" y="333375"/>
            <a:ext cx="469900" cy="401638"/>
          </a:xfrm>
          <a:prstGeom prst="rect">
            <a:avLst/>
          </a:prstGeom>
          <a:solidFill>
            <a:srgbClr val="7E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fr-FR" sz="1600" b="1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1390650" y="-204788"/>
            <a:ext cx="59896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fr-F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HANDLING CLIENT’S OBJECTIONS (</a:t>
            </a:r>
            <a:r>
              <a:rPr kumimoji="0" lang="ko-KR" altLang="en-US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이의제기 핸들링</a:t>
            </a:r>
            <a:r>
              <a:rPr kumimoji="0" lang="en-US" altLang="ko-KR" sz="1800" b="1">
                <a:solidFill>
                  <a:srgbClr val="4E3227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kumimoji="0" lang="en-US" altLang="fr-FR" sz="1800" b="1">
              <a:solidFill>
                <a:srgbClr val="4E3227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700088" y="331788"/>
            <a:ext cx="6694487" cy="403225"/>
          </a:xfrm>
          <a:prstGeom prst="rect">
            <a:avLst/>
          </a:prstGeom>
          <a:solidFill>
            <a:srgbClr val="C0101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89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화면 슬라이드 쇼(4:3)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“홍콩이 더 싸요!”</vt:lpstr>
      <vt:lpstr>“이 컬러가 마음에 들지  않아요”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 Hee Choi</dc:creator>
  <cp:lastModifiedBy>Bok Hee Choi</cp:lastModifiedBy>
  <cp:revision>2</cp:revision>
  <dcterms:created xsi:type="dcterms:W3CDTF">2016-10-31T05:45:39Z</dcterms:created>
  <dcterms:modified xsi:type="dcterms:W3CDTF">2016-10-31T05:47:18Z</dcterms:modified>
</cp:coreProperties>
</file>