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4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9816-7F36-4375-B713-4A48EA3A34B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A267-9525-4A57-B54A-6620FE494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95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78586"/>
            <a:ext cx="8928992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</a:pPr>
            <a:r>
              <a:rPr lang="ko-KR" altLang="en-US" sz="2000" b="1" dirty="0" smtClean="0"/>
              <a:t>                                  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 챔피언 덕목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-228600">
              <a:lnSpc>
                <a:spcPct val="90000"/>
              </a:lnSpc>
            </a:pPr>
            <a:endParaRPr lang="ko-KR" altLang="en-US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인사성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최고의 서비스 챔피언 이라면 기본적으로 가져야 할 덕목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풍부한 노하우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풍부한 노하우는 제품 지식과 더불어 경험에서 우러나오는 고객 서비스를 아우르는 덕목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28600" indent="-228600">
              <a:lnSpc>
                <a:spcPct val="90000"/>
              </a:lnSpc>
              <a:buFontTx/>
              <a:buAutoNum type="arabicPeriod"/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3.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뛰어난 기억력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한번 방문했던 고객도 한 눈에 척 알아보고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또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고객의 이전 구매 내역을 기억해 주는 센스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4.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뛰어난 질문 기술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고객과의 대화를 원활하게 진행 하려면 질문을 잘 해야 함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어떻게 질문 하느냐에 따라 고객의 숨겨진 욕구를 찾을 수 </a:t>
            </a:r>
            <a:r>
              <a:rPr lang="ko-KR" altLang="en-US" sz="14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있슴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5.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풍부한 제품 지식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자신의 브랜드 제품에 대한 풍부한 지식은 기본 덕목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6.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눈썰미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한눈에 고객에게 어울리는 제품을 찾아 낼 수 있는 센스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7.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메모의 기술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VIP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를 많이 갖고 있는 최고의 서비스 </a:t>
            </a:r>
            <a:r>
              <a:rPr lang="ko-KR" altLang="en-US" sz="14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맨들의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노하우는 그들의 비밀 수첩에 담겨 있다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그 수첩 안에 꼼꼼히 고객의 정보를 기록하는 능력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8.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상냥한 말솜씨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같은 인사를 해도 딱딱하고 형식적인 인사를 하는 사람이 있는가 하면 한마디의 살가운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인사를 통해 고객에게 충분히 환영 받고 있다는 느낌을 전달하는 능력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9.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살인 미소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미소는 최고의 서비스 챔피언이라면 당연히 갖고 있는 덕목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10.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풍부한 배경 지식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제품 지식이 기본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최근 유행하는 </a:t>
            </a:r>
            <a:r>
              <a:rPr lang="ko-KR" altLang="en-US" sz="14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트렌드를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고객에게 전달</a:t>
            </a: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한다거나 센스 있게 코디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하는 방법 등의 풍부한 배경 지식은 최고의 서비스 챔피언을 더욱 빛나게 하는 능력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11.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해결의 달인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고객의 </a:t>
            </a:r>
            <a:r>
              <a:rPr lang="ko-KR" altLang="en-US" sz="14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컴플레인을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멋지게 해결해 드림으로써 화난 고객을 우리의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VIP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고객</a:t>
            </a: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으로 만드는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능력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최고의 서비스 챔피언이라고 말할 수 있게 만드는 능력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12.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각별한 친화력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어떤 고객이든 친화력을 발휘해서 처음 오신 고객도 단골 고객이 된 듯한</a:t>
            </a: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편안함을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느끼게 만드는 능력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13.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대화의 기술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대화에도 기술이 필요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어떻게 대화를 풀어내느냐에 따라 고객이 진정 원하는 제품을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권해드릴 수 </a:t>
            </a:r>
            <a:r>
              <a:rPr lang="ko-KR" altLang="en-US" sz="1400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있슴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14.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살가운 고객 응대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감성 마케팅의 시대에 부응하는 서비스 덕목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살가운 응대를 통해 고객으로 하여금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다시 찾고 싶은 매장이 될 수 있도록 만드는 덕목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ko-KR" altLang="en-US" sz="8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15.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지치지 않는 열정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가장 중요한 덕목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자신의 업무에 자부심을 갖고 지치지 않는 열정으로</a:t>
            </a: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최고의 </a:t>
            </a:r>
            <a:endParaRPr lang="en-US" altLang="ko-KR" sz="1400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         </a:t>
            </a:r>
            <a:r>
              <a:rPr lang="ko-KR" altLang="en-US" sz="14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서비스를 제공하고자 노력할 수 있도록 만들어 주는 덕목</a:t>
            </a:r>
            <a:endParaRPr lang="ko-KR" altLang="en-US" sz="14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9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332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2016-10-31T08:36:24Z</dcterms:created>
  <dcterms:modified xsi:type="dcterms:W3CDTF">2016-10-31T08:48:57Z</dcterms:modified>
</cp:coreProperties>
</file>