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0" r:id="rId1"/>
  </p:sldMasterIdLst>
  <p:notesMasterIdLst>
    <p:notesMasterId r:id="rId14"/>
  </p:notesMasterIdLst>
  <p:handoutMasterIdLst>
    <p:handoutMasterId r:id="rId15"/>
  </p:handoutMasterIdLst>
  <p:sldIdLst>
    <p:sldId id="262" r:id="rId2"/>
    <p:sldId id="274" r:id="rId3"/>
    <p:sldId id="281" r:id="rId4"/>
    <p:sldId id="271" r:id="rId5"/>
    <p:sldId id="282" r:id="rId6"/>
    <p:sldId id="275" r:id="rId7"/>
    <p:sldId id="276" r:id="rId8"/>
    <p:sldId id="283" r:id="rId9"/>
    <p:sldId id="284" r:id="rId10"/>
    <p:sldId id="277" r:id="rId11"/>
    <p:sldId id="278" r:id="rId12"/>
    <p:sldId id="280" r:id="rId13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EDEFE9"/>
    <a:srgbClr val="B6BAAF"/>
    <a:srgbClr val="805286"/>
    <a:srgbClr val="B45E2F"/>
    <a:srgbClr val="E6E4D8"/>
    <a:srgbClr val="E6EFCE"/>
    <a:srgbClr val="000000"/>
    <a:srgbClr val="149B9C"/>
    <a:srgbClr val="004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7AC69-D994-404E-8462-DB23CCC9ADE3}" v="82" dt="2022-03-23T15:48:58.839"/>
    <p1510:client id="{855994DD-AF6B-4BDC-96AA-7EE38E12BAE1}" v="6" dt="2022-03-23T18:58:58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694"/>
  </p:normalViewPr>
  <p:slideViewPr>
    <p:cSldViewPr>
      <p:cViewPr varScale="1">
        <p:scale>
          <a:sx n="149" d="100"/>
          <a:sy n="149" d="100"/>
        </p:scale>
        <p:origin x="804" y="120"/>
      </p:cViewPr>
      <p:guideLst>
        <p:guide orient="horz" pos="162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Chen" userId="f4aded4a-3e8a-45b9-adca-5161b0522a94" providerId="ADAL" clId="{1E27AC69-D994-404E-8462-DB23CCC9ADE3}"/>
    <pc:docChg chg="undo custSel addSld delSld modSld modMainMaster">
      <pc:chgData name="Hui Chen" userId="f4aded4a-3e8a-45b9-adca-5161b0522a94" providerId="ADAL" clId="{1E27AC69-D994-404E-8462-DB23CCC9ADE3}" dt="2022-03-23T15:51:06.705" v="5494" actId="20577"/>
      <pc:docMkLst>
        <pc:docMk/>
      </pc:docMkLst>
      <pc:sldChg chg="modSp mod">
        <pc:chgData name="Hui Chen" userId="f4aded4a-3e8a-45b9-adca-5161b0522a94" providerId="ADAL" clId="{1E27AC69-D994-404E-8462-DB23CCC9ADE3}" dt="2022-03-22T17:45:29.574" v="50" actId="1076"/>
        <pc:sldMkLst>
          <pc:docMk/>
          <pc:sldMk cId="0" sldId="262"/>
        </pc:sldMkLst>
        <pc:spChg chg="mod">
          <ac:chgData name="Hui Chen" userId="f4aded4a-3e8a-45b9-adca-5161b0522a94" providerId="ADAL" clId="{1E27AC69-D994-404E-8462-DB23CCC9ADE3}" dt="2022-03-22T17:45:26.110" v="49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Hui Chen" userId="f4aded4a-3e8a-45b9-adca-5161b0522a94" providerId="ADAL" clId="{1E27AC69-D994-404E-8462-DB23CCC9ADE3}" dt="2022-03-22T17:45:29.574" v="50" actId="1076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Hui Chen" userId="f4aded4a-3e8a-45b9-adca-5161b0522a94" providerId="ADAL" clId="{1E27AC69-D994-404E-8462-DB23CCC9ADE3}" dt="2022-03-22T17:40:57.137" v="2" actId="47"/>
        <pc:sldMkLst>
          <pc:docMk/>
          <pc:sldMk cId="0" sldId="263"/>
        </pc:sldMkLst>
      </pc:sldChg>
      <pc:sldChg chg="del">
        <pc:chgData name="Hui Chen" userId="f4aded4a-3e8a-45b9-adca-5161b0522a94" providerId="ADAL" clId="{1E27AC69-D994-404E-8462-DB23CCC9ADE3}" dt="2022-03-22T17:40:54.505" v="1" actId="47"/>
        <pc:sldMkLst>
          <pc:docMk/>
          <pc:sldMk cId="1277548556" sldId="266"/>
        </pc:sldMkLst>
      </pc:sldChg>
      <pc:sldChg chg="del">
        <pc:chgData name="Hui Chen" userId="f4aded4a-3e8a-45b9-adca-5161b0522a94" providerId="ADAL" clId="{1E27AC69-D994-404E-8462-DB23CCC9ADE3}" dt="2022-03-22T17:40:59.267" v="3" actId="47"/>
        <pc:sldMkLst>
          <pc:docMk/>
          <pc:sldMk cId="2643553708" sldId="267"/>
        </pc:sldMkLst>
      </pc:sldChg>
      <pc:sldChg chg="del">
        <pc:chgData name="Hui Chen" userId="f4aded4a-3e8a-45b9-adca-5161b0522a94" providerId="ADAL" clId="{1E27AC69-D994-404E-8462-DB23CCC9ADE3}" dt="2022-03-22T17:41:04.742" v="4" actId="47"/>
        <pc:sldMkLst>
          <pc:docMk/>
          <pc:sldMk cId="4040329690" sldId="268"/>
        </pc:sldMkLst>
      </pc:sldChg>
      <pc:sldChg chg="del">
        <pc:chgData name="Hui Chen" userId="f4aded4a-3e8a-45b9-adca-5161b0522a94" providerId="ADAL" clId="{1E27AC69-D994-404E-8462-DB23CCC9ADE3}" dt="2022-03-22T17:51:49.486" v="51" actId="47"/>
        <pc:sldMkLst>
          <pc:docMk/>
          <pc:sldMk cId="2774472504" sldId="269"/>
        </pc:sldMkLst>
      </pc:sldChg>
      <pc:sldChg chg="del">
        <pc:chgData name="Hui Chen" userId="f4aded4a-3e8a-45b9-adca-5161b0522a94" providerId="ADAL" clId="{1E27AC69-D994-404E-8462-DB23CCC9ADE3}" dt="2022-03-22T17:54:18.469" v="52" actId="47"/>
        <pc:sldMkLst>
          <pc:docMk/>
          <pc:sldMk cId="2683330471" sldId="270"/>
        </pc:sldMkLst>
      </pc:sldChg>
      <pc:sldChg chg="addSp delSp modSp mod">
        <pc:chgData name="Hui Chen" userId="f4aded4a-3e8a-45b9-adca-5161b0522a94" providerId="ADAL" clId="{1E27AC69-D994-404E-8462-DB23CCC9ADE3}" dt="2022-03-23T14:02:24.715" v="3133" actId="20577"/>
        <pc:sldMkLst>
          <pc:docMk/>
          <pc:sldMk cId="926215642" sldId="271"/>
        </pc:sldMkLst>
        <pc:spChg chg="del mod">
          <ac:chgData name="Hui Chen" userId="f4aded4a-3e8a-45b9-adca-5161b0522a94" providerId="ADAL" clId="{1E27AC69-D994-404E-8462-DB23CCC9ADE3}" dt="2022-03-22T18:47:50.387" v="262" actId="478"/>
          <ac:spMkLst>
            <pc:docMk/>
            <pc:sldMk cId="926215642" sldId="271"/>
            <ac:spMk id="2" creationId="{E461F33B-37D3-C94F-BDCE-E96656DBF7C7}"/>
          </ac:spMkLst>
        </pc:spChg>
        <pc:spChg chg="del mod">
          <ac:chgData name="Hui Chen" userId="f4aded4a-3e8a-45b9-adca-5161b0522a94" providerId="ADAL" clId="{1E27AC69-D994-404E-8462-DB23CCC9ADE3}" dt="2022-03-22T18:46:35.243" v="223" actId="22"/>
          <ac:spMkLst>
            <pc:docMk/>
            <pc:sldMk cId="926215642" sldId="271"/>
            <ac:spMk id="3" creationId="{34C7AC73-3E89-A841-95FC-6E1D0BFA41CE}"/>
          </ac:spMkLst>
        </pc:spChg>
        <pc:spChg chg="add mod">
          <ac:chgData name="Hui Chen" userId="f4aded4a-3e8a-45b9-adca-5161b0522a94" providerId="ADAL" clId="{1E27AC69-D994-404E-8462-DB23CCC9ADE3}" dt="2022-03-22T18:50:32.397" v="282" actId="5793"/>
          <ac:spMkLst>
            <pc:docMk/>
            <pc:sldMk cId="926215642" sldId="271"/>
            <ac:spMk id="6" creationId="{B4D25783-92C3-4967-BD18-C187C5B52C63}"/>
          </ac:spMkLst>
        </pc:spChg>
        <pc:graphicFrameChg chg="add mod modGraphic">
          <ac:chgData name="Hui Chen" userId="f4aded4a-3e8a-45b9-adca-5161b0522a94" providerId="ADAL" clId="{1E27AC69-D994-404E-8462-DB23CCC9ADE3}" dt="2022-03-23T14:02:24.715" v="3133" actId="20577"/>
          <ac:graphicFrameMkLst>
            <pc:docMk/>
            <pc:sldMk cId="926215642" sldId="271"/>
            <ac:graphicFrameMk id="7" creationId="{4A3B19A6-508E-4685-ABD1-ED332A214D52}"/>
          </ac:graphicFrameMkLst>
        </pc:graphicFrameChg>
        <pc:picChg chg="add mod ord">
          <ac:chgData name="Hui Chen" userId="f4aded4a-3e8a-45b9-adca-5161b0522a94" providerId="ADAL" clId="{1E27AC69-D994-404E-8462-DB23CCC9ADE3}" dt="2022-03-23T00:36:25.660" v="902" actId="1038"/>
          <ac:picMkLst>
            <pc:docMk/>
            <pc:sldMk cId="926215642" sldId="271"/>
            <ac:picMk id="5" creationId="{EAF008AE-3AB2-48E7-908D-CD7BDE66F4C1}"/>
          </ac:picMkLst>
        </pc:picChg>
      </pc:sldChg>
      <pc:sldChg chg="del">
        <pc:chgData name="Hui Chen" userId="f4aded4a-3e8a-45b9-adca-5161b0522a94" providerId="ADAL" clId="{1E27AC69-D994-404E-8462-DB23CCC9ADE3}" dt="2022-03-22T18:49:12.542" v="268" actId="47"/>
        <pc:sldMkLst>
          <pc:docMk/>
          <pc:sldMk cId="2152535145" sldId="272"/>
        </pc:sldMkLst>
      </pc:sldChg>
      <pc:sldChg chg="del">
        <pc:chgData name="Hui Chen" userId="f4aded4a-3e8a-45b9-adca-5161b0522a94" providerId="ADAL" clId="{1E27AC69-D994-404E-8462-DB23CCC9ADE3}" dt="2022-03-22T18:49:10.165" v="267" actId="47"/>
        <pc:sldMkLst>
          <pc:docMk/>
          <pc:sldMk cId="388561090" sldId="273"/>
        </pc:sldMkLst>
      </pc:sldChg>
      <pc:sldChg chg="addSp delSp modSp new mod">
        <pc:chgData name="Hui Chen" userId="f4aded4a-3e8a-45b9-adca-5161b0522a94" providerId="ADAL" clId="{1E27AC69-D994-404E-8462-DB23CCC9ADE3}" dt="2022-03-23T14:50:52.944" v="4264" actId="20577"/>
        <pc:sldMkLst>
          <pc:docMk/>
          <pc:sldMk cId="1458261515" sldId="274"/>
        </pc:sldMkLst>
        <pc:spChg chg="del">
          <ac:chgData name="Hui Chen" userId="f4aded4a-3e8a-45b9-adca-5161b0522a94" providerId="ADAL" clId="{1E27AC69-D994-404E-8462-DB23CCC9ADE3}" dt="2022-03-22T17:57:00.147" v="89" actId="478"/>
          <ac:spMkLst>
            <pc:docMk/>
            <pc:sldMk cId="1458261515" sldId="274"/>
            <ac:spMk id="2" creationId="{5A2D5E1D-C042-435B-B89C-E07179F85017}"/>
          </ac:spMkLst>
        </pc:spChg>
        <pc:spChg chg="mod">
          <ac:chgData name="Hui Chen" userId="f4aded4a-3e8a-45b9-adca-5161b0522a94" providerId="ADAL" clId="{1E27AC69-D994-404E-8462-DB23CCC9ADE3}" dt="2022-03-23T14:50:52.944" v="4264" actId="20577"/>
          <ac:spMkLst>
            <pc:docMk/>
            <pc:sldMk cId="1458261515" sldId="274"/>
            <ac:spMk id="3" creationId="{9D7E95CC-47F3-414D-84FF-C06C3F8000DB}"/>
          </ac:spMkLst>
        </pc:spChg>
        <pc:spChg chg="add mod">
          <ac:chgData name="Hui Chen" userId="f4aded4a-3e8a-45b9-adca-5161b0522a94" providerId="ADAL" clId="{1E27AC69-D994-404E-8462-DB23CCC9ADE3}" dt="2022-03-23T14:02:49.020" v="3134" actId="6549"/>
          <ac:spMkLst>
            <pc:docMk/>
            <pc:sldMk cId="1458261515" sldId="274"/>
            <ac:spMk id="4" creationId="{D0C8C861-50E5-404E-BB26-C9DACFB1C627}"/>
          </ac:spMkLst>
        </pc:spChg>
      </pc:sldChg>
      <pc:sldChg chg="del">
        <pc:chgData name="Hui Chen" userId="f4aded4a-3e8a-45b9-adca-5161b0522a94" providerId="ADAL" clId="{1E27AC69-D994-404E-8462-DB23CCC9ADE3}" dt="2022-03-22T17:40:42.339" v="0" actId="47"/>
        <pc:sldMkLst>
          <pc:docMk/>
          <pc:sldMk cId="3447519117" sldId="274"/>
        </pc:sldMkLst>
      </pc:sldChg>
      <pc:sldChg chg="addSp delSp modSp new mod">
        <pc:chgData name="Hui Chen" userId="f4aded4a-3e8a-45b9-adca-5161b0522a94" providerId="ADAL" clId="{1E27AC69-D994-404E-8462-DB23CCC9ADE3}" dt="2022-03-23T14:40:07.125" v="4093" actId="20577"/>
        <pc:sldMkLst>
          <pc:docMk/>
          <pc:sldMk cId="2825124180" sldId="275"/>
        </pc:sldMkLst>
        <pc:spChg chg="del">
          <ac:chgData name="Hui Chen" userId="f4aded4a-3e8a-45b9-adca-5161b0522a94" providerId="ADAL" clId="{1E27AC69-D994-404E-8462-DB23CCC9ADE3}" dt="2022-03-22T18:49:35.035" v="269" actId="478"/>
          <ac:spMkLst>
            <pc:docMk/>
            <pc:sldMk cId="2825124180" sldId="275"/>
            <ac:spMk id="2" creationId="{BDEF8F3F-4728-4134-B545-FDB6B6031F71}"/>
          </ac:spMkLst>
        </pc:spChg>
        <pc:spChg chg="mod">
          <ac:chgData name="Hui Chen" userId="f4aded4a-3e8a-45b9-adca-5161b0522a94" providerId="ADAL" clId="{1E27AC69-D994-404E-8462-DB23CCC9ADE3}" dt="2022-03-23T14:40:07.125" v="4093" actId="20577"/>
          <ac:spMkLst>
            <pc:docMk/>
            <pc:sldMk cId="2825124180" sldId="275"/>
            <ac:spMk id="3" creationId="{9B9B31B7-723A-4A93-A43A-BB187B0F4587}"/>
          </ac:spMkLst>
        </pc:spChg>
        <pc:spChg chg="del">
          <ac:chgData name="Hui Chen" userId="f4aded4a-3e8a-45b9-adca-5161b0522a94" providerId="ADAL" clId="{1E27AC69-D994-404E-8462-DB23CCC9ADE3}" dt="2022-03-22T18:50:51.363" v="283" actId="478"/>
          <ac:spMkLst>
            <pc:docMk/>
            <pc:sldMk cId="2825124180" sldId="275"/>
            <ac:spMk id="4" creationId="{020A0392-0398-477F-B2FE-FB6D6169BFAA}"/>
          </ac:spMkLst>
        </pc:spChg>
        <pc:picChg chg="add mod">
          <ac:chgData name="Hui Chen" userId="f4aded4a-3e8a-45b9-adca-5161b0522a94" providerId="ADAL" clId="{1E27AC69-D994-404E-8462-DB23CCC9ADE3}" dt="2022-03-22T18:53:35.693" v="295" actId="1076"/>
          <ac:picMkLst>
            <pc:docMk/>
            <pc:sldMk cId="2825124180" sldId="275"/>
            <ac:picMk id="6" creationId="{B1814642-CF31-445A-A81F-71FFB5519071}"/>
          </ac:picMkLst>
        </pc:picChg>
        <pc:picChg chg="add del mod">
          <ac:chgData name="Hui Chen" userId="f4aded4a-3e8a-45b9-adca-5161b0522a94" providerId="ADAL" clId="{1E27AC69-D994-404E-8462-DB23CCC9ADE3}" dt="2022-03-23T14:22:17.011" v="3533" actId="478"/>
          <ac:picMkLst>
            <pc:docMk/>
            <pc:sldMk cId="2825124180" sldId="275"/>
            <ac:picMk id="8" creationId="{AF0DF055-7F24-4656-A14E-C2EF2D68F050}"/>
          </ac:picMkLst>
        </pc:picChg>
      </pc:sldChg>
      <pc:sldChg chg="del">
        <pc:chgData name="Hui Chen" userId="f4aded4a-3e8a-45b9-adca-5161b0522a94" providerId="ADAL" clId="{1E27AC69-D994-404E-8462-DB23CCC9ADE3}" dt="2022-03-22T17:41:07.775" v="5" actId="47"/>
        <pc:sldMkLst>
          <pc:docMk/>
          <pc:sldMk cId="3016711647" sldId="276"/>
        </pc:sldMkLst>
      </pc:sldChg>
      <pc:sldChg chg="delSp modSp new mod">
        <pc:chgData name="Hui Chen" userId="f4aded4a-3e8a-45b9-adca-5161b0522a94" providerId="ADAL" clId="{1E27AC69-D994-404E-8462-DB23CCC9ADE3}" dt="2022-03-23T14:44:30.802" v="4211" actId="20577"/>
        <pc:sldMkLst>
          <pc:docMk/>
          <pc:sldMk cId="3072150821" sldId="276"/>
        </pc:sldMkLst>
        <pc:spChg chg="del">
          <ac:chgData name="Hui Chen" userId="f4aded4a-3e8a-45b9-adca-5161b0522a94" providerId="ADAL" clId="{1E27AC69-D994-404E-8462-DB23CCC9ADE3}" dt="2022-03-23T00:57:21.358" v="1283" actId="478"/>
          <ac:spMkLst>
            <pc:docMk/>
            <pc:sldMk cId="3072150821" sldId="276"/>
            <ac:spMk id="2" creationId="{D5DB7BDF-3C9B-4A04-AEEE-371669EEA3D9}"/>
          </ac:spMkLst>
        </pc:spChg>
        <pc:spChg chg="mod">
          <ac:chgData name="Hui Chen" userId="f4aded4a-3e8a-45b9-adca-5161b0522a94" providerId="ADAL" clId="{1E27AC69-D994-404E-8462-DB23CCC9ADE3}" dt="2022-03-23T14:44:30.802" v="4211" actId="20577"/>
          <ac:spMkLst>
            <pc:docMk/>
            <pc:sldMk cId="3072150821" sldId="276"/>
            <ac:spMk id="3" creationId="{01509777-6349-4585-B90E-49D49FC2A3BE}"/>
          </ac:spMkLst>
        </pc:spChg>
        <pc:spChg chg="del">
          <ac:chgData name="Hui Chen" userId="f4aded4a-3e8a-45b9-adca-5161b0522a94" providerId="ADAL" clId="{1E27AC69-D994-404E-8462-DB23CCC9ADE3}" dt="2022-03-23T00:57:24.788" v="1284" actId="478"/>
          <ac:spMkLst>
            <pc:docMk/>
            <pc:sldMk cId="3072150821" sldId="276"/>
            <ac:spMk id="4" creationId="{7BAF06D4-0FF4-421A-9A8C-4AEE0F7789A6}"/>
          </ac:spMkLst>
        </pc:spChg>
      </pc:sldChg>
      <pc:sldChg chg="addSp delSp modSp new mod">
        <pc:chgData name="Hui Chen" userId="f4aded4a-3e8a-45b9-adca-5161b0522a94" providerId="ADAL" clId="{1E27AC69-D994-404E-8462-DB23CCC9ADE3}" dt="2022-03-23T15:51:06.705" v="5494" actId="20577"/>
        <pc:sldMkLst>
          <pc:docMk/>
          <pc:sldMk cId="62914340" sldId="277"/>
        </pc:sldMkLst>
        <pc:spChg chg="del">
          <ac:chgData name="Hui Chen" userId="f4aded4a-3e8a-45b9-adca-5161b0522a94" providerId="ADAL" clId="{1E27AC69-D994-404E-8462-DB23CCC9ADE3}" dt="2022-03-23T02:35:45.083" v="1821" actId="478"/>
          <ac:spMkLst>
            <pc:docMk/>
            <pc:sldMk cId="62914340" sldId="277"/>
            <ac:spMk id="2" creationId="{8D370588-DF82-4797-9632-D435846135F1}"/>
          </ac:spMkLst>
        </pc:spChg>
        <pc:spChg chg="mod">
          <ac:chgData name="Hui Chen" userId="f4aded4a-3e8a-45b9-adca-5161b0522a94" providerId="ADAL" clId="{1E27AC69-D994-404E-8462-DB23CCC9ADE3}" dt="2022-03-23T15:51:06.705" v="5494" actId="20577"/>
          <ac:spMkLst>
            <pc:docMk/>
            <pc:sldMk cId="62914340" sldId="277"/>
            <ac:spMk id="3" creationId="{A91B627E-B119-49E1-ACE9-3BBFBB2CB093}"/>
          </ac:spMkLst>
        </pc:spChg>
        <pc:spChg chg="del">
          <ac:chgData name="Hui Chen" userId="f4aded4a-3e8a-45b9-adca-5161b0522a94" providerId="ADAL" clId="{1E27AC69-D994-404E-8462-DB23CCC9ADE3}" dt="2022-03-23T02:35:50.014" v="1822" actId="478"/>
          <ac:spMkLst>
            <pc:docMk/>
            <pc:sldMk cId="62914340" sldId="277"/>
            <ac:spMk id="4" creationId="{0E685232-950D-47A0-8A9A-F91045BF5EA9}"/>
          </ac:spMkLst>
        </pc:spChg>
        <pc:graphicFrameChg chg="add del mod modGraphic">
          <ac:chgData name="Hui Chen" userId="f4aded4a-3e8a-45b9-adca-5161b0522a94" providerId="ADAL" clId="{1E27AC69-D994-404E-8462-DB23CCC9ADE3}" dt="2022-03-23T15:35:36.984" v="5048" actId="478"/>
          <ac:graphicFrameMkLst>
            <pc:docMk/>
            <pc:sldMk cId="62914340" sldId="277"/>
            <ac:graphicFrameMk id="5" creationId="{8742AADD-8B12-4724-AE7E-1270169FA5F7}"/>
          </ac:graphicFrameMkLst>
        </pc:graphicFrameChg>
      </pc:sldChg>
      <pc:sldChg chg="addSp delSp modSp new mod">
        <pc:chgData name="Hui Chen" userId="f4aded4a-3e8a-45b9-adca-5161b0522a94" providerId="ADAL" clId="{1E27AC69-D994-404E-8462-DB23CCC9ADE3}" dt="2022-03-23T15:50:17.361" v="5474" actId="20577"/>
        <pc:sldMkLst>
          <pc:docMk/>
          <pc:sldMk cId="35623430" sldId="278"/>
        </pc:sldMkLst>
        <pc:spChg chg="del">
          <ac:chgData name="Hui Chen" userId="f4aded4a-3e8a-45b9-adca-5161b0522a94" providerId="ADAL" clId="{1E27AC69-D994-404E-8462-DB23CCC9ADE3}" dt="2022-03-23T15:48:44.603" v="5404" actId="478"/>
          <ac:spMkLst>
            <pc:docMk/>
            <pc:sldMk cId="35623430" sldId="278"/>
            <ac:spMk id="2" creationId="{B8667CA8-8BBA-4825-B3AA-4A90338F1B59}"/>
          </ac:spMkLst>
        </pc:spChg>
        <pc:spChg chg="del mod">
          <ac:chgData name="Hui Chen" userId="f4aded4a-3e8a-45b9-adca-5161b0522a94" providerId="ADAL" clId="{1E27AC69-D994-404E-8462-DB23CCC9ADE3}" dt="2022-03-23T02:45:43.930" v="1987" actId="3680"/>
          <ac:spMkLst>
            <pc:docMk/>
            <pc:sldMk cId="35623430" sldId="278"/>
            <ac:spMk id="3" creationId="{65A01AD2-CEAB-4DE5-9269-F755D3BA77BF}"/>
          </ac:spMkLst>
        </pc:spChg>
        <pc:spChg chg="add mod">
          <ac:chgData name="Hui Chen" userId="f4aded4a-3e8a-45b9-adca-5161b0522a94" providerId="ADAL" clId="{1E27AC69-D994-404E-8462-DB23CCC9ADE3}" dt="2022-03-23T15:50:17.361" v="5474" actId="20577"/>
          <ac:spMkLst>
            <pc:docMk/>
            <pc:sldMk cId="35623430" sldId="278"/>
            <ac:spMk id="4" creationId="{B1B998E4-8718-4539-9659-2B41B619DAA6}"/>
          </ac:spMkLst>
        </pc:spChg>
        <pc:spChg chg="del mod">
          <ac:chgData name="Hui Chen" userId="f4aded4a-3e8a-45b9-adca-5161b0522a94" providerId="ADAL" clId="{1E27AC69-D994-404E-8462-DB23CCC9ADE3}" dt="2022-03-23T02:43:24.033" v="1983" actId="478"/>
          <ac:spMkLst>
            <pc:docMk/>
            <pc:sldMk cId="35623430" sldId="278"/>
            <ac:spMk id="4" creationId="{E693072E-BABD-44FB-89F5-ACCB4BBA4EC8}"/>
          </ac:spMkLst>
        </pc:spChg>
        <pc:graphicFrameChg chg="add del mod ord modGraphic">
          <ac:chgData name="Hui Chen" userId="f4aded4a-3e8a-45b9-adca-5161b0522a94" providerId="ADAL" clId="{1E27AC69-D994-404E-8462-DB23CCC9ADE3}" dt="2022-03-23T15:48:49.482" v="5406" actId="478"/>
          <ac:graphicFrameMkLst>
            <pc:docMk/>
            <pc:sldMk cId="35623430" sldId="278"/>
            <ac:graphicFrameMk id="5" creationId="{2A437525-58AF-4640-AD25-E73498EE62CC}"/>
          </ac:graphicFrameMkLst>
        </pc:graphicFrameChg>
      </pc:sldChg>
      <pc:sldChg chg="del">
        <pc:chgData name="Hui Chen" userId="f4aded4a-3e8a-45b9-adca-5161b0522a94" providerId="ADAL" clId="{1E27AC69-D994-404E-8462-DB23CCC9ADE3}" dt="2022-03-22T17:41:10.484" v="6" actId="47"/>
        <pc:sldMkLst>
          <pc:docMk/>
          <pc:sldMk cId="3841307222" sldId="278"/>
        </pc:sldMkLst>
      </pc:sldChg>
      <pc:sldChg chg="modSp new mod">
        <pc:chgData name="Hui Chen" userId="f4aded4a-3e8a-45b9-adca-5161b0522a94" providerId="ADAL" clId="{1E27AC69-D994-404E-8462-DB23CCC9ADE3}" dt="2022-03-23T03:04:29.144" v="2214" actId="20577"/>
        <pc:sldMkLst>
          <pc:docMk/>
          <pc:sldMk cId="1341768670" sldId="279"/>
        </pc:sldMkLst>
        <pc:spChg chg="mod">
          <ac:chgData name="Hui Chen" userId="f4aded4a-3e8a-45b9-adca-5161b0522a94" providerId="ADAL" clId="{1E27AC69-D994-404E-8462-DB23CCC9ADE3}" dt="2022-03-23T03:04:29.144" v="2214" actId="20577"/>
          <ac:spMkLst>
            <pc:docMk/>
            <pc:sldMk cId="1341768670" sldId="279"/>
            <ac:spMk id="3" creationId="{B12D1AFB-E22E-45CD-835F-E29F33E117C5}"/>
          </ac:spMkLst>
        </pc:spChg>
      </pc:sldChg>
      <pc:sldChg chg="delSp modSp new mod">
        <pc:chgData name="Hui Chen" userId="f4aded4a-3e8a-45b9-adca-5161b0522a94" providerId="ADAL" clId="{1E27AC69-D994-404E-8462-DB23CCC9ADE3}" dt="2022-03-23T03:06:21.124" v="2372" actId="14100"/>
        <pc:sldMkLst>
          <pc:docMk/>
          <pc:sldMk cId="540447254" sldId="280"/>
        </pc:sldMkLst>
        <pc:spChg chg="mod">
          <ac:chgData name="Hui Chen" userId="f4aded4a-3e8a-45b9-adca-5161b0522a94" providerId="ADAL" clId="{1E27AC69-D994-404E-8462-DB23CCC9ADE3}" dt="2022-03-23T03:06:21.124" v="2372" actId="14100"/>
          <ac:spMkLst>
            <pc:docMk/>
            <pc:sldMk cId="540447254" sldId="280"/>
            <ac:spMk id="3" creationId="{ED87EB2A-066F-4EDB-A32A-907F924E4437}"/>
          </ac:spMkLst>
        </pc:spChg>
        <pc:spChg chg="del">
          <ac:chgData name="Hui Chen" userId="f4aded4a-3e8a-45b9-adca-5161b0522a94" providerId="ADAL" clId="{1E27AC69-D994-404E-8462-DB23CCC9ADE3}" dt="2022-03-23T03:06:16.720" v="2371" actId="478"/>
          <ac:spMkLst>
            <pc:docMk/>
            <pc:sldMk cId="540447254" sldId="280"/>
            <ac:spMk id="4" creationId="{30A54C4D-8011-43BB-B8D2-DABBB3EA8DCD}"/>
          </ac:spMkLst>
        </pc:spChg>
      </pc:sldChg>
      <pc:sldChg chg="delSp modSp new del mod">
        <pc:chgData name="Hui Chen" userId="f4aded4a-3e8a-45b9-adca-5161b0522a94" providerId="ADAL" clId="{1E27AC69-D994-404E-8462-DB23CCC9ADE3}" dt="2022-03-23T13:41:11.845" v="2386" actId="2696"/>
        <pc:sldMkLst>
          <pc:docMk/>
          <pc:sldMk cId="536494596" sldId="281"/>
        </pc:sldMkLst>
        <pc:spChg chg="del">
          <ac:chgData name="Hui Chen" userId="f4aded4a-3e8a-45b9-adca-5161b0522a94" providerId="ADAL" clId="{1E27AC69-D994-404E-8462-DB23CCC9ADE3}" dt="2022-03-23T13:37:13.186" v="2376" actId="478"/>
          <ac:spMkLst>
            <pc:docMk/>
            <pc:sldMk cId="536494596" sldId="281"/>
            <ac:spMk id="2" creationId="{49783F60-1693-4893-B025-035909C74727}"/>
          </ac:spMkLst>
        </pc:spChg>
        <pc:spChg chg="mod">
          <ac:chgData name="Hui Chen" userId="f4aded4a-3e8a-45b9-adca-5161b0522a94" providerId="ADAL" clId="{1E27AC69-D994-404E-8462-DB23CCC9ADE3}" dt="2022-03-23T13:40:19.653" v="2378" actId="14100"/>
          <ac:spMkLst>
            <pc:docMk/>
            <pc:sldMk cId="536494596" sldId="281"/>
            <ac:spMk id="3" creationId="{08A6EA15-B8CB-461D-A488-0B6007B83E23}"/>
          </ac:spMkLst>
        </pc:spChg>
      </pc:sldChg>
      <pc:sldChg chg="addSp delSp modSp new mod">
        <pc:chgData name="Hui Chen" userId="f4aded4a-3e8a-45b9-adca-5161b0522a94" providerId="ADAL" clId="{1E27AC69-D994-404E-8462-DB23CCC9ADE3}" dt="2022-03-23T13:58:05.657" v="3038" actId="20577"/>
        <pc:sldMkLst>
          <pc:docMk/>
          <pc:sldMk cId="2691948536" sldId="281"/>
        </pc:sldMkLst>
        <pc:spChg chg="del">
          <ac:chgData name="Hui Chen" userId="f4aded4a-3e8a-45b9-adca-5161b0522a94" providerId="ADAL" clId="{1E27AC69-D994-404E-8462-DB23CCC9ADE3}" dt="2022-03-23T13:41:51.715" v="2388" actId="478"/>
          <ac:spMkLst>
            <pc:docMk/>
            <pc:sldMk cId="2691948536" sldId="281"/>
            <ac:spMk id="2" creationId="{D33897AD-E658-44A8-9DF5-89BC3DEBBF14}"/>
          </ac:spMkLst>
        </pc:spChg>
        <pc:spChg chg="mod">
          <ac:chgData name="Hui Chen" userId="f4aded4a-3e8a-45b9-adca-5161b0522a94" providerId="ADAL" clId="{1E27AC69-D994-404E-8462-DB23CCC9ADE3}" dt="2022-03-23T13:58:05.657" v="3038" actId="20577"/>
          <ac:spMkLst>
            <pc:docMk/>
            <pc:sldMk cId="2691948536" sldId="281"/>
            <ac:spMk id="3" creationId="{F219A8DD-9B54-412F-B519-022A88ADFEC3}"/>
          </ac:spMkLst>
        </pc:spChg>
        <pc:spChg chg="add del">
          <ac:chgData name="Hui Chen" userId="f4aded4a-3e8a-45b9-adca-5161b0522a94" providerId="ADAL" clId="{1E27AC69-D994-404E-8462-DB23CCC9ADE3}" dt="2022-03-23T13:54:57.375" v="2890"/>
          <ac:spMkLst>
            <pc:docMk/>
            <pc:sldMk cId="2691948536" sldId="281"/>
            <ac:spMk id="4" creationId="{992D82BB-E0CE-4E5A-9319-FA80A543F7E6}"/>
          </ac:spMkLst>
        </pc:spChg>
        <pc:spChg chg="add del">
          <ac:chgData name="Hui Chen" userId="f4aded4a-3e8a-45b9-adca-5161b0522a94" providerId="ADAL" clId="{1E27AC69-D994-404E-8462-DB23CCC9ADE3}" dt="2022-03-23T13:56:26.326" v="2915"/>
          <ac:spMkLst>
            <pc:docMk/>
            <pc:sldMk cId="2691948536" sldId="281"/>
            <ac:spMk id="5" creationId="{A1FC0783-DD48-4C72-B7F7-2DBA2614AA28}"/>
          </ac:spMkLst>
        </pc:spChg>
      </pc:sldChg>
      <pc:sldChg chg="addSp delSp modSp new mod">
        <pc:chgData name="Hui Chen" userId="f4aded4a-3e8a-45b9-adca-5161b0522a94" providerId="ADAL" clId="{1E27AC69-D994-404E-8462-DB23CCC9ADE3}" dt="2022-03-23T14:08:55.957" v="3260" actId="14100"/>
        <pc:sldMkLst>
          <pc:docMk/>
          <pc:sldMk cId="1467570747" sldId="282"/>
        </pc:sldMkLst>
        <pc:spChg chg="del">
          <ac:chgData name="Hui Chen" userId="f4aded4a-3e8a-45b9-adca-5161b0522a94" providerId="ADAL" clId="{1E27AC69-D994-404E-8462-DB23CCC9ADE3}" dt="2022-03-23T14:07:57.262" v="3258" actId="478"/>
          <ac:spMkLst>
            <pc:docMk/>
            <pc:sldMk cId="1467570747" sldId="282"/>
            <ac:spMk id="2" creationId="{045CBD5F-E0C0-4869-84BC-242BAA5BE06D}"/>
          </ac:spMkLst>
        </pc:spChg>
        <pc:spChg chg="del">
          <ac:chgData name="Hui Chen" userId="f4aded4a-3e8a-45b9-adca-5161b0522a94" providerId="ADAL" clId="{1E27AC69-D994-404E-8462-DB23CCC9ADE3}" dt="2022-03-23T14:07:52.493" v="3257"/>
          <ac:spMkLst>
            <pc:docMk/>
            <pc:sldMk cId="1467570747" sldId="282"/>
            <ac:spMk id="3" creationId="{FB75F0EC-2171-451E-8F6A-9DCD772AF030}"/>
          </ac:spMkLst>
        </pc:spChg>
        <pc:picChg chg="add mod">
          <ac:chgData name="Hui Chen" userId="f4aded4a-3e8a-45b9-adca-5161b0522a94" providerId="ADAL" clId="{1E27AC69-D994-404E-8462-DB23CCC9ADE3}" dt="2022-03-23T14:08:55.957" v="3260" actId="14100"/>
          <ac:picMkLst>
            <pc:docMk/>
            <pc:sldMk cId="1467570747" sldId="282"/>
            <ac:picMk id="4" creationId="{4460669F-1CDA-4CDF-B2E9-16F4BD8B67B3}"/>
          </ac:picMkLst>
        </pc:picChg>
      </pc:sldChg>
      <pc:sldChg chg="addSp delSp modSp new mod">
        <pc:chgData name="Hui Chen" userId="f4aded4a-3e8a-45b9-adca-5161b0522a94" providerId="ADAL" clId="{1E27AC69-D994-404E-8462-DB23CCC9ADE3}" dt="2022-03-23T15:32:01.325" v="5047" actId="20577"/>
        <pc:sldMkLst>
          <pc:docMk/>
          <pc:sldMk cId="1044957905" sldId="283"/>
        </pc:sldMkLst>
        <pc:spChg chg="del">
          <ac:chgData name="Hui Chen" userId="f4aded4a-3e8a-45b9-adca-5161b0522a94" providerId="ADAL" clId="{1E27AC69-D994-404E-8462-DB23CCC9ADE3}" dt="2022-03-23T14:50:09.383" v="4212" actId="478"/>
          <ac:spMkLst>
            <pc:docMk/>
            <pc:sldMk cId="1044957905" sldId="283"/>
            <ac:spMk id="2" creationId="{4F11A6FF-C1D5-476C-84C7-CDF121B17D66}"/>
          </ac:spMkLst>
        </pc:spChg>
        <pc:spChg chg="mod">
          <ac:chgData name="Hui Chen" userId="f4aded4a-3e8a-45b9-adca-5161b0522a94" providerId="ADAL" clId="{1E27AC69-D994-404E-8462-DB23CCC9ADE3}" dt="2022-03-23T15:32:01.325" v="5047" actId="20577"/>
          <ac:spMkLst>
            <pc:docMk/>
            <pc:sldMk cId="1044957905" sldId="283"/>
            <ac:spMk id="3" creationId="{BE22EBFC-AC0A-4CD1-9C89-C2C44BD5B8CD}"/>
          </ac:spMkLst>
        </pc:spChg>
        <pc:spChg chg="del">
          <ac:chgData name="Hui Chen" userId="f4aded4a-3e8a-45b9-adca-5161b0522a94" providerId="ADAL" clId="{1E27AC69-D994-404E-8462-DB23CCC9ADE3}" dt="2022-03-23T14:50:12.479" v="4213" actId="478"/>
          <ac:spMkLst>
            <pc:docMk/>
            <pc:sldMk cId="1044957905" sldId="283"/>
            <ac:spMk id="4" creationId="{5E5A0695-E643-4744-92FA-5B84D11E6591}"/>
          </ac:spMkLst>
        </pc:spChg>
        <pc:picChg chg="add mod">
          <ac:chgData name="Hui Chen" userId="f4aded4a-3e8a-45b9-adca-5161b0522a94" providerId="ADAL" clId="{1E27AC69-D994-404E-8462-DB23CCC9ADE3}" dt="2022-03-23T15:24:42.008" v="4789" actId="14100"/>
          <ac:picMkLst>
            <pc:docMk/>
            <pc:sldMk cId="1044957905" sldId="283"/>
            <ac:picMk id="6" creationId="{F4F8567E-7DB4-45E7-8A76-2308AFF8A2EB}"/>
          </ac:picMkLst>
        </pc:picChg>
      </pc:sldChg>
      <pc:sldChg chg="delSp modSp new mod">
        <pc:chgData name="Hui Chen" userId="f4aded4a-3e8a-45b9-adca-5161b0522a94" providerId="ADAL" clId="{1E27AC69-D994-404E-8462-DB23CCC9ADE3}" dt="2022-03-23T15:30:59.398" v="4961" actId="20577"/>
        <pc:sldMkLst>
          <pc:docMk/>
          <pc:sldMk cId="4257954123" sldId="284"/>
        </pc:sldMkLst>
        <pc:spChg chg="del">
          <ac:chgData name="Hui Chen" userId="f4aded4a-3e8a-45b9-adca-5161b0522a94" providerId="ADAL" clId="{1E27AC69-D994-404E-8462-DB23CCC9ADE3}" dt="2022-03-23T15:21:12.308" v="4693" actId="478"/>
          <ac:spMkLst>
            <pc:docMk/>
            <pc:sldMk cId="4257954123" sldId="284"/>
            <ac:spMk id="2" creationId="{DFBCC055-AD92-4546-919F-074F029F75E4}"/>
          </ac:spMkLst>
        </pc:spChg>
        <pc:spChg chg="mod">
          <ac:chgData name="Hui Chen" userId="f4aded4a-3e8a-45b9-adca-5161b0522a94" providerId="ADAL" clId="{1E27AC69-D994-404E-8462-DB23CCC9ADE3}" dt="2022-03-23T15:30:59.398" v="4961" actId="20577"/>
          <ac:spMkLst>
            <pc:docMk/>
            <pc:sldMk cId="4257954123" sldId="284"/>
            <ac:spMk id="3" creationId="{61E74CF5-3FF6-4053-9571-2D509EEB647D}"/>
          </ac:spMkLst>
        </pc:spChg>
        <pc:spChg chg="del">
          <ac:chgData name="Hui Chen" userId="f4aded4a-3e8a-45b9-adca-5161b0522a94" providerId="ADAL" clId="{1E27AC69-D994-404E-8462-DB23CCC9ADE3}" dt="2022-03-23T15:21:09.207" v="4692" actId="478"/>
          <ac:spMkLst>
            <pc:docMk/>
            <pc:sldMk cId="4257954123" sldId="284"/>
            <ac:spMk id="4" creationId="{FBF2E9ED-8857-4D18-88D1-3AE43A3CCBD4}"/>
          </ac:spMkLst>
        </pc:spChg>
      </pc:sldChg>
      <pc:sldMasterChg chg="addSp modSp mod modSldLayout">
        <pc:chgData name="Hui Chen" userId="f4aded4a-3e8a-45b9-adca-5161b0522a94" providerId="ADAL" clId="{1E27AC69-D994-404E-8462-DB23CCC9ADE3}" dt="2022-03-22T18:06:49.036" v="207" actId="1076"/>
        <pc:sldMasterMkLst>
          <pc:docMk/>
          <pc:sldMasterMk cId="234934727" sldId="2147483860"/>
        </pc:sldMasterMkLst>
        <pc:spChg chg="mod">
          <ac:chgData name="Hui Chen" userId="f4aded4a-3e8a-45b9-adca-5161b0522a94" providerId="ADAL" clId="{1E27AC69-D994-404E-8462-DB23CCC9ADE3}" dt="2022-03-22T18:06:11.866" v="201"/>
          <ac:spMkLst>
            <pc:docMk/>
            <pc:sldMasterMk cId="234934727" sldId="2147483860"/>
            <ac:spMk id="8" creationId="{136C1189-1A59-A349-8FCB-908BB977186C}"/>
          </ac:spMkLst>
        </pc:spChg>
        <pc:spChg chg="add mod">
          <ac:chgData name="Hui Chen" userId="f4aded4a-3e8a-45b9-adca-5161b0522a94" providerId="ADAL" clId="{1E27AC69-D994-404E-8462-DB23CCC9ADE3}" dt="2022-03-22T18:06:49.036" v="207" actId="1076"/>
          <ac:spMkLst>
            <pc:docMk/>
            <pc:sldMasterMk cId="234934727" sldId="2147483860"/>
            <ac:spMk id="13" creationId="{74B1EAC9-2E60-4149-81D7-3B95DA7599F4}"/>
          </ac:spMkLst>
        </pc:spChg>
        <pc:picChg chg="add mod">
          <ac:chgData name="Hui Chen" userId="f4aded4a-3e8a-45b9-adca-5161b0522a94" providerId="ADAL" clId="{1E27AC69-D994-404E-8462-DB23CCC9ADE3}" dt="2022-03-22T18:06:32.220" v="204" actId="1076"/>
          <ac:picMkLst>
            <pc:docMk/>
            <pc:sldMasterMk cId="234934727" sldId="2147483860"/>
            <ac:picMk id="10" creationId="{195457E8-6ADD-4709-8AA7-D191D5C73CB2}"/>
          </ac:picMkLst>
        </pc:picChg>
        <pc:picChg chg="mod">
          <ac:chgData name="Hui Chen" userId="f4aded4a-3e8a-45b9-adca-5161b0522a94" providerId="ADAL" clId="{1E27AC69-D994-404E-8462-DB23CCC9ADE3}" dt="2022-03-22T18:06:27.988" v="202" actId="1076"/>
          <ac:picMkLst>
            <pc:docMk/>
            <pc:sldMasterMk cId="234934727" sldId="2147483860"/>
            <ac:picMk id="12" creationId="{9FCA06AE-901C-FF4C-83AF-128695F04997}"/>
          </ac:picMkLst>
        </pc:picChg>
        <pc:sldLayoutChg chg="addSp delSp modSp mod">
          <pc:chgData name="Hui Chen" userId="f4aded4a-3e8a-45b9-adca-5161b0522a94" providerId="ADAL" clId="{1E27AC69-D994-404E-8462-DB23CCC9ADE3}" dt="2022-03-22T18:03:43.722" v="159" actId="1035"/>
          <pc:sldLayoutMkLst>
            <pc:docMk/>
            <pc:sldMasterMk cId="234934727" sldId="2147483860"/>
            <pc:sldLayoutMk cId="3124674739" sldId="2147483861"/>
          </pc:sldLayoutMkLst>
          <pc:spChg chg="add mod">
            <ac:chgData name="Hui Chen" userId="f4aded4a-3e8a-45b9-adca-5161b0522a94" providerId="ADAL" clId="{1E27AC69-D994-404E-8462-DB23CCC9ADE3}" dt="2022-03-22T18:03:43.722" v="159" actId="1035"/>
            <ac:spMkLst>
              <pc:docMk/>
              <pc:sldMasterMk cId="234934727" sldId="2147483860"/>
              <pc:sldLayoutMk cId="3124674739" sldId="2147483861"/>
              <ac:spMk id="6" creationId="{FA8DCCB3-23D7-4322-865A-952C460A821C}"/>
            </ac:spMkLst>
          </pc:spChg>
          <pc:spChg chg="add del">
            <ac:chgData name="Hui Chen" userId="f4aded4a-3e8a-45b9-adca-5161b0522a94" providerId="ADAL" clId="{1E27AC69-D994-404E-8462-DB23CCC9ADE3}" dt="2022-03-22T18:01:27.145" v="134" actId="22"/>
            <ac:spMkLst>
              <pc:docMk/>
              <pc:sldMasterMk cId="234934727" sldId="2147483860"/>
              <pc:sldLayoutMk cId="3124674739" sldId="2147483861"/>
              <ac:spMk id="8" creationId="{41FCC6BE-EE6F-4EEE-80E9-F361A6848EB5}"/>
            </ac:spMkLst>
          </pc:spChg>
          <pc:spChg chg="mod">
            <ac:chgData name="Hui Chen" userId="f4aded4a-3e8a-45b9-adca-5161b0522a94" providerId="ADAL" clId="{1E27AC69-D994-404E-8462-DB23CCC9ADE3}" dt="2022-03-22T18:00:15.103" v="132"/>
            <ac:spMkLst>
              <pc:docMk/>
              <pc:sldMasterMk cId="234934727" sldId="2147483860"/>
              <pc:sldLayoutMk cId="3124674739" sldId="2147483861"/>
              <ac:spMk id="11" creationId="{35995C48-D059-0343-8D52-AECC1486F82B}"/>
            </ac:spMkLst>
          </pc:spChg>
          <pc:picChg chg="add mod">
            <ac:chgData name="Hui Chen" userId="f4aded4a-3e8a-45b9-adca-5161b0522a94" providerId="ADAL" clId="{1E27AC69-D994-404E-8462-DB23CCC9ADE3}" dt="2022-03-22T18:02:25.695" v="142" actId="14100"/>
            <ac:picMkLst>
              <pc:docMk/>
              <pc:sldMasterMk cId="234934727" sldId="2147483860"/>
              <pc:sldLayoutMk cId="3124674739" sldId="2147483861"/>
              <ac:picMk id="5" creationId="{FACB7582-EA2E-4735-996E-E1C7CD1D2316}"/>
            </ac:picMkLst>
          </pc:picChg>
          <pc:picChg chg="mod">
            <ac:chgData name="Hui Chen" userId="f4aded4a-3e8a-45b9-adca-5161b0522a94" providerId="ADAL" clId="{1E27AC69-D994-404E-8462-DB23CCC9ADE3}" dt="2022-03-22T18:02:16.776" v="139" actId="1076"/>
            <ac:picMkLst>
              <pc:docMk/>
              <pc:sldMasterMk cId="234934727" sldId="2147483860"/>
              <pc:sldLayoutMk cId="3124674739" sldId="2147483861"/>
              <ac:picMk id="7" creationId="{83EECB73-2307-1D42-9A9F-74088CB831CC}"/>
            </ac:picMkLst>
          </pc:picChg>
        </pc:sldLayoutChg>
      </pc:sldMasterChg>
    </pc:docChg>
  </pc:docChgLst>
  <pc:docChgLst>
    <pc:chgData name="Hui Chen" userId="f4aded4a-3e8a-45b9-adca-5161b0522a94" providerId="ADAL" clId="{855994DD-AF6B-4BDC-96AA-7EE38E12BAE1}"/>
    <pc:docChg chg="undo custSel delSld modSld">
      <pc:chgData name="Hui Chen" userId="f4aded4a-3e8a-45b9-adca-5161b0522a94" providerId="ADAL" clId="{855994DD-AF6B-4BDC-96AA-7EE38E12BAE1}" dt="2022-03-23T18:59:14.380" v="439" actId="20577"/>
      <pc:docMkLst>
        <pc:docMk/>
      </pc:docMkLst>
      <pc:sldChg chg="modSp mod">
        <pc:chgData name="Hui Chen" userId="f4aded4a-3e8a-45b9-adca-5161b0522a94" providerId="ADAL" clId="{855994DD-AF6B-4BDC-96AA-7EE38E12BAE1}" dt="2022-03-23T18:59:01.422" v="435" actId="20577"/>
        <pc:sldMkLst>
          <pc:docMk/>
          <pc:sldMk cId="0" sldId="262"/>
        </pc:sldMkLst>
        <pc:spChg chg="mod">
          <ac:chgData name="Hui Chen" userId="f4aded4a-3e8a-45b9-adca-5161b0522a94" providerId="ADAL" clId="{855994DD-AF6B-4BDC-96AA-7EE38E12BAE1}" dt="2022-03-23T18:59:01.422" v="435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Hui Chen" userId="f4aded4a-3e8a-45b9-adca-5161b0522a94" providerId="ADAL" clId="{855994DD-AF6B-4BDC-96AA-7EE38E12BAE1}" dt="2022-03-23T17:06:08.095" v="334" actId="14100"/>
        <pc:sldMkLst>
          <pc:docMk/>
          <pc:sldMk cId="926215642" sldId="271"/>
        </pc:sldMkLst>
        <pc:spChg chg="add del mod">
          <ac:chgData name="Hui Chen" userId="f4aded4a-3e8a-45b9-adca-5161b0522a94" providerId="ADAL" clId="{855994DD-AF6B-4BDC-96AA-7EE38E12BAE1}" dt="2022-03-23T17:05:39.012" v="331" actId="478"/>
          <ac:spMkLst>
            <pc:docMk/>
            <pc:sldMk cId="926215642" sldId="271"/>
            <ac:spMk id="2" creationId="{2309E0AA-FF67-4E4A-9551-FF1996C24B01}"/>
          </ac:spMkLst>
        </pc:spChg>
        <pc:graphicFrameChg chg="del modGraphic">
          <ac:chgData name="Hui Chen" userId="f4aded4a-3e8a-45b9-adca-5161b0522a94" providerId="ADAL" clId="{855994DD-AF6B-4BDC-96AA-7EE38E12BAE1}" dt="2022-03-23T16:21:30.795" v="326" actId="478"/>
          <ac:graphicFrameMkLst>
            <pc:docMk/>
            <pc:sldMk cId="926215642" sldId="271"/>
            <ac:graphicFrameMk id="7" creationId="{4A3B19A6-508E-4685-ABD1-ED332A214D52}"/>
          </ac:graphicFrameMkLst>
        </pc:graphicFrameChg>
        <pc:picChg chg="add mod">
          <ac:chgData name="Hui Chen" userId="f4aded4a-3e8a-45b9-adca-5161b0522a94" providerId="ADAL" clId="{855994DD-AF6B-4BDC-96AA-7EE38E12BAE1}" dt="2022-03-23T17:06:08.095" v="334" actId="14100"/>
          <ac:picMkLst>
            <pc:docMk/>
            <pc:sldMk cId="926215642" sldId="271"/>
            <ac:picMk id="4" creationId="{FE9F00B2-04D1-4AE1-8946-E3D4FD571CBA}"/>
          </ac:picMkLst>
        </pc:picChg>
        <pc:picChg chg="del">
          <ac:chgData name="Hui Chen" userId="f4aded4a-3e8a-45b9-adca-5161b0522a94" providerId="ADAL" clId="{855994DD-AF6B-4BDC-96AA-7EE38E12BAE1}" dt="2022-03-23T17:05:26.851" v="327" actId="478"/>
          <ac:picMkLst>
            <pc:docMk/>
            <pc:sldMk cId="926215642" sldId="271"/>
            <ac:picMk id="5" creationId="{EAF008AE-3AB2-48E7-908D-CD7BDE66F4C1}"/>
          </ac:picMkLst>
        </pc:picChg>
      </pc:sldChg>
      <pc:sldChg chg="modSp mod">
        <pc:chgData name="Hui Chen" userId="f4aded4a-3e8a-45b9-adca-5161b0522a94" providerId="ADAL" clId="{855994DD-AF6B-4BDC-96AA-7EE38E12BAE1}" dt="2022-03-23T17:16:33.419" v="407" actId="20577"/>
        <pc:sldMkLst>
          <pc:docMk/>
          <pc:sldMk cId="2825124180" sldId="275"/>
        </pc:sldMkLst>
        <pc:spChg chg="mod">
          <ac:chgData name="Hui Chen" userId="f4aded4a-3e8a-45b9-adca-5161b0522a94" providerId="ADAL" clId="{855994DD-AF6B-4BDC-96AA-7EE38E12BAE1}" dt="2022-03-23T17:16:33.419" v="407" actId="20577"/>
          <ac:spMkLst>
            <pc:docMk/>
            <pc:sldMk cId="2825124180" sldId="275"/>
            <ac:spMk id="3" creationId="{9B9B31B7-723A-4A93-A43A-BB187B0F4587}"/>
          </ac:spMkLst>
        </pc:spChg>
      </pc:sldChg>
      <pc:sldChg chg="modSp mod">
        <pc:chgData name="Hui Chen" userId="f4aded4a-3e8a-45b9-adca-5161b0522a94" providerId="ADAL" clId="{855994DD-AF6B-4BDC-96AA-7EE38E12BAE1}" dt="2022-03-23T17:14:38.591" v="394" actId="20577"/>
        <pc:sldMkLst>
          <pc:docMk/>
          <pc:sldMk cId="3072150821" sldId="276"/>
        </pc:sldMkLst>
        <pc:spChg chg="mod">
          <ac:chgData name="Hui Chen" userId="f4aded4a-3e8a-45b9-adca-5161b0522a94" providerId="ADAL" clId="{855994DD-AF6B-4BDC-96AA-7EE38E12BAE1}" dt="2022-03-23T17:14:38.591" v="394" actId="20577"/>
          <ac:spMkLst>
            <pc:docMk/>
            <pc:sldMk cId="3072150821" sldId="276"/>
            <ac:spMk id="3" creationId="{01509777-6349-4585-B90E-49D49FC2A3BE}"/>
          </ac:spMkLst>
        </pc:spChg>
      </pc:sldChg>
      <pc:sldChg chg="modSp mod">
        <pc:chgData name="Hui Chen" userId="f4aded4a-3e8a-45b9-adca-5161b0522a94" providerId="ADAL" clId="{855994DD-AF6B-4BDC-96AA-7EE38E12BAE1}" dt="2022-03-23T18:59:14.380" v="439" actId="20577"/>
        <pc:sldMkLst>
          <pc:docMk/>
          <pc:sldMk cId="62914340" sldId="277"/>
        </pc:sldMkLst>
        <pc:spChg chg="mod">
          <ac:chgData name="Hui Chen" userId="f4aded4a-3e8a-45b9-adca-5161b0522a94" providerId="ADAL" clId="{855994DD-AF6B-4BDC-96AA-7EE38E12BAE1}" dt="2022-03-23T18:59:14.380" v="439" actId="20577"/>
          <ac:spMkLst>
            <pc:docMk/>
            <pc:sldMk cId="62914340" sldId="277"/>
            <ac:spMk id="3" creationId="{A91B627E-B119-49E1-ACE9-3BBFBB2CB093}"/>
          </ac:spMkLst>
        </pc:spChg>
      </pc:sldChg>
      <pc:sldChg chg="del">
        <pc:chgData name="Hui Chen" userId="f4aded4a-3e8a-45b9-adca-5161b0522a94" providerId="ADAL" clId="{855994DD-AF6B-4BDC-96AA-7EE38E12BAE1}" dt="2022-03-23T15:58:12.878" v="196" actId="47"/>
        <pc:sldMkLst>
          <pc:docMk/>
          <pc:sldMk cId="1341768670" sldId="279"/>
        </pc:sldMkLst>
      </pc:sldChg>
      <pc:sldChg chg="addSp delSp modSp mod">
        <pc:chgData name="Hui Chen" userId="f4aded4a-3e8a-45b9-adca-5161b0522a94" providerId="ADAL" clId="{855994DD-AF6B-4BDC-96AA-7EE38E12BAE1}" dt="2022-03-23T15:58:53.378" v="232" actId="478"/>
        <pc:sldMkLst>
          <pc:docMk/>
          <pc:sldMk cId="540447254" sldId="280"/>
        </pc:sldMkLst>
        <pc:spChg chg="del">
          <ac:chgData name="Hui Chen" userId="f4aded4a-3e8a-45b9-adca-5161b0522a94" providerId="ADAL" clId="{855994DD-AF6B-4BDC-96AA-7EE38E12BAE1}" dt="2022-03-23T15:58:47.395" v="230" actId="478"/>
          <ac:spMkLst>
            <pc:docMk/>
            <pc:sldMk cId="540447254" sldId="280"/>
            <ac:spMk id="2" creationId="{4792D337-D90E-418B-A306-A8E4C4328860}"/>
          </ac:spMkLst>
        </pc:spChg>
        <pc:spChg chg="del mod">
          <ac:chgData name="Hui Chen" userId="f4aded4a-3e8a-45b9-adca-5161b0522a94" providerId="ADAL" clId="{855994DD-AF6B-4BDC-96AA-7EE38E12BAE1}" dt="2022-03-23T15:58:53.378" v="232" actId="478"/>
          <ac:spMkLst>
            <pc:docMk/>
            <pc:sldMk cId="540447254" sldId="280"/>
            <ac:spMk id="3" creationId="{ED87EB2A-066F-4EDB-A32A-907F924E4437}"/>
          </ac:spMkLst>
        </pc:spChg>
        <pc:spChg chg="add mod">
          <ac:chgData name="Hui Chen" userId="f4aded4a-3e8a-45b9-adca-5161b0522a94" providerId="ADAL" clId="{855994DD-AF6B-4BDC-96AA-7EE38E12BAE1}" dt="2022-03-23T15:58:41.154" v="228" actId="20577"/>
          <ac:spMkLst>
            <pc:docMk/>
            <pc:sldMk cId="540447254" sldId="280"/>
            <ac:spMk id="4" creationId="{0F6B9381-AF14-49D4-9071-FEB140ED5CDF}"/>
          </ac:spMkLst>
        </pc:spChg>
      </pc:sldChg>
      <pc:sldChg chg="modSp mod">
        <pc:chgData name="Hui Chen" userId="f4aded4a-3e8a-45b9-adca-5161b0522a94" providerId="ADAL" clId="{855994DD-AF6B-4BDC-96AA-7EE38E12BAE1}" dt="2022-03-23T15:57:36.419" v="195" actId="20577"/>
        <pc:sldMkLst>
          <pc:docMk/>
          <pc:sldMk cId="2691948536" sldId="281"/>
        </pc:sldMkLst>
        <pc:spChg chg="mod">
          <ac:chgData name="Hui Chen" userId="f4aded4a-3e8a-45b9-adca-5161b0522a94" providerId="ADAL" clId="{855994DD-AF6B-4BDC-96AA-7EE38E12BAE1}" dt="2022-03-23T15:57:36.419" v="195" actId="20577"/>
          <ac:spMkLst>
            <pc:docMk/>
            <pc:sldMk cId="2691948536" sldId="281"/>
            <ac:spMk id="3" creationId="{F219A8DD-9B54-412F-B519-022A88ADFEC3}"/>
          </ac:spMkLst>
        </pc:spChg>
      </pc:sldChg>
      <pc:sldChg chg="modSp mod">
        <pc:chgData name="Hui Chen" userId="f4aded4a-3e8a-45b9-adca-5161b0522a94" providerId="ADAL" clId="{855994DD-AF6B-4BDC-96AA-7EE38E12BAE1}" dt="2022-03-23T17:14:30.925" v="392" actId="20577"/>
        <pc:sldMkLst>
          <pc:docMk/>
          <pc:sldMk cId="1044957905" sldId="283"/>
        </pc:sldMkLst>
        <pc:spChg chg="mod">
          <ac:chgData name="Hui Chen" userId="f4aded4a-3e8a-45b9-adca-5161b0522a94" providerId="ADAL" clId="{855994DD-AF6B-4BDC-96AA-7EE38E12BAE1}" dt="2022-03-23T17:14:30.925" v="392" actId="20577"/>
          <ac:spMkLst>
            <pc:docMk/>
            <pc:sldMk cId="1044957905" sldId="283"/>
            <ac:spMk id="3" creationId="{BE22EBFC-AC0A-4CD1-9C89-C2C44BD5B8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AF17FA-651E-0E42-A6BE-D4A0484837FB}" type="datetime1">
              <a:rPr lang="fr-FR" altLang="x-none"/>
              <a:pPr>
                <a:defRPr/>
              </a:pPr>
              <a:t>23/03/2022</a:t>
            </a:fld>
            <a:endParaRPr lang="fr-FR" altLang="x-non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B6679F-8AFA-BB4B-A1B0-55DCE4DD829D}" type="slidenum">
              <a:rPr lang="fr-FR" altLang="x-none"/>
              <a:pPr>
                <a:defRPr/>
              </a:pPr>
              <a:t>‹#›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79053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 noProof="0"/>
              <a:t>Cliquez pour modifier les styles du texte du masque</a:t>
            </a:r>
          </a:p>
          <a:p>
            <a:pPr lvl="1"/>
            <a:r>
              <a:rPr lang="fr-FR" altLang="x-none" noProof="0"/>
              <a:t>Deuxième niveau</a:t>
            </a:r>
          </a:p>
          <a:p>
            <a:pPr lvl="2"/>
            <a:r>
              <a:rPr lang="fr-FR" altLang="x-none" noProof="0"/>
              <a:t>Troisième niveau</a:t>
            </a:r>
          </a:p>
          <a:p>
            <a:pPr lvl="3"/>
            <a:r>
              <a:rPr lang="fr-FR" altLang="x-none" noProof="0"/>
              <a:t>Quatrième niveau</a:t>
            </a:r>
          </a:p>
          <a:p>
            <a:pPr lvl="4"/>
            <a:r>
              <a:rPr lang="fr-FR" altLang="x-none" noProof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BA4F3A-7F2A-F149-B466-AAABF38C2E0E}" type="slidenum">
              <a:rPr lang="fr-FR" altLang="x-none"/>
              <a:pPr>
                <a:defRPr/>
              </a:pPr>
              <a:t>‹#›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52748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56E720D-9D2F-F946-A19F-24FF2DD1F9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04048" y="897564"/>
            <a:ext cx="3816424" cy="1890210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004468" y="3291830"/>
            <a:ext cx="3816003" cy="1008112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228594" indent="0">
              <a:buFontTx/>
              <a:buNone/>
              <a:defRPr>
                <a:solidFill>
                  <a:srgbClr val="FFFFFF"/>
                </a:solidFill>
              </a:defRPr>
            </a:lvl2pPr>
            <a:lvl3pPr marL="503225" indent="0">
              <a:buFontTx/>
              <a:buNone/>
              <a:defRPr>
                <a:solidFill>
                  <a:srgbClr val="FFFFFF"/>
                </a:solidFill>
              </a:defRPr>
            </a:lvl3pPr>
            <a:lvl4pPr marL="714357" indent="0">
              <a:buFontTx/>
              <a:buNone/>
              <a:defRPr>
                <a:solidFill>
                  <a:srgbClr val="FFFFFF"/>
                </a:solidFill>
              </a:defRPr>
            </a:lvl4pPr>
            <a:lvl5pPr marL="942951" indent="0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995C48-D059-0343-8D52-AECC1486F82B}"/>
              </a:ext>
            </a:extLst>
          </p:cNvPr>
          <p:cNvSpPr txBox="1"/>
          <p:nvPr userDrawn="1"/>
        </p:nvSpPr>
        <p:spPr>
          <a:xfrm>
            <a:off x="2401124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Département d’informatique </a:t>
            </a:r>
            <a:endParaRPr lang="fr-FR" sz="1300" dirty="0">
              <a:solidFill>
                <a:schemeClr val="bg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EECB73-2307-1D42-9A9F-74088CB831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588224" y="4757967"/>
            <a:ext cx="1320568" cy="303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CB7582-EA2E-4735-996E-E1C7CD1D23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99510" y="4670595"/>
            <a:ext cx="348650" cy="390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DCCB3-23D7-4322-865A-952C460A821C}"/>
              </a:ext>
            </a:extLst>
          </p:cNvPr>
          <p:cNvSpPr txBox="1"/>
          <p:nvPr userDrawn="1"/>
        </p:nvSpPr>
        <p:spPr>
          <a:xfrm>
            <a:off x="8316416" y="4803998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/>
              <a:t>DOMUS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246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8424614" cy="32362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894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8424614" cy="323624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8217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6984776" cy="32362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" name="Espace réservé de l’image 15">
            <a:extLst>
              <a:ext uri="{FF2B5EF4-FFF2-40B4-BE49-F238E27FC236}">
                <a16:creationId xmlns:a16="http://schemas.microsoft.com/office/drawing/2014/main" id="{5E4BDB22-F543-1B45-9776-CCBD5AA0BF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8344" y="1207717"/>
            <a:ext cx="1475656" cy="1076001"/>
          </a:xfrm>
          <a:noFill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17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 et enca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6178"/>
            <a:ext cx="5616624" cy="323778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6557242" y="1421696"/>
            <a:ext cx="2119214" cy="120861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60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354" y="3043"/>
            <a:ext cx="9141290" cy="51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536" y="483518"/>
            <a:ext cx="5760639" cy="1458162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96127" y="2571750"/>
            <a:ext cx="3671495" cy="1584176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73A9C0-62B2-0F4C-9A64-D5CC63983E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68344" y="4657686"/>
            <a:ext cx="1320568" cy="3033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05405C9-E569-F445-BB88-1BB9AF3A1B78}"/>
              </a:ext>
            </a:extLst>
          </p:cNvPr>
          <p:cNvSpPr txBox="1"/>
          <p:nvPr userDrawn="1"/>
        </p:nvSpPr>
        <p:spPr>
          <a:xfrm>
            <a:off x="395536" y="4742708"/>
            <a:ext cx="3456062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 dirty="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8341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354" y="0"/>
            <a:ext cx="9141289" cy="448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88024" y="195486"/>
            <a:ext cx="1872208" cy="1458162"/>
          </a:xfrm>
        </p:spPr>
        <p:txBody>
          <a:bodyPr/>
          <a:lstStyle>
            <a:lvl1pPr algn="l">
              <a:defRPr sz="29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788025" y="1578482"/>
            <a:ext cx="1994368" cy="633228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B30B36-9CFF-DC4F-A1AE-80F0EC6DAE15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 dirty="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144201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9144001" cy="4481512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688" y="897564"/>
            <a:ext cx="5184576" cy="954106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763343" y="2355726"/>
            <a:ext cx="5184596" cy="1755028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EB78B2-261C-4742-B0C5-237866FB399A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 dirty="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398913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3998" cy="4481512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6971" y="573092"/>
            <a:ext cx="7293501" cy="810090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526626" y="1464536"/>
            <a:ext cx="7293529" cy="540544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sp>
        <p:nvSpPr>
          <p:cNvPr id="8" name="Espace réservé de l’image 15">
            <a:extLst>
              <a:ext uri="{FF2B5EF4-FFF2-40B4-BE49-F238E27FC236}">
                <a16:creationId xmlns:a16="http://schemas.microsoft.com/office/drawing/2014/main" id="{71D2EFEB-EA39-B045-A2BA-B94388967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5" y="3321701"/>
            <a:ext cx="1334523" cy="1159811"/>
          </a:xfrm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e l’image 15">
            <a:extLst>
              <a:ext uri="{FF2B5EF4-FFF2-40B4-BE49-F238E27FC236}">
                <a16:creationId xmlns:a16="http://schemas.microsoft.com/office/drawing/2014/main" id="{F974A666-B062-D640-81E4-684D6C446B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5" y="2003914"/>
            <a:ext cx="1334523" cy="1159811"/>
          </a:xfrm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11" name="Espace réservé de l’image 13">
            <a:extLst>
              <a:ext uri="{FF2B5EF4-FFF2-40B4-BE49-F238E27FC236}">
                <a16:creationId xmlns:a16="http://schemas.microsoft.com/office/drawing/2014/main" id="{06EC5FAE-DC26-2946-B49E-4B9AA2163F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6971" y="2813948"/>
            <a:ext cx="2304256" cy="1667564"/>
          </a:xfrm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C23E61-744B-0644-8B11-3FE08B60FED1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 dirty="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28017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’image 13">
            <a:extLst>
              <a:ext uri="{FF2B5EF4-FFF2-40B4-BE49-F238E27FC236}">
                <a16:creationId xmlns:a16="http://schemas.microsoft.com/office/drawing/2014/main" id="{06EC5FAE-DC26-2946-B49E-4B9AA2163F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5C298-0721-F847-BAFC-1EFC2F373F6D}"/>
              </a:ext>
            </a:extLst>
          </p:cNvPr>
          <p:cNvSpPr/>
          <p:nvPr userDrawn="1"/>
        </p:nvSpPr>
        <p:spPr bwMode="auto">
          <a:xfrm>
            <a:off x="7524328" y="4515966"/>
            <a:ext cx="1512168" cy="5040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66705"/>
            <a:ext cx="9143999" cy="810090"/>
          </a:xfrm>
        </p:spPr>
        <p:txBody>
          <a:bodyPr anchor="ctr" anchorCtr="0"/>
          <a:lstStyle>
            <a:lvl1pPr algn="ctr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809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1A052E-39FD-D748-8BD2-0F8C49CC43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B1F931D-EF30-3C46-AC7E-A2FC3396C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5" y="2166705"/>
            <a:ext cx="7488832" cy="810090"/>
          </a:xfrm>
        </p:spPr>
        <p:txBody>
          <a:bodyPr anchor="ctr" anchorCtr="0"/>
          <a:lstStyle>
            <a:lvl1pPr algn="ctr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253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1A052E-39FD-D748-8BD2-0F8C49CC43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5DA325-F112-BF4E-8D08-A779F395D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91879" y="2166705"/>
            <a:ext cx="4824537" cy="810090"/>
          </a:xfrm>
        </p:spPr>
        <p:txBody>
          <a:bodyPr anchor="ctr" anchorCtr="0"/>
          <a:lstStyle>
            <a:lvl1pPr algn="l">
              <a:defRPr sz="40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173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11760" y="555526"/>
            <a:ext cx="6408712" cy="1555702"/>
          </a:xfrm>
        </p:spPr>
        <p:txBody>
          <a:bodyPr/>
          <a:lstStyle>
            <a:lvl1pPr algn="l">
              <a:defRPr sz="40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 dirty="0"/>
              <a:t>Modifier le style du titre</a:t>
            </a:r>
            <a:endParaRPr lang="fr-FR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411418" y="2301478"/>
            <a:ext cx="6408737" cy="540544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2119312" cy="5143500"/>
          </a:xfrm>
          <a:prstGeom prst="rect">
            <a:avLst/>
          </a:prstGeom>
        </p:spPr>
      </p:pic>
      <p:sp>
        <p:nvSpPr>
          <p:cNvPr id="10" name="Espace réservé de l’image 13">
            <a:extLst>
              <a:ext uri="{FF2B5EF4-FFF2-40B4-BE49-F238E27FC236}">
                <a16:creationId xmlns:a16="http://schemas.microsoft.com/office/drawing/2014/main" id="{9BA42078-9637-5940-AD93-D4F935A2E1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119313" cy="1555702"/>
          </a:xfrm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AA4-658D-6C48-822D-83E9A44CBAE1}"/>
              </a:ext>
            </a:extLst>
          </p:cNvPr>
          <p:cNvSpPr txBox="1"/>
          <p:nvPr userDrawn="1"/>
        </p:nvSpPr>
        <p:spPr>
          <a:xfrm>
            <a:off x="179512" y="4542653"/>
            <a:ext cx="1800200" cy="446276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83433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638040"/>
            <a:ext cx="8496944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8" name="Espace réservé du texte 1"/>
          <p:cNvSpPr>
            <a:spLocks noGrp="1"/>
          </p:cNvSpPr>
          <p:nvPr>
            <p:ph type="body" idx="1"/>
          </p:nvPr>
        </p:nvSpPr>
        <p:spPr bwMode="auto">
          <a:xfrm>
            <a:off x="467544" y="1207717"/>
            <a:ext cx="8496944" cy="323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20072" y="143172"/>
            <a:ext cx="3672086" cy="2923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LA FACULTÉ</a:t>
            </a:r>
            <a:r>
              <a:rPr lang="fr-FR" sz="1300" baseline="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 ICI</a:t>
            </a:r>
            <a:endParaRPr lang="fr-FR" sz="1300" dirty="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7562BE-E2F0-F749-B216-CBBC35892616}"/>
              </a:ext>
            </a:extLst>
          </p:cNvPr>
          <p:cNvSpPr txBox="1"/>
          <p:nvPr userDrawn="1"/>
        </p:nvSpPr>
        <p:spPr>
          <a:xfrm>
            <a:off x="5220072" y="143172"/>
            <a:ext cx="3672086" cy="2923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3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LA FACULTÉ</a:t>
            </a:r>
            <a:r>
              <a:rPr lang="fr-FR" sz="1300" baseline="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 ICI</a:t>
            </a:r>
            <a:endParaRPr lang="fr-FR" sz="1300" dirty="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FCA06AE-901C-FF4C-83AF-128695F0499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6660232" y="4731990"/>
            <a:ext cx="1320568" cy="3033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378AC47-50F7-FB49-B5A2-3EE46B51E6F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4" y="0"/>
            <a:ext cx="9143989" cy="4524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36C1189-1A59-A349-8FCB-908BB977186C}"/>
              </a:ext>
            </a:extLst>
          </p:cNvPr>
          <p:cNvSpPr txBox="1"/>
          <p:nvPr userDrawn="1"/>
        </p:nvSpPr>
        <p:spPr>
          <a:xfrm>
            <a:off x="5868144" y="165289"/>
            <a:ext cx="3096344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r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Département d’informatique</a:t>
            </a:r>
            <a:endParaRPr lang="fr-FR" sz="1300" dirty="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457E8-6ADD-4709-8AA7-D191D5C73CB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100392" y="4644617"/>
            <a:ext cx="348650" cy="390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1EAC9-2E60-4149-81D7-3B95DA7599F4}"/>
              </a:ext>
            </a:extLst>
          </p:cNvPr>
          <p:cNvSpPr txBox="1"/>
          <p:nvPr userDrawn="1"/>
        </p:nvSpPr>
        <p:spPr>
          <a:xfrm>
            <a:off x="8367845" y="4811587"/>
            <a:ext cx="614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/>
              <a:t>DOMUS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49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4" r:id="rId3"/>
    <p:sldLayoutId id="2147483863" r:id="rId4"/>
    <p:sldLayoutId id="2147483867" r:id="rId5"/>
    <p:sldLayoutId id="2147483868" r:id="rId6"/>
    <p:sldLayoutId id="2147483869" r:id="rId7"/>
    <p:sldLayoutId id="2147483871" r:id="rId8"/>
    <p:sldLayoutId id="2147483865" r:id="rId9"/>
    <p:sldLayoutId id="2147483853" r:id="rId10"/>
    <p:sldLayoutId id="2147483854" r:id="rId11"/>
    <p:sldLayoutId id="2147483866" r:id="rId12"/>
    <p:sldLayoutId id="2147483858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 cap="all">
          <a:solidFill>
            <a:schemeClr val="tx2"/>
          </a:solidFill>
          <a:latin typeface="Arial Narrow"/>
          <a:ea typeface="+mj-ea"/>
          <a:cs typeface="Arial Narrow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594" indent="-228594" algn="l" rtl="0" eaLnBrk="1" fontAlgn="base" hangingPunct="1">
        <a:spcBef>
          <a:spcPts val="1000"/>
        </a:spcBef>
        <a:spcAft>
          <a:spcPct val="0"/>
        </a:spcAft>
        <a:buClr>
          <a:srgbClr val="00B050"/>
        </a:buClr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38" indent="-273044" algn="l" rtl="0" eaLnBrk="1" fontAlgn="base" hangingPunct="1">
        <a:spcBef>
          <a:spcPts val="400"/>
        </a:spcBef>
        <a:spcAft>
          <a:spcPct val="0"/>
        </a:spcAft>
        <a:buFont typeface="Lucida Grande" charset="0"/>
        <a:buChar char="-"/>
        <a:defRPr sz="2500">
          <a:solidFill>
            <a:schemeClr val="tx1"/>
          </a:solidFill>
          <a:latin typeface="+mn-lt"/>
          <a:ea typeface="+mn-ea"/>
        </a:defRPr>
      </a:lvl2pPr>
      <a:lvl3pPr marL="685783" indent="-182558" algn="l" rtl="0" eaLnBrk="1" fontAlgn="base" hangingPunct="1">
        <a:spcBef>
          <a:spcPts val="400"/>
        </a:spcBef>
        <a:spcAft>
          <a:spcPct val="0"/>
        </a:spcAft>
        <a:buFont typeface="Wingdings" charset="2"/>
        <a:buChar char="§"/>
        <a:defRPr sz="2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914377" indent="-200020" algn="l" rtl="0" eaLnBrk="1" fontAlgn="base" hangingPunct="1">
        <a:spcBef>
          <a:spcPts val="400"/>
        </a:spcBef>
        <a:spcAft>
          <a:spcPct val="0"/>
        </a:spcAft>
        <a:buSzPct val="65000"/>
        <a:buFont typeface="Wingdings" charset="2"/>
        <a:buChar char="v"/>
        <a:defRPr sz="2200">
          <a:solidFill>
            <a:schemeClr val="tx1"/>
          </a:solidFill>
          <a:latin typeface="+mn-lt"/>
          <a:ea typeface="ヒラギノ角ゴ Pro W3" charset="-128"/>
        </a:defRPr>
      </a:lvl4pPr>
      <a:lvl5pPr marL="1142971" indent="-200020" algn="l" rtl="0" eaLnBrk="1" fontAlgn="base" hangingPunct="1">
        <a:spcBef>
          <a:spcPts val="4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ヒラギノ角ゴ Pro W3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eycloak.org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76056" y="1059582"/>
            <a:ext cx="3816424" cy="1890210"/>
          </a:xfrm>
        </p:spPr>
        <p:txBody>
          <a:bodyPr/>
          <a:lstStyle/>
          <a:p>
            <a:r>
              <a:rPr lang="fr-FR" sz="2400"/>
              <a:t>Annotation de données capteurs pour apprentissage machine</a:t>
            </a:r>
            <a:br>
              <a:rPr lang="fr-CA"/>
            </a:br>
            <a:endParaRPr lang="fr-FR" b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72200" y="2643758"/>
            <a:ext cx="2304256" cy="1008112"/>
          </a:xfrm>
        </p:spPr>
        <p:txBody>
          <a:bodyPr/>
          <a:lstStyle/>
          <a:p>
            <a:r>
              <a:rPr lang="fr-FR"/>
              <a:t>Hui Chen</a:t>
            </a:r>
          </a:p>
          <a:p>
            <a:r>
              <a:rPr lang="fr-FR"/>
              <a:t>3/23/2022</a:t>
            </a:r>
          </a:p>
          <a:p>
            <a:r>
              <a:rPr lang="fr-FR"/>
              <a:t>hui.chen@usherbrooke.ca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627E-B119-49E1-ACE9-3BBFBB2C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71550"/>
            <a:ext cx="8352928" cy="3600400"/>
          </a:xfrm>
        </p:spPr>
        <p:txBody>
          <a:bodyPr/>
          <a:lstStyle/>
          <a:p>
            <a:r>
              <a:rPr lang="en-US"/>
              <a:t>Deployment &amp; Improvement with seniors’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Deployment: Docker containers, virtual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Improvement with seniors’ feedback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/>
              <a:t>Idealy have 2~3 days for seniors to use the applications in their daily life.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/>
              <a:t>Improve the application with seniors’ feedback  </a:t>
            </a:r>
          </a:p>
          <a:p>
            <a:pPr marL="228594" lvl="2" indent="-228594">
              <a:spcBef>
                <a:spcPts val="1000"/>
              </a:spcBef>
              <a:buClr>
                <a:srgbClr val="00B050"/>
              </a:buClr>
              <a:buFont typeface="Courier New" panose="02070309020205020404" pitchFamily="49" charset="0"/>
              <a:buChar char="•"/>
            </a:pPr>
            <a:r>
              <a:rPr lang="en-US" sz="2500">
                <a:ea typeface="+mn-ea"/>
                <a:cs typeface="+mn-cs"/>
              </a:rPr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All the components architectures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Design details for each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Comments in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Test reports</a:t>
            </a:r>
          </a:p>
          <a:p>
            <a:pPr marL="457188" lvl="3" indent="-228594">
              <a:spcBef>
                <a:spcPts val="1000"/>
              </a:spcBef>
              <a:buClr>
                <a:srgbClr val="00B050"/>
              </a:buClr>
              <a:buFont typeface="Courier New" panose="02070309020205020404" pitchFamily="49" charset="0"/>
              <a:buChar char="•"/>
            </a:pPr>
            <a:endParaRPr lang="en-US" sz="20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1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98E4-8718-4539-9659-2B41B619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5566"/>
            <a:ext cx="7848872" cy="3528392"/>
          </a:xfrm>
        </p:spPr>
        <p:txBody>
          <a:bodyPr/>
          <a:lstStyle/>
          <a:p>
            <a:r>
              <a:rPr lang="en-US"/>
              <a:t>Project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Meeting everyweek, time?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Attending scrum demo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6B9381-AF14-49D4-9071-FEB140ED5CDF}"/>
              </a:ext>
            </a:extLst>
          </p:cNvPr>
          <p:cNvSpPr/>
          <p:nvPr/>
        </p:nvSpPr>
        <p:spPr>
          <a:xfrm>
            <a:off x="3460157" y="2110085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54044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95CC-47F3-414D-84FF-C06C3F80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7574"/>
            <a:ext cx="8424614" cy="3236241"/>
          </a:xfrm>
        </p:spPr>
        <p:txBody>
          <a:bodyPr/>
          <a:lstStyle/>
          <a:p>
            <a:r>
              <a:rPr lang="en-US"/>
              <a:t>Project</a:t>
            </a:r>
          </a:p>
          <a:p>
            <a:r>
              <a:rPr lang="en-US"/>
              <a:t>Architecture</a:t>
            </a:r>
          </a:p>
          <a:p>
            <a:r>
              <a:rPr lang="en-US"/>
              <a:t>Front-end</a:t>
            </a:r>
          </a:p>
          <a:p>
            <a:r>
              <a:rPr lang="en-US"/>
              <a:t>Back-end</a:t>
            </a:r>
          </a:p>
          <a:p>
            <a:r>
              <a:rPr lang="en-US"/>
              <a:t>Deployment &amp; Improvement with seniors’ feedback</a:t>
            </a:r>
          </a:p>
          <a:p>
            <a:r>
              <a:rPr lang="en-US"/>
              <a:t>Documentation</a:t>
            </a:r>
          </a:p>
          <a:p>
            <a:r>
              <a:rPr lang="en-US"/>
              <a:t>Project management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C8C861-50E5-404E-BB26-C9DACFB1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048"/>
            <a:ext cx="20840" cy="731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A8DD-9B54-412F-B519-022A88AD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71551"/>
            <a:ext cx="8424614" cy="3672408"/>
          </a:xfrm>
        </p:spPr>
        <p:txBody>
          <a:bodyPr/>
          <a:lstStyle/>
          <a:p>
            <a:r>
              <a:rPr lang="en-US"/>
              <a:t>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Problem: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/>
              <a:t>Machine learning models need groud truth for daily activities to analyze the older people’s activities.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/>
              <a:t>It is expensive to annoate the activities by researchers long-term in real smart home.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Goal: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/>
              <a:t>To provide the older people with tools that allow them to provide </a:t>
            </a:r>
            <a:r>
              <a:rPr lang="en-CA" sz="1700"/>
              <a:t>chronology of their day in terms of activities of daily living(ADLs)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700"/>
              <a:t>The list of ADLs is predetermined, they can </a:t>
            </a:r>
            <a:r>
              <a:rPr lang="en-US" sz="1700"/>
              <a:t>calibrate these ADLs.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/>
              <a:t>The ADLs timeline will label the sensor events in database.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/>
              <a:t>Improve the quality of the labelling activities.</a:t>
            </a:r>
          </a:p>
          <a:p>
            <a:pPr marL="503225" lvl="2" indent="0">
              <a:buNone/>
            </a:pPr>
            <a:endParaRPr lang="en-US"/>
          </a:p>
          <a:p>
            <a:pPr marL="228594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D25783-92C3-4967-BD18-C187C5B52C63}"/>
              </a:ext>
            </a:extLst>
          </p:cNvPr>
          <p:cNvSpPr txBox="1"/>
          <p:nvPr/>
        </p:nvSpPr>
        <p:spPr>
          <a:xfrm>
            <a:off x="395536" y="699542"/>
            <a:ext cx="1895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latin typeface="+mn-lt"/>
                <a:ea typeface="+mn-ea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F00B2-04D1-4AE1-8946-E3D4FD57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845125"/>
            <a:ext cx="4680520" cy="36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1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diagram, application&#10;&#10;Description automatically generated with medium confidence">
            <a:extLst>
              <a:ext uri="{FF2B5EF4-FFF2-40B4-BE49-F238E27FC236}">
                <a16:creationId xmlns:a16="http://schemas.microsoft.com/office/drawing/2014/main" id="{4460669F-1CDA-4CDF-B2E9-16F4BD8B6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203598"/>
            <a:ext cx="876032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7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31B7-723A-4A93-A43A-BB187B0F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71550"/>
            <a:ext cx="7992888" cy="3672408"/>
          </a:xfrm>
        </p:spPr>
        <p:txBody>
          <a:bodyPr/>
          <a:lstStyle/>
          <a:p>
            <a:r>
              <a:rPr lang="en-CA"/>
              <a:t>Front-end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Users authenticate with Keycloak. </a:t>
            </a:r>
            <a:r>
              <a:rPr lang="fr-FR" sz="1100" b="0" i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2"/>
              </a:rPr>
              <a:t>https://www.keycloak.org/</a:t>
            </a:r>
            <a:endParaRPr lang="fr-FR" sz="110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Display the timeline ADLs from Nears (</a:t>
            </a:r>
            <a:r>
              <a:rPr lang="en-US" sz="1700">
                <a:solidFill>
                  <a:srgbClr val="202124"/>
                </a:solidFill>
                <a:latin typeface="arial" panose="020B0604020202020204" pitchFamily="34" charset="0"/>
              </a:rPr>
              <a:t>Hygiène court</a:t>
            </a: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</a:p>
          <a:p>
            <a:pPr marL="228594" lvl="1" indent="0">
              <a:buNone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     </a:t>
            </a:r>
            <a:r>
              <a:rPr lang="en-US" sz="1700">
                <a:solidFill>
                  <a:srgbClr val="202124"/>
                </a:solidFill>
                <a:latin typeface="arial" panose="020B0604020202020204" pitchFamily="34" charset="0"/>
              </a:rPr>
              <a:t>Hygiène long, Repas, repos, Inactivité</a:t>
            </a: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User can add/delete more activities into the timeline.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The activity box can be move to right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User can adjust the size according to duration of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700">
                <a:solidFill>
                  <a:srgbClr val="202124"/>
                </a:solidFill>
                <a:latin typeface="arial" panose="020B0604020202020204" pitchFamily="34" charset="0"/>
              </a:rPr>
              <a:t>For more problematic activities, additional questions</a:t>
            </a:r>
          </a:p>
          <a:p>
            <a:pPr marL="228594" lvl="1" indent="0">
              <a:buNone/>
            </a:pPr>
            <a:r>
              <a:rPr lang="en-CA" sz="1700">
                <a:solidFill>
                  <a:srgbClr val="202124"/>
                </a:solidFill>
                <a:latin typeface="arial" panose="020B0604020202020204" pitchFamily="34" charset="0"/>
              </a:rPr>
              <a:t>     may be posed.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The user can update answered questions.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The interface always show the unconfirmed activities.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Save answers real time into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700">
                <a:solidFill>
                  <a:srgbClr val="202124"/>
                </a:solidFill>
                <a:latin typeface="arial" panose="020B0604020202020204" pitchFamily="34" charset="0"/>
              </a:rPr>
              <a:t>Angular, Vuejs</a:t>
            </a:r>
            <a:endParaRPr lang="en-US" sz="170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14642-CF31-445A-A81F-71FFB551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84" y="1243655"/>
            <a:ext cx="2057772" cy="32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9777-6349-4585-B90E-49D49FC2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71550"/>
            <a:ext cx="7992888" cy="3672408"/>
          </a:xfrm>
        </p:spPr>
        <p:txBody>
          <a:bodyPr/>
          <a:lstStyle/>
          <a:p>
            <a:r>
              <a:rPr lang="fr-CA"/>
              <a:t>Back-end(</a:t>
            </a:r>
            <a:r>
              <a:rPr lang="en-US" sz="2800"/>
              <a:t>Fast API </a:t>
            </a:r>
            <a:r>
              <a:rPr lang="fr-CA"/>
              <a:t>)</a:t>
            </a:r>
          </a:p>
          <a:p>
            <a:pPr marL="469895" lvl="2" indent="-28575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/>
              <a:t>Controllers: </a:t>
            </a:r>
          </a:p>
          <a:p>
            <a:pPr marL="698489" lvl="3" indent="-285750" fontAlgn="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/>
              <a:t>Transmit data between front-end(web application, Andriod application, smartwatch) and processing component. </a:t>
            </a:r>
          </a:p>
          <a:p>
            <a:pPr marL="698489" lvl="3" indent="-285750" fontAlgn="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500"/>
              <a:t>It should be general and support other kinds of front-end.</a:t>
            </a:r>
          </a:p>
          <a:p>
            <a:pPr marL="698489" lvl="3" indent="-285750" fontAlgn="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500"/>
          </a:p>
          <a:p>
            <a:pPr marL="469895" lvl="2" indent="-28575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700"/>
              <a:t>Database access:</a:t>
            </a:r>
          </a:p>
          <a:p>
            <a:pPr marL="698489" lvl="3" indent="-285750" fontAlgn="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CA" sz="1500"/>
              <a:t>Support different databases (MongoDB, Postgres, Mysql).</a:t>
            </a:r>
          </a:p>
          <a:p>
            <a:pPr marL="698489" lvl="3" indent="-285750" fontAlgn="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CA" sz="1500"/>
              <a:t>Create/delete database, select/delete/insert/update/drop tables for different databases. </a:t>
            </a:r>
          </a:p>
          <a:p>
            <a:pPr marL="698489" lvl="3" indent="-285750" fontAlgn="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CA" sz="1500"/>
              <a:t>Use Postgres for store annoated activities and timeline of ADLs.</a:t>
            </a:r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EBFC-AC0A-4CD1-9C89-C2C44BD5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5566"/>
            <a:ext cx="7776864" cy="3528392"/>
          </a:xfrm>
        </p:spPr>
        <p:txBody>
          <a:bodyPr/>
          <a:lstStyle/>
          <a:p>
            <a:r>
              <a:rPr lang="en-US" sz="2000"/>
              <a:t>Service:</a:t>
            </a:r>
          </a:p>
          <a:p>
            <a:pPr marL="558794" lvl="1" indent="-285750">
              <a:buFont typeface="Arial" panose="020B0604020202020204" pitchFamily="34" charset="0"/>
              <a:buChar char="•"/>
            </a:pPr>
            <a:r>
              <a:rPr lang="en-US" sz="1700"/>
              <a:t>Manage the high level activities from NEARS and adjust the activities as timeline  for Front-end needs.</a:t>
            </a:r>
          </a:p>
          <a:p>
            <a:pPr marL="558794" lvl="1" indent="-285750">
              <a:buFont typeface="Arial" panose="020B0604020202020204" pitchFamily="34" charset="0"/>
              <a:buChar char="•"/>
            </a:pPr>
            <a:r>
              <a:rPr lang="en-US" sz="1700"/>
              <a:t>Manage timeline of ADLs from seniors and save to postgres database.</a:t>
            </a:r>
          </a:p>
          <a:p>
            <a:pPr marL="558794" lvl="1" indent="-285750">
              <a:buFont typeface="Arial" panose="020B0604020202020204" pitchFamily="34" charset="0"/>
              <a:buChar char="•"/>
            </a:pPr>
            <a:r>
              <a:rPr lang="en-US" sz="1700"/>
              <a:t>Create a table to store low level sensor events with timelines of ADLs.</a:t>
            </a:r>
          </a:p>
          <a:p>
            <a:pPr marL="558794" lvl="1" indent="-285750">
              <a:buFont typeface="Arial" panose="020B0604020202020204" pitchFamily="34" charset="0"/>
              <a:buChar char="•"/>
            </a:pPr>
            <a:r>
              <a:rPr lang="en-US" sz="1700"/>
              <a:t>Use algorithm to decide popup which questions.</a:t>
            </a:r>
          </a:p>
          <a:p>
            <a:pPr marL="558794" lvl="1" indent="-285750">
              <a:buFont typeface="Arial" panose="020B0604020202020204" pitchFamily="34" charset="0"/>
              <a:buChar char="•"/>
            </a:pPr>
            <a:r>
              <a:rPr lang="en-US" sz="1700"/>
              <a:t>How to handle conflict with users’ timeline ADLs </a:t>
            </a:r>
          </a:p>
          <a:p>
            <a:pPr marL="273044" lvl="1" indent="0">
              <a:buNone/>
            </a:pPr>
            <a:r>
              <a:rPr lang="en-US" sz="1700"/>
              <a:t>     and Nears referenced activities.</a:t>
            </a:r>
          </a:p>
          <a:p>
            <a:pPr marL="273044" lvl="1" indent="0">
              <a:buNone/>
            </a:pPr>
            <a:r>
              <a:rPr lang="en-US" sz="1700"/>
              <a:t>     (Ex. Seniors confused their activities )</a:t>
            </a:r>
          </a:p>
          <a:p>
            <a:pPr marL="558794" lvl="1" indent="-285750">
              <a:buFont typeface="Arial" panose="020B0604020202020204" pitchFamily="34" charset="0"/>
              <a:buChar char="•"/>
            </a:pPr>
            <a:r>
              <a:rPr lang="en-US" sz="1700"/>
              <a:t>Use machine learning to predict activities and </a:t>
            </a:r>
          </a:p>
          <a:p>
            <a:pPr marL="273044" lvl="1" indent="0">
              <a:buNone/>
            </a:pPr>
            <a:r>
              <a:rPr lang="en-US" sz="1700"/>
              <a:t>     confirm with the users?</a:t>
            </a:r>
          </a:p>
          <a:p>
            <a:pPr marL="273044" lvl="1" indent="0">
              <a:buNone/>
            </a:pPr>
            <a:endParaRPr lang="en-US" sz="1700"/>
          </a:p>
          <a:p>
            <a:pPr marL="273044" lvl="1" indent="0">
              <a:buNone/>
            </a:pPr>
            <a:r>
              <a:rPr lang="en-US" sz="170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8567E-7DB4-45E7-8A76-2308AFF8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427734"/>
            <a:ext cx="2592288" cy="21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5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4CF5-3FF6-4053-9571-2D509EEB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9542"/>
            <a:ext cx="7992888" cy="3672408"/>
          </a:xfrm>
        </p:spPr>
        <p:txBody>
          <a:bodyPr/>
          <a:lstStyle/>
          <a:p>
            <a:pPr marL="228594" lvl="1" indent="-228594"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400">
                <a:cs typeface="+mn-cs"/>
              </a:rPr>
              <a:t>More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effectLst/>
                <a:ea typeface="Times New Roman" panose="02020603050405020304" pitchFamily="18" charset="0"/>
              </a:rPr>
              <a:t>Real-time annotations :</a:t>
            </a:r>
            <a:endParaRPr lang="en-US" sz="2000">
              <a:effectLst/>
              <a:ea typeface="DengXian" panose="02010600030101010101" pitchFamily="2" charset="-122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 soon as an activity is recognized, it is displayed, mechanisms can be added to ask immediately the user.</a:t>
            </a:r>
            <a:endParaRPr lang="en-US" sz="17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user can indicate when he will start an activity.</a:t>
            </a:r>
            <a:endParaRPr lang="en-US" sz="17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1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/>
              <a:t>A framework for exploring the annotated data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>
                <a:cs typeface="Times New Roman" panose="02020603050405020304" pitchFamily="18" charset="0"/>
              </a:rPr>
              <a:t>Displaying what is recognized and what is annotated and 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>
                <a:cs typeface="Times New Roman" panose="02020603050405020304" pitchFamily="18" charset="0"/>
              </a:rPr>
              <a:t>Rerunning recognition with different algorithm with the possibility to explore various parameters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>
                <a:cs typeface="Times New Roman" panose="02020603050405020304" pitchFamily="18" charset="0"/>
              </a:rPr>
              <a:t>Displaying annotation, data, recognition for the ADLs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4123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UdeS">
  <a:themeElements>
    <a:clrScheme name="ThemeUdeS_2021">
      <a:dk1>
        <a:srgbClr val="000000"/>
      </a:dk1>
      <a:lt1>
        <a:srgbClr val="00A955"/>
      </a:lt1>
      <a:dk2>
        <a:srgbClr val="48695C"/>
      </a:dk2>
      <a:lt2>
        <a:srgbClr val="447C59"/>
      </a:lt2>
      <a:accent1>
        <a:srgbClr val="3C8F58"/>
      </a:accent1>
      <a:accent2>
        <a:srgbClr val="59AD55"/>
      </a:accent2>
      <a:accent3>
        <a:srgbClr val="79B551"/>
      </a:accent3>
      <a:accent4>
        <a:srgbClr val="95C14E"/>
      </a:accent4>
      <a:accent5>
        <a:srgbClr val="717868"/>
      </a:accent5>
      <a:accent6>
        <a:srgbClr val="E5A938"/>
      </a:accent6>
      <a:hlink>
        <a:srgbClr val="1D1D1D"/>
      </a:hlink>
      <a:folHlink>
        <a:srgbClr val="9DAF8A"/>
      </a:folHlink>
    </a:clrScheme>
    <a:fontScheme name="pal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p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̀meUdeS" id="{21D65A03-64AD-0F4D-A473-D500D424A07F}" vid="{E3B1D666-46DF-864A-9622-C0FA368154B9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5" ma:contentTypeDescription="Crée un document." ma:contentTypeScope="" ma:versionID="84b211aebba60ce4676740a58b8885c1">
  <xsd:schema xmlns:xsd="http://www.w3.org/2001/XMLSchema" xmlns:xs="http://www.w3.org/2001/XMLSchema" xmlns:p="http://schemas.microsoft.com/office/2006/metadata/properties" xmlns:ns2="be95ad7f-f2d3-4ad5-827d-a3392f6d419f" targetNamespace="http://schemas.microsoft.com/office/2006/metadata/properties" ma:root="true" ma:fieldsID="daf048fc4a2a7dcdfdf22b75a23faaec" ns2:_="">
    <xsd:import namespace="be95ad7f-f2d3-4ad5-827d-a3392f6d41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6B90C0-6734-48E6-83E2-3885E528A5D0}"/>
</file>

<file path=customXml/itemProps2.xml><?xml version="1.0" encoding="utf-8"?>
<ds:datastoreItem xmlns:ds="http://schemas.openxmlformats.org/officeDocument/2006/customXml" ds:itemID="{33617793-A134-419F-B9F6-2347CAF30E09}"/>
</file>

<file path=customXml/itemProps3.xml><?xml version="1.0" encoding="utf-8"?>
<ds:datastoreItem xmlns:ds="http://schemas.openxmlformats.org/officeDocument/2006/customXml" ds:itemID="{10E06F99-9381-40C1-B428-F3DE3A4C633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</TotalTime>
  <Words>545</Words>
  <Application>Microsoft Office PowerPoint</Application>
  <PresentationFormat>On-screen Show (16:9)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Lucida Grande</vt:lpstr>
      <vt:lpstr>Arial</vt:lpstr>
      <vt:lpstr>Arial</vt:lpstr>
      <vt:lpstr>Arial Narrow</vt:lpstr>
      <vt:lpstr>Calibri</vt:lpstr>
      <vt:lpstr>Courier New</vt:lpstr>
      <vt:lpstr>Wingdings</vt:lpstr>
      <vt:lpstr>ThèmeUdeS</vt:lpstr>
      <vt:lpstr>Annotation de données capteurs pour apprentissage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créatif : pour travailler autrement dans votre organisation</dc:title>
  <dc:creator>Utilisateur de Microsoft Office</dc:creator>
  <cp:lastModifiedBy>Hui Chen</cp:lastModifiedBy>
  <cp:revision>68</cp:revision>
  <cp:lastPrinted>2017-10-30T18:08:19Z</cp:lastPrinted>
  <dcterms:created xsi:type="dcterms:W3CDTF">2017-10-17T15:18:22Z</dcterms:created>
  <dcterms:modified xsi:type="dcterms:W3CDTF">2022-03-23T18:59:15Z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0x01010081A5D1C58639CC438A0985A5163AD7E3</vt:lpwstr>
  </property>
</Properties>
</file>