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138AF-2B73-495D-BE73-C8EDC8977079}">
          <p14:sldIdLst>
            <p14:sldId id="257"/>
            <p14:sldId id="256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7DF0-0E20-471A-A3BB-171ABEDF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54022-D3C1-4651-BBD2-59477009C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EAFF-9B24-4B55-AF53-16583AF8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D110-32BC-47BA-9478-83BAB6F5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E65F-D9CC-4E1B-AFBE-3E310B92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BD0E-069C-4617-A071-42F0E44E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660D5-5304-47D9-87A1-D53F66A46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8D7C-F284-48FF-AB6A-AA954CD0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A681-F4AF-43D2-B5CB-AD2353CA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F9A1-5817-4500-92B1-A7E48F0E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33415-0D7F-40D8-A6C9-99F381B1B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A6D39-948C-4C2B-A55E-CEEE361A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3215-12FD-4127-8419-74C4F0D0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04AE-89C5-48DD-BDF1-C17965C1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1537-0750-4F71-A852-9D099E4C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E4BC-B930-4D5E-A5D0-6EEDB4F0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2847-BF45-4F50-80A1-EB891BFF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4E92-C5AB-44E6-8696-75A9F317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C42B-4726-49D5-91B8-3724CE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3E3E-5E16-4BAB-B095-B1393DFA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B2E-60CD-4432-A59C-157A3C93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C7281-24F8-4CFB-BEBB-1DDCFE81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EEEB-ADD9-48CA-909B-A5893EA4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0F38-DFA1-46B4-983E-6D1DF815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E12C-8748-4AB4-8972-425D5974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1C1C-DCD9-471D-9683-51F8683A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77FA-A0AF-47C6-ACD9-5DDBEA0A7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57262-2632-4D63-957C-6B51BC58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3EAC-888A-413B-B3F2-AE20112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662B-1CC4-4BC5-AE15-F1CB598D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24BE2-0D15-4803-ABF4-78FBF758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5972-EBE3-488D-A050-DD84D2A8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D7E11-DCAC-4D8E-BF1A-F34367B9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8EE31-4172-4C97-9F0E-522BE7C6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6166F-5987-4155-933A-F6A65FC5E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604CC-50BF-43CF-948F-70CF10F9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D0DAE-67A7-46EA-97F1-3720AD2F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E02F2-DAEF-4E6D-BDC2-A787E8E9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F5759-7690-4719-AC6B-FD83487A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9EAC-5873-4242-B277-D29919D5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5E3C7-C154-44E3-A7C5-FAA1773A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43788-E46C-4839-9DFD-DC10DC7A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AE203-B184-4FBA-87C3-3D726C10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CEF6-FAA1-47E9-8D61-DB063070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C8DA3-E90E-4130-8FA1-F7D4DF36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B24F-5284-4F9E-9466-5A141977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B069-01F2-47D9-ABEB-D99D06FE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EA27-3693-439A-B920-61E8587D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A21FC-EF48-4671-90BF-F30561213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B1E39-D223-4C1E-826F-194654F2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0247A-2D54-4F95-8408-10535E4F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6A8B-61E6-49BF-A75B-74D1C6E5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ECD-0F65-472C-8B68-C5B0CB55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750C6-3BB7-4A31-9E66-3C9E95D5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0F36-8EF9-4FF8-B925-D6D3240C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3A46-9F52-429D-9A19-B15A51D7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8479-BCBC-4951-AB33-DE72EF34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8BA65-6452-44C1-9E68-AB4ACA7B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37878-AEB6-4FE3-9AAE-595706C5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87687-EF7A-4B46-A39C-26E7A854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960C-B773-47C0-B2A3-1E5F17F47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218D-D251-4961-9E8C-BD0D83F932FE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F27D-5C65-4C7D-87D8-1996AEE36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D4FE-42A3-4BEC-997E-D6E46DC7F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F176-B681-4E66-8AA3-270EA92D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ation.com/cloud-computing/aws-vs-azure-vs-google-cloud-comparison.html" TargetMode="External"/><Relationship Id="rId2" Type="http://schemas.openxmlformats.org/officeDocument/2006/relationships/hyperlink" Target="https://www.parkmycloud.com/blog/aws-vs-azure-vs-google-cloud-market-sh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aws-vs-azure-vs-google-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FD1-A869-4CD0-B66E-B00B4AD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D6D9-F327-4CE0-B4F3-8CCF51F7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Cloud platform offers enterprises an alternative to building their in house infrastructure.</a:t>
            </a:r>
          </a:p>
          <a:p>
            <a:r>
              <a:rPr lang="en-US" dirty="0"/>
              <a:t>With cloud platform anybody using Internet can enjoy scalable computing power on plug and play basis.</a:t>
            </a:r>
          </a:p>
          <a:p>
            <a:r>
              <a:rPr lang="en-US" dirty="0"/>
              <a:t>And this saves organizations from need to invest and maintain costly infrastructure</a:t>
            </a:r>
          </a:p>
          <a:p>
            <a:r>
              <a:rPr lang="en-US" dirty="0"/>
              <a:t>Many company offers cloud platform for develop, manage and deploy the applications.</a:t>
            </a:r>
          </a:p>
          <a:p>
            <a:r>
              <a:rPr lang="en-US" dirty="0"/>
              <a:t>Following are the market leaders</a:t>
            </a:r>
          </a:p>
          <a:p>
            <a:pPr marL="457200" lvl="1" indent="0">
              <a:buNone/>
            </a:pPr>
            <a:r>
              <a:rPr lang="en-US" dirty="0"/>
              <a:t>  1. AWS</a:t>
            </a:r>
          </a:p>
          <a:p>
            <a:pPr marL="457200" lvl="1" indent="0">
              <a:buNone/>
            </a:pPr>
            <a:r>
              <a:rPr lang="en-US" dirty="0"/>
              <a:t>  2. Microsoft Azure</a:t>
            </a:r>
          </a:p>
          <a:p>
            <a:pPr marL="457200" lvl="1" indent="0">
              <a:buNone/>
            </a:pPr>
            <a:r>
              <a:rPr lang="en-US" dirty="0"/>
              <a:t>  3. Google cloud</a:t>
            </a:r>
          </a:p>
        </p:txBody>
      </p:sp>
    </p:spTree>
    <p:extLst>
      <p:ext uri="{BB962C8B-B14F-4D97-AF65-F5344CB8AC3E}">
        <p14:creationId xmlns:p14="http://schemas.microsoft.com/office/powerpoint/2010/main" val="332861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AF626-82BF-4909-9442-C5535ABB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03982"/>
              </p:ext>
            </p:extLst>
          </p:nvPr>
        </p:nvGraphicFramePr>
        <p:xfrm>
          <a:off x="1836690" y="1252326"/>
          <a:ext cx="8128000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0435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4588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4670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381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CDN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AWS, 128 can be the maximum processor in 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Azure, it can be 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Google cloud, it is only 96.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as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 Beanstalk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App 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of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Storage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8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 computing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Lambda is being used for serverless computing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Azure, Azure functions are used.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 google cloud, Cloud functions are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84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API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API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endpoints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Elastic Transcoder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media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video intelligence 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per hour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minute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minute 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1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666B15-869C-4EBD-8249-E7B0A2EA3376}"/>
              </a:ext>
            </a:extLst>
          </p:cNvPr>
          <p:cNvSpPr txBox="1"/>
          <p:nvPr/>
        </p:nvSpPr>
        <p:spPr>
          <a:xfrm>
            <a:off x="807868" y="459873"/>
            <a:ext cx="83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table shows the major component comparison between three clouds.</a:t>
            </a:r>
          </a:p>
        </p:txBody>
      </p:sp>
    </p:spTree>
    <p:extLst>
      <p:ext uri="{BB962C8B-B14F-4D97-AF65-F5344CB8AC3E}">
        <p14:creationId xmlns:p14="http://schemas.microsoft.com/office/powerpoint/2010/main" val="308739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4D8C56-1325-443E-9852-842E9464C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92256"/>
              </p:ext>
            </p:extLst>
          </p:nvPr>
        </p:nvGraphicFramePr>
        <p:xfrm>
          <a:off x="1863325" y="1527535"/>
          <a:ext cx="81279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303">
                  <a:extLst>
                    <a:ext uri="{9D8B030D-6E8A-4147-A177-3AD203B41FA5}">
                      <a16:colId xmlns:a16="http://schemas.microsoft.com/office/drawing/2014/main" val="2337806887"/>
                    </a:ext>
                  </a:extLst>
                </a:gridCol>
                <a:gridCol w="3118363">
                  <a:extLst>
                    <a:ext uri="{9D8B030D-6E8A-4147-A177-3AD203B41FA5}">
                      <a16:colId xmlns:a16="http://schemas.microsoft.com/office/drawing/2014/main" val="24164685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916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Dominant market position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Extensive, mature offerings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large organizations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reach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Overwhelming options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largest provider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Microsoft tools and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 feature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open source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 with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Incomplete management tooling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cloud-native businesses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Commitment to open source and portability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entrant to IaaS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Fewer features and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Historically not as enterprise focused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8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774B3E-BECB-4C9E-A9A6-FDD6C3C61663}"/>
              </a:ext>
            </a:extLst>
          </p:cNvPr>
          <p:cNvSpPr txBox="1"/>
          <p:nvPr/>
        </p:nvSpPr>
        <p:spPr>
          <a:xfrm>
            <a:off x="1438183" y="408373"/>
            <a:ext cx="831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three clouds provides almost same services but there are some pros and cons,</a:t>
            </a:r>
          </a:p>
          <a:p>
            <a:r>
              <a:rPr lang="en-US" dirty="0"/>
              <a:t>Following are the Strength and weakness for all three clouds.</a:t>
            </a:r>
          </a:p>
        </p:txBody>
      </p:sp>
    </p:spTree>
    <p:extLst>
      <p:ext uri="{BB962C8B-B14F-4D97-AF65-F5344CB8AC3E}">
        <p14:creationId xmlns:p14="http://schemas.microsoft.com/office/powerpoint/2010/main" val="41434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774F28-C978-4586-BCA7-F6405F64737B}"/>
              </a:ext>
            </a:extLst>
          </p:cNvPr>
          <p:cNvSpPr txBox="1"/>
          <p:nvPr/>
        </p:nvSpPr>
        <p:spPr>
          <a:xfrm>
            <a:off x="381740" y="239697"/>
            <a:ext cx="1120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is the oldest and dominating the cloud market single handed, and still shows the sign of continuous growth.</a:t>
            </a:r>
          </a:p>
          <a:p>
            <a:r>
              <a:rPr lang="en-US" dirty="0"/>
              <a:t>Following is the projection of market share for year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897B8-30D1-4BDA-813A-87815D87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08" y="1087538"/>
            <a:ext cx="6706181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77E-8EE5-4B41-BB1F-A081FD0A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References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B2F8-F391-4247-A4E9-23383DDB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https://www.parkmycloud.com/blog/aws-vs-azure-vs-google-cloud-market-share/</a:t>
            </a:r>
            <a:endParaRPr lang="en-US" dirty="0"/>
          </a:p>
          <a:p>
            <a:r>
              <a:rPr lang="en-US" dirty="0">
                <a:hlinkClick r:id="rId3"/>
              </a:rPr>
              <a:t>https://www.datamation.com/cloud-computing/aws-vs-azure-vs-google-cloud-comparison.html</a:t>
            </a:r>
            <a:endParaRPr lang="en-US" dirty="0"/>
          </a:p>
          <a:p>
            <a:r>
              <a:rPr lang="en-US" dirty="0">
                <a:hlinkClick r:id="rId4"/>
              </a:rPr>
              <a:t>https://www.educba.com/aws-vs-azure-vs-google-cloud/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375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Cloud platform</vt:lpstr>
      <vt:lpstr>PowerPoint Presentation</vt:lpstr>
      <vt:lpstr>PowerPoint Presentation</vt:lpstr>
      <vt:lpstr>PowerPoint Presentation</vt:lpstr>
      <vt:lpstr>References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Gandhi, Keyur</dc:creator>
  <cp:lastModifiedBy>Gandhi, Keyur</cp:lastModifiedBy>
  <cp:revision>5</cp:revision>
  <dcterms:created xsi:type="dcterms:W3CDTF">2019-05-13T05:30:25Z</dcterms:created>
  <dcterms:modified xsi:type="dcterms:W3CDTF">2019-05-13T06:03:25Z</dcterms:modified>
</cp:coreProperties>
</file>