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5" y="6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yur patel" userId="72285fa2257c8f75" providerId="LiveId" clId="{EEA56410-CB5E-45AD-98B2-04D680C8AEC1}"/>
    <pc:docChg chg="modSld">
      <pc:chgData name="keyur patel" userId="72285fa2257c8f75" providerId="LiveId" clId="{EEA56410-CB5E-45AD-98B2-04D680C8AEC1}" dt="2023-04-19T20:56:21.221" v="2" actId="1076"/>
      <pc:docMkLst>
        <pc:docMk/>
      </pc:docMkLst>
      <pc:sldChg chg="modSp mod">
        <pc:chgData name="keyur patel" userId="72285fa2257c8f75" providerId="LiveId" clId="{EEA56410-CB5E-45AD-98B2-04D680C8AEC1}" dt="2023-04-19T20:56:21.221" v="2" actId="1076"/>
        <pc:sldMkLst>
          <pc:docMk/>
          <pc:sldMk cId="0" sldId="261"/>
        </pc:sldMkLst>
        <pc:grpChg chg="mod">
          <ac:chgData name="keyur patel" userId="72285fa2257c8f75" providerId="LiveId" clId="{EEA56410-CB5E-45AD-98B2-04D680C8AEC1}" dt="2023-04-19T20:56:21.221" v="2" actId="1076"/>
          <ac:grpSpMkLst>
            <pc:docMk/>
            <pc:sldMk cId="0" sldId="261"/>
            <ac:grpSpMk id="2" creationId="{00000000-0000-0000-0000-000000000000}"/>
          </ac:grpSpMkLst>
        </pc:grpChg>
        <pc:picChg chg="mod">
          <ac:chgData name="keyur patel" userId="72285fa2257c8f75" providerId="LiveId" clId="{EEA56410-CB5E-45AD-98B2-04D680C8AEC1}" dt="2023-04-19T17:45:55.739" v="1" actId="1076"/>
          <ac:picMkLst>
            <pc:docMk/>
            <pc:sldMk cId="0" sldId="261"/>
            <ac:picMk id="10"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
            <a:ext cx="18287999" cy="10286996"/>
          </a:xfrm>
          <a:prstGeom prst="rect">
            <a:avLst/>
          </a:prstGeom>
        </p:spPr>
      </p:pic>
      <p:sp>
        <p:nvSpPr>
          <p:cNvPr id="17" name="bg object 17"/>
          <p:cNvSpPr/>
          <p:nvPr/>
        </p:nvSpPr>
        <p:spPr>
          <a:xfrm>
            <a:off x="773644" y="704611"/>
            <a:ext cx="16732885" cy="8872855"/>
          </a:xfrm>
          <a:custGeom>
            <a:avLst/>
            <a:gdLst/>
            <a:ahLst/>
            <a:cxnLst/>
            <a:rect l="l" t="t" r="r" b="b"/>
            <a:pathLst>
              <a:path w="16732885" h="8872855">
                <a:moveTo>
                  <a:pt x="16375537" y="8872537"/>
                </a:moveTo>
                <a:lnTo>
                  <a:pt x="365174" y="8872537"/>
                </a:lnTo>
                <a:lnTo>
                  <a:pt x="336674" y="8867894"/>
                </a:lnTo>
                <a:lnTo>
                  <a:pt x="293146" y="8855928"/>
                </a:lnTo>
                <a:lnTo>
                  <a:pt x="251597" y="8839630"/>
                </a:lnTo>
                <a:lnTo>
                  <a:pt x="212289" y="8819260"/>
                </a:lnTo>
                <a:lnTo>
                  <a:pt x="175484" y="8795080"/>
                </a:lnTo>
                <a:lnTo>
                  <a:pt x="141443" y="8767351"/>
                </a:lnTo>
                <a:lnTo>
                  <a:pt x="110428" y="8736336"/>
                </a:lnTo>
                <a:lnTo>
                  <a:pt x="82699" y="8702295"/>
                </a:lnTo>
                <a:lnTo>
                  <a:pt x="58519" y="8665490"/>
                </a:lnTo>
                <a:lnTo>
                  <a:pt x="38149" y="8626182"/>
                </a:lnTo>
                <a:lnTo>
                  <a:pt x="21851" y="8584633"/>
                </a:lnTo>
                <a:lnTo>
                  <a:pt x="9886" y="8541104"/>
                </a:lnTo>
                <a:lnTo>
                  <a:pt x="2515" y="8495857"/>
                </a:lnTo>
                <a:lnTo>
                  <a:pt x="0" y="8449154"/>
                </a:lnTo>
                <a:lnTo>
                  <a:pt x="0" y="428624"/>
                </a:lnTo>
                <a:lnTo>
                  <a:pt x="2515" y="381921"/>
                </a:lnTo>
                <a:lnTo>
                  <a:pt x="9886" y="336674"/>
                </a:lnTo>
                <a:lnTo>
                  <a:pt x="21851" y="293145"/>
                </a:lnTo>
                <a:lnTo>
                  <a:pt x="38149" y="251597"/>
                </a:lnTo>
                <a:lnTo>
                  <a:pt x="58519" y="212289"/>
                </a:lnTo>
                <a:lnTo>
                  <a:pt x="82699" y="175484"/>
                </a:lnTo>
                <a:lnTo>
                  <a:pt x="110428" y="141443"/>
                </a:lnTo>
                <a:lnTo>
                  <a:pt x="141443" y="110427"/>
                </a:lnTo>
                <a:lnTo>
                  <a:pt x="175484" y="82699"/>
                </a:lnTo>
                <a:lnTo>
                  <a:pt x="212289" y="58519"/>
                </a:lnTo>
                <a:lnTo>
                  <a:pt x="251597" y="38149"/>
                </a:lnTo>
                <a:lnTo>
                  <a:pt x="293146" y="21851"/>
                </a:lnTo>
                <a:lnTo>
                  <a:pt x="336674" y="9885"/>
                </a:lnTo>
                <a:lnTo>
                  <a:pt x="381921" y="2514"/>
                </a:lnTo>
                <a:lnTo>
                  <a:pt x="428616" y="0"/>
                </a:lnTo>
                <a:lnTo>
                  <a:pt x="16312095" y="0"/>
                </a:lnTo>
                <a:lnTo>
                  <a:pt x="16358790" y="2514"/>
                </a:lnTo>
                <a:lnTo>
                  <a:pt x="16404037" y="9885"/>
                </a:lnTo>
                <a:lnTo>
                  <a:pt x="16447565" y="21851"/>
                </a:lnTo>
                <a:lnTo>
                  <a:pt x="16489114" y="38149"/>
                </a:lnTo>
                <a:lnTo>
                  <a:pt x="16528422" y="58519"/>
                </a:lnTo>
                <a:lnTo>
                  <a:pt x="16565227" y="82699"/>
                </a:lnTo>
                <a:lnTo>
                  <a:pt x="16599269" y="110427"/>
                </a:lnTo>
                <a:lnTo>
                  <a:pt x="16630284" y="141443"/>
                </a:lnTo>
                <a:lnTo>
                  <a:pt x="16658013" y="175484"/>
                </a:lnTo>
                <a:lnTo>
                  <a:pt x="16682193" y="212289"/>
                </a:lnTo>
                <a:lnTo>
                  <a:pt x="16702563" y="251597"/>
                </a:lnTo>
                <a:lnTo>
                  <a:pt x="16718861" y="293145"/>
                </a:lnTo>
                <a:lnTo>
                  <a:pt x="16730827" y="336674"/>
                </a:lnTo>
                <a:lnTo>
                  <a:pt x="16732447" y="346620"/>
                </a:lnTo>
                <a:lnTo>
                  <a:pt x="16732447" y="8531158"/>
                </a:lnTo>
                <a:lnTo>
                  <a:pt x="16718861" y="8584633"/>
                </a:lnTo>
                <a:lnTo>
                  <a:pt x="16702563" y="8626182"/>
                </a:lnTo>
                <a:lnTo>
                  <a:pt x="16682193" y="8665490"/>
                </a:lnTo>
                <a:lnTo>
                  <a:pt x="16658013" y="8702295"/>
                </a:lnTo>
                <a:lnTo>
                  <a:pt x="16630284" y="8736336"/>
                </a:lnTo>
                <a:lnTo>
                  <a:pt x="16599269" y="8767351"/>
                </a:lnTo>
                <a:lnTo>
                  <a:pt x="16565227" y="8795080"/>
                </a:lnTo>
                <a:lnTo>
                  <a:pt x="16528422" y="8819260"/>
                </a:lnTo>
                <a:lnTo>
                  <a:pt x="16489114" y="8839630"/>
                </a:lnTo>
                <a:lnTo>
                  <a:pt x="16447565" y="8855928"/>
                </a:lnTo>
                <a:lnTo>
                  <a:pt x="16404037" y="8867894"/>
                </a:lnTo>
                <a:lnTo>
                  <a:pt x="16375537" y="8872537"/>
                </a:lnTo>
                <a:close/>
              </a:path>
            </a:pathLst>
          </a:custGeom>
          <a:solidFill>
            <a:srgbClr val="000000"/>
          </a:solidFill>
        </p:spPr>
        <p:txBody>
          <a:bodyPr wrap="square" lIns="0" tIns="0" rIns="0" bIns="0" rtlCol="0"/>
          <a:lstStyle/>
          <a:p>
            <a:endParaRPr/>
          </a:p>
        </p:txBody>
      </p:sp>
      <p:sp>
        <p:nvSpPr>
          <p:cNvPr id="18" name="bg object 18"/>
          <p:cNvSpPr/>
          <p:nvPr/>
        </p:nvSpPr>
        <p:spPr>
          <a:xfrm>
            <a:off x="776159" y="704615"/>
            <a:ext cx="16743044" cy="8877300"/>
          </a:xfrm>
          <a:custGeom>
            <a:avLst/>
            <a:gdLst/>
            <a:ahLst/>
            <a:cxnLst/>
            <a:rect l="l" t="t" r="r" b="b"/>
            <a:pathLst>
              <a:path w="16743044" h="8877300">
                <a:moveTo>
                  <a:pt x="426217" y="0"/>
                </a:moveTo>
                <a:lnTo>
                  <a:pt x="16313699" y="0"/>
                </a:lnTo>
                <a:lnTo>
                  <a:pt x="16360415" y="2514"/>
                </a:lnTo>
                <a:lnTo>
                  <a:pt x="16405673" y="9885"/>
                </a:lnTo>
                <a:lnTo>
                  <a:pt x="16449212" y="21850"/>
                </a:lnTo>
                <a:lnTo>
                  <a:pt x="16490772" y="38147"/>
                </a:lnTo>
                <a:lnTo>
                  <a:pt x="16530090" y="58516"/>
                </a:lnTo>
                <a:lnTo>
                  <a:pt x="16566904" y="82695"/>
                </a:lnTo>
                <a:lnTo>
                  <a:pt x="16600954" y="110422"/>
                </a:lnTo>
                <a:lnTo>
                  <a:pt x="16631977" y="141435"/>
                </a:lnTo>
                <a:lnTo>
                  <a:pt x="16659713" y="175474"/>
                </a:lnTo>
                <a:lnTo>
                  <a:pt x="16683899" y="212278"/>
                </a:lnTo>
                <a:lnTo>
                  <a:pt x="16704274" y="251583"/>
                </a:lnTo>
                <a:lnTo>
                  <a:pt x="16720577" y="293130"/>
                </a:lnTo>
                <a:lnTo>
                  <a:pt x="16732545" y="336656"/>
                </a:lnTo>
                <a:lnTo>
                  <a:pt x="16739918" y="381900"/>
                </a:lnTo>
                <a:lnTo>
                  <a:pt x="16742434" y="428596"/>
                </a:lnTo>
              </a:path>
              <a:path w="16743044" h="8877300">
                <a:moveTo>
                  <a:pt x="16742434" y="8448694"/>
                </a:moveTo>
                <a:lnTo>
                  <a:pt x="16739918" y="8495390"/>
                </a:lnTo>
                <a:lnTo>
                  <a:pt x="16732545" y="8540635"/>
                </a:lnTo>
                <a:lnTo>
                  <a:pt x="16720577" y="8584161"/>
                </a:lnTo>
                <a:lnTo>
                  <a:pt x="16704274" y="8625708"/>
                </a:lnTo>
                <a:lnTo>
                  <a:pt x="16683899" y="8665013"/>
                </a:lnTo>
                <a:lnTo>
                  <a:pt x="16659713" y="8701816"/>
                </a:lnTo>
                <a:lnTo>
                  <a:pt x="16631977" y="8735856"/>
                </a:lnTo>
                <a:lnTo>
                  <a:pt x="16600954" y="8766869"/>
                </a:lnTo>
                <a:lnTo>
                  <a:pt x="16566904" y="8794596"/>
                </a:lnTo>
                <a:lnTo>
                  <a:pt x="16530090" y="8818775"/>
                </a:lnTo>
                <a:lnTo>
                  <a:pt x="16490772" y="8839144"/>
                </a:lnTo>
                <a:lnTo>
                  <a:pt x="16449212" y="8855441"/>
                </a:lnTo>
                <a:lnTo>
                  <a:pt x="16405673" y="8867406"/>
                </a:lnTo>
                <a:lnTo>
                  <a:pt x="16360415" y="8874777"/>
                </a:lnTo>
                <a:lnTo>
                  <a:pt x="16313699" y="8877292"/>
                </a:lnTo>
                <a:lnTo>
                  <a:pt x="426217" y="8877292"/>
                </a:lnTo>
                <a:lnTo>
                  <a:pt x="379502" y="8874777"/>
                </a:lnTo>
                <a:lnTo>
                  <a:pt x="334244" y="8867406"/>
                </a:lnTo>
                <a:lnTo>
                  <a:pt x="290704" y="8855441"/>
                </a:lnTo>
                <a:lnTo>
                  <a:pt x="249145" y="8839144"/>
                </a:lnTo>
                <a:lnTo>
                  <a:pt x="209827" y="8818775"/>
                </a:lnTo>
                <a:lnTo>
                  <a:pt x="173013" y="8794596"/>
                </a:lnTo>
                <a:lnTo>
                  <a:pt x="138963" y="8766869"/>
                </a:lnTo>
                <a:lnTo>
                  <a:pt x="107940" y="8735856"/>
                </a:lnTo>
                <a:lnTo>
                  <a:pt x="80204" y="8701816"/>
                </a:lnTo>
                <a:lnTo>
                  <a:pt x="56018" y="8665013"/>
                </a:lnTo>
                <a:lnTo>
                  <a:pt x="35643" y="8625708"/>
                </a:lnTo>
                <a:lnTo>
                  <a:pt x="19341" y="8584161"/>
                </a:lnTo>
                <a:lnTo>
                  <a:pt x="7372" y="8540635"/>
                </a:lnTo>
                <a:lnTo>
                  <a:pt x="0" y="8495390"/>
                </a:lnTo>
              </a:path>
            </a:pathLst>
          </a:custGeom>
          <a:ln w="533455">
            <a:solidFill>
              <a:srgbClr val="000000"/>
            </a:solidFill>
          </a:ln>
        </p:spPr>
        <p:txBody>
          <a:bodyPr wrap="square" lIns="0" tIns="0" rIns="0" bIns="0" rtlCol="0"/>
          <a:lstStyle/>
          <a:p>
            <a:endParaRPr/>
          </a:p>
        </p:txBody>
      </p:sp>
      <p:sp>
        <p:nvSpPr>
          <p:cNvPr id="19" name="bg object 19"/>
          <p:cNvSpPr/>
          <p:nvPr/>
        </p:nvSpPr>
        <p:spPr>
          <a:xfrm>
            <a:off x="773644" y="9153306"/>
            <a:ext cx="2540" cy="46355"/>
          </a:xfrm>
          <a:custGeom>
            <a:avLst/>
            <a:gdLst/>
            <a:ahLst/>
            <a:cxnLst/>
            <a:rect l="l" t="t" r="r" b="b"/>
            <a:pathLst>
              <a:path w="2540" h="46354">
                <a:moveTo>
                  <a:pt x="-266768" y="23097"/>
                </a:moveTo>
                <a:lnTo>
                  <a:pt x="269256" y="23097"/>
                </a:lnTo>
              </a:path>
            </a:pathLst>
          </a:custGeom>
          <a:ln w="579731">
            <a:solidFill>
              <a:srgbClr val="000000"/>
            </a:solidFill>
          </a:ln>
        </p:spPr>
        <p:txBody>
          <a:bodyPr wrap="square" lIns="0" tIns="0" rIns="0" bIns="0" rtlCol="0"/>
          <a:lstStyle/>
          <a:p>
            <a:endParaRPr/>
          </a:p>
        </p:txBody>
      </p:sp>
      <p:sp>
        <p:nvSpPr>
          <p:cNvPr id="20" name="bg object 20"/>
          <p:cNvSpPr/>
          <p:nvPr/>
        </p:nvSpPr>
        <p:spPr>
          <a:xfrm>
            <a:off x="776159" y="704615"/>
            <a:ext cx="426720" cy="382270"/>
          </a:xfrm>
          <a:custGeom>
            <a:avLst/>
            <a:gdLst/>
            <a:ahLst/>
            <a:cxnLst/>
            <a:rect l="l" t="t" r="r" b="b"/>
            <a:pathLst>
              <a:path w="426719" h="382269">
                <a:moveTo>
                  <a:pt x="0" y="381900"/>
                </a:moveTo>
                <a:lnTo>
                  <a:pt x="7372" y="336656"/>
                </a:lnTo>
                <a:lnTo>
                  <a:pt x="19341" y="293130"/>
                </a:lnTo>
                <a:lnTo>
                  <a:pt x="35643" y="251583"/>
                </a:lnTo>
                <a:lnTo>
                  <a:pt x="56018" y="212278"/>
                </a:lnTo>
                <a:lnTo>
                  <a:pt x="80204" y="175474"/>
                </a:lnTo>
                <a:lnTo>
                  <a:pt x="107940" y="141435"/>
                </a:lnTo>
                <a:lnTo>
                  <a:pt x="138963" y="110422"/>
                </a:lnTo>
                <a:lnTo>
                  <a:pt x="173013" y="82695"/>
                </a:lnTo>
                <a:lnTo>
                  <a:pt x="209827" y="58516"/>
                </a:lnTo>
                <a:lnTo>
                  <a:pt x="249145" y="38147"/>
                </a:lnTo>
                <a:lnTo>
                  <a:pt x="290704" y="21850"/>
                </a:lnTo>
                <a:lnTo>
                  <a:pt x="334244" y="9885"/>
                </a:lnTo>
                <a:lnTo>
                  <a:pt x="379502" y="2514"/>
                </a:lnTo>
                <a:lnTo>
                  <a:pt x="426217" y="0"/>
                </a:lnTo>
              </a:path>
            </a:pathLst>
          </a:custGeom>
          <a:ln w="533446">
            <a:solidFill>
              <a:srgbClr val="000000"/>
            </a:solidFill>
          </a:ln>
        </p:spPr>
        <p:txBody>
          <a:bodyPr wrap="square" lIns="0" tIns="0" rIns="0" bIns="0" rtlCol="0"/>
          <a:lstStyle/>
          <a:p>
            <a:endParaRPr/>
          </a:p>
        </p:txBody>
      </p:sp>
      <p:sp>
        <p:nvSpPr>
          <p:cNvPr id="21" name="bg object 21"/>
          <p:cNvSpPr/>
          <p:nvPr/>
        </p:nvSpPr>
        <p:spPr>
          <a:xfrm>
            <a:off x="1186030" y="8960543"/>
            <a:ext cx="590550" cy="512445"/>
          </a:xfrm>
          <a:custGeom>
            <a:avLst/>
            <a:gdLst/>
            <a:ahLst/>
            <a:cxnLst/>
            <a:rect l="l" t="t" r="r" b="b"/>
            <a:pathLst>
              <a:path w="590550" h="512445">
                <a:moveTo>
                  <a:pt x="298935" y="512105"/>
                </a:moveTo>
                <a:lnTo>
                  <a:pt x="58752" y="281602"/>
                </a:lnTo>
                <a:lnTo>
                  <a:pt x="24710" y="240601"/>
                </a:lnTo>
                <a:lnTo>
                  <a:pt x="4863" y="193559"/>
                </a:lnTo>
                <a:lnTo>
                  <a:pt x="0" y="144078"/>
                </a:lnTo>
                <a:lnTo>
                  <a:pt x="10904" y="95755"/>
                </a:lnTo>
                <a:lnTo>
                  <a:pt x="39775" y="50976"/>
                </a:lnTo>
                <a:lnTo>
                  <a:pt x="74805" y="22891"/>
                </a:lnTo>
                <a:lnTo>
                  <a:pt x="120276" y="3392"/>
                </a:lnTo>
                <a:lnTo>
                  <a:pt x="168777" y="0"/>
                </a:lnTo>
                <a:lnTo>
                  <a:pt x="216007" y="11312"/>
                </a:lnTo>
                <a:lnTo>
                  <a:pt x="259040" y="36037"/>
                </a:lnTo>
                <a:lnTo>
                  <a:pt x="294950" y="72883"/>
                </a:lnTo>
                <a:lnTo>
                  <a:pt x="330863" y="36037"/>
                </a:lnTo>
                <a:lnTo>
                  <a:pt x="373899" y="11313"/>
                </a:lnTo>
                <a:lnTo>
                  <a:pt x="421129" y="0"/>
                </a:lnTo>
                <a:lnTo>
                  <a:pt x="469624" y="3392"/>
                </a:lnTo>
                <a:lnTo>
                  <a:pt x="514290" y="22412"/>
                </a:lnTo>
                <a:lnTo>
                  <a:pt x="549727" y="50556"/>
                </a:lnTo>
                <a:lnTo>
                  <a:pt x="578997" y="95755"/>
                </a:lnTo>
                <a:lnTo>
                  <a:pt x="589943" y="144339"/>
                </a:lnTo>
                <a:lnTo>
                  <a:pt x="585001" y="193891"/>
                </a:lnTo>
                <a:lnTo>
                  <a:pt x="565095" y="240836"/>
                </a:lnTo>
                <a:lnTo>
                  <a:pt x="531149" y="281602"/>
                </a:lnTo>
                <a:lnTo>
                  <a:pt x="302150" y="509294"/>
                </a:lnTo>
                <a:lnTo>
                  <a:pt x="301575" y="509817"/>
                </a:lnTo>
                <a:lnTo>
                  <a:pt x="298935" y="512105"/>
                </a:lnTo>
                <a:close/>
              </a:path>
            </a:pathLst>
          </a:custGeom>
          <a:solidFill>
            <a:srgbClr val="FF31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1" i="0">
                <a:solidFill>
                  <a:srgbClr val="DAC1C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9950" b="0" i="0">
                <a:solidFill>
                  <a:schemeClr val="bg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1" i="0">
                <a:solidFill>
                  <a:srgbClr val="DAC1C1"/>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1" i="0">
                <a:solidFill>
                  <a:srgbClr val="DAC1C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773644" y="704609"/>
            <a:ext cx="16732885" cy="8872855"/>
          </a:xfrm>
          <a:custGeom>
            <a:avLst/>
            <a:gdLst/>
            <a:ahLst/>
            <a:cxnLst/>
            <a:rect l="l" t="t" r="r" b="b"/>
            <a:pathLst>
              <a:path w="16732885" h="8872855">
                <a:moveTo>
                  <a:pt x="16375539" y="8872537"/>
                </a:moveTo>
                <a:lnTo>
                  <a:pt x="365172" y="8872537"/>
                </a:lnTo>
                <a:lnTo>
                  <a:pt x="336674" y="8867894"/>
                </a:lnTo>
                <a:lnTo>
                  <a:pt x="293146" y="8855929"/>
                </a:lnTo>
                <a:lnTo>
                  <a:pt x="251597" y="8839630"/>
                </a:lnTo>
                <a:lnTo>
                  <a:pt x="212289" y="8819260"/>
                </a:lnTo>
                <a:lnTo>
                  <a:pt x="175484" y="8795080"/>
                </a:lnTo>
                <a:lnTo>
                  <a:pt x="141443" y="8767352"/>
                </a:lnTo>
                <a:lnTo>
                  <a:pt x="110428" y="8736336"/>
                </a:lnTo>
                <a:lnTo>
                  <a:pt x="82699" y="8702295"/>
                </a:lnTo>
                <a:lnTo>
                  <a:pt x="58519" y="8665490"/>
                </a:lnTo>
                <a:lnTo>
                  <a:pt x="38149" y="8626182"/>
                </a:lnTo>
                <a:lnTo>
                  <a:pt x="21851" y="8584633"/>
                </a:lnTo>
                <a:lnTo>
                  <a:pt x="9886" y="8541105"/>
                </a:lnTo>
                <a:lnTo>
                  <a:pt x="2515" y="8495858"/>
                </a:lnTo>
                <a:lnTo>
                  <a:pt x="0" y="8449154"/>
                </a:lnTo>
                <a:lnTo>
                  <a:pt x="0" y="428624"/>
                </a:lnTo>
                <a:lnTo>
                  <a:pt x="2515" y="381921"/>
                </a:lnTo>
                <a:lnTo>
                  <a:pt x="9886" y="336674"/>
                </a:lnTo>
                <a:lnTo>
                  <a:pt x="21851" y="293146"/>
                </a:lnTo>
                <a:lnTo>
                  <a:pt x="38149" y="251597"/>
                </a:lnTo>
                <a:lnTo>
                  <a:pt x="58519" y="212289"/>
                </a:lnTo>
                <a:lnTo>
                  <a:pt x="82699" y="175484"/>
                </a:lnTo>
                <a:lnTo>
                  <a:pt x="110428" y="141443"/>
                </a:lnTo>
                <a:lnTo>
                  <a:pt x="141443" y="110428"/>
                </a:lnTo>
                <a:lnTo>
                  <a:pt x="175484" y="82699"/>
                </a:lnTo>
                <a:lnTo>
                  <a:pt x="212289" y="58519"/>
                </a:lnTo>
                <a:lnTo>
                  <a:pt x="251597" y="38149"/>
                </a:lnTo>
                <a:lnTo>
                  <a:pt x="293146" y="21851"/>
                </a:lnTo>
                <a:lnTo>
                  <a:pt x="336674" y="9886"/>
                </a:lnTo>
                <a:lnTo>
                  <a:pt x="381921" y="2515"/>
                </a:lnTo>
                <a:lnTo>
                  <a:pt x="428623" y="0"/>
                </a:lnTo>
                <a:lnTo>
                  <a:pt x="16312088" y="0"/>
                </a:lnTo>
                <a:lnTo>
                  <a:pt x="16358790" y="2515"/>
                </a:lnTo>
                <a:lnTo>
                  <a:pt x="16404037" y="9886"/>
                </a:lnTo>
                <a:lnTo>
                  <a:pt x="16447565" y="21851"/>
                </a:lnTo>
                <a:lnTo>
                  <a:pt x="16489114" y="38149"/>
                </a:lnTo>
                <a:lnTo>
                  <a:pt x="16528422" y="58519"/>
                </a:lnTo>
                <a:lnTo>
                  <a:pt x="16565227" y="82699"/>
                </a:lnTo>
                <a:lnTo>
                  <a:pt x="16599269" y="110428"/>
                </a:lnTo>
                <a:lnTo>
                  <a:pt x="16630284" y="141443"/>
                </a:lnTo>
                <a:lnTo>
                  <a:pt x="16658013" y="175484"/>
                </a:lnTo>
                <a:lnTo>
                  <a:pt x="16682193" y="212289"/>
                </a:lnTo>
                <a:lnTo>
                  <a:pt x="16702563" y="251597"/>
                </a:lnTo>
                <a:lnTo>
                  <a:pt x="16718861" y="293146"/>
                </a:lnTo>
                <a:lnTo>
                  <a:pt x="16730827" y="336674"/>
                </a:lnTo>
                <a:lnTo>
                  <a:pt x="16732447" y="346621"/>
                </a:lnTo>
                <a:lnTo>
                  <a:pt x="16732447" y="8531158"/>
                </a:lnTo>
                <a:lnTo>
                  <a:pt x="16718861" y="8584633"/>
                </a:lnTo>
                <a:lnTo>
                  <a:pt x="16702563" y="8626182"/>
                </a:lnTo>
                <a:lnTo>
                  <a:pt x="16682193" y="8665490"/>
                </a:lnTo>
                <a:lnTo>
                  <a:pt x="16658013" y="8702295"/>
                </a:lnTo>
                <a:lnTo>
                  <a:pt x="16630284" y="8736336"/>
                </a:lnTo>
                <a:lnTo>
                  <a:pt x="16599269" y="8767352"/>
                </a:lnTo>
                <a:lnTo>
                  <a:pt x="16565227" y="8795080"/>
                </a:lnTo>
                <a:lnTo>
                  <a:pt x="16528422" y="8819260"/>
                </a:lnTo>
                <a:lnTo>
                  <a:pt x="16489114" y="8839630"/>
                </a:lnTo>
                <a:lnTo>
                  <a:pt x="16447565" y="8855929"/>
                </a:lnTo>
                <a:lnTo>
                  <a:pt x="16404037" y="8867894"/>
                </a:lnTo>
                <a:lnTo>
                  <a:pt x="16375539" y="8872537"/>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268615" y="669230"/>
            <a:ext cx="15750769" cy="2436495"/>
          </a:xfrm>
          <a:prstGeom prst="rect">
            <a:avLst/>
          </a:prstGeom>
        </p:spPr>
        <p:txBody>
          <a:bodyPr wrap="square" lIns="0" tIns="0" rIns="0" bIns="0">
            <a:spAutoFit/>
          </a:bodyPr>
          <a:lstStyle>
            <a:lvl1pPr>
              <a:defRPr sz="5500" b="1" i="0">
                <a:solidFill>
                  <a:srgbClr val="DAC1C1"/>
                </a:solidFill>
                <a:latin typeface="Calibri"/>
                <a:cs typeface="Calibri"/>
              </a:defRPr>
            </a:lvl1pPr>
          </a:lstStyle>
          <a:p>
            <a:endParaRPr/>
          </a:p>
        </p:txBody>
      </p:sp>
      <p:sp>
        <p:nvSpPr>
          <p:cNvPr id="3" name="Holder 3"/>
          <p:cNvSpPr>
            <a:spLocks noGrp="1"/>
          </p:cNvSpPr>
          <p:nvPr>
            <p:ph type="body" idx="1"/>
          </p:nvPr>
        </p:nvSpPr>
        <p:spPr>
          <a:xfrm>
            <a:off x="1794783" y="2912370"/>
            <a:ext cx="14417675" cy="5693409"/>
          </a:xfrm>
          <a:prstGeom prst="rect">
            <a:avLst/>
          </a:prstGeom>
        </p:spPr>
        <p:txBody>
          <a:bodyPr wrap="square" lIns="0" tIns="0" rIns="0" bIns="0">
            <a:spAutoFit/>
          </a:bodyPr>
          <a:lstStyle>
            <a:lvl1pPr>
              <a:defRPr sz="9950" b="0" i="0">
                <a:solidFill>
                  <a:schemeClr val="bg1"/>
                </a:solidFill>
                <a:latin typeface="Palatino Linotype"/>
                <a:cs typeface="Palatino Linotyp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www.postgresql.org/docs/current/sql-" TargetMode="External"/><Relationship Id="rId5" Type="http://schemas.openxmlformats.org/officeDocument/2006/relationships/hyperlink" Target="http://www.datastax.com/resources/data-"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5.jpg"/><Relationship Id="rId7" Type="http://schemas.openxmlformats.org/officeDocument/2006/relationships/image" Target="../media/image17.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grpSp>
        <p:nvGrpSpPr>
          <p:cNvPr id="3" name="object 3"/>
          <p:cNvGrpSpPr/>
          <p:nvPr/>
        </p:nvGrpSpPr>
        <p:grpSpPr>
          <a:xfrm>
            <a:off x="0" y="0"/>
            <a:ext cx="18284190" cy="9848850"/>
            <a:chOff x="0" y="0"/>
            <a:chExt cx="18284190" cy="9848850"/>
          </a:xfrm>
        </p:grpSpPr>
        <p:sp>
          <p:nvSpPr>
            <p:cNvPr id="4" name="object 4"/>
            <p:cNvSpPr/>
            <p:nvPr/>
          </p:nvSpPr>
          <p:spPr>
            <a:xfrm>
              <a:off x="773644" y="704609"/>
              <a:ext cx="16732885" cy="8872855"/>
            </a:xfrm>
            <a:custGeom>
              <a:avLst/>
              <a:gdLst/>
              <a:ahLst/>
              <a:cxnLst/>
              <a:rect l="l" t="t" r="r" b="b"/>
              <a:pathLst>
                <a:path w="16732885" h="8872855">
                  <a:moveTo>
                    <a:pt x="16375539" y="8872537"/>
                  </a:moveTo>
                  <a:lnTo>
                    <a:pt x="365172" y="8872537"/>
                  </a:lnTo>
                  <a:lnTo>
                    <a:pt x="336674" y="8867894"/>
                  </a:lnTo>
                  <a:lnTo>
                    <a:pt x="293146" y="8855929"/>
                  </a:lnTo>
                  <a:lnTo>
                    <a:pt x="251597" y="8839630"/>
                  </a:lnTo>
                  <a:lnTo>
                    <a:pt x="212289" y="8819260"/>
                  </a:lnTo>
                  <a:lnTo>
                    <a:pt x="175484" y="8795080"/>
                  </a:lnTo>
                  <a:lnTo>
                    <a:pt x="141443" y="8767352"/>
                  </a:lnTo>
                  <a:lnTo>
                    <a:pt x="110428" y="8736336"/>
                  </a:lnTo>
                  <a:lnTo>
                    <a:pt x="82699" y="8702295"/>
                  </a:lnTo>
                  <a:lnTo>
                    <a:pt x="58519" y="8665490"/>
                  </a:lnTo>
                  <a:lnTo>
                    <a:pt x="38149" y="8626182"/>
                  </a:lnTo>
                  <a:lnTo>
                    <a:pt x="21851" y="8584633"/>
                  </a:lnTo>
                  <a:lnTo>
                    <a:pt x="9886" y="8541105"/>
                  </a:lnTo>
                  <a:lnTo>
                    <a:pt x="2515" y="8495858"/>
                  </a:lnTo>
                  <a:lnTo>
                    <a:pt x="0" y="8449154"/>
                  </a:lnTo>
                  <a:lnTo>
                    <a:pt x="0" y="428624"/>
                  </a:lnTo>
                  <a:lnTo>
                    <a:pt x="2515" y="381921"/>
                  </a:lnTo>
                  <a:lnTo>
                    <a:pt x="9886" y="336674"/>
                  </a:lnTo>
                  <a:lnTo>
                    <a:pt x="21851" y="293146"/>
                  </a:lnTo>
                  <a:lnTo>
                    <a:pt x="38149" y="251597"/>
                  </a:lnTo>
                  <a:lnTo>
                    <a:pt x="58519" y="212289"/>
                  </a:lnTo>
                  <a:lnTo>
                    <a:pt x="82699" y="175484"/>
                  </a:lnTo>
                  <a:lnTo>
                    <a:pt x="110428" y="141443"/>
                  </a:lnTo>
                  <a:lnTo>
                    <a:pt x="141443" y="110428"/>
                  </a:lnTo>
                  <a:lnTo>
                    <a:pt x="175484" y="82699"/>
                  </a:lnTo>
                  <a:lnTo>
                    <a:pt x="212289" y="58519"/>
                  </a:lnTo>
                  <a:lnTo>
                    <a:pt x="251597" y="38149"/>
                  </a:lnTo>
                  <a:lnTo>
                    <a:pt x="293146" y="21851"/>
                  </a:lnTo>
                  <a:lnTo>
                    <a:pt x="336674" y="9886"/>
                  </a:lnTo>
                  <a:lnTo>
                    <a:pt x="381921" y="2515"/>
                  </a:lnTo>
                  <a:lnTo>
                    <a:pt x="428623" y="0"/>
                  </a:lnTo>
                  <a:lnTo>
                    <a:pt x="16312088" y="0"/>
                  </a:lnTo>
                  <a:lnTo>
                    <a:pt x="16358790" y="2515"/>
                  </a:lnTo>
                  <a:lnTo>
                    <a:pt x="16404037" y="9886"/>
                  </a:lnTo>
                  <a:lnTo>
                    <a:pt x="16447565" y="21851"/>
                  </a:lnTo>
                  <a:lnTo>
                    <a:pt x="16489114" y="38149"/>
                  </a:lnTo>
                  <a:lnTo>
                    <a:pt x="16528422" y="58519"/>
                  </a:lnTo>
                  <a:lnTo>
                    <a:pt x="16565227" y="82699"/>
                  </a:lnTo>
                  <a:lnTo>
                    <a:pt x="16599269" y="110428"/>
                  </a:lnTo>
                  <a:lnTo>
                    <a:pt x="16630284" y="141443"/>
                  </a:lnTo>
                  <a:lnTo>
                    <a:pt x="16658013" y="175484"/>
                  </a:lnTo>
                  <a:lnTo>
                    <a:pt x="16682193" y="212289"/>
                  </a:lnTo>
                  <a:lnTo>
                    <a:pt x="16702563" y="251597"/>
                  </a:lnTo>
                  <a:lnTo>
                    <a:pt x="16718861" y="293146"/>
                  </a:lnTo>
                  <a:lnTo>
                    <a:pt x="16730827" y="336674"/>
                  </a:lnTo>
                  <a:lnTo>
                    <a:pt x="16732447" y="346621"/>
                  </a:lnTo>
                  <a:lnTo>
                    <a:pt x="16732447" y="8531158"/>
                  </a:lnTo>
                  <a:lnTo>
                    <a:pt x="16718861" y="8584633"/>
                  </a:lnTo>
                  <a:lnTo>
                    <a:pt x="16702563" y="8626182"/>
                  </a:lnTo>
                  <a:lnTo>
                    <a:pt x="16682193" y="8665490"/>
                  </a:lnTo>
                  <a:lnTo>
                    <a:pt x="16658013" y="8702295"/>
                  </a:lnTo>
                  <a:lnTo>
                    <a:pt x="16630284" y="8736336"/>
                  </a:lnTo>
                  <a:lnTo>
                    <a:pt x="16599269" y="8767352"/>
                  </a:lnTo>
                  <a:lnTo>
                    <a:pt x="16565227" y="8795080"/>
                  </a:lnTo>
                  <a:lnTo>
                    <a:pt x="16528422" y="8819260"/>
                  </a:lnTo>
                  <a:lnTo>
                    <a:pt x="16489114" y="8839630"/>
                  </a:lnTo>
                  <a:lnTo>
                    <a:pt x="16447565" y="8855929"/>
                  </a:lnTo>
                  <a:lnTo>
                    <a:pt x="16404037" y="8867894"/>
                  </a:lnTo>
                  <a:lnTo>
                    <a:pt x="16375539" y="8872537"/>
                  </a:lnTo>
                  <a:close/>
                </a:path>
              </a:pathLst>
            </a:custGeom>
            <a:solidFill>
              <a:srgbClr val="000000"/>
            </a:solidFill>
          </p:spPr>
          <p:txBody>
            <a:bodyPr wrap="square" lIns="0" tIns="0" rIns="0" bIns="0" rtlCol="0"/>
            <a:lstStyle/>
            <a:p>
              <a:endParaRPr/>
            </a:p>
          </p:txBody>
        </p:sp>
        <p:sp>
          <p:nvSpPr>
            <p:cNvPr id="5" name="object 5"/>
            <p:cNvSpPr/>
            <p:nvPr/>
          </p:nvSpPr>
          <p:spPr>
            <a:xfrm>
              <a:off x="1202377" y="704613"/>
              <a:ext cx="16316325" cy="8877300"/>
            </a:xfrm>
            <a:custGeom>
              <a:avLst/>
              <a:gdLst/>
              <a:ahLst/>
              <a:cxnLst/>
              <a:rect l="l" t="t" r="r" b="b"/>
              <a:pathLst>
                <a:path w="16316325" h="8877300">
                  <a:moveTo>
                    <a:pt x="0" y="0"/>
                  </a:moveTo>
                  <a:lnTo>
                    <a:pt x="15887482" y="0"/>
                  </a:lnTo>
                  <a:lnTo>
                    <a:pt x="15934197" y="2514"/>
                  </a:lnTo>
                  <a:lnTo>
                    <a:pt x="15979455" y="9885"/>
                  </a:lnTo>
                  <a:lnTo>
                    <a:pt x="16022995" y="21850"/>
                  </a:lnTo>
                  <a:lnTo>
                    <a:pt x="16064554" y="38147"/>
                  </a:lnTo>
                  <a:lnTo>
                    <a:pt x="16103872" y="58516"/>
                  </a:lnTo>
                  <a:lnTo>
                    <a:pt x="16140686" y="82695"/>
                  </a:lnTo>
                  <a:lnTo>
                    <a:pt x="16174736" y="110422"/>
                  </a:lnTo>
                  <a:lnTo>
                    <a:pt x="16205760" y="141435"/>
                  </a:lnTo>
                  <a:lnTo>
                    <a:pt x="16233495" y="175474"/>
                  </a:lnTo>
                  <a:lnTo>
                    <a:pt x="16257681" y="212278"/>
                  </a:lnTo>
                  <a:lnTo>
                    <a:pt x="16278056" y="251583"/>
                  </a:lnTo>
                  <a:lnTo>
                    <a:pt x="16294359" y="293130"/>
                  </a:lnTo>
                  <a:lnTo>
                    <a:pt x="16306327" y="336656"/>
                  </a:lnTo>
                  <a:lnTo>
                    <a:pt x="16313700" y="381900"/>
                  </a:lnTo>
                  <a:lnTo>
                    <a:pt x="16316216" y="428596"/>
                  </a:lnTo>
                </a:path>
                <a:path w="16316325" h="8877300">
                  <a:moveTo>
                    <a:pt x="16316216" y="8448694"/>
                  </a:moveTo>
                  <a:lnTo>
                    <a:pt x="16313700" y="8495390"/>
                  </a:lnTo>
                  <a:lnTo>
                    <a:pt x="16306327" y="8540635"/>
                  </a:lnTo>
                  <a:lnTo>
                    <a:pt x="16294359" y="8584161"/>
                  </a:lnTo>
                  <a:lnTo>
                    <a:pt x="16278056" y="8625708"/>
                  </a:lnTo>
                  <a:lnTo>
                    <a:pt x="16257681" y="8665013"/>
                  </a:lnTo>
                  <a:lnTo>
                    <a:pt x="16233495" y="8701816"/>
                  </a:lnTo>
                  <a:lnTo>
                    <a:pt x="16205760" y="8735856"/>
                  </a:lnTo>
                  <a:lnTo>
                    <a:pt x="16174736" y="8766869"/>
                  </a:lnTo>
                  <a:lnTo>
                    <a:pt x="16140686" y="8794596"/>
                  </a:lnTo>
                  <a:lnTo>
                    <a:pt x="16103872" y="8818775"/>
                  </a:lnTo>
                  <a:lnTo>
                    <a:pt x="16064554" y="8839144"/>
                  </a:lnTo>
                  <a:lnTo>
                    <a:pt x="16022995" y="8855441"/>
                  </a:lnTo>
                  <a:lnTo>
                    <a:pt x="15979455" y="8867406"/>
                  </a:lnTo>
                  <a:lnTo>
                    <a:pt x="15934197" y="8874777"/>
                  </a:lnTo>
                  <a:lnTo>
                    <a:pt x="15887482" y="8877292"/>
                  </a:lnTo>
                </a:path>
              </a:pathLst>
            </a:custGeom>
            <a:ln w="533455">
              <a:solidFill>
                <a:srgbClr val="000000"/>
              </a:solidFill>
            </a:ln>
          </p:spPr>
          <p:txBody>
            <a:bodyPr wrap="square" lIns="0" tIns="0" rIns="0" bIns="0" rtlCol="0"/>
            <a:lstStyle/>
            <a:p>
              <a:endParaRPr/>
            </a:p>
          </p:txBody>
        </p:sp>
        <p:sp>
          <p:nvSpPr>
            <p:cNvPr id="6" name="object 6"/>
            <p:cNvSpPr/>
            <p:nvPr/>
          </p:nvSpPr>
          <p:spPr>
            <a:xfrm>
              <a:off x="795501" y="9288774"/>
              <a:ext cx="3810" cy="8890"/>
            </a:xfrm>
            <a:custGeom>
              <a:avLst/>
              <a:gdLst/>
              <a:ahLst/>
              <a:cxnLst/>
              <a:rect l="l" t="t" r="r" b="b"/>
              <a:pathLst>
                <a:path w="3809" h="8890">
                  <a:moveTo>
                    <a:pt x="-266757" y="4238"/>
                  </a:moveTo>
                  <a:lnTo>
                    <a:pt x="270084" y="4238"/>
                  </a:lnTo>
                </a:path>
              </a:pathLst>
            </a:custGeom>
            <a:ln w="541992">
              <a:solidFill>
                <a:srgbClr val="000000"/>
              </a:solidFill>
            </a:ln>
          </p:spPr>
          <p:txBody>
            <a:bodyPr wrap="square" lIns="0" tIns="0" rIns="0" bIns="0" rtlCol="0"/>
            <a:lstStyle/>
            <a:p>
              <a:endParaRPr/>
            </a:p>
          </p:txBody>
        </p:sp>
        <p:sp>
          <p:nvSpPr>
            <p:cNvPr id="7" name="object 7"/>
            <p:cNvSpPr/>
            <p:nvPr/>
          </p:nvSpPr>
          <p:spPr>
            <a:xfrm>
              <a:off x="776159" y="9200004"/>
              <a:ext cx="18415" cy="83820"/>
            </a:xfrm>
            <a:custGeom>
              <a:avLst/>
              <a:gdLst/>
              <a:ahLst/>
              <a:cxnLst/>
              <a:rect l="l" t="t" r="r" b="b"/>
              <a:pathLst>
                <a:path w="18415" h="83820">
                  <a:moveTo>
                    <a:pt x="17903" y="83543"/>
                  </a:moveTo>
                  <a:lnTo>
                    <a:pt x="7372" y="45244"/>
                  </a:lnTo>
                  <a:lnTo>
                    <a:pt x="0" y="0"/>
                  </a:lnTo>
                </a:path>
              </a:pathLst>
            </a:custGeom>
            <a:ln w="533530">
              <a:solidFill>
                <a:srgbClr val="000000"/>
              </a:solidFill>
            </a:ln>
          </p:spPr>
          <p:txBody>
            <a:bodyPr wrap="square" lIns="0" tIns="0" rIns="0" bIns="0" rtlCol="0"/>
            <a:lstStyle/>
            <a:p>
              <a:endParaRPr/>
            </a:p>
          </p:txBody>
        </p:sp>
        <p:sp>
          <p:nvSpPr>
            <p:cNvPr id="8" name="object 8"/>
            <p:cNvSpPr/>
            <p:nvPr/>
          </p:nvSpPr>
          <p:spPr>
            <a:xfrm>
              <a:off x="773644" y="9153304"/>
              <a:ext cx="635" cy="9525"/>
            </a:xfrm>
            <a:custGeom>
              <a:avLst/>
              <a:gdLst/>
              <a:ahLst/>
              <a:cxnLst/>
              <a:rect l="l" t="t" r="r" b="b"/>
              <a:pathLst>
                <a:path w="634" h="9525">
                  <a:moveTo>
                    <a:pt x="-266768" y="4633"/>
                  </a:moveTo>
                  <a:lnTo>
                    <a:pt x="267267" y="4633"/>
                  </a:lnTo>
                </a:path>
              </a:pathLst>
            </a:custGeom>
            <a:ln w="542804">
              <a:solidFill>
                <a:srgbClr val="000000"/>
              </a:solidFill>
            </a:ln>
          </p:spPr>
          <p:txBody>
            <a:bodyPr wrap="square" lIns="0" tIns="0" rIns="0" bIns="0" rtlCol="0"/>
            <a:lstStyle/>
            <a:p>
              <a:endParaRPr/>
            </a:p>
          </p:txBody>
        </p:sp>
        <p:sp>
          <p:nvSpPr>
            <p:cNvPr id="9" name="object 9"/>
            <p:cNvSpPr/>
            <p:nvPr/>
          </p:nvSpPr>
          <p:spPr>
            <a:xfrm>
              <a:off x="776159" y="704613"/>
              <a:ext cx="426720" cy="382270"/>
            </a:xfrm>
            <a:custGeom>
              <a:avLst/>
              <a:gdLst/>
              <a:ahLst/>
              <a:cxnLst/>
              <a:rect l="l" t="t" r="r" b="b"/>
              <a:pathLst>
                <a:path w="426719" h="382269">
                  <a:moveTo>
                    <a:pt x="0" y="381900"/>
                  </a:moveTo>
                  <a:lnTo>
                    <a:pt x="7372" y="336656"/>
                  </a:lnTo>
                  <a:lnTo>
                    <a:pt x="19341" y="293130"/>
                  </a:lnTo>
                  <a:lnTo>
                    <a:pt x="35643" y="251583"/>
                  </a:lnTo>
                  <a:lnTo>
                    <a:pt x="56018" y="212278"/>
                  </a:lnTo>
                  <a:lnTo>
                    <a:pt x="80204" y="175474"/>
                  </a:lnTo>
                  <a:lnTo>
                    <a:pt x="107940" y="141435"/>
                  </a:lnTo>
                  <a:lnTo>
                    <a:pt x="138963" y="110422"/>
                  </a:lnTo>
                  <a:lnTo>
                    <a:pt x="173013" y="82695"/>
                  </a:lnTo>
                  <a:lnTo>
                    <a:pt x="209827" y="58516"/>
                  </a:lnTo>
                  <a:lnTo>
                    <a:pt x="249145" y="38147"/>
                  </a:lnTo>
                  <a:lnTo>
                    <a:pt x="290704" y="21850"/>
                  </a:lnTo>
                  <a:lnTo>
                    <a:pt x="334244" y="9885"/>
                  </a:lnTo>
                  <a:lnTo>
                    <a:pt x="379502" y="2514"/>
                  </a:lnTo>
                  <a:lnTo>
                    <a:pt x="426217" y="0"/>
                  </a:lnTo>
                </a:path>
              </a:pathLst>
            </a:custGeom>
            <a:ln w="533446">
              <a:solidFill>
                <a:srgbClr val="000000"/>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111135" y="1612253"/>
              <a:ext cx="5291512" cy="1650999"/>
            </a:xfrm>
            <a:prstGeom prst="rect">
              <a:avLst/>
            </a:prstGeom>
          </p:spPr>
        </p:pic>
        <p:sp>
          <p:nvSpPr>
            <p:cNvPr id="11" name="object 11"/>
            <p:cNvSpPr/>
            <p:nvPr/>
          </p:nvSpPr>
          <p:spPr>
            <a:xfrm>
              <a:off x="3510782" y="1605111"/>
              <a:ext cx="457200" cy="1254760"/>
            </a:xfrm>
            <a:custGeom>
              <a:avLst/>
              <a:gdLst/>
              <a:ahLst/>
              <a:cxnLst/>
              <a:rect l="l" t="t" r="r" b="b"/>
              <a:pathLst>
                <a:path w="457200" h="1254760">
                  <a:moveTo>
                    <a:pt x="254791" y="1254354"/>
                  </a:moveTo>
                  <a:lnTo>
                    <a:pt x="263415" y="1208465"/>
                  </a:lnTo>
                  <a:lnTo>
                    <a:pt x="265406" y="1195451"/>
                  </a:lnTo>
                  <a:lnTo>
                    <a:pt x="273643" y="1149506"/>
                  </a:lnTo>
                  <a:lnTo>
                    <a:pt x="282654" y="1103561"/>
                  </a:lnTo>
                  <a:lnTo>
                    <a:pt x="290118" y="1057616"/>
                  </a:lnTo>
                  <a:lnTo>
                    <a:pt x="293711" y="1011671"/>
                  </a:lnTo>
                  <a:lnTo>
                    <a:pt x="295800" y="859388"/>
                  </a:lnTo>
                  <a:lnTo>
                    <a:pt x="297551" y="656068"/>
                  </a:lnTo>
                  <a:lnTo>
                    <a:pt x="299608" y="146964"/>
                  </a:lnTo>
                  <a:lnTo>
                    <a:pt x="299405" y="137061"/>
                  </a:lnTo>
                  <a:lnTo>
                    <a:pt x="298871" y="126937"/>
                  </a:lnTo>
                  <a:lnTo>
                    <a:pt x="297249" y="106910"/>
                  </a:lnTo>
                  <a:lnTo>
                    <a:pt x="278379" y="103376"/>
                  </a:lnTo>
                  <a:lnTo>
                    <a:pt x="247518" y="141695"/>
                  </a:lnTo>
                  <a:lnTo>
                    <a:pt x="219875" y="180565"/>
                  </a:lnTo>
                  <a:lnTo>
                    <a:pt x="195695" y="220034"/>
                  </a:lnTo>
                  <a:lnTo>
                    <a:pt x="175222" y="260149"/>
                  </a:lnTo>
                  <a:lnTo>
                    <a:pt x="158701" y="300959"/>
                  </a:lnTo>
                  <a:lnTo>
                    <a:pt x="146377" y="342512"/>
                  </a:lnTo>
                  <a:lnTo>
                    <a:pt x="138494" y="384857"/>
                  </a:lnTo>
                  <a:lnTo>
                    <a:pt x="135298" y="428042"/>
                  </a:lnTo>
                  <a:lnTo>
                    <a:pt x="137033" y="472114"/>
                  </a:lnTo>
                  <a:lnTo>
                    <a:pt x="143944" y="517123"/>
                  </a:lnTo>
                  <a:lnTo>
                    <a:pt x="156275" y="563116"/>
                  </a:lnTo>
                  <a:lnTo>
                    <a:pt x="174273" y="610142"/>
                  </a:lnTo>
                  <a:lnTo>
                    <a:pt x="198181" y="658249"/>
                  </a:lnTo>
                  <a:lnTo>
                    <a:pt x="191104" y="665317"/>
                  </a:lnTo>
                  <a:lnTo>
                    <a:pt x="187566" y="667673"/>
                  </a:lnTo>
                  <a:lnTo>
                    <a:pt x="169930" y="663219"/>
                  </a:lnTo>
                  <a:lnTo>
                    <a:pt x="152627" y="659427"/>
                  </a:lnTo>
                  <a:lnTo>
                    <a:pt x="79499" y="619400"/>
                  </a:lnTo>
                  <a:lnTo>
                    <a:pt x="46782" y="586604"/>
                  </a:lnTo>
                  <a:lnTo>
                    <a:pt x="22452" y="549424"/>
                  </a:lnTo>
                  <a:lnTo>
                    <a:pt x="6770" y="508022"/>
                  </a:lnTo>
                  <a:lnTo>
                    <a:pt x="0" y="462563"/>
                  </a:lnTo>
                  <a:lnTo>
                    <a:pt x="2402" y="413209"/>
                  </a:lnTo>
                  <a:lnTo>
                    <a:pt x="12585" y="361187"/>
                  </a:lnTo>
                  <a:lnTo>
                    <a:pt x="26829" y="311857"/>
                  </a:lnTo>
                  <a:lnTo>
                    <a:pt x="45093" y="265228"/>
                  </a:lnTo>
                  <a:lnTo>
                    <a:pt x="67334" y="221306"/>
                  </a:lnTo>
                  <a:lnTo>
                    <a:pt x="93510" y="180098"/>
                  </a:lnTo>
                  <a:lnTo>
                    <a:pt x="123577" y="141611"/>
                  </a:lnTo>
                  <a:lnTo>
                    <a:pt x="157494" y="105853"/>
                  </a:lnTo>
                  <a:lnTo>
                    <a:pt x="195218" y="72830"/>
                  </a:lnTo>
                  <a:lnTo>
                    <a:pt x="236706" y="42550"/>
                  </a:lnTo>
                  <a:lnTo>
                    <a:pt x="281917" y="15020"/>
                  </a:lnTo>
                  <a:lnTo>
                    <a:pt x="321205" y="662"/>
                  </a:lnTo>
                  <a:lnTo>
                    <a:pt x="359167" y="0"/>
                  </a:lnTo>
                  <a:lnTo>
                    <a:pt x="395360" y="10381"/>
                  </a:lnTo>
                  <a:lnTo>
                    <a:pt x="429341" y="29157"/>
                  </a:lnTo>
                  <a:lnTo>
                    <a:pt x="454384" y="68089"/>
                  </a:lnTo>
                  <a:lnTo>
                    <a:pt x="456682" y="495690"/>
                  </a:lnTo>
                  <a:lnTo>
                    <a:pt x="455915" y="650168"/>
                  </a:lnTo>
                  <a:lnTo>
                    <a:pt x="454803" y="753077"/>
                  </a:lnTo>
                  <a:lnTo>
                    <a:pt x="453064" y="855910"/>
                  </a:lnTo>
                  <a:lnTo>
                    <a:pt x="450570" y="958658"/>
                  </a:lnTo>
                  <a:lnTo>
                    <a:pt x="444820" y="1010916"/>
                  </a:lnTo>
                  <a:lnTo>
                    <a:pt x="431110" y="1063064"/>
                  </a:lnTo>
                  <a:lnTo>
                    <a:pt x="412092" y="1114550"/>
                  </a:lnTo>
                  <a:lnTo>
                    <a:pt x="390421" y="1164821"/>
                  </a:lnTo>
                  <a:lnTo>
                    <a:pt x="369395" y="1198028"/>
                  </a:lnTo>
                  <a:lnTo>
                    <a:pt x="339855" y="1224608"/>
                  </a:lnTo>
                  <a:lnTo>
                    <a:pt x="301690" y="1243678"/>
                  </a:lnTo>
                  <a:lnTo>
                    <a:pt x="254791" y="1254354"/>
                  </a:lnTo>
                  <a:close/>
                </a:path>
              </a:pathLst>
            </a:custGeom>
            <a:solidFill>
              <a:srgbClr val="FFFFFF"/>
            </a:solidFill>
          </p:spPr>
          <p:txBody>
            <a:bodyPr wrap="square" lIns="0" tIns="0" rIns="0" bIns="0" rtlCol="0"/>
            <a:lstStyle/>
            <a:p>
              <a:endParaRPr/>
            </a:p>
          </p:txBody>
        </p:sp>
        <p:pic>
          <p:nvPicPr>
            <p:cNvPr id="12" name="object 12"/>
            <p:cNvPicPr/>
            <p:nvPr/>
          </p:nvPicPr>
          <p:blipFill>
            <a:blip r:embed="rId4" cstate="print"/>
            <a:stretch>
              <a:fillRect/>
            </a:stretch>
          </p:blipFill>
          <p:spPr>
            <a:xfrm>
              <a:off x="1559629" y="1464068"/>
              <a:ext cx="1666845" cy="1663700"/>
            </a:xfrm>
            <a:prstGeom prst="rect">
              <a:avLst/>
            </a:prstGeom>
          </p:spPr>
        </p:pic>
        <p:sp>
          <p:nvSpPr>
            <p:cNvPr id="13" name="object 13"/>
            <p:cNvSpPr/>
            <p:nvPr/>
          </p:nvSpPr>
          <p:spPr>
            <a:xfrm>
              <a:off x="6671513" y="6350634"/>
              <a:ext cx="581025" cy="2164715"/>
            </a:xfrm>
            <a:custGeom>
              <a:avLst/>
              <a:gdLst/>
              <a:ahLst/>
              <a:cxnLst/>
              <a:rect l="l" t="t" r="r" b="b"/>
              <a:pathLst>
                <a:path w="581025" h="2164715">
                  <a:moveTo>
                    <a:pt x="425869" y="1824139"/>
                  </a:moveTo>
                  <a:lnTo>
                    <a:pt x="418960" y="1781403"/>
                  </a:lnTo>
                  <a:lnTo>
                    <a:pt x="407225" y="1758746"/>
                  </a:lnTo>
                  <a:lnTo>
                    <a:pt x="407225" y="1824139"/>
                  </a:lnTo>
                  <a:lnTo>
                    <a:pt x="398043" y="1869528"/>
                  </a:lnTo>
                  <a:lnTo>
                    <a:pt x="373011" y="1906638"/>
                  </a:lnTo>
                  <a:lnTo>
                    <a:pt x="335902" y="1931670"/>
                  </a:lnTo>
                  <a:lnTo>
                    <a:pt x="290512" y="1940852"/>
                  </a:lnTo>
                  <a:lnTo>
                    <a:pt x="245122" y="1931670"/>
                  </a:lnTo>
                  <a:lnTo>
                    <a:pt x="208013" y="1906638"/>
                  </a:lnTo>
                  <a:lnTo>
                    <a:pt x="182981" y="1869528"/>
                  </a:lnTo>
                  <a:lnTo>
                    <a:pt x="173786" y="1824139"/>
                  </a:lnTo>
                  <a:lnTo>
                    <a:pt x="182981" y="1778749"/>
                  </a:lnTo>
                  <a:lnTo>
                    <a:pt x="208013" y="1741639"/>
                  </a:lnTo>
                  <a:lnTo>
                    <a:pt x="245122" y="1716608"/>
                  </a:lnTo>
                  <a:lnTo>
                    <a:pt x="290512" y="1707413"/>
                  </a:lnTo>
                  <a:lnTo>
                    <a:pt x="335902" y="1716608"/>
                  </a:lnTo>
                  <a:lnTo>
                    <a:pt x="373011" y="1741639"/>
                  </a:lnTo>
                  <a:lnTo>
                    <a:pt x="398043" y="1778749"/>
                  </a:lnTo>
                  <a:lnTo>
                    <a:pt x="407225" y="1824139"/>
                  </a:lnTo>
                  <a:lnTo>
                    <a:pt x="407225" y="1758746"/>
                  </a:lnTo>
                  <a:lnTo>
                    <a:pt x="370408" y="1714931"/>
                  </a:lnTo>
                  <a:lnTo>
                    <a:pt x="333248" y="1695691"/>
                  </a:lnTo>
                  <a:lnTo>
                    <a:pt x="290512" y="1688769"/>
                  </a:lnTo>
                  <a:lnTo>
                    <a:pt x="247777" y="1695691"/>
                  </a:lnTo>
                  <a:lnTo>
                    <a:pt x="210616" y="1714931"/>
                  </a:lnTo>
                  <a:lnTo>
                    <a:pt x="181292" y="1744243"/>
                  </a:lnTo>
                  <a:lnTo>
                    <a:pt x="162064" y="1781403"/>
                  </a:lnTo>
                  <a:lnTo>
                    <a:pt x="155143" y="1824139"/>
                  </a:lnTo>
                  <a:lnTo>
                    <a:pt x="162064" y="1866874"/>
                  </a:lnTo>
                  <a:lnTo>
                    <a:pt x="181292" y="1904034"/>
                  </a:lnTo>
                  <a:lnTo>
                    <a:pt x="210616" y="1933346"/>
                  </a:lnTo>
                  <a:lnTo>
                    <a:pt x="247777" y="1952586"/>
                  </a:lnTo>
                  <a:lnTo>
                    <a:pt x="290512" y="1959495"/>
                  </a:lnTo>
                  <a:lnTo>
                    <a:pt x="333248" y="1952586"/>
                  </a:lnTo>
                  <a:lnTo>
                    <a:pt x="355904" y="1940852"/>
                  </a:lnTo>
                  <a:lnTo>
                    <a:pt x="370408" y="1933346"/>
                  </a:lnTo>
                  <a:lnTo>
                    <a:pt x="399719" y="1904034"/>
                  </a:lnTo>
                  <a:lnTo>
                    <a:pt x="418960" y="1866874"/>
                  </a:lnTo>
                  <a:lnTo>
                    <a:pt x="425869" y="1824139"/>
                  </a:lnTo>
                  <a:close/>
                </a:path>
                <a:path w="581025" h="2164715">
                  <a:moveTo>
                    <a:pt x="425869" y="1026337"/>
                  </a:moveTo>
                  <a:lnTo>
                    <a:pt x="418960" y="983589"/>
                  </a:lnTo>
                  <a:lnTo>
                    <a:pt x="407225" y="960945"/>
                  </a:lnTo>
                  <a:lnTo>
                    <a:pt x="407225" y="1026337"/>
                  </a:lnTo>
                  <a:lnTo>
                    <a:pt x="398043" y="1071727"/>
                  </a:lnTo>
                  <a:lnTo>
                    <a:pt x="373011" y="1108824"/>
                  </a:lnTo>
                  <a:lnTo>
                    <a:pt x="335902" y="1133868"/>
                  </a:lnTo>
                  <a:lnTo>
                    <a:pt x="290512" y="1143050"/>
                  </a:lnTo>
                  <a:lnTo>
                    <a:pt x="245122" y="1133868"/>
                  </a:lnTo>
                  <a:lnTo>
                    <a:pt x="208013" y="1108824"/>
                  </a:lnTo>
                  <a:lnTo>
                    <a:pt x="182981" y="1071727"/>
                  </a:lnTo>
                  <a:lnTo>
                    <a:pt x="173786" y="1026337"/>
                  </a:lnTo>
                  <a:lnTo>
                    <a:pt x="182981" y="980948"/>
                  </a:lnTo>
                  <a:lnTo>
                    <a:pt x="208013" y="943838"/>
                  </a:lnTo>
                  <a:lnTo>
                    <a:pt x="245122" y="918806"/>
                  </a:lnTo>
                  <a:lnTo>
                    <a:pt x="290512" y="909612"/>
                  </a:lnTo>
                  <a:lnTo>
                    <a:pt x="335902" y="918806"/>
                  </a:lnTo>
                  <a:lnTo>
                    <a:pt x="373011" y="943838"/>
                  </a:lnTo>
                  <a:lnTo>
                    <a:pt x="398043" y="980948"/>
                  </a:lnTo>
                  <a:lnTo>
                    <a:pt x="407225" y="1026337"/>
                  </a:lnTo>
                  <a:lnTo>
                    <a:pt x="407225" y="960945"/>
                  </a:lnTo>
                  <a:lnTo>
                    <a:pt x="370408" y="917117"/>
                  </a:lnTo>
                  <a:lnTo>
                    <a:pt x="333248" y="897890"/>
                  </a:lnTo>
                  <a:lnTo>
                    <a:pt x="290512" y="890968"/>
                  </a:lnTo>
                  <a:lnTo>
                    <a:pt x="247777" y="897890"/>
                  </a:lnTo>
                  <a:lnTo>
                    <a:pt x="210616" y="917117"/>
                  </a:lnTo>
                  <a:lnTo>
                    <a:pt x="181292" y="946442"/>
                  </a:lnTo>
                  <a:lnTo>
                    <a:pt x="162064" y="983589"/>
                  </a:lnTo>
                  <a:lnTo>
                    <a:pt x="155143" y="1026337"/>
                  </a:lnTo>
                  <a:lnTo>
                    <a:pt x="162064" y="1069073"/>
                  </a:lnTo>
                  <a:lnTo>
                    <a:pt x="181292" y="1106220"/>
                  </a:lnTo>
                  <a:lnTo>
                    <a:pt x="210616" y="1135545"/>
                  </a:lnTo>
                  <a:lnTo>
                    <a:pt x="247777" y="1154785"/>
                  </a:lnTo>
                  <a:lnTo>
                    <a:pt x="290512" y="1161694"/>
                  </a:lnTo>
                  <a:lnTo>
                    <a:pt x="333248" y="1154785"/>
                  </a:lnTo>
                  <a:lnTo>
                    <a:pt x="355904" y="1143050"/>
                  </a:lnTo>
                  <a:lnTo>
                    <a:pt x="370408" y="1135545"/>
                  </a:lnTo>
                  <a:lnTo>
                    <a:pt x="399719" y="1106220"/>
                  </a:lnTo>
                  <a:lnTo>
                    <a:pt x="418960" y="1069073"/>
                  </a:lnTo>
                  <a:lnTo>
                    <a:pt x="425869" y="1026337"/>
                  </a:lnTo>
                  <a:close/>
                </a:path>
                <a:path w="581025" h="2164715">
                  <a:moveTo>
                    <a:pt x="425869" y="240792"/>
                  </a:moveTo>
                  <a:lnTo>
                    <a:pt x="418960" y="198056"/>
                  </a:lnTo>
                  <a:lnTo>
                    <a:pt x="407225" y="175399"/>
                  </a:lnTo>
                  <a:lnTo>
                    <a:pt x="407225" y="240792"/>
                  </a:lnTo>
                  <a:lnTo>
                    <a:pt x="398043" y="286181"/>
                  </a:lnTo>
                  <a:lnTo>
                    <a:pt x="373011" y="323291"/>
                  </a:lnTo>
                  <a:lnTo>
                    <a:pt x="335902" y="348322"/>
                  </a:lnTo>
                  <a:lnTo>
                    <a:pt x="290512" y="357505"/>
                  </a:lnTo>
                  <a:lnTo>
                    <a:pt x="245122" y="348322"/>
                  </a:lnTo>
                  <a:lnTo>
                    <a:pt x="208013" y="323291"/>
                  </a:lnTo>
                  <a:lnTo>
                    <a:pt x="182981" y="286181"/>
                  </a:lnTo>
                  <a:lnTo>
                    <a:pt x="173786" y="240792"/>
                  </a:lnTo>
                  <a:lnTo>
                    <a:pt x="182981" y="195402"/>
                  </a:lnTo>
                  <a:lnTo>
                    <a:pt x="208013" y="158292"/>
                  </a:lnTo>
                  <a:lnTo>
                    <a:pt x="245122" y="133261"/>
                  </a:lnTo>
                  <a:lnTo>
                    <a:pt x="290512" y="124066"/>
                  </a:lnTo>
                  <a:lnTo>
                    <a:pt x="335902" y="133261"/>
                  </a:lnTo>
                  <a:lnTo>
                    <a:pt x="373011" y="158292"/>
                  </a:lnTo>
                  <a:lnTo>
                    <a:pt x="398043" y="195402"/>
                  </a:lnTo>
                  <a:lnTo>
                    <a:pt x="407225" y="240792"/>
                  </a:lnTo>
                  <a:lnTo>
                    <a:pt x="407225" y="175399"/>
                  </a:lnTo>
                  <a:lnTo>
                    <a:pt x="370408" y="131584"/>
                  </a:lnTo>
                  <a:lnTo>
                    <a:pt x="333248" y="112344"/>
                  </a:lnTo>
                  <a:lnTo>
                    <a:pt x="290512" y="105422"/>
                  </a:lnTo>
                  <a:lnTo>
                    <a:pt x="247777" y="112344"/>
                  </a:lnTo>
                  <a:lnTo>
                    <a:pt x="210616" y="131584"/>
                  </a:lnTo>
                  <a:lnTo>
                    <a:pt x="181292" y="160896"/>
                  </a:lnTo>
                  <a:lnTo>
                    <a:pt x="162064" y="198056"/>
                  </a:lnTo>
                  <a:lnTo>
                    <a:pt x="155143" y="240792"/>
                  </a:lnTo>
                  <a:lnTo>
                    <a:pt x="162064" y="283527"/>
                  </a:lnTo>
                  <a:lnTo>
                    <a:pt x="181292" y="320687"/>
                  </a:lnTo>
                  <a:lnTo>
                    <a:pt x="210616" y="349999"/>
                  </a:lnTo>
                  <a:lnTo>
                    <a:pt x="247777" y="369239"/>
                  </a:lnTo>
                  <a:lnTo>
                    <a:pt x="290512" y="376148"/>
                  </a:lnTo>
                  <a:lnTo>
                    <a:pt x="333248" y="369239"/>
                  </a:lnTo>
                  <a:lnTo>
                    <a:pt x="355904" y="357505"/>
                  </a:lnTo>
                  <a:lnTo>
                    <a:pt x="370408" y="349999"/>
                  </a:lnTo>
                  <a:lnTo>
                    <a:pt x="399719" y="320687"/>
                  </a:lnTo>
                  <a:lnTo>
                    <a:pt x="418960" y="283527"/>
                  </a:lnTo>
                  <a:lnTo>
                    <a:pt x="425869" y="240792"/>
                  </a:lnTo>
                  <a:close/>
                </a:path>
                <a:path w="581025" h="2164715">
                  <a:moveTo>
                    <a:pt x="581012" y="1873846"/>
                  </a:moveTo>
                  <a:lnTo>
                    <a:pt x="577430" y="1827961"/>
                  </a:lnTo>
                  <a:lnTo>
                    <a:pt x="566864" y="1783829"/>
                  </a:lnTo>
                  <a:lnTo>
                    <a:pt x="562381" y="1773008"/>
                  </a:lnTo>
                  <a:lnTo>
                    <a:pt x="562381" y="1873846"/>
                  </a:lnTo>
                  <a:lnTo>
                    <a:pt x="558749" y="1918449"/>
                  </a:lnTo>
                  <a:lnTo>
                    <a:pt x="548081" y="1961235"/>
                  </a:lnTo>
                  <a:lnTo>
                    <a:pt x="530644" y="2001545"/>
                  </a:lnTo>
                  <a:lnTo>
                    <a:pt x="506717" y="2038705"/>
                  </a:lnTo>
                  <a:lnTo>
                    <a:pt x="494398" y="2025205"/>
                  </a:lnTo>
                  <a:lnTo>
                    <a:pt x="494398" y="2053678"/>
                  </a:lnTo>
                  <a:lnTo>
                    <a:pt x="441261" y="2100186"/>
                  </a:lnTo>
                  <a:lnTo>
                    <a:pt x="394601" y="2125154"/>
                  </a:lnTo>
                  <a:lnTo>
                    <a:pt x="343966" y="2140496"/>
                  </a:lnTo>
                  <a:lnTo>
                    <a:pt x="290512" y="2145715"/>
                  </a:lnTo>
                  <a:lnTo>
                    <a:pt x="237058" y="2140496"/>
                  </a:lnTo>
                  <a:lnTo>
                    <a:pt x="186410" y="2125154"/>
                  </a:lnTo>
                  <a:lnTo>
                    <a:pt x="139763" y="2100186"/>
                  </a:lnTo>
                  <a:lnTo>
                    <a:pt x="98272" y="2066086"/>
                  </a:lnTo>
                  <a:lnTo>
                    <a:pt x="86626" y="2053678"/>
                  </a:lnTo>
                  <a:lnTo>
                    <a:pt x="99428" y="2038705"/>
                  </a:lnTo>
                  <a:lnTo>
                    <a:pt x="108280" y="2028342"/>
                  </a:lnTo>
                  <a:lnTo>
                    <a:pt x="135001" y="2009406"/>
                  </a:lnTo>
                  <a:lnTo>
                    <a:pt x="165531" y="1997557"/>
                  </a:lnTo>
                  <a:lnTo>
                    <a:pt x="198691" y="1993455"/>
                  </a:lnTo>
                  <a:lnTo>
                    <a:pt x="382320" y="1993455"/>
                  </a:lnTo>
                  <a:lnTo>
                    <a:pt x="415480" y="1997557"/>
                  </a:lnTo>
                  <a:lnTo>
                    <a:pt x="446024" y="2009406"/>
                  </a:lnTo>
                  <a:lnTo>
                    <a:pt x="472732" y="2028342"/>
                  </a:lnTo>
                  <a:lnTo>
                    <a:pt x="494398" y="2053678"/>
                  </a:lnTo>
                  <a:lnTo>
                    <a:pt x="494398" y="2025205"/>
                  </a:lnTo>
                  <a:lnTo>
                    <a:pt x="455041" y="1993455"/>
                  </a:lnTo>
                  <a:lnTo>
                    <a:pt x="418731" y="1979155"/>
                  </a:lnTo>
                  <a:lnTo>
                    <a:pt x="382320" y="1974811"/>
                  </a:lnTo>
                  <a:lnTo>
                    <a:pt x="198691" y="1974811"/>
                  </a:lnTo>
                  <a:lnTo>
                    <a:pt x="162280" y="1979155"/>
                  </a:lnTo>
                  <a:lnTo>
                    <a:pt x="128587" y="1991702"/>
                  </a:lnTo>
                  <a:lnTo>
                    <a:pt x="98844" y="2011781"/>
                  </a:lnTo>
                  <a:lnTo>
                    <a:pt x="74295" y="2038705"/>
                  </a:lnTo>
                  <a:lnTo>
                    <a:pt x="50368" y="2001545"/>
                  </a:lnTo>
                  <a:lnTo>
                    <a:pt x="32931" y="1961235"/>
                  </a:lnTo>
                  <a:lnTo>
                    <a:pt x="22263" y="1918449"/>
                  </a:lnTo>
                  <a:lnTo>
                    <a:pt x="18643" y="1873846"/>
                  </a:lnTo>
                  <a:lnTo>
                    <a:pt x="23863" y="1820392"/>
                  </a:lnTo>
                  <a:lnTo>
                    <a:pt x="39204" y="1769757"/>
                  </a:lnTo>
                  <a:lnTo>
                    <a:pt x="64173" y="1723097"/>
                  </a:lnTo>
                  <a:lnTo>
                    <a:pt x="98272" y="1681607"/>
                  </a:lnTo>
                  <a:lnTo>
                    <a:pt x="139763" y="1647507"/>
                  </a:lnTo>
                  <a:lnTo>
                    <a:pt x="186410" y="1622539"/>
                  </a:lnTo>
                  <a:lnTo>
                    <a:pt x="237058" y="1607210"/>
                  </a:lnTo>
                  <a:lnTo>
                    <a:pt x="290512" y="1601990"/>
                  </a:lnTo>
                  <a:lnTo>
                    <a:pt x="343966" y="1607210"/>
                  </a:lnTo>
                  <a:lnTo>
                    <a:pt x="394601" y="1622539"/>
                  </a:lnTo>
                  <a:lnTo>
                    <a:pt x="441261" y="1647507"/>
                  </a:lnTo>
                  <a:lnTo>
                    <a:pt x="482752" y="1681607"/>
                  </a:lnTo>
                  <a:lnTo>
                    <a:pt x="516851" y="1723097"/>
                  </a:lnTo>
                  <a:lnTo>
                    <a:pt x="541820" y="1769757"/>
                  </a:lnTo>
                  <a:lnTo>
                    <a:pt x="557149" y="1820392"/>
                  </a:lnTo>
                  <a:lnTo>
                    <a:pt x="562381" y="1873846"/>
                  </a:lnTo>
                  <a:lnTo>
                    <a:pt x="562381" y="1773008"/>
                  </a:lnTo>
                  <a:lnTo>
                    <a:pt x="525843" y="1703412"/>
                  </a:lnTo>
                  <a:lnTo>
                    <a:pt x="495935" y="1668424"/>
                  </a:lnTo>
                  <a:lnTo>
                    <a:pt x="460946" y="1638515"/>
                  </a:lnTo>
                  <a:lnTo>
                    <a:pt x="422262" y="1614779"/>
                  </a:lnTo>
                  <a:lnTo>
                    <a:pt x="391388" y="1601990"/>
                  </a:lnTo>
                  <a:lnTo>
                    <a:pt x="380542" y="1597494"/>
                  </a:lnTo>
                  <a:lnTo>
                    <a:pt x="336397" y="1586928"/>
                  </a:lnTo>
                  <a:lnTo>
                    <a:pt x="290512" y="1583347"/>
                  </a:lnTo>
                  <a:lnTo>
                    <a:pt x="244614" y="1586928"/>
                  </a:lnTo>
                  <a:lnTo>
                    <a:pt x="200482" y="1597494"/>
                  </a:lnTo>
                  <a:lnTo>
                    <a:pt x="158750" y="1614779"/>
                  </a:lnTo>
                  <a:lnTo>
                    <a:pt x="120078" y="1638515"/>
                  </a:lnTo>
                  <a:lnTo>
                    <a:pt x="85090" y="1668424"/>
                  </a:lnTo>
                  <a:lnTo>
                    <a:pt x="55168" y="1703412"/>
                  </a:lnTo>
                  <a:lnTo>
                    <a:pt x="31432" y="1742097"/>
                  </a:lnTo>
                  <a:lnTo>
                    <a:pt x="14147" y="1783829"/>
                  </a:lnTo>
                  <a:lnTo>
                    <a:pt x="3581" y="1827961"/>
                  </a:lnTo>
                  <a:lnTo>
                    <a:pt x="0" y="1873846"/>
                  </a:lnTo>
                  <a:lnTo>
                    <a:pt x="3581" y="1919744"/>
                  </a:lnTo>
                  <a:lnTo>
                    <a:pt x="14147" y="1963877"/>
                  </a:lnTo>
                  <a:lnTo>
                    <a:pt x="31432" y="2005609"/>
                  </a:lnTo>
                  <a:lnTo>
                    <a:pt x="55168" y="2044280"/>
                  </a:lnTo>
                  <a:lnTo>
                    <a:pt x="85090" y="2079269"/>
                  </a:lnTo>
                  <a:lnTo>
                    <a:pt x="120078" y="2109190"/>
                  </a:lnTo>
                  <a:lnTo>
                    <a:pt x="158750" y="2132927"/>
                  </a:lnTo>
                  <a:lnTo>
                    <a:pt x="200482" y="2150211"/>
                  </a:lnTo>
                  <a:lnTo>
                    <a:pt x="244614" y="2160778"/>
                  </a:lnTo>
                  <a:lnTo>
                    <a:pt x="290512" y="2164359"/>
                  </a:lnTo>
                  <a:lnTo>
                    <a:pt x="336397" y="2160778"/>
                  </a:lnTo>
                  <a:lnTo>
                    <a:pt x="380542" y="2150211"/>
                  </a:lnTo>
                  <a:lnTo>
                    <a:pt x="391388" y="2145715"/>
                  </a:lnTo>
                  <a:lnTo>
                    <a:pt x="422262" y="2132927"/>
                  </a:lnTo>
                  <a:lnTo>
                    <a:pt x="460946" y="2109190"/>
                  </a:lnTo>
                  <a:lnTo>
                    <a:pt x="495935" y="2079269"/>
                  </a:lnTo>
                  <a:lnTo>
                    <a:pt x="525843" y="2044280"/>
                  </a:lnTo>
                  <a:lnTo>
                    <a:pt x="549579" y="2005609"/>
                  </a:lnTo>
                  <a:lnTo>
                    <a:pt x="566864" y="1963877"/>
                  </a:lnTo>
                  <a:lnTo>
                    <a:pt x="577430" y="1919744"/>
                  </a:lnTo>
                  <a:lnTo>
                    <a:pt x="581012" y="1873846"/>
                  </a:lnTo>
                  <a:close/>
                </a:path>
                <a:path w="581025" h="2164715">
                  <a:moveTo>
                    <a:pt x="581012" y="1076045"/>
                  </a:moveTo>
                  <a:lnTo>
                    <a:pt x="577430" y="1030160"/>
                  </a:lnTo>
                  <a:lnTo>
                    <a:pt x="566864" y="986015"/>
                  </a:lnTo>
                  <a:lnTo>
                    <a:pt x="562381" y="975194"/>
                  </a:lnTo>
                  <a:lnTo>
                    <a:pt x="562381" y="1076045"/>
                  </a:lnTo>
                  <a:lnTo>
                    <a:pt x="558749" y="1120648"/>
                  </a:lnTo>
                  <a:lnTo>
                    <a:pt x="548081" y="1163434"/>
                  </a:lnTo>
                  <a:lnTo>
                    <a:pt x="530644" y="1203744"/>
                  </a:lnTo>
                  <a:lnTo>
                    <a:pt x="506717" y="1240904"/>
                  </a:lnTo>
                  <a:lnTo>
                    <a:pt x="494398" y="1227404"/>
                  </a:lnTo>
                  <a:lnTo>
                    <a:pt x="494398" y="1255877"/>
                  </a:lnTo>
                  <a:lnTo>
                    <a:pt x="441261" y="1302385"/>
                  </a:lnTo>
                  <a:lnTo>
                    <a:pt x="394601" y="1327353"/>
                  </a:lnTo>
                  <a:lnTo>
                    <a:pt x="343966" y="1342694"/>
                  </a:lnTo>
                  <a:lnTo>
                    <a:pt x="290512" y="1347914"/>
                  </a:lnTo>
                  <a:lnTo>
                    <a:pt x="237058" y="1342694"/>
                  </a:lnTo>
                  <a:lnTo>
                    <a:pt x="186410" y="1327353"/>
                  </a:lnTo>
                  <a:lnTo>
                    <a:pt x="139763" y="1302385"/>
                  </a:lnTo>
                  <a:lnTo>
                    <a:pt x="98272" y="1268285"/>
                  </a:lnTo>
                  <a:lnTo>
                    <a:pt x="86626" y="1255877"/>
                  </a:lnTo>
                  <a:lnTo>
                    <a:pt x="99428" y="1240904"/>
                  </a:lnTo>
                  <a:lnTo>
                    <a:pt x="108280" y="1230541"/>
                  </a:lnTo>
                  <a:lnTo>
                    <a:pt x="135001" y="1211605"/>
                  </a:lnTo>
                  <a:lnTo>
                    <a:pt x="165531" y="1199756"/>
                  </a:lnTo>
                  <a:lnTo>
                    <a:pt x="198691" y="1195654"/>
                  </a:lnTo>
                  <a:lnTo>
                    <a:pt x="382320" y="1195654"/>
                  </a:lnTo>
                  <a:lnTo>
                    <a:pt x="415480" y="1199756"/>
                  </a:lnTo>
                  <a:lnTo>
                    <a:pt x="446024" y="1211605"/>
                  </a:lnTo>
                  <a:lnTo>
                    <a:pt x="472732" y="1230541"/>
                  </a:lnTo>
                  <a:lnTo>
                    <a:pt x="494398" y="1255877"/>
                  </a:lnTo>
                  <a:lnTo>
                    <a:pt x="494398" y="1227404"/>
                  </a:lnTo>
                  <a:lnTo>
                    <a:pt x="455041" y="1195654"/>
                  </a:lnTo>
                  <a:lnTo>
                    <a:pt x="418731" y="1181354"/>
                  </a:lnTo>
                  <a:lnTo>
                    <a:pt x="382320" y="1177010"/>
                  </a:lnTo>
                  <a:lnTo>
                    <a:pt x="198691" y="1177010"/>
                  </a:lnTo>
                  <a:lnTo>
                    <a:pt x="162280" y="1181354"/>
                  </a:lnTo>
                  <a:lnTo>
                    <a:pt x="128587" y="1193901"/>
                  </a:lnTo>
                  <a:lnTo>
                    <a:pt x="98844" y="1213980"/>
                  </a:lnTo>
                  <a:lnTo>
                    <a:pt x="74295" y="1240904"/>
                  </a:lnTo>
                  <a:lnTo>
                    <a:pt x="50368" y="1203744"/>
                  </a:lnTo>
                  <a:lnTo>
                    <a:pt x="32931" y="1163434"/>
                  </a:lnTo>
                  <a:lnTo>
                    <a:pt x="22263" y="1120648"/>
                  </a:lnTo>
                  <a:lnTo>
                    <a:pt x="18643" y="1076045"/>
                  </a:lnTo>
                  <a:lnTo>
                    <a:pt x="23863" y="1022591"/>
                  </a:lnTo>
                  <a:lnTo>
                    <a:pt x="39204" y="971956"/>
                  </a:lnTo>
                  <a:lnTo>
                    <a:pt x="64173" y="925296"/>
                  </a:lnTo>
                  <a:lnTo>
                    <a:pt x="98272" y="883805"/>
                  </a:lnTo>
                  <a:lnTo>
                    <a:pt x="139763" y="849706"/>
                  </a:lnTo>
                  <a:lnTo>
                    <a:pt x="186410" y="824738"/>
                  </a:lnTo>
                  <a:lnTo>
                    <a:pt x="237058" y="809409"/>
                  </a:lnTo>
                  <a:lnTo>
                    <a:pt x="290512" y="804189"/>
                  </a:lnTo>
                  <a:lnTo>
                    <a:pt x="343966" y="809409"/>
                  </a:lnTo>
                  <a:lnTo>
                    <a:pt x="394601" y="824738"/>
                  </a:lnTo>
                  <a:lnTo>
                    <a:pt x="441261" y="849706"/>
                  </a:lnTo>
                  <a:lnTo>
                    <a:pt x="482752" y="883805"/>
                  </a:lnTo>
                  <a:lnTo>
                    <a:pt x="516851" y="925296"/>
                  </a:lnTo>
                  <a:lnTo>
                    <a:pt x="541820" y="971956"/>
                  </a:lnTo>
                  <a:lnTo>
                    <a:pt x="557149" y="1022591"/>
                  </a:lnTo>
                  <a:lnTo>
                    <a:pt x="562381" y="1076045"/>
                  </a:lnTo>
                  <a:lnTo>
                    <a:pt x="562381" y="975194"/>
                  </a:lnTo>
                  <a:lnTo>
                    <a:pt x="525843" y="905611"/>
                  </a:lnTo>
                  <a:lnTo>
                    <a:pt x="495935" y="870623"/>
                  </a:lnTo>
                  <a:lnTo>
                    <a:pt x="460946" y="840714"/>
                  </a:lnTo>
                  <a:lnTo>
                    <a:pt x="422262" y="816978"/>
                  </a:lnTo>
                  <a:lnTo>
                    <a:pt x="391388" y="804189"/>
                  </a:lnTo>
                  <a:lnTo>
                    <a:pt x="380542" y="799693"/>
                  </a:lnTo>
                  <a:lnTo>
                    <a:pt x="336397" y="789127"/>
                  </a:lnTo>
                  <a:lnTo>
                    <a:pt x="290512" y="785545"/>
                  </a:lnTo>
                  <a:lnTo>
                    <a:pt x="244614" y="789127"/>
                  </a:lnTo>
                  <a:lnTo>
                    <a:pt x="200482" y="799693"/>
                  </a:lnTo>
                  <a:lnTo>
                    <a:pt x="158750" y="816978"/>
                  </a:lnTo>
                  <a:lnTo>
                    <a:pt x="120078" y="840714"/>
                  </a:lnTo>
                  <a:lnTo>
                    <a:pt x="85090" y="870623"/>
                  </a:lnTo>
                  <a:lnTo>
                    <a:pt x="55168" y="905611"/>
                  </a:lnTo>
                  <a:lnTo>
                    <a:pt x="31432" y="944295"/>
                  </a:lnTo>
                  <a:lnTo>
                    <a:pt x="14147" y="986015"/>
                  </a:lnTo>
                  <a:lnTo>
                    <a:pt x="3581" y="1030160"/>
                  </a:lnTo>
                  <a:lnTo>
                    <a:pt x="0" y="1076045"/>
                  </a:lnTo>
                  <a:lnTo>
                    <a:pt x="3581" y="1121943"/>
                  </a:lnTo>
                  <a:lnTo>
                    <a:pt x="14147" y="1166075"/>
                  </a:lnTo>
                  <a:lnTo>
                    <a:pt x="31432" y="1207808"/>
                  </a:lnTo>
                  <a:lnTo>
                    <a:pt x="55168" y="1246479"/>
                  </a:lnTo>
                  <a:lnTo>
                    <a:pt x="85090" y="1281468"/>
                  </a:lnTo>
                  <a:lnTo>
                    <a:pt x="120078" y="1311389"/>
                  </a:lnTo>
                  <a:lnTo>
                    <a:pt x="158750" y="1335125"/>
                  </a:lnTo>
                  <a:lnTo>
                    <a:pt x="200482" y="1352410"/>
                  </a:lnTo>
                  <a:lnTo>
                    <a:pt x="244614" y="1362976"/>
                  </a:lnTo>
                  <a:lnTo>
                    <a:pt x="290512" y="1366558"/>
                  </a:lnTo>
                  <a:lnTo>
                    <a:pt x="336397" y="1362976"/>
                  </a:lnTo>
                  <a:lnTo>
                    <a:pt x="380542" y="1352410"/>
                  </a:lnTo>
                  <a:lnTo>
                    <a:pt x="391388" y="1347914"/>
                  </a:lnTo>
                  <a:lnTo>
                    <a:pt x="422262" y="1335125"/>
                  </a:lnTo>
                  <a:lnTo>
                    <a:pt x="460946" y="1311389"/>
                  </a:lnTo>
                  <a:lnTo>
                    <a:pt x="495935" y="1281468"/>
                  </a:lnTo>
                  <a:lnTo>
                    <a:pt x="525843" y="1246479"/>
                  </a:lnTo>
                  <a:lnTo>
                    <a:pt x="549579" y="1207808"/>
                  </a:lnTo>
                  <a:lnTo>
                    <a:pt x="566864" y="1166075"/>
                  </a:lnTo>
                  <a:lnTo>
                    <a:pt x="577430" y="1121943"/>
                  </a:lnTo>
                  <a:lnTo>
                    <a:pt x="581012" y="1076045"/>
                  </a:lnTo>
                  <a:close/>
                </a:path>
                <a:path w="581025" h="2164715">
                  <a:moveTo>
                    <a:pt x="581012" y="290499"/>
                  </a:moveTo>
                  <a:lnTo>
                    <a:pt x="577430" y="244614"/>
                  </a:lnTo>
                  <a:lnTo>
                    <a:pt x="566864" y="200469"/>
                  </a:lnTo>
                  <a:lnTo>
                    <a:pt x="562381" y="189649"/>
                  </a:lnTo>
                  <a:lnTo>
                    <a:pt x="562381" y="290499"/>
                  </a:lnTo>
                  <a:lnTo>
                    <a:pt x="558749" y="335102"/>
                  </a:lnTo>
                  <a:lnTo>
                    <a:pt x="548081" y="377888"/>
                  </a:lnTo>
                  <a:lnTo>
                    <a:pt x="530644" y="418198"/>
                  </a:lnTo>
                  <a:lnTo>
                    <a:pt x="506717" y="455358"/>
                  </a:lnTo>
                  <a:lnTo>
                    <a:pt x="494398" y="441858"/>
                  </a:lnTo>
                  <a:lnTo>
                    <a:pt x="494398" y="470331"/>
                  </a:lnTo>
                  <a:lnTo>
                    <a:pt x="441261" y="516839"/>
                  </a:lnTo>
                  <a:lnTo>
                    <a:pt x="394601" y="541807"/>
                  </a:lnTo>
                  <a:lnTo>
                    <a:pt x="343966" y="557149"/>
                  </a:lnTo>
                  <a:lnTo>
                    <a:pt x="290512" y="562368"/>
                  </a:lnTo>
                  <a:lnTo>
                    <a:pt x="237058" y="557149"/>
                  </a:lnTo>
                  <a:lnTo>
                    <a:pt x="186410" y="541807"/>
                  </a:lnTo>
                  <a:lnTo>
                    <a:pt x="139763" y="516839"/>
                  </a:lnTo>
                  <a:lnTo>
                    <a:pt x="98272" y="482739"/>
                  </a:lnTo>
                  <a:lnTo>
                    <a:pt x="86626" y="470331"/>
                  </a:lnTo>
                  <a:lnTo>
                    <a:pt x="99428" y="455358"/>
                  </a:lnTo>
                  <a:lnTo>
                    <a:pt x="108280" y="444995"/>
                  </a:lnTo>
                  <a:lnTo>
                    <a:pt x="135001" y="426059"/>
                  </a:lnTo>
                  <a:lnTo>
                    <a:pt x="165531" y="414210"/>
                  </a:lnTo>
                  <a:lnTo>
                    <a:pt x="198691" y="410108"/>
                  </a:lnTo>
                  <a:lnTo>
                    <a:pt x="382320" y="410108"/>
                  </a:lnTo>
                  <a:lnTo>
                    <a:pt x="415480" y="414210"/>
                  </a:lnTo>
                  <a:lnTo>
                    <a:pt x="446024" y="426059"/>
                  </a:lnTo>
                  <a:lnTo>
                    <a:pt x="472732" y="444995"/>
                  </a:lnTo>
                  <a:lnTo>
                    <a:pt x="494398" y="470331"/>
                  </a:lnTo>
                  <a:lnTo>
                    <a:pt x="494398" y="441858"/>
                  </a:lnTo>
                  <a:lnTo>
                    <a:pt x="455041" y="410108"/>
                  </a:lnTo>
                  <a:lnTo>
                    <a:pt x="418731" y="395808"/>
                  </a:lnTo>
                  <a:lnTo>
                    <a:pt x="382320" y="391464"/>
                  </a:lnTo>
                  <a:lnTo>
                    <a:pt x="198691" y="391464"/>
                  </a:lnTo>
                  <a:lnTo>
                    <a:pt x="162280" y="395808"/>
                  </a:lnTo>
                  <a:lnTo>
                    <a:pt x="128587" y="408355"/>
                  </a:lnTo>
                  <a:lnTo>
                    <a:pt x="98844" y="428434"/>
                  </a:lnTo>
                  <a:lnTo>
                    <a:pt x="74295" y="455358"/>
                  </a:lnTo>
                  <a:lnTo>
                    <a:pt x="50368" y="418198"/>
                  </a:lnTo>
                  <a:lnTo>
                    <a:pt x="32931" y="377888"/>
                  </a:lnTo>
                  <a:lnTo>
                    <a:pt x="22263" y="335102"/>
                  </a:lnTo>
                  <a:lnTo>
                    <a:pt x="18643" y="290499"/>
                  </a:lnTo>
                  <a:lnTo>
                    <a:pt x="23863" y="237045"/>
                  </a:lnTo>
                  <a:lnTo>
                    <a:pt x="39204" y="186410"/>
                  </a:lnTo>
                  <a:lnTo>
                    <a:pt x="64173" y="139750"/>
                  </a:lnTo>
                  <a:lnTo>
                    <a:pt x="98272" y="98259"/>
                  </a:lnTo>
                  <a:lnTo>
                    <a:pt x="139763" y="64160"/>
                  </a:lnTo>
                  <a:lnTo>
                    <a:pt x="186410" y="39192"/>
                  </a:lnTo>
                  <a:lnTo>
                    <a:pt x="237058" y="23863"/>
                  </a:lnTo>
                  <a:lnTo>
                    <a:pt x="290512" y="18643"/>
                  </a:lnTo>
                  <a:lnTo>
                    <a:pt x="343966" y="23863"/>
                  </a:lnTo>
                  <a:lnTo>
                    <a:pt x="394601" y="39192"/>
                  </a:lnTo>
                  <a:lnTo>
                    <a:pt x="441261" y="64160"/>
                  </a:lnTo>
                  <a:lnTo>
                    <a:pt x="482752" y="98259"/>
                  </a:lnTo>
                  <a:lnTo>
                    <a:pt x="516851" y="139750"/>
                  </a:lnTo>
                  <a:lnTo>
                    <a:pt x="541820" y="186410"/>
                  </a:lnTo>
                  <a:lnTo>
                    <a:pt x="557149" y="237045"/>
                  </a:lnTo>
                  <a:lnTo>
                    <a:pt x="562381" y="290499"/>
                  </a:lnTo>
                  <a:lnTo>
                    <a:pt x="562381" y="189649"/>
                  </a:lnTo>
                  <a:lnTo>
                    <a:pt x="525843" y="120065"/>
                  </a:lnTo>
                  <a:lnTo>
                    <a:pt x="495935" y="85077"/>
                  </a:lnTo>
                  <a:lnTo>
                    <a:pt x="460946" y="55168"/>
                  </a:lnTo>
                  <a:lnTo>
                    <a:pt x="422262" y="31432"/>
                  </a:lnTo>
                  <a:lnTo>
                    <a:pt x="391388" y="18643"/>
                  </a:lnTo>
                  <a:lnTo>
                    <a:pt x="380542" y="14147"/>
                  </a:lnTo>
                  <a:lnTo>
                    <a:pt x="336397" y="3581"/>
                  </a:lnTo>
                  <a:lnTo>
                    <a:pt x="290512" y="0"/>
                  </a:lnTo>
                  <a:lnTo>
                    <a:pt x="244614" y="3581"/>
                  </a:lnTo>
                  <a:lnTo>
                    <a:pt x="200482" y="14147"/>
                  </a:lnTo>
                  <a:lnTo>
                    <a:pt x="158750" y="31432"/>
                  </a:lnTo>
                  <a:lnTo>
                    <a:pt x="120078" y="55168"/>
                  </a:lnTo>
                  <a:lnTo>
                    <a:pt x="85090" y="85077"/>
                  </a:lnTo>
                  <a:lnTo>
                    <a:pt x="55168" y="120065"/>
                  </a:lnTo>
                  <a:lnTo>
                    <a:pt x="31432" y="158750"/>
                  </a:lnTo>
                  <a:lnTo>
                    <a:pt x="14147" y="200469"/>
                  </a:lnTo>
                  <a:lnTo>
                    <a:pt x="3581" y="244614"/>
                  </a:lnTo>
                  <a:lnTo>
                    <a:pt x="0" y="290499"/>
                  </a:lnTo>
                  <a:lnTo>
                    <a:pt x="3581" y="336397"/>
                  </a:lnTo>
                  <a:lnTo>
                    <a:pt x="14147" y="380530"/>
                  </a:lnTo>
                  <a:lnTo>
                    <a:pt x="31432" y="422262"/>
                  </a:lnTo>
                  <a:lnTo>
                    <a:pt x="55168" y="460933"/>
                  </a:lnTo>
                  <a:lnTo>
                    <a:pt x="85090" y="495922"/>
                  </a:lnTo>
                  <a:lnTo>
                    <a:pt x="120078" y="525843"/>
                  </a:lnTo>
                  <a:lnTo>
                    <a:pt x="158750" y="549579"/>
                  </a:lnTo>
                  <a:lnTo>
                    <a:pt x="200482" y="566864"/>
                  </a:lnTo>
                  <a:lnTo>
                    <a:pt x="244614" y="577430"/>
                  </a:lnTo>
                  <a:lnTo>
                    <a:pt x="290512" y="581012"/>
                  </a:lnTo>
                  <a:lnTo>
                    <a:pt x="336397" y="577430"/>
                  </a:lnTo>
                  <a:lnTo>
                    <a:pt x="380542" y="566864"/>
                  </a:lnTo>
                  <a:lnTo>
                    <a:pt x="391388" y="562368"/>
                  </a:lnTo>
                  <a:lnTo>
                    <a:pt x="422262" y="549579"/>
                  </a:lnTo>
                  <a:lnTo>
                    <a:pt x="460946" y="525843"/>
                  </a:lnTo>
                  <a:lnTo>
                    <a:pt x="495935" y="495922"/>
                  </a:lnTo>
                  <a:lnTo>
                    <a:pt x="525843" y="460933"/>
                  </a:lnTo>
                  <a:lnTo>
                    <a:pt x="549579" y="422262"/>
                  </a:lnTo>
                  <a:lnTo>
                    <a:pt x="566864" y="380530"/>
                  </a:lnTo>
                  <a:lnTo>
                    <a:pt x="577430" y="336397"/>
                  </a:lnTo>
                  <a:lnTo>
                    <a:pt x="581012" y="290499"/>
                  </a:lnTo>
                  <a:close/>
                </a:path>
              </a:pathLst>
            </a:custGeom>
            <a:solidFill>
              <a:srgbClr val="FFFFFF"/>
            </a:solidFill>
          </p:spPr>
          <p:txBody>
            <a:bodyPr wrap="square" lIns="0" tIns="0" rIns="0" bIns="0" rtlCol="0"/>
            <a:lstStyle/>
            <a:p>
              <a:endParaRPr/>
            </a:p>
          </p:txBody>
        </p:sp>
        <p:sp>
          <p:nvSpPr>
            <p:cNvPr id="14" name="object 14"/>
            <p:cNvSpPr/>
            <p:nvPr/>
          </p:nvSpPr>
          <p:spPr>
            <a:xfrm>
              <a:off x="1192568" y="8719148"/>
              <a:ext cx="862965" cy="755650"/>
            </a:xfrm>
            <a:custGeom>
              <a:avLst/>
              <a:gdLst/>
              <a:ahLst/>
              <a:cxnLst/>
              <a:rect l="l" t="t" r="r" b="b"/>
              <a:pathLst>
                <a:path w="862964" h="755650">
                  <a:moveTo>
                    <a:pt x="437040" y="755103"/>
                  </a:moveTo>
                  <a:lnTo>
                    <a:pt x="86003" y="415600"/>
                  </a:lnTo>
                  <a:lnTo>
                    <a:pt x="50585" y="376590"/>
                  </a:lnTo>
                  <a:lnTo>
                    <a:pt x="24218" y="332841"/>
                  </a:lnTo>
                  <a:lnTo>
                    <a:pt x="7243" y="285924"/>
                  </a:lnTo>
                  <a:lnTo>
                    <a:pt x="0" y="237409"/>
                  </a:lnTo>
                  <a:lnTo>
                    <a:pt x="2829" y="188868"/>
                  </a:lnTo>
                  <a:lnTo>
                    <a:pt x="16072" y="141871"/>
                  </a:lnTo>
                  <a:lnTo>
                    <a:pt x="48605" y="86983"/>
                  </a:lnTo>
                  <a:lnTo>
                    <a:pt x="88913" y="48462"/>
                  </a:lnTo>
                  <a:lnTo>
                    <a:pt x="128939" y="23782"/>
                  </a:lnTo>
                  <a:lnTo>
                    <a:pt x="175923" y="5832"/>
                  </a:lnTo>
                  <a:lnTo>
                    <a:pt x="223176" y="0"/>
                  </a:lnTo>
                  <a:lnTo>
                    <a:pt x="270236" y="4076"/>
                  </a:lnTo>
                  <a:lnTo>
                    <a:pt x="315837" y="17496"/>
                  </a:lnTo>
                  <a:lnTo>
                    <a:pt x="358712" y="39697"/>
                  </a:lnTo>
                  <a:lnTo>
                    <a:pt x="397594" y="70114"/>
                  </a:lnTo>
                  <a:lnTo>
                    <a:pt x="431216" y="108183"/>
                  </a:lnTo>
                  <a:lnTo>
                    <a:pt x="464840" y="70114"/>
                  </a:lnTo>
                  <a:lnTo>
                    <a:pt x="503725" y="39697"/>
                  </a:lnTo>
                  <a:lnTo>
                    <a:pt x="546603" y="17497"/>
                  </a:lnTo>
                  <a:lnTo>
                    <a:pt x="592205" y="4077"/>
                  </a:lnTo>
                  <a:lnTo>
                    <a:pt x="639263" y="1"/>
                  </a:lnTo>
                  <a:lnTo>
                    <a:pt x="686508" y="5832"/>
                  </a:lnTo>
                  <a:lnTo>
                    <a:pt x="732209" y="23152"/>
                  </a:lnTo>
                  <a:lnTo>
                    <a:pt x="772543" y="47739"/>
                  </a:lnTo>
                  <a:lnTo>
                    <a:pt x="813381" y="86439"/>
                  </a:lnTo>
                  <a:lnTo>
                    <a:pt x="846361" y="141871"/>
                  </a:lnTo>
                  <a:lnTo>
                    <a:pt x="859673" y="189158"/>
                  </a:lnTo>
                  <a:lnTo>
                    <a:pt x="862465" y="237859"/>
                  </a:lnTo>
                  <a:lnTo>
                    <a:pt x="855136" y="286413"/>
                  </a:lnTo>
                  <a:lnTo>
                    <a:pt x="838088" y="333261"/>
                  </a:lnTo>
                  <a:lnTo>
                    <a:pt x="811719" y="376843"/>
                  </a:lnTo>
                  <a:lnTo>
                    <a:pt x="776429" y="415600"/>
                  </a:lnTo>
                  <a:lnTo>
                    <a:pt x="441738" y="750963"/>
                  </a:lnTo>
                  <a:lnTo>
                    <a:pt x="440898" y="751733"/>
                  </a:lnTo>
                  <a:lnTo>
                    <a:pt x="437040" y="755103"/>
                  </a:lnTo>
                  <a:close/>
                </a:path>
              </a:pathLst>
            </a:custGeom>
            <a:solidFill>
              <a:srgbClr val="FF3131"/>
            </a:solidFill>
          </p:spPr>
          <p:txBody>
            <a:bodyPr wrap="square" lIns="0" tIns="0" rIns="0" bIns="0" rtlCol="0"/>
            <a:lstStyle/>
            <a:p>
              <a:endParaRPr/>
            </a:p>
          </p:txBody>
        </p:sp>
        <p:sp>
          <p:nvSpPr>
            <p:cNvPr id="15" name="object 15"/>
            <p:cNvSpPr/>
            <p:nvPr/>
          </p:nvSpPr>
          <p:spPr>
            <a:xfrm>
              <a:off x="2206142" y="8656001"/>
              <a:ext cx="14829790" cy="818515"/>
            </a:xfrm>
            <a:custGeom>
              <a:avLst/>
              <a:gdLst/>
              <a:ahLst/>
              <a:cxnLst/>
              <a:rect l="l" t="t" r="r" b="b"/>
              <a:pathLst>
                <a:path w="14829790" h="818515">
                  <a:moveTo>
                    <a:pt x="771525" y="385762"/>
                  </a:moveTo>
                  <a:lnTo>
                    <a:pt x="768210" y="334848"/>
                  </a:lnTo>
                  <a:lnTo>
                    <a:pt x="758418" y="285445"/>
                  </a:lnTo>
                  <a:lnTo>
                    <a:pt x="748220" y="255371"/>
                  </a:lnTo>
                  <a:lnTo>
                    <a:pt x="748220" y="385762"/>
                  </a:lnTo>
                  <a:lnTo>
                    <a:pt x="745782" y="424942"/>
                  </a:lnTo>
                  <a:lnTo>
                    <a:pt x="734974" y="482638"/>
                  </a:lnTo>
                  <a:lnTo>
                    <a:pt x="721334" y="523036"/>
                  </a:lnTo>
                  <a:lnTo>
                    <a:pt x="706272" y="555320"/>
                  </a:lnTo>
                  <a:lnTo>
                    <a:pt x="705891" y="558012"/>
                  </a:lnTo>
                  <a:lnTo>
                    <a:pt x="741692" y="739038"/>
                  </a:lnTo>
                  <a:lnTo>
                    <a:pt x="693674" y="730618"/>
                  </a:lnTo>
                  <a:lnTo>
                    <a:pt x="556348" y="706551"/>
                  </a:lnTo>
                  <a:lnTo>
                    <a:pt x="553758" y="706945"/>
                  </a:lnTo>
                  <a:lnTo>
                    <a:pt x="551497" y="708113"/>
                  </a:lnTo>
                  <a:lnTo>
                    <a:pt x="535978" y="715657"/>
                  </a:lnTo>
                  <a:lnTo>
                    <a:pt x="487476" y="733742"/>
                  </a:lnTo>
                  <a:lnTo>
                    <a:pt x="423379" y="745972"/>
                  </a:lnTo>
                  <a:lnTo>
                    <a:pt x="385762" y="748220"/>
                  </a:lnTo>
                  <a:lnTo>
                    <a:pt x="337921" y="745109"/>
                  </a:lnTo>
                  <a:lnTo>
                    <a:pt x="291503" y="735914"/>
                  </a:lnTo>
                  <a:lnTo>
                    <a:pt x="246976" y="720813"/>
                  </a:lnTo>
                  <a:lnTo>
                    <a:pt x="204825" y="700011"/>
                  </a:lnTo>
                  <a:lnTo>
                    <a:pt x="165506" y="673696"/>
                  </a:lnTo>
                  <a:lnTo>
                    <a:pt x="129476" y="642061"/>
                  </a:lnTo>
                  <a:lnTo>
                    <a:pt x="97840" y="606031"/>
                  </a:lnTo>
                  <a:lnTo>
                    <a:pt x="71526" y="566699"/>
                  </a:lnTo>
                  <a:lnTo>
                    <a:pt x="50723" y="524548"/>
                  </a:lnTo>
                  <a:lnTo>
                    <a:pt x="35623" y="480021"/>
                  </a:lnTo>
                  <a:lnTo>
                    <a:pt x="26416" y="433616"/>
                  </a:lnTo>
                  <a:lnTo>
                    <a:pt x="23304" y="385762"/>
                  </a:lnTo>
                  <a:lnTo>
                    <a:pt x="26416" y="337921"/>
                  </a:lnTo>
                  <a:lnTo>
                    <a:pt x="35623" y="291503"/>
                  </a:lnTo>
                  <a:lnTo>
                    <a:pt x="50723" y="246989"/>
                  </a:lnTo>
                  <a:lnTo>
                    <a:pt x="71526" y="204825"/>
                  </a:lnTo>
                  <a:lnTo>
                    <a:pt x="97840" y="165506"/>
                  </a:lnTo>
                  <a:lnTo>
                    <a:pt x="129476" y="129476"/>
                  </a:lnTo>
                  <a:lnTo>
                    <a:pt x="165506" y="97840"/>
                  </a:lnTo>
                  <a:lnTo>
                    <a:pt x="204825" y="71526"/>
                  </a:lnTo>
                  <a:lnTo>
                    <a:pt x="246976" y="50723"/>
                  </a:lnTo>
                  <a:lnTo>
                    <a:pt x="291503" y="35623"/>
                  </a:lnTo>
                  <a:lnTo>
                    <a:pt x="337921" y="26428"/>
                  </a:lnTo>
                  <a:lnTo>
                    <a:pt x="385762" y="23317"/>
                  </a:lnTo>
                  <a:lnTo>
                    <a:pt x="433603" y="26428"/>
                  </a:lnTo>
                  <a:lnTo>
                    <a:pt x="480021" y="35623"/>
                  </a:lnTo>
                  <a:lnTo>
                    <a:pt x="524548" y="50723"/>
                  </a:lnTo>
                  <a:lnTo>
                    <a:pt x="566699" y="71526"/>
                  </a:lnTo>
                  <a:lnTo>
                    <a:pt x="606018" y="97840"/>
                  </a:lnTo>
                  <a:lnTo>
                    <a:pt x="642048" y="129476"/>
                  </a:lnTo>
                  <a:lnTo>
                    <a:pt x="673684" y="165506"/>
                  </a:lnTo>
                  <a:lnTo>
                    <a:pt x="699998" y="204825"/>
                  </a:lnTo>
                  <a:lnTo>
                    <a:pt x="720801" y="246989"/>
                  </a:lnTo>
                  <a:lnTo>
                    <a:pt x="735901" y="291503"/>
                  </a:lnTo>
                  <a:lnTo>
                    <a:pt x="745109" y="337921"/>
                  </a:lnTo>
                  <a:lnTo>
                    <a:pt x="748220" y="385762"/>
                  </a:lnTo>
                  <a:lnTo>
                    <a:pt x="748220" y="255371"/>
                  </a:lnTo>
                  <a:lnTo>
                    <a:pt x="720217" y="193192"/>
                  </a:lnTo>
                  <a:lnTo>
                    <a:pt x="692200" y="151345"/>
                  </a:lnTo>
                  <a:lnTo>
                    <a:pt x="658533" y="112991"/>
                  </a:lnTo>
                  <a:lnTo>
                    <a:pt x="620191" y="79324"/>
                  </a:lnTo>
                  <a:lnTo>
                    <a:pt x="578332" y="51320"/>
                  </a:lnTo>
                  <a:lnTo>
                    <a:pt x="533463" y="29171"/>
                  </a:lnTo>
                  <a:lnTo>
                    <a:pt x="516178" y="23317"/>
                  </a:lnTo>
                  <a:lnTo>
                    <a:pt x="486092" y="13106"/>
                  </a:lnTo>
                  <a:lnTo>
                    <a:pt x="436689" y="3314"/>
                  </a:lnTo>
                  <a:lnTo>
                    <a:pt x="385762" y="0"/>
                  </a:lnTo>
                  <a:lnTo>
                    <a:pt x="334835" y="3314"/>
                  </a:lnTo>
                  <a:lnTo>
                    <a:pt x="285445" y="13106"/>
                  </a:lnTo>
                  <a:lnTo>
                    <a:pt x="238061" y="29171"/>
                  </a:lnTo>
                  <a:lnTo>
                    <a:pt x="193192" y="51320"/>
                  </a:lnTo>
                  <a:lnTo>
                    <a:pt x="151333" y="79324"/>
                  </a:lnTo>
                  <a:lnTo>
                    <a:pt x="112991" y="112991"/>
                  </a:lnTo>
                  <a:lnTo>
                    <a:pt x="79324" y="151345"/>
                  </a:lnTo>
                  <a:lnTo>
                    <a:pt x="51308" y="193192"/>
                  </a:lnTo>
                  <a:lnTo>
                    <a:pt x="29171" y="238061"/>
                  </a:lnTo>
                  <a:lnTo>
                    <a:pt x="13106" y="285445"/>
                  </a:lnTo>
                  <a:lnTo>
                    <a:pt x="3314" y="334848"/>
                  </a:lnTo>
                  <a:lnTo>
                    <a:pt x="0" y="385762"/>
                  </a:lnTo>
                  <a:lnTo>
                    <a:pt x="3314" y="436689"/>
                  </a:lnTo>
                  <a:lnTo>
                    <a:pt x="13106" y="486092"/>
                  </a:lnTo>
                  <a:lnTo>
                    <a:pt x="29171" y="533476"/>
                  </a:lnTo>
                  <a:lnTo>
                    <a:pt x="51308" y="578332"/>
                  </a:lnTo>
                  <a:lnTo>
                    <a:pt x="79324" y="620191"/>
                  </a:lnTo>
                  <a:lnTo>
                    <a:pt x="112991" y="658545"/>
                  </a:lnTo>
                  <a:lnTo>
                    <a:pt x="151333" y="692213"/>
                  </a:lnTo>
                  <a:lnTo>
                    <a:pt x="193192" y="720217"/>
                  </a:lnTo>
                  <a:lnTo>
                    <a:pt x="238061" y="742353"/>
                  </a:lnTo>
                  <a:lnTo>
                    <a:pt x="285445" y="758431"/>
                  </a:lnTo>
                  <a:lnTo>
                    <a:pt x="334835" y="768223"/>
                  </a:lnTo>
                  <a:lnTo>
                    <a:pt x="385762" y="771525"/>
                  </a:lnTo>
                  <a:lnTo>
                    <a:pt x="425564" y="769200"/>
                  </a:lnTo>
                  <a:lnTo>
                    <a:pt x="483933" y="758786"/>
                  </a:lnTo>
                  <a:lnTo>
                    <a:pt x="526910" y="744842"/>
                  </a:lnTo>
                  <a:lnTo>
                    <a:pt x="558673" y="730618"/>
                  </a:lnTo>
                  <a:lnTo>
                    <a:pt x="758190" y="765594"/>
                  </a:lnTo>
                  <a:lnTo>
                    <a:pt x="762063" y="764349"/>
                  </a:lnTo>
                  <a:lnTo>
                    <a:pt x="767435" y="758863"/>
                  </a:lnTo>
                  <a:lnTo>
                    <a:pt x="768604" y="754964"/>
                  </a:lnTo>
                  <a:lnTo>
                    <a:pt x="765454" y="739038"/>
                  </a:lnTo>
                  <a:lnTo>
                    <a:pt x="730046" y="560057"/>
                  </a:lnTo>
                  <a:lnTo>
                    <a:pt x="737184" y="545160"/>
                  </a:lnTo>
                  <a:lnTo>
                    <a:pt x="754697" y="498792"/>
                  </a:lnTo>
                  <a:lnTo>
                    <a:pt x="768997" y="427291"/>
                  </a:lnTo>
                  <a:lnTo>
                    <a:pt x="771525" y="385762"/>
                  </a:lnTo>
                  <a:close/>
                </a:path>
                <a:path w="14829790" h="818515">
                  <a:moveTo>
                    <a:pt x="1908784" y="59245"/>
                  </a:moveTo>
                  <a:lnTo>
                    <a:pt x="1895398" y="46875"/>
                  </a:lnTo>
                  <a:lnTo>
                    <a:pt x="1857895" y="46875"/>
                  </a:lnTo>
                  <a:lnTo>
                    <a:pt x="1857895" y="98005"/>
                  </a:lnTo>
                  <a:lnTo>
                    <a:pt x="1470914" y="764692"/>
                  </a:lnTo>
                  <a:lnTo>
                    <a:pt x="1411465" y="359206"/>
                  </a:lnTo>
                  <a:lnTo>
                    <a:pt x="1451635" y="335699"/>
                  </a:lnTo>
                  <a:lnTo>
                    <a:pt x="1857895" y="98005"/>
                  </a:lnTo>
                  <a:lnTo>
                    <a:pt x="1857895" y="46875"/>
                  </a:lnTo>
                  <a:lnTo>
                    <a:pt x="1845360" y="46875"/>
                  </a:lnTo>
                  <a:lnTo>
                    <a:pt x="1845360" y="73977"/>
                  </a:lnTo>
                  <a:lnTo>
                    <a:pt x="1398041" y="335699"/>
                  </a:lnTo>
                  <a:lnTo>
                    <a:pt x="1075817" y="73977"/>
                  </a:lnTo>
                  <a:lnTo>
                    <a:pt x="1845360" y="73977"/>
                  </a:lnTo>
                  <a:lnTo>
                    <a:pt x="1845360" y="46875"/>
                  </a:lnTo>
                  <a:lnTo>
                    <a:pt x="1031976" y="46875"/>
                  </a:lnTo>
                  <a:lnTo>
                    <a:pt x="1026871" y="50495"/>
                  </a:lnTo>
                  <a:lnTo>
                    <a:pt x="1023061" y="61315"/>
                  </a:lnTo>
                  <a:lnTo>
                    <a:pt x="1024763" y="67348"/>
                  </a:lnTo>
                  <a:lnTo>
                    <a:pt x="1384211" y="359321"/>
                  </a:lnTo>
                  <a:lnTo>
                    <a:pt x="1450670" y="812584"/>
                  </a:lnTo>
                  <a:lnTo>
                    <a:pt x="1454988" y="817130"/>
                  </a:lnTo>
                  <a:lnTo>
                    <a:pt x="1461477" y="818388"/>
                  </a:lnTo>
                  <a:lnTo>
                    <a:pt x="1462328" y="818464"/>
                  </a:lnTo>
                  <a:lnTo>
                    <a:pt x="1467916" y="818464"/>
                  </a:lnTo>
                  <a:lnTo>
                    <a:pt x="1472387" y="815962"/>
                  </a:lnTo>
                  <a:lnTo>
                    <a:pt x="1502143" y="764692"/>
                  </a:lnTo>
                  <a:lnTo>
                    <a:pt x="1889125" y="98005"/>
                  </a:lnTo>
                  <a:lnTo>
                    <a:pt x="1903069" y="73977"/>
                  </a:lnTo>
                  <a:lnTo>
                    <a:pt x="1906917" y="67348"/>
                  </a:lnTo>
                  <a:lnTo>
                    <a:pt x="1907489" y="66268"/>
                  </a:lnTo>
                  <a:lnTo>
                    <a:pt x="1908009" y="64998"/>
                  </a:lnTo>
                  <a:lnTo>
                    <a:pt x="1908352" y="63919"/>
                  </a:lnTo>
                  <a:lnTo>
                    <a:pt x="1908479" y="63411"/>
                  </a:lnTo>
                  <a:lnTo>
                    <a:pt x="1908759" y="61544"/>
                  </a:lnTo>
                  <a:lnTo>
                    <a:pt x="1908784" y="59245"/>
                  </a:lnTo>
                  <a:close/>
                </a:path>
                <a:path w="14829790" h="818515">
                  <a:moveTo>
                    <a:pt x="14829727" y="52209"/>
                  </a:moveTo>
                  <a:lnTo>
                    <a:pt x="14824431" y="46875"/>
                  </a:lnTo>
                  <a:lnTo>
                    <a:pt x="14196898" y="46875"/>
                  </a:lnTo>
                  <a:lnTo>
                    <a:pt x="14191602" y="52209"/>
                  </a:lnTo>
                  <a:lnTo>
                    <a:pt x="14191602" y="810399"/>
                  </a:lnTo>
                  <a:lnTo>
                    <a:pt x="14194562" y="814793"/>
                  </a:lnTo>
                  <a:lnTo>
                    <a:pt x="14203528" y="818400"/>
                  </a:lnTo>
                  <a:lnTo>
                    <a:pt x="14208684" y="817270"/>
                  </a:lnTo>
                  <a:lnTo>
                    <a:pt x="14510284" y="497662"/>
                  </a:lnTo>
                  <a:lnTo>
                    <a:pt x="14809331" y="813752"/>
                  </a:lnTo>
                  <a:lnTo>
                    <a:pt x="14812658" y="817270"/>
                  </a:lnTo>
                  <a:lnTo>
                    <a:pt x="14817801" y="818400"/>
                  </a:lnTo>
                  <a:lnTo>
                    <a:pt x="14826768" y="814793"/>
                  </a:lnTo>
                  <a:lnTo>
                    <a:pt x="14829727" y="810399"/>
                  </a:lnTo>
                  <a:lnTo>
                    <a:pt x="14829727" y="52209"/>
                  </a:lnTo>
                  <a:close/>
                </a:path>
              </a:pathLst>
            </a:custGeom>
            <a:solidFill>
              <a:srgbClr val="FFFFFF"/>
            </a:solidFill>
          </p:spPr>
          <p:txBody>
            <a:bodyPr wrap="square" lIns="0" tIns="0" rIns="0" bIns="0" rtlCol="0"/>
            <a:lstStyle/>
            <a:p>
              <a:endParaRPr/>
            </a:p>
          </p:txBody>
        </p:sp>
        <p:pic>
          <p:nvPicPr>
            <p:cNvPr id="16" name="object 16"/>
            <p:cNvPicPr/>
            <p:nvPr/>
          </p:nvPicPr>
          <p:blipFill>
            <a:blip r:embed="rId5" cstate="print"/>
            <a:stretch>
              <a:fillRect/>
            </a:stretch>
          </p:blipFill>
          <p:spPr>
            <a:xfrm>
              <a:off x="17397939" y="0"/>
              <a:ext cx="885824" cy="682149"/>
            </a:xfrm>
            <a:prstGeom prst="rect">
              <a:avLst/>
            </a:prstGeom>
          </p:spPr>
        </p:pic>
        <p:pic>
          <p:nvPicPr>
            <p:cNvPr id="17" name="object 17"/>
            <p:cNvPicPr/>
            <p:nvPr/>
          </p:nvPicPr>
          <p:blipFill>
            <a:blip r:embed="rId6" cstate="print"/>
            <a:stretch>
              <a:fillRect/>
            </a:stretch>
          </p:blipFill>
          <p:spPr>
            <a:xfrm>
              <a:off x="0" y="0"/>
              <a:ext cx="2209799" cy="552449"/>
            </a:xfrm>
            <a:prstGeom prst="rect">
              <a:avLst/>
            </a:prstGeom>
          </p:spPr>
        </p:pic>
      </p:grpSp>
      <p:sp>
        <p:nvSpPr>
          <p:cNvPr id="18" name="object 18"/>
          <p:cNvSpPr txBox="1">
            <a:spLocks noGrp="1"/>
          </p:cNvSpPr>
          <p:nvPr>
            <p:ph type="title"/>
          </p:nvPr>
        </p:nvSpPr>
        <p:spPr>
          <a:xfrm>
            <a:off x="9667081" y="1327144"/>
            <a:ext cx="5990590" cy="1701164"/>
          </a:xfrm>
          <a:prstGeom prst="rect">
            <a:avLst/>
          </a:prstGeom>
        </p:spPr>
        <p:txBody>
          <a:bodyPr vert="horz" wrap="square" lIns="0" tIns="11430" rIns="0" bIns="0" rtlCol="0">
            <a:spAutoFit/>
          </a:bodyPr>
          <a:lstStyle/>
          <a:p>
            <a:pPr marL="12700">
              <a:lnSpc>
                <a:spcPct val="100000"/>
              </a:lnSpc>
              <a:spcBef>
                <a:spcPts val="90"/>
              </a:spcBef>
            </a:pPr>
            <a:r>
              <a:rPr sz="11000" b="0" spc="-430" dirty="0">
                <a:solidFill>
                  <a:srgbClr val="FFFFFF"/>
                </a:solidFill>
                <a:latin typeface="Palatino Linotype"/>
                <a:cs typeface="Palatino Linotype"/>
              </a:rPr>
              <a:t>Database</a:t>
            </a:r>
            <a:r>
              <a:rPr sz="11000" b="0" spc="125" dirty="0">
                <a:solidFill>
                  <a:srgbClr val="FFFFFF"/>
                </a:solidFill>
                <a:latin typeface="Palatino Linotype"/>
                <a:cs typeface="Palatino Linotype"/>
              </a:rPr>
              <a:t> </a:t>
            </a:r>
            <a:r>
              <a:rPr sz="11000" b="0" spc="40" dirty="0">
                <a:solidFill>
                  <a:srgbClr val="FFFFFF"/>
                </a:solidFill>
                <a:latin typeface="Palatino Linotype"/>
                <a:cs typeface="Palatino Linotype"/>
              </a:rPr>
              <a:t>:</a:t>
            </a:r>
            <a:endParaRPr sz="11000">
              <a:latin typeface="Palatino Linotype"/>
              <a:cs typeface="Palatino Linotype"/>
            </a:endParaRPr>
          </a:p>
        </p:txBody>
      </p:sp>
      <p:sp>
        <p:nvSpPr>
          <p:cNvPr id="19" name="object 19"/>
          <p:cNvSpPr txBox="1">
            <a:spLocks noGrp="1"/>
          </p:cNvSpPr>
          <p:nvPr>
            <p:ph type="body" idx="1"/>
          </p:nvPr>
        </p:nvSpPr>
        <p:spPr>
          <a:prstGeom prst="rect">
            <a:avLst/>
          </a:prstGeom>
        </p:spPr>
        <p:txBody>
          <a:bodyPr vert="horz" wrap="square" lIns="0" tIns="240030" rIns="0" bIns="0" rtlCol="0">
            <a:spAutoFit/>
          </a:bodyPr>
          <a:lstStyle/>
          <a:p>
            <a:pPr marL="12700">
              <a:lnSpc>
                <a:spcPct val="100000"/>
              </a:lnSpc>
              <a:spcBef>
                <a:spcPts val="1890"/>
              </a:spcBef>
            </a:pPr>
            <a:r>
              <a:rPr spc="545" dirty="0"/>
              <a:t>C</a:t>
            </a:r>
            <a:r>
              <a:rPr spc="-685" dirty="0"/>
              <a:t>a</a:t>
            </a:r>
            <a:r>
              <a:rPr spc="-900" dirty="0"/>
              <a:t>ss</a:t>
            </a:r>
            <a:r>
              <a:rPr spc="-685" dirty="0"/>
              <a:t>a</a:t>
            </a:r>
            <a:r>
              <a:rPr spc="-145" dirty="0"/>
              <a:t>n</a:t>
            </a:r>
            <a:r>
              <a:rPr spc="-790" dirty="0"/>
              <a:t>d</a:t>
            </a:r>
            <a:r>
              <a:rPr spc="-310" dirty="0"/>
              <a:t>r</a:t>
            </a:r>
            <a:r>
              <a:rPr spc="-680" dirty="0"/>
              <a:t>a</a:t>
            </a:r>
            <a:r>
              <a:rPr spc="180" dirty="0"/>
              <a:t> </a:t>
            </a:r>
            <a:r>
              <a:rPr spc="-685" dirty="0"/>
              <a:t>a</a:t>
            </a:r>
            <a:r>
              <a:rPr spc="-145" dirty="0"/>
              <a:t>n</a:t>
            </a:r>
            <a:r>
              <a:rPr spc="-785" dirty="0"/>
              <a:t>d</a:t>
            </a:r>
            <a:r>
              <a:rPr spc="180" dirty="0"/>
              <a:t> </a:t>
            </a:r>
            <a:r>
              <a:rPr spc="-135" dirty="0"/>
              <a:t>P</a:t>
            </a:r>
            <a:r>
              <a:rPr cap="small" spc="-880" dirty="0"/>
              <a:t>o</a:t>
            </a:r>
            <a:r>
              <a:rPr spc="-900" dirty="0"/>
              <a:t>s</a:t>
            </a:r>
            <a:r>
              <a:rPr spc="-110" dirty="0"/>
              <a:t>t</a:t>
            </a:r>
            <a:r>
              <a:rPr spc="35" dirty="0"/>
              <a:t>g</a:t>
            </a:r>
            <a:r>
              <a:rPr spc="-310" dirty="0"/>
              <a:t>r</a:t>
            </a:r>
            <a:r>
              <a:rPr spc="-254" dirty="0"/>
              <a:t>e</a:t>
            </a:r>
            <a:r>
              <a:rPr spc="-250" dirty="0"/>
              <a:t>S</a:t>
            </a:r>
            <a:r>
              <a:rPr spc="750" dirty="0"/>
              <a:t>Q</a:t>
            </a:r>
            <a:r>
              <a:rPr spc="-65" dirty="0"/>
              <a:t>L</a:t>
            </a:r>
          </a:p>
          <a:p>
            <a:pPr marL="1412240">
              <a:lnSpc>
                <a:spcPts val="5335"/>
              </a:lnSpc>
              <a:spcBef>
                <a:spcPts val="844"/>
              </a:spcBef>
            </a:pPr>
            <a:r>
              <a:rPr sz="4450" b="1" spc="-55" dirty="0">
                <a:solidFill>
                  <a:srgbClr val="DAC1C1"/>
                </a:solidFill>
                <a:latin typeface="Calibri"/>
                <a:cs typeface="Calibri"/>
              </a:rPr>
              <a:t>Presentation</a:t>
            </a:r>
            <a:r>
              <a:rPr sz="4450" b="1" spc="40" dirty="0">
                <a:solidFill>
                  <a:srgbClr val="DAC1C1"/>
                </a:solidFill>
                <a:latin typeface="Calibri"/>
                <a:cs typeface="Calibri"/>
              </a:rPr>
              <a:t> </a:t>
            </a:r>
            <a:r>
              <a:rPr sz="4450" b="1" spc="-170" dirty="0">
                <a:solidFill>
                  <a:srgbClr val="DAC1C1"/>
                </a:solidFill>
                <a:latin typeface="Calibri"/>
                <a:cs typeface="Calibri"/>
              </a:rPr>
              <a:t>by</a:t>
            </a:r>
            <a:r>
              <a:rPr sz="4450" b="1" spc="45" dirty="0">
                <a:solidFill>
                  <a:srgbClr val="DAC1C1"/>
                </a:solidFill>
                <a:latin typeface="Calibri"/>
                <a:cs typeface="Calibri"/>
              </a:rPr>
              <a:t> </a:t>
            </a:r>
            <a:r>
              <a:rPr sz="4450" b="1" spc="459" dirty="0">
                <a:solidFill>
                  <a:srgbClr val="DAC1C1"/>
                </a:solidFill>
                <a:latin typeface="Calibri"/>
                <a:cs typeface="Calibri"/>
              </a:rPr>
              <a:t>-</a:t>
            </a:r>
            <a:endParaRPr sz="4450">
              <a:latin typeface="Calibri"/>
              <a:cs typeface="Calibri"/>
            </a:endParaRPr>
          </a:p>
          <a:p>
            <a:pPr marL="7846695">
              <a:lnSpc>
                <a:spcPts val="5515"/>
              </a:lnSpc>
            </a:pPr>
            <a:r>
              <a:rPr sz="4600" b="1" spc="240" dirty="0">
                <a:latin typeface="Calibri"/>
                <a:cs typeface="Calibri"/>
              </a:rPr>
              <a:t>Batch:</a:t>
            </a:r>
            <a:r>
              <a:rPr sz="4600" b="1" spc="200" dirty="0">
                <a:latin typeface="Calibri"/>
                <a:cs typeface="Calibri"/>
              </a:rPr>
              <a:t> </a:t>
            </a:r>
            <a:r>
              <a:rPr sz="4600" b="1" spc="254" dirty="0">
                <a:latin typeface="Calibri"/>
                <a:cs typeface="Calibri"/>
              </a:rPr>
              <a:t>A2</a:t>
            </a:r>
            <a:endParaRPr sz="4600">
              <a:latin typeface="Calibri"/>
              <a:cs typeface="Calibri"/>
            </a:endParaRPr>
          </a:p>
          <a:p>
            <a:pPr marL="5666105" marR="638175" indent="-33655">
              <a:lnSpc>
                <a:spcPct val="115900"/>
              </a:lnSpc>
            </a:pPr>
            <a:r>
              <a:rPr sz="4600" b="1" spc="390" dirty="0">
                <a:latin typeface="Calibri"/>
                <a:cs typeface="Calibri"/>
              </a:rPr>
              <a:t>Tanvi </a:t>
            </a:r>
            <a:r>
              <a:rPr sz="4600" b="1" spc="215" dirty="0">
                <a:latin typeface="Calibri"/>
                <a:cs typeface="Calibri"/>
              </a:rPr>
              <a:t>Natu </a:t>
            </a:r>
            <a:r>
              <a:rPr sz="4600" b="1" spc="635" dirty="0">
                <a:latin typeface="Calibri"/>
                <a:cs typeface="Calibri"/>
              </a:rPr>
              <a:t>- </a:t>
            </a:r>
            <a:r>
              <a:rPr sz="4600" b="1" spc="225" dirty="0">
                <a:latin typeface="Calibri"/>
                <a:cs typeface="Calibri"/>
              </a:rPr>
              <a:t>16010421065 </a:t>
            </a:r>
            <a:r>
              <a:rPr sz="4600" b="1" spc="229" dirty="0">
                <a:latin typeface="Calibri"/>
                <a:cs typeface="Calibri"/>
              </a:rPr>
              <a:t> </a:t>
            </a:r>
            <a:r>
              <a:rPr sz="4600" b="1" spc="275" dirty="0">
                <a:latin typeface="Calibri"/>
                <a:cs typeface="Calibri"/>
              </a:rPr>
              <a:t>Bhavya</a:t>
            </a:r>
            <a:r>
              <a:rPr sz="4600" b="1" spc="225" dirty="0">
                <a:latin typeface="Calibri"/>
                <a:cs typeface="Calibri"/>
              </a:rPr>
              <a:t> </a:t>
            </a:r>
            <a:r>
              <a:rPr sz="4600" b="1" spc="310" dirty="0">
                <a:latin typeface="Calibri"/>
                <a:cs typeface="Calibri"/>
              </a:rPr>
              <a:t>Nanda</a:t>
            </a:r>
            <a:r>
              <a:rPr sz="4600" b="1" spc="229" dirty="0">
                <a:latin typeface="Calibri"/>
                <a:cs typeface="Calibri"/>
              </a:rPr>
              <a:t> </a:t>
            </a:r>
            <a:r>
              <a:rPr sz="4600" b="1" spc="635" dirty="0">
                <a:latin typeface="Calibri"/>
                <a:cs typeface="Calibri"/>
              </a:rPr>
              <a:t>-</a:t>
            </a:r>
            <a:r>
              <a:rPr sz="4600" b="1" spc="229" dirty="0">
                <a:latin typeface="Calibri"/>
                <a:cs typeface="Calibri"/>
              </a:rPr>
              <a:t> </a:t>
            </a:r>
            <a:r>
              <a:rPr sz="4600" b="1" spc="225" dirty="0">
                <a:latin typeface="Calibri"/>
                <a:cs typeface="Calibri"/>
              </a:rPr>
              <a:t>16010421064 </a:t>
            </a:r>
            <a:r>
              <a:rPr sz="4600" b="1" spc="-1025" dirty="0">
                <a:latin typeface="Calibri"/>
                <a:cs typeface="Calibri"/>
              </a:rPr>
              <a:t> </a:t>
            </a:r>
            <a:r>
              <a:rPr sz="4600" b="1" spc="385" dirty="0">
                <a:latin typeface="Calibri"/>
                <a:cs typeface="Calibri"/>
              </a:rPr>
              <a:t>Keyur</a:t>
            </a:r>
            <a:r>
              <a:rPr sz="4600" b="1" spc="235" dirty="0">
                <a:latin typeface="Calibri"/>
                <a:cs typeface="Calibri"/>
              </a:rPr>
              <a:t> </a:t>
            </a:r>
            <a:r>
              <a:rPr sz="4600" b="1" spc="245" dirty="0">
                <a:latin typeface="Calibri"/>
                <a:cs typeface="Calibri"/>
              </a:rPr>
              <a:t>Patel</a:t>
            </a:r>
            <a:r>
              <a:rPr sz="4600" b="1" spc="235" dirty="0">
                <a:latin typeface="Calibri"/>
                <a:cs typeface="Calibri"/>
              </a:rPr>
              <a:t> </a:t>
            </a:r>
            <a:r>
              <a:rPr sz="4600" b="1" spc="635" dirty="0">
                <a:latin typeface="Calibri"/>
                <a:cs typeface="Calibri"/>
              </a:rPr>
              <a:t>-</a:t>
            </a:r>
            <a:r>
              <a:rPr sz="4600" b="1" spc="235" dirty="0">
                <a:latin typeface="Calibri"/>
                <a:cs typeface="Calibri"/>
              </a:rPr>
              <a:t> </a:t>
            </a:r>
            <a:r>
              <a:rPr sz="4600" b="1" spc="225" dirty="0">
                <a:latin typeface="Calibri"/>
                <a:cs typeface="Calibri"/>
              </a:rPr>
              <a:t>16010421073</a:t>
            </a:r>
            <a:endParaRPr sz="46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
            <a:ext cx="18284190" cy="9848850"/>
            <a:chOff x="0" y="3"/>
            <a:chExt cx="18284190" cy="9848850"/>
          </a:xfrm>
        </p:grpSpPr>
        <p:sp>
          <p:nvSpPr>
            <p:cNvPr id="3" name="object 3"/>
            <p:cNvSpPr/>
            <p:nvPr/>
          </p:nvSpPr>
          <p:spPr>
            <a:xfrm>
              <a:off x="1968144" y="8948914"/>
              <a:ext cx="15290800" cy="524510"/>
            </a:xfrm>
            <a:custGeom>
              <a:avLst/>
              <a:gdLst/>
              <a:ahLst/>
              <a:cxnLst/>
              <a:rect l="l" t="t" r="r" b="b"/>
              <a:pathLst>
                <a:path w="15290800" h="524509">
                  <a:moveTo>
                    <a:pt x="476250" y="261556"/>
                  </a:moveTo>
                  <a:lnTo>
                    <a:pt x="471678" y="214731"/>
                  </a:lnTo>
                  <a:lnTo>
                    <a:pt x="461860" y="182333"/>
                  </a:lnTo>
                  <a:lnTo>
                    <a:pt x="461860" y="261556"/>
                  </a:lnTo>
                  <a:lnTo>
                    <a:pt x="460349" y="285737"/>
                  </a:lnTo>
                  <a:lnTo>
                    <a:pt x="452094" y="327113"/>
                  </a:lnTo>
                  <a:lnTo>
                    <a:pt x="436714" y="364769"/>
                  </a:lnTo>
                  <a:lnTo>
                    <a:pt x="435965" y="366217"/>
                  </a:lnTo>
                  <a:lnTo>
                    <a:pt x="435724" y="367880"/>
                  </a:lnTo>
                  <a:lnTo>
                    <a:pt x="457835" y="479628"/>
                  </a:lnTo>
                  <a:lnTo>
                    <a:pt x="428193" y="474433"/>
                  </a:lnTo>
                  <a:lnTo>
                    <a:pt x="343420" y="459574"/>
                  </a:lnTo>
                  <a:lnTo>
                    <a:pt x="341820" y="459816"/>
                  </a:lnTo>
                  <a:lnTo>
                    <a:pt x="300901" y="476351"/>
                  </a:lnTo>
                  <a:lnTo>
                    <a:pt x="261340" y="483908"/>
                  </a:lnTo>
                  <a:lnTo>
                    <a:pt x="238125" y="485292"/>
                  </a:lnTo>
                  <a:lnTo>
                    <a:pt x="194132" y="480987"/>
                  </a:lnTo>
                  <a:lnTo>
                    <a:pt x="152450" y="468376"/>
                  </a:lnTo>
                  <a:lnTo>
                    <a:pt x="114058" y="447827"/>
                  </a:lnTo>
                  <a:lnTo>
                    <a:pt x="79921" y="419760"/>
                  </a:lnTo>
                  <a:lnTo>
                    <a:pt x="51854" y="385610"/>
                  </a:lnTo>
                  <a:lnTo>
                    <a:pt x="31305" y="347218"/>
                  </a:lnTo>
                  <a:lnTo>
                    <a:pt x="18681" y="305536"/>
                  </a:lnTo>
                  <a:lnTo>
                    <a:pt x="14389" y="261556"/>
                  </a:lnTo>
                  <a:lnTo>
                    <a:pt x="18681" y="217563"/>
                  </a:lnTo>
                  <a:lnTo>
                    <a:pt x="31305" y="175882"/>
                  </a:lnTo>
                  <a:lnTo>
                    <a:pt x="51854" y="137490"/>
                  </a:lnTo>
                  <a:lnTo>
                    <a:pt x="79921" y="103352"/>
                  </a:lnTo>
                  <a:lnTo>
                    <a:pt x="114058" y="75285"/>
                  </a:lnTo>
                  <a:lnTo>
                    <a:pt x="152450" y="54737"/>
                  </a:lnTo>
                  <a:lnTo>
                    <a:pt x="194132" y="42113"/>
                  </a:lnTo>
                  <a:lnTo>
                    <a:pt x="238125" y="37820"/>
                  </a:lnTo>
                  <a:lnTo>
                    <a:pt x="282105" y="42113"/>
                  </a:lnTo>
                  <a:lnTo>
                    <a:pt x="323786" y="54737"/>
                  </a:lnTo>
                  <a:lnTo>
                    <a:pt x="362178" y="75285"/>
                  </a:lnTo>
                  <a:lnTo>
                    <a:pt x="396328" y="103352"/>
                  </a:lnTo>
                  <a:lnTo>
                    <a:pt x="424395" y="137490"/>
                  </a:lnTo>
                  <a:lnTo>
                    <a:pt x="444944" y="175882"/>
                  </a:lnTo>
                  <a:lnTo>
                    <a:pt x="457555" y="217563"/>
                  </a:lnTo>
                  <a:lnTo>
                    <a:pt x="461860" y="261556"/>
                  </a:lnTo>
                  <a:lnTo>
                    <a:pt x="461860" y="182333"/>
                  </a:lnTo>
                  <a:lnTo>
                    <a:pt x="436372" y="129514"/>
                  </a:lnTo>
                  <a:lnTo>
                    <a:pt x="406501" y="93179"/>
                  </a:lnTo>
                  <a:lnTo>
                    <a:pt x="370166" y="63296"/>
                  </a:lnTo>
                  <a:lnTo>
                    <a:pt x="329298" y="41440"/>
                  </a:lnTo>
                  <a:lnTo>
                    <a:pt x="317347" y="37820"/>
                  </a:lnTo>
                  <a:lnTo>
                    <a:pt x="284937" y="28003"/>
                  </a:lnTo>
                  <a:lnTo>
                    <a:pt x="238125" y="23431"/>
                  </a:lnTo>
                  <a:lnTo>
                    <a:pt x="191300" y="28003"/>
                  </a:lnTo>
                  <a:lnTo>
                    <a:pt x="146951" y="41440"/>
                  </a:lnTo>
                  <a:lnTo>
                    <a:pt x="106083" y="63296"/>
                  </a:lnTo>
                  <a:lnTo>
                    <a:pt x="69748" y="93179"/>
                  </a:lnTo>
                  <a:lnTo>
                    <a:pt x="39865" y="129514"/>
                  </a:lnTo>
                  <a:lnTo>
                    <a:pt x="18008" y="170383"/>
                  </a:lnTo>
                  <a:lnTo>
                    <a:pt x="4572" y="214731"/>
                  </a:lnTo>
                  <a:lnTo>
                    <a:pt x="0" y="261556"/>
                  </a:lnTo>
                  <a:lnTo>
                    <a:pt x="4572" y="308368"/>
                  </a:lnTo>
                  <a:lnTo>
                    <a:pt x="18008" y="352729"/>
                  </a:lnTo>
                  <a:lnTo>
                    <a:pt x="39865" y="393598"/>
                  </a:lnTo>
                  <a:lnTo>
                    <a:pt x="69748" y="429933"/>
                  </a:lnTo>
                  <a:lnTo>
                    <a:pt x="106083" y="459803"/>
                  </a:lnTo>
                  <a:lnTo>
                    <a:pt x="146951" y="481672"/>
                  </a:lnTo>
                  <a:lnTo>
                    <a:pt x="191300" y="495109"/>
                  </a:lnTo>
                  <a:lnTo>
                    <a:pt x="238125" y="499681"/>
                  </a:lnTo>
                  <a:lnTo>
                    <a:pt x="262699" y="498246"/>
                  </a:lnTo>
                  <a:lnTo>
                    <a:pt x="304952" y="490156"/>
                  </a:lnTo>
                  <a:lnTo>
                    <a:pt x="344855" y="474433"/>
                  </a:lnTo>
                  <a:lnTo>
                    <a:pt x="468020" y="496011"/>
                  </a:lnTo>
                  <a:lnTo>
                    <a:pt x="470408" y="495249"/>
                  </a:lnTo>
                  <a:lnTo>
                    <a:pt x="473722" y="491858"/>
                  </a:lnTo>
                  <a:lnTo>
                    <a:pt x="474446" y="489458"/>
                  </a:lnTo>
                  <a:lnTo>
                    <a:pt x="472490" y="479628"/>
                  </a:lnTo>
                  <a:lnTo>
                    <a:pt x="450646" y="369138"/>
                  </a:lnTo>
                  <a:lnTo>
                    <a:pt x="465861" y="331330"/>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00"/>
                  </a:lnTo>
                  <a:lnTo>
                    <a:pt x="1222578" y="34709"/>
                  </a:lnTo>
                  <a:lnTo>
                    <a:pt x="1222578" y="0"/>
                  </a:lnTo>
                  <a:lnTo>
                    <a:pt x="1214094" y="0"/>
                  </a:lnTo>
                  <a:lnTo>
                    <a:pt x="1214094" y="18402"/>
                  </a:lnTo>
                  <a:lnTo>
                    <a:pt x="911009" y="196100"/>
                  </a:lnTo>
                  <a:lnTo>
                    <a:pt x="692683" y="18402"/>
                  </a:lnTo>
                  <a:lnTo>
                    <a:pt x="1214094" y="18402"/>
                  </a:lnTo>
                  <a:lnTo>
                    <a:pt x="1214094" y="0"/>
                  </a:lnTo>
                  <a:lnTo>
                    <a:pt x="662978" y="0"/>
                  </a:lnTo>
                  <a:lnTo>
                    <a:pt x="659523" y="2451"/>
                  </a:lnTo>
                  <a:lnTo>
                    <a:pt x="656945" y="9804"/>
                  </a:lnTo>
                  <a:lnTo>
                    <a:pt x="658088" y="13893"/>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893"/>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687"/>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7397939" y="3"/>
              <a:ext cx="885824" cy="682148"/>
            </a:xfrm>
            <a:prstGeom prst="rect">
              <a:avLst/>
            </a:prstGeom>
          </p:spPr>
        </p:pic>
        <p:pic>
          <p:nvPicPr>
            <p:cNvPr id="5" name="object 5"/>
            <p:cNvPicPr/>
            <p:nvPr/>
          </p:nvPicPr>
          <p:blipFill>
            <a:blip r:embed="rId3" cstate="print"/>
            <a:stretch>
              <a:fillRect/>
            </a:stretch>
          </p:blipFill>
          <p:spPr>
            <a:xfrm>
              <a:off x="0" y="3"/>
              <a:ext cx="2209799" cy="552449"/>
            </a:xfrm>
            <a:prstGeom prst="rect">
              <a:avLst/>
            </a:prstGeom>
          </p:spPr>
        </p:pic>
      </p:grpSp>
      <p:sp>
        <p:nvSpPr>
          <p:cNvPr id="6" name="object 6"/>
          <p:cNvSpPr txBox="1">
            <a:spLocks noGrp="1"/>
          </p:cNvSpPr>
          <p:nvPr>
            <p:ph type="title"/>
          </p:nvPr>
        </p:nvSpPr>
        <p:spPr>
          <a:xfrm>
            <a:off x="1158874" y="1081246"/>
            <a:ext cx="3556635" cy="863600"/>
          </a:xfrm>
          <a:prstGeom prst="rect">
            <a:avLst/>
          </a:prstGeom>
        </p:spPr>
        <p:txBody>
          <a:bodyPr vert="horz" wrap="square" lIns="0" tIns="12700" rIns="0" bIns="0" rtlCol="0">
            <a:spAutoFit/>
          </a:bodyPr>
          <a:lstStyle/>
          <a:p>
            <a:pPr marL="12700">
              <a:lnSpc>
                <a:spcPct val="100000"/>
              </a:lnSpc>
              <a:spcBef>
                <a:spcPts val="100"/>
              </a:spcBef>
            </a:pPr>
            <a:r>
              <a:rPr spc="240" dirty="0"/>
              <a:t>References</a:t>
            </a:r>
          </a:p>
        </p:txBody>
      </p:sp>
      <p:grpSp>
        <p:nvGrpSpPr>
          <p:cNvPr id="7" name="object 7"/>
          <p:cNvGrpSpPr/>
          <p:nvPr/>
        </p:nvGrpSpPr>
        <p:grpSpPr>
          <a:xfrm>
            <a:off x="1054631" y="2616344"/>
            <a:ext cx="95250" cy="4914900"/>
            <a:chOff x="1054631" y="2616344"/>
            <a:chExt cx="95250" cy="4914900"/>
          </a:xfrm>
        </p:grpSpPr>
        <p:pic>
          <p:nvPicPr>
            <p:cNvPr id="8" name="object 8"/>
            <p:cNvPicPr/>
            <p:nvPr/>
          </p:nvPicPr>
          <p:blipFill>
            <a:blip r:embed="rId4" cstate="print"/>
            <a:stretch>
              <a:fillRect/>
            </a:stretch>
          </p:blipFill>
          <p:spPr>
            <a:xfrm>
              <a:off x="1054631" y="2616344"/>
              <a:ext cx="95250" cy="95249"/>
            </a:xfrm>
            <a:prstGeom prst="rect">
              <a:avLst/>
            </a:prstGeom>
          </p:spPr>
        </p:pic>
        <p:pic>
          <p:nvPicPr>
            <p:cNvPr id="9" name="object 9"/>
            <p:cNvPicPr/>
            <p:nvPr/>
          </p:nvPicPr>
          <p:blipFill>
            <a:blip r:embed="rId4" cstate="print"/>
            <a:stretch>
              <a:fillRect/>
            </a:stretch>
          </p:blipFill>
          <p:spPr>
            <a:xfrm>
              <a:off x="1054631" y="3930794"/>
              <a:ext cx="95250" cy="95249"/>
            </a:xfrm>
            <a:prstGeom prst="rect">
              <a:avLst/>
            </a:prstGeom>
          </p:spPr>
        </p:pic>
        <p:pic>
          <p:nvPicPr>
            <p:cNvPr id="10" name="object 10"/>
            <p:cNvPicPr/>
            <p:nvPr/>
          </p:nvPicPr>
          <p:blipFill>
            <a:blip r:embed="rId4" cstate="print"/>
            <a:stretch>
              <a:fillRect/>
            </a:stretch>
          </p:blipFill>
          <p:spPr>
            <a:xfrm>
              <a:off x="1054631" y="5245244"/>
              <a:ext cx="95250" cy="95249"/>
            </a:xfrm>
            <a:prstGeom prst="rect">
              <a:avLst/>
            </a:prstGeom>
          </p:spPr>
        </p:pic>
        <p:pic>
          <p:nvPicPr>
            <p:cNvPr id="11" name="object 11"/>
            <p:cNvPicPr/>
            <p:nvPr/>
          </p:nvPicPr>
          <p:blipFill>
            <a:blip r:embed="rId4" cstate="print"/>
            <a:stretch>
              <a:fillRect/>
            </a:stretch>
          </p:blipFill>
          <p:spPr>
            <a:xfrm>
              <a:off x="1054631" y="6559694"/>
              <a:ext cx="95250" cy="95249"/>
            </a:xfrm>
            <a:prstGeom prst="rect">
              <a:avLst/>
            </a:prstGeom>
          </p:spPr>
        </p:pic>
        <p:pic>
          <p:nvPicPr>
            <p:cNvPr id="12" name="object 12"/>
            <p:cNvPicPr/>
            <p:nvPr/>
          </p:nvPicPr>
          <p:blipFill>
            <a:blip r:embed="rId4" cstate="print"/>
            <a:stretch>
              <a:fillRect/>
            </a:stretch>
          </p:blipFill>
          <p:spPr>
            <a:xfrm>
              <a:off x="1054631" y="7435994"/>
              <a:ext cx="95250" cy="95249"/>
            </a:xfrm>
            <a:prstGeom prst="rect">
              <a:avLst/>
            </a:prstGeom>
          </p:spPr>
        </p:pic>
      </p:grpSp>
      <p:sp>
        <p:nvSpPr>
          <p:cNvPr id="13" name="object 13"/>
          <p:cNvSpPr txBox="1"/>
          <p:nvPr/>
        </p:nvSpPr>
        <p:spPr>
          <a:xfrm>
            <a:off x="1295832" y="2371863"/>
            <a:ext cx="16128365" cy="5721350"/>
          </a:xfrm>
          <a:prstGeom prst="rect">
            <a:avLst/>
          </a:prstGeom>
        </p:spPr>
        <p:txBody>
          <a:bodyPr vert="horz" wrap="square" lIns="0" tIns="12700" rIns="0" bIns="0" rtlCol="0">
            <a:spAutoFit/>
          </a:bodyPr>
          <a:lstStyle/>
          <a:p>
            <a:pPr marL="12700" marR="5080">
              <a:lnSpc>
                <a:spcPct val="114999"/>
              </a:lnSpc>
              <a:spcBef>
                <a:spcPts val="100"/>
              </a:spcBef>
              <a:tabLst>
                <a:tab pos="9626600" algn="l"/>
              </a:tabLst>
            </a:pPr>
            <a:r>
              <a:rPr sz="2500" spc="-5" dirty="0">
                <a:solidFill>
                  <a:srgbClr val="FFFFFF"/>
                </a:solidFill>
                <a:latin typeface="Cambria"/>
                <a:cs typeface="Cambria"/>
              </a:rPr>
              <a:t>Instagram</a:t>
            </a:r>
            <a:r>
              <a:rPr sz="2500" spc="5" dirty="0">
                <a:solidFill>
                  <a:srgbClr val="FFFFFF"/>
                </a:solidFill>
                <a:latin typeface="Cambria"/>
                <a:cs typeface="Cambria"/>
              </a:rPr>
              <a:t> </a:t>
            </a:r>
            <a:r>
              <a:rPr sz="2500" spc="-5" dirty="0">
                <a:solidFill>
                  <a:srgbClr val="FFFFFF"/>
                </a:solidFill>
                <a:latin typeface="Cambria"/>
                <a:cs typeface="Cambria"/>
              </a:rPr>
              <a:t>Engineering</a:t>
            </a:r>
            <a:r>
              <a:rPr sz="2500" spc="5" dirty="0">
                <a:solidFill>
                  <a:srgbClr val="FFFFFF"/>
                </a:solidFill>
                <a:latin typeface="Cambria"/>
                <a:cs typeface="Cambria"/>
              </a:rPr>
              <a:t> </a:t>
            </a:r>
            <a:r>
              <a:rPr sz="2500" spc="-5" dirty="0">
                <a:solidFill>
                  <a:srgbClr val="FFFFFF"/>
                </a:solidFill>
                <a:latin typeface="Cambria"/>
                <a:cs typeface="Cambria"/>
              </a:rPr>
              <a:t>Blog.</a:t>
            </a:r>
            <a:r>
              <a:rPr sz="2500" spc="10" dirty="0">
                <a:solidFill>
                  <a:srgbClr val="FFFFFF"/>
                </a:solidFill>
                <a:latin typeface="Cambria"/>
                <a:cs typeface="Cambria"/>
              </a:rPr>
              <a:t> </a:t>
            </a:r>
            <a:r>
              <a:rPr sz="2500" spc="-5" dirty="0">
                <a:solidFill>
                  <a:srgbClr val="FFFFFF"/>
                </a:solidFill>
                <a:latin typeface="Cambria"/>
                <a:cs typeface="Cambria"/>
              </a:rPr>
              <a:t>(2014).</a:t>
            </a:r>
            <a:r>
              <a:rPr sz="2500" spc="5" dirty="0">
                <a:solidFill>
                  <a:srgbClr val="FFFFFF"/>
                </a:solidFill>
                <a:latin typeface="Cambria"/>
                <a:cs typeface="Cambria"/>
              </a:rPr>
              <a:t> </a:t>
            </a:r>
            <a:r>
              <a:rPr sz="2500" spc="-5" dirty="0">
                <a:solidFill>
                  <a:srgbClr val="FFFFFF"/>
                </a:solidFill>
                <a:latin typeface="Cambria"/>
                <a:cs typeface="Cambria"/>
              </a:rPr>
              <a:t>Scaling</a:t>
            </a:r>
            <a:r>
              <a:rPr sz="2500" spc="5" dirty="0">
                <a:solidFill>
                  <a:srgbClr val="FFFFFF"/>
                </a:solidFill>
                <a:latin typeface="Cambria"/>
                <a:cs typeface="Cambria"/>
              </a:rPr>
              <a:t> </a:t>
            </a:r>
            <a:r>
              <a:rPr sz="2500" spc="-5" dirty="0">
                <a:solidFill>
                  <a:srgbClr val="FFFFFF"/>
                </a:solidFill>
                <a:latin typeface="Cambria"/>
                <a:cs typeface="Cambria"/>
              </a:rPr>
              <a:t>Instagram</a:t>
            </a:r>
            <a:r>
              <a:rPr sz="2500" spc="10" dirty="0">
                <a:solidFill>
                  <a:srgbClr val="FFFFFF"/>
                </a:solidFill>
                <a:latin typeface="Cambria"/>
                <a:cs typeface="Cambria"/>
              </a:rPr>
              <a:t> </a:t>
            </a:r>
            <a:r>
              <a:rPr sz="2500" spc="-5" dirty="0">
                <a:solidFill>
                  <a:srgbClr val="FFFFFF"/>
                </a:solidFill>
                <a:latin typeface="Cambria"/>
                <a:cs typeface="Cambria"/>
              </a:rPr>
              <a:t>Infrastructure</a:t>
            </a:r>
            <a:r>
              <a:rPr sz="2500" b="1" spc="-5" dirty="0">
                <a:solidFill>
                  <a:srgbClr val="FFFFFF"/>
                </a:solidFill>
                <a:latin typeface="Cambria"/>
                <a:cs typeface="Cambria"/>
              </a:rPr>
              <a:t>.	https://instagram-engineering.com/scaling- </a:t>
            </a:r>
            <a:r>
              <a:rPr sz="2500" b="1" spc="-535" dirty="0">
                <a:solidFill>
                  <a:srgbClr val="FFFFFF"/>
                </a:solidFill>
                <a:latin typeface="Cambria"/>
                <a:cs typeface="Cambria"/>
              </a:rPr>
              <a:t> </a:t>
            </a:r>
            <a:r>
              <a:rPr sz="2500" b="1" spc="-5" dirty="0">
                <a:solidFill>
                  <a:srgbClr val="FFFFFF"/>
                </a:solidFill>
                <a:latin typeface="Cambria"/>
                <a:cs typeface="Cambria"/>
              </a:rPr>
              <a:t>instagram-infrastructure-part-1-3f390c4fba95</a:t>
            </a:r>
            <a:endParaRPr sz="2500">
              <a:latin typeface="Cambria"/>
              <a:cs typeface="Cambria"/>
            </a:endParaRPr>
          </a:p>
          <a:p>
            <a:pPr>
              <a:lnSpc>
                <a:spcPct val="100000"/>
              </a:lnSpc>
              <a:spcBef>
                <a:spcPts val="50"/>
              </a:spcBef>
            </a:pPr>
            <a:endParaRPr sz="2900">
              <a:latin typeface="Cambria"/>
              <a:cs typeface="Cambria"/>
            </a:endParaRPr>
          </a:p>
          <a:p>
            <a:pPr marL="12700" marR="381000">
              <a:lnSpc>
                <a:spcPct val="114999"/>
              </a:lnSpc>
              <a:tabLst>
                <a:tab pos="8398510" algn="l"/>
              </a:tabLst>
            </a:pPr>
            <a:r>
              <a:rPr sz="2500" spc="-5" dirty="0">
                <a:solidFill>
                  <a:srgbClr val="FFFFFF"/>
                </a:solidFill>
                <a:latin typeface="Cambria"/>
                <a:cs typeface="Cambria"/>
              </a:rPr>
              <a:t>Instagram</a:t>
            </a:r>
            <a:r>
              <a:rPr sz="2500" dirty="0">
                <a:solidFill>
                  <a:srgbClr val="FFFFFF"/>
                </a:solidFill>
                <a:latin typeface="Cambria"/>
                <a:cs typeface="Cambria"/>
              </a:rPr>
              <a:t> </a:t>
            </a:r>
            <a:r>
              <a:rPr sz="2500" spc="-5" dirty="0">
                <a:solidFill>
                  <a:srgbClr val="FFFFFF"/>
                </a:solidFill>
                <a:latin typeface="Cambria"/>
                <a:cs typeface="Cambria"/>
              </a:rPr>
              <a:t>Engineering</a:t>
            </a:r>
            <a:r>
              <a:rPr sz="2500" spc="5" dirty="0">
                <a:solidFill>
                  <a:srgbClr val="FFFFFF"/>
                </a:solidFill>
                <a:latin typeface="Cambria"/>
                <a:cs typeface="Cambria"/>
              </a:rPr>
              <a:t> </a:t>
            </a:r>
            <a:r>
              <a:rPr sz="2500" spc="-5" dirty="0">
                <a:solidFill>
                  <a:srgbClr val="FFFFFF"/>
                </a:solidFill>
                <a:latin typeface="Cambria"/>
                <a:cs typeface="Cambria"/>
              </a:rPr>
              <a:t>Blog.</a:t>
            </a:r>
            <a:r>
              <a:rPr sz="2500" spc="5" dirty="0">
                <a:solidFill>
                  <a:srgbClr val="FFFFFF"/>
                </a:solidFill>
                <a:latin typeface="Cambria"/>
                <a:cs typeface="Cambria"/>
              </a:rPr>
              <a:t> </a:t>
            </a:r>
            <a:r>
              <a:rPr sz="2500" spc="-5" dirty="0">
                <a:solidFill>
                  <a:srgbClr val="FFFFFF"/>
                </a:solidFill>
                <a:latin typeface="Cambria"/>
                <a:cs typeface="Cambria"/>
              </a:rPr>
              <a:t>(2015).</a:t>
            </a:r>
            <a:r>
              <a:rPr sz="2500" dirty="0">
                <a:solidFill>
                  <a:srgbClr val="FFFFFF"/>
                </a:solidFill>
                <a:latin typeface="Cambria"/>
                <a:cs typeface="Cambria"/>
              </a:rPr>
              <a:t> </a:t>
            </a:r>
            <a:r>
              <a:rPr sz="2500" spc="-5" dirty="0">
                <a:solidFill>
                  <a:srgbClr val="FFFFFF"/>
                </a:solidFill>
                <a:latin typeface="Cambria"/>
                <a:cs typeface="Cambria"/>
              </a:rPr>
              <a:t>Cassandra</a:t>
            </a:r>
            <a:r>
              <a:rPr sz="2500" spc="5" dirty="0">
                <a:solidFill>
                  <a:srgbClr val="FFFFFF"/>
                </a:solidFill>
                <a:latin typeface="Cambria"/>
                <a:cs typeface="Cambria"/>
              </a:rPr>
              <a:t> </a:t>
            </a:r>
            <a:r>
              <a:rPr sz="2500" spc="-5" dirty="0">
                <a:solidFill>
                  <a:srgbClr val="FFFFFF"/>
                </a:solidFill>
                <a:latin typeface="Cambria"/>
                <a:cs typeface="Cambria"/>
              </a:rPr>
              <a:t>at</a:t>
            </a:r>
            <a:r>
              <a:rPr sz="2500" spc="5" dirty="0">
                <a:solidFill>
                  <a:srgbClr val="FFFFFF"/>
                </a:solidFill>
                <a:latin typeface="Cambria"/>
                <a:cs typeface="Cambria"/>
              </a:rPr>
              <a:t> </a:t>
            </a:r>
            <a:r>
              <a:rPr sz="2500" spc="-5" dirty="0">
                <a:solidFill>
                  <a:srgbClr val="FFFFFF"/>
                </a:solidFill>
                <a:latin typeface="Cambria"/>
                <a:cs typeface="Cambria"/>
              </a:rPr>
              <a:t>Instagram.	</a:t>
            </a:r>
            <a:r>
              <a:rPr sz="2500" b="1" spc="-5" dirty="0">
                <a:solidFill>
                  <a:srgbClr val="FFFFFF"/>
                </a:solidFill>
                <a:latin typeface="Cambria"/>
                <a:cs typeface="Cambria"/>
              </a:rPr>
              <a:t>https://instagram-engineering.com/cassandra-at- </a:t>
            </a:r>
            <a:r>
              <a:rPr sz="2500" b="1" spc="-540" dirty="0">
                <a:solidFill>
                  <a:srgbClr val="FFFFFF"/>
                </a:solidFill>
                <a:latin typeface="Cambria"/>
                <a:cs typeface="Cambria"/>
              </a:rPr>
              <a:t> </a:t>
            </a:r>
            <a:r>
              <a:rPr sz="2500" b="1" spc="-5" dirty="0">
                <a:solidFill>
                  <a:srgbClr val="FFFFFF"/>
                </a:solidFill>
                <a:latin typeface="Cambria"/>
                <a:cs typeface="Cambria"/>
              </a:rPr>
              <a:t>instagram-1b5d5e8cdccc</a:t>
            </a:r>
            <a:endParaRPr sz="2500">
              <a:latin typeface="Cambria"/>
              <a:cs typeface="Cambria"/>
            </a:endParaRPr>
          </a:p>
          <a:p>
            <a:pPr>
              <a:lnSpc>
                <a:spcPct val="100000"/>
              </a:lnSpc>
              <a:spcBef>
                <a:spcPts val="50"/>
              </a:spcBef>
            </a:pPr>
            <a:endParaRPr sz="2900">
              <a:latin typeface="Cambria"/>
              <a:cs typeface="Cambria"/>
            </a:endParaRPr>
          </a:p>
          <a:p>
            <a:pPr marL="12700" marR="374015">
              <a:lnSpc>
                <a:spcPct val="114999"/>
              </a:lnSpc>
              <a:tabLst>
                <a:tab pos="9302750" algn="l"/>
              </a:tabLst>
            </a:pPr>
            <a:r>
              <a:rPr sz="2500" spc="-5" dirty="0">
                <a:solidFill>
                  <a:srgbClr val="FFFFFF"/>
                </a:solidFill>
                <a:latin typeface="Cambria"/>
                <a:cs typeface="Cambria"/>
              </a:rPr>
              <a:t>DataStax.</a:t>
            </a:r>
            <a:r>
              <a:rPr sz="2500" dirty="0">
                <a:solidFill>
                  <a:srgbClr val="FFFFFF"/>
                </a:solidFill>
                <a:latin typeface="Cambria"/>
                <a:cs typeface="Cambria"/>
              </a:rPr>
              <a:t> </a:t>
            </a:r>
            <a:r>
              <a:rPr sz="2500" spc="-5" dirty="0">
                <a:solidFill>
                  <a:srgbClr val="FFFFFF"/>
                </a:solidFill>
                <a:latin typeface="Cambria"/>
                <a:cs typeface="Cambria"/>
              </a:rPr>
              <a:t>(n.d.).</a:t>
            </a:r>
            <a:r>
              <a:rPr sz="2500" spc="5"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Modeling</a:t>
            </a:r>
            <a:r>
              <a:rPr sz="2500" spc="5" dirty="0">
                <a:solidFill>
                  <a:srgbClr val="FFFFFF"/>
                </a:solidFill>
                <a:latin typeface="Cambria"/>
                <a:cs typeface="Cambria"/>
              </a:rPr>
              <a:t> </a:t>
            </a:r>
            <a:r>
              <a:rPr sz="2500" dirty="0">
                <a:solidFill>
                  <a:srgbClr val="FFFFFF"/>
                </a:solidFill>
                <a:latin typeface="Cambria"/>
                <a:cs typeface="Cambria"/>
              </a:rPr>
              <a:t>in</a:t>
            </a:r>
            <a:r>
              <a:rPr sz="2500" spc="5" dirty="0">
                <a:solidFill>
                  <a:srgbClr val="FFFFFF"/>
                </a:solidFill>
                <a:latin typeface="Cambria"/>
                <a:cs typeface="Cambria"/>
              </a:rPr>
              <a:t> </a:t>
            </a:r>
            <a:r>
              <a:rPr sz="2500" spc="-5" dirty="0">
                <a:solidFill>
                  <a:srgbClr val="FFFFFF"/>
                </a:solidFill>
                <a:latin typeface="Cambria"/>
                <a:cs typeface="Cambria"/>
              </a:rPr>
              <a:t>Apache</a:t>
            </a:r>
            <a:r>
              <a:rPr sz="2500" dirty="0">
                <a:solidFill>
                  <a:srgbClr val="FFFFFF"/>
                </a:solidFill>
                <a:latin typeface="Cambria"/>
                <a:cs typeface="Cambria"/>
              </a:rPr>
              <a:t> </a:t>
            </a:r>
            <a:r>
              <a:rPr sz="2500" spc="-5" dirty="0">
                <a:solidFill>
                  <a:srgbClr val="FFFFFF"/>
                </a:solidFill>
                <a:latin typeface="Cambria"/>
                <a:cs typeface="Cambria"/>
              </a:rPr>
              <a:t>Cassandra:</a:t>
            </a:r>
            <a:r>
              <a:rPr sz="2500" spc="5" dirty="0">
                <a:solidFill>
                  <a:srgbClr val="FFFFFF"/>
                </a:solidFill>
                <a:latin typeface="Cambria"/>
                <a:cs typeface="Cambria"/>
              </a:rPr>
              <a:t> </a:t>
            </a:r>
            <a:r>
              <a:rPr sz="2500" spc="-5" dirty="0">
                <a:solidFill>
                  <a:srgbClr val="FFFFFF"/>
                </a:solidFill>
                <a:latin typeface="Cambria"/>
                <a:cs typeface="Cambria"/>
              </a:rPr>
              <a:t>Best</a:t>
            </a:r>
            <a:r>
              <a:rPr sz="2500" spc="5" dirty="0">
                <a:solidFill>
                  <a:srgbClr val="FFFFFF"/>
                </a:solidFill>
                <a:latin typeface="Cambria"/>
                <a:cs typeface="Cambria"/>
              </a:rPr>
              <a:t> </a:t>
            </a:r>
            <a:r>
              <a:rPr sz="2500" spc="-5" dirty="0">
                <a:solidFill>
                  <a:srgbClr val="FFFFFF"/>
                </a:solidFill>
                <a:latin typeface="Cambria"/>
                <a:cs typeface="Cambria"/>
              </a:rPr>
              <a:t>Practices.	</a:t>
            </a:r>
            <a:r>
              <a:rPr sz="2500" b="1" spc="-5" dirty="0">
                <a:solidFill>
                  <a:srgbClr val="FFFFFF"/>
                </a:solidFill>
                <a:latin typeface="Cambria"/>
                <a:cs typeface="Cambria"/>
              </a:rPr>
              <a:t>https://</a:t>
            </a:r>
            <a:r>
              <a:rPr sz="2500" b="1" spc="-5" dirty="0">
                <a:solidFill>
                  <a:srgbClr val="FFFFFF"/>
                </a:solidFill>
                <a:latin typeface="Cambria"/>
                <a:cs typeface="Cambria"/>
                <a:hlinkClick r:id="rId5"/>
              </a:rPr>
              <a:t>www.datastax.com/resources/data- </a:t>
            </a:r>
            <a:r>
              <a:rPr sz="2500" b="1" spc="-540" dirty="0">
                <a:solidFill>
                  <a:srgbClr val="FFFFFF"/>
                </a:solidFill>
                <a:latin typeface="Cambria"/>
                <a:cs typeface="Cambria"/>
              </a:rPr>
              <a:t> </a:t>
            </a:r>
            <a:r>
              <a:rPr sz="2500" b="1" spc="-5" dirty="0">
                <a:solidFill>
                  <a:srgbClr val="FFFFFF"/>
                </a:solidFill>
                <a:latin typeface="Cambria"/>
                <a:cs typeface="Cambria"/>
              </a:rPr>
              <a:t>modeling-in-apache-cassandra-best-practices</a:t>
            </a:r>
            <a:endParaRPr sz="2500">
              <a:latin typeface="Cambria"/>
              <a:cs typeface="Cambria"/>
            </a:endParaRPr>
          </a:p>
          <a:p>
            <a:pPr>
              <a:lnSpc>
                <a:spcPct val="100000"/>
              </a:lnSpc>
              <a:spcBef>
                <a:spcPts val="30"/>
              </a:spcBef>
            </a:pPr>
            <a:endParaRPr sz="3300">
              <a:latin typeface="Cambria"/>
              <a:cs typeface="Cambria"/>
            </a:endParaRPr>
          </a:p>
          <a:p>
            <a:pPr marL="12700">
              <a:lnSpc>
                <a:spcPct val="100000"/>
              </a:lnSpc>
              <a:tabLst>
                <a:tab pos="9001760" algn="l"/>
              </a:tabLst>
            </a:pPr>
            <a:r>
              <a:rPr sz="2500" spc="-5" dirty="0">
                <a:solidFill>
                  <a:srgbClr val="FFFFFF"/>
                </a:solidFill>
                <a:latin typeface="Cambria"/>
                <a:cs typeface="Cambria"/>
              </a:rPr>
              <a:t>Apache</a:t>
            </a:r>
            <a:r>
              <a:rPr sz="2500" dirty="0">
                <a:solidFill>
                  <a:srgbClr val="FFFFFF"/>
                </a:solidFill>
                <a:latin typeface="Cambria"/>
                <a:cs typeface="Cambria"/>
              </a:rPr>
              <a:t> </a:t>
            </a:r>
            <a:r>
              <a:rPr sz="2500" spc="-5" dirty="0">
                <a:solidFill>
                  <a:srgbClr val="FFFFFF"/>
                </a:solidFill>
                <a:latin typeface="Cambria"/>
                <a:cs typeface="Cambria"/>
              </a:rPr>
              <a:t>Cassandra</a:t>
            </a:r>
            <a:r>
              <a:rPr sz="2500" spc="5" dirty="0">
                <a:solidFill>
                  <a:srgbClr val="FFFFFF"/>
                </a:solidFill>
                <a:latin typeface="Cambria"/>
                <a:cs typeface="Cambria"/>
              </a:rPr>
              <a:t> </a:t>
            </a:r>
            <a:r>
              <a:rPr sz="2500" spc="-5" dirty="0">
                <a:solidFill>
                  <a:srgbClr val="FFFFFF"/>
                </a:solidFill>
                <a:latin typeface="Cambria"/>
                <a:cs typeface="Cambria"/>
              </a:rPr>
              <a:t>Documentation.</a:t>
            </a:r>
            <a:r>
              <a:rPr sz="2500" dirty="0">
                <a:solidFill>
                  <a:srgbClr val="FFFFFF"/>
                </a:solidFill>
                <a:latin typeface="Cambria"/>
                <a:cs typeface="Cambria"/>
              </a:rPr>
              <a:t> </a:t>
            </a:r>
            <a:r>
              <a:rPr sz="2500" spc="-5" dirty="0">
                <a:solidFill>
                  <a:srgbClr val="FFFFFF"/>
                </a:solidFill>
                <a:latin typeface="Cambria"/>
                <a:cs typeface="Cambria"/>
              </a:rPr>
              <a:t>(n.d.).</a:t>
            </a:r>
            <a:r>
              <a:rPr sz="2500" spc="5" dirty="0">
                <a:solidFill>
                  <a:srgbClr val="FFFFFF"/>
                </a:solidFill>
                <a:latin typeface="Cambria"/>
                <a:cs typeface="Cambria"/>
              </a:rPr>
              <a:t> </a:t>
            </a:r>
            <a:r>
              <a:rPr sz="2500" spc="-5" dirty="0">
                <a:solidFill>
                  <a:srgbClr val="FFFFFF"/>
                </a:solidFill>
                <a:latin typeface="Cambria"/>
                <a:cs typeface="Cambria"/>
              </a:rPr>
              <a:t>CQL</a:t>
            </a:r>
            <a:r>
              <a:rPr sz="2500" dirty="0">
                <a:solidFill>
                  <a:srgbClr val="FFFFFF"/>
                </a:solidFill>
                <a:latin typeface="Cambria"/>
                <a:cs typeface="Cambria"/>
              </a:rPr>
              <a:t> </a:t>
            </a:r>
            <a:r>
              <a:rPr sz="2500" spc="-5" dirty="0">
                <a:solidFill>
                  <a:srgbClr val="FFFFFF"/>
                </a:solidFill>
                <a:latin typeface="Cambria"/>
                <a:cs typeface="Cambria"/>
              </a:rPr>
              <a:t>for</a:t>
            </a:r>
            <a:r>
              <a:rPr sz="2500" spc="5" dirty="0">
                <a:solidFill>
                  <a:srgbClr val="FFFFFF"/>
                </a:solidFill>
                <a:latin typeface="Cambria"/>
                <a:cs typeface="Cambria"/>
              </a:rPr>
              <a:t> </a:t>
            </a:r>
            <a:r>
              <a:rPr sz="2500" spc="-5" dirty="0">
                <a:solidFill>
                  <a:srgbClr val="FFFFFF"/>
                </a:solidFill>
                <a:latin typeface="Cambria"/>
                <a:cs typeface="Cambria"/>
              </a:rPr>
              <a:t>Cassandra</a:t>
            </a:r>
            <a:r>
              <a:rPr sz="2500" spc="5" dirty="0">
                <a:solidFill>
                  <a:srgbClr val="FFFFFF"/>
                </a:solidFill>
                <a:latin typeface="Cambria"/>
                <a:cs typeface="Cambria"/>
              </a:rPr>
              <a:t> </a:t>
            </a:r>
            <a:r>
              <a:rPr sz="2500" spc="-5" dirty="0">
                <a:solidFill>
                  <a:srgbClr val="FFFFFF"/>
                </a:solidFill>
                <a:latin typeface="Cambria"/>
                <a:cs typeface="Cambria"/>
              </a:rPr>
              <a:t>3.11.	</a:t>
            </a:r>
            <a:r>
              <a:rPr sz="2500" b="1" spc="-5" dirty="0">
                <a:solidFill>
                  <a:srgbClr val="FFFFFF"/>
                </a:solidFill>
                <a:latin typeface="Cambria"/>
                <a:cs typeface="Cambria"/>
              </a:rPr>
              <a:t>https://cassandra.apache.org/doc/latest/cql/</a:t>
            </a:r>
            <a:endParaRPr sz="2500">
              <a:latin typeface="Cambria"/>
              <a:cs typeface="Cambria"/>
            </a:endParaRPr>
          </a:p>
          <a:p>
            <a:pPr>
              <a:lnSpc>
                <a:spcPct val="100000"/>
              </a:lnSpc>
              <a:spcBef>
                <a:spcPts val="50"/>
              </a:spcBef>
            </a:pPr>
            <a:endParaRPr sz="2900">
              <a:latin typeface="Cambria"/>
              <a:cs typeface="Cambria"/>
            </a:endParaRPr>
          </a:p>
          <a:p>
            <a:pPr marL="12700" marR="2146300">
              <a:lnSpc>
                <a:spcPct val="114999"/>
              </a:lnSpc>
              <a:tabLst>
                <a:tab pos="7072630" algn="l"/>
              </a:tabLst>
            </a:pPr>
            <a:r>
              <a:rPr sz="2500" spc="-5" dirty="0">
                <a:solidFill>
                  <a:srgbClr val="FFFFFF"/>
                </a:solidFill>
                <a:latin typeface="Cambria"/>
                <a:cs typeface="Cambria"/>
              </a:rPr>
              <a:t>PostgreSQL</a:t>
            </a:r>
            <a:r>
              <a:rPr sz="2500" dirty="0">
                <a:solidFill>
                  <a:srgbClr val="FFFFFF"/>
                </a:solidFill>
                <a:latin typeface="Cambria"/>
                <a:cs typeface="Cambria"/>
              </a:rPr>
              <a:t> </a:t>
            </a:r>
            <a:r>
              <a:rPr sz="2500" spc="-5" dirty="0">
                <a:solidFill>
                  <a:srgbClr val="FFFFFF"/>
                </a:solidFill>
                <a:latin typeface="Cambria"/>
                <a:cs typeface="Cambria"/>
              </a:rPr>
              <a:t>Documentation.</a:t>
            </a:r>
            <a:r>
              <a:rPr sz="2500" spc="5" dirty="0">
                <a:solidFill>
                  <a:srgbClr val="FFFFFF"/>
                </a:solidFill>
                <a:latin typeface="Cambria"/>
                <a:cs typeface="Cambria"/>
              </a:rPr>
              <a:t> </a:t>
            </a:r>
            <a:r>
              <a:rPr sz="2500" spc="-5" dirty="0">
                <a:solidFill>
                  <a:srgbClr val="FFFFFF"/>
                </a:solidFill>
                <a:latin typeface="Cambria"/>
                <a:cs typeface="Cambria"/>
              </a:rPr>
              <a:t>(n.d.).</a:t>
            </a:r>
            <a:r>
              <a:rPr sz="2500" spc="5" dirty="0">
                <a:solidFill>
                  <a:srgbClr val="FFFFFF"/>
                </a:solidFill>
                <a:latin typeface="Cambria"/>
                <a:cs typeface="Cambria"/>
              </a:rPr>
              <a:t> </a:t>
            </a:r>
            <a:r>
              <a:rPr sz="2500" spc="-5" dirty="0">
                <a:solidFill>
                  <a:srgbClr val="FFFFFF"/>
                </a:solidFill>
                <a:latin typeface="Cambria"/>
                <a:cs typeface="Cambria"/>
              </a:rPr>
              <a:t>SQL</a:t>
            </a:r>
            <a:r>
              <a:rPr sz="2500" dirty="0">
                <a:solidFill>
                  <a:srgbClr val="FFFFFF"/>
                </a:solidFill>
                <a:latin typeface="Cambria"/>
                <a:cs typeface="Cambria"/>
              </a:rPr>
              <a:t> </a:t>
            </a:r>
            <a:r>
              <a:rPr sz="2500" spc="-5" dirty="0">
                <a:solidFill>
                  <a:srgbClr val="FFFFFF"/>
                </a:solidFill>
                <a:latin typeface="Cambria"/>
                <a:cs typeface="Cambria"/>
              </a:rPr>
              <a:t>Commands.	</a:t>
            </a:r>
            <a:r>
              <a:rPr sz="2500" b="1" spc="-5" dirty="0">
                <a:solidFill>
                  <a:srgbClr val="FFFFFF"/>
                </a:solidFill>
                <a:latin typeface="Cambria"/>
                <a:cs typeface="Cambria"/>
              </a:rPr>
              <a:t>https://</a:t>
            </a:r>
            <a:r>
              <a:rPr sz="2500" b="1" spc="-5" dirty="0">
                <a:solidFill>
                  <a:srgbClr val="FFFFFF"/>
                </a:solidFill>
                <a:latin typeface="Cambria"/>
                <a:cs typeface="Cambria"/>
                <a:hlinkClick r:id="rId6"/>
              </a:rPr>
              <a:t>www.postgresql.org/docs/current/sql- </a:t>
            </a:r>
            <a:r>
              <a:rPr sz="2500" b="1" spc="-535" dirty="0">
                <a:solidFill>
                  <a:srgbClr val="FFFFFF"/>
                </a:solidFill>
                <a:latin typeface="Cambria"/>
                <a:cs typeface="Cambria"/>
              </a:rPr>
              <a:t> </a:t>
            </a:r>
            <a:r>
              <a:rPr sz="2500" b="1" spc="-5" dirty="0">
                <a:solidFill>
                  <a:srgbClr val="FFFFFF"/>
                </a:solidFill>
                <a:latin typeface="Cambria"/>
                <a:cs typeface="Cambria"/>
              </a:rPr>
              <a:t>commands.html</a:t>
            </a:r>
            <a:endParaRPr sz="250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4190" cy="9848850"/>
            <a:chOff x="0" y="0"/>
            <a:chExt cx="18284190" cy="9848850"/>
          </a:xfrm>
        </p:grpSpPr>
        <p:sp>
          <p:nvSpPr>
            <p:cNvPr id="3" name="object 3"/>
            <p:cNvSpPr/>
            <p:nvPr/>
          </p:nvSpPr>
          <p:spPr>
            <a:xfrm>
              <a:off x="1202377" y="704613"/>
              <a:ext cx="16316325" cy="8877300"/>
            </a:xfrm>
            <a:custGeom>
              <a:avLst/>
              <a:gdLst/>
              <a:ahLst/>
              <a:cxnLst/>
              <a:rect l="l" t="t" r="r" b="b"/>
              <a:pathLst>
                <a:path w="16316325" h="8877300">
                  <a:moveTo>
                    <a:pt x="0" y="0"/>
                  </a:moveTo>
                  <a:lnTo>
                    <a:pt x="15887482" y="0"/>
                  </a:lnTo>
                  <a:lnTo>
                    <a:pt x="15934197" y="2514"/>
                  </a:lnTo>
                  <a:lnTo>
                    <a:pt x="15979455" y="9885"/>
                  </a:lnTo>
                  <a:lnTo>
                    <a:pt x="16022995" y="21850"/>
                  </a:lnTo>
                  <a:lnTo>
                    <a:pt x="16064554" y="38147"/>
                  </a:lnTo>
                  <a:lnTo>
                    <a:pt x="16103872" y="58516"/>
                  </a:lnTo>
                  <a:lnTo>
                    <a:pt x="16140686" y="82695"/>
                  </a:lnTo>
                  <a:lnTo>
                    <a:pt x="16174736" y="110422"/>
                  </a:lnTo>
                  <a:lnTo>
                    <a:pt x="16205760" y="141435"/>
                  </a:lnTo>
                  <a:lnTo>
                    <a:pt x="16233495" y="175474"/>
                  </a:lnTo>
                  <a:lnTo>
                    <a:pt x="16257681" y="212278"/>
                  </a:lnTo>
                  <a:lnTo>
                    <a:pt x="16278056" y="251583"/>
                  </a:lnTo>
                  <a:lnTo>
                    <a:pt x="16294359" y="293130"/>
                  </a:lnTo>
                  <a:lnTo>
                    <a:pt x="16306327" y="336656"/>
                  </a:lnTo>
                  <a:lnTo>
                    <a:pt x="16313700" y="381900"/>
                  </a:lnTo>
                  <a:lnTo>
                    <a:pt x="16316216" y="428596"/>
                  </a:lnTo>
                </a:path>
                <a:path w="16316325" h="8877300">
                  <a:moveTo>
                    <a:pt x="16316216" y="8448694"/>
                  </a:moveTo>
                  <a:lnTo>
                    <a:pt x="16313700" y="8495390"/>
                  </a:lnTo>
                  <a:lnTo>
                    <a:pt x="16306327" y="8540635"/>
                  </a:lnTo>
                  <a:lnTo>
                    <a:pt x="16294359" y="8584161"/>
                  </a:lnTo>
                  <a:lnTo>
                    <a:pt x="16278056" y="8625708"/>
                  </a:lnTo>
                  <a:lnTo>
                    <a:pt x="16257681" y="8665013"/>
                  </a:lnTo>
                  <a:lnTo>
                    <a:pt x="16233495" y="8701816"/>
                  </a:lnTo>
                  <a:lnTo>
                    <a:pt x="16205760" y="8735856"/>
                  </a:lnTo>
                  <a:lnTo>
                    <a:pt x="16174736" y="8766869"/>
                  </a:lnTo>
                  <a:lnTo>
                    <a:pt x="16140686" y="8794596"/>
                  </a:lnTo>
                  <a:lnTo>
                    <a:pt x="16103872" y="8818775"/>
                  </a:lnTo>
                  <a:lnTo>
                    <a:pt x="16064554" y="8839144"/>
                  </a:lnTo>
                  <a:lnTo>
                    <a:pt x="16022995" y="8855441"/>
                  </a:lnTo>
                  <a:lnTo>
                    <a:pt x="15979455" y="8867406"/>
                  </a:lnTo>
                  <a:lnTo>
                    <a:pt x="15934197" y="8874777"/>
                  </a:lnTo>
                  <a:lnTo>
                    <a:pt x="15887482" y="8877292"/>
                  </a:lnTo>
                </a:path>
              </a:pathLst>
            </a:custGeom>
            <a:ln w="533455">
              <a:solidFill>
                <a:srgbClr val="000000"/>
              </a:solidFill>
            </a:ln>
          </p:spPr>
          <p:txBody>
            <a:bodyPr wrap="square" lIns="0" tIns="0" rIns="0" bIns="0" rtlCol="0"/>
            <a:lstStyle/>
            <a:p>
              <a:endParaRPr/>
            </a:p>
          </p:txBody>
        </p:sp>
        <p:sp>
          <p:nvSpPr>
            <p:cNvPr id="4" name="object 4"/>
            <p:cNvSpPr/>
            <p:nvPr/>
          </p:nvSpPr>
          <p:spPr>
            <a:xfrm>
              <a:off x="795501" y="9288774"/>
              <a:ext cx="3810" cy="8890"/>
            </a:xfrm>
            <a:custGeom>
              <a:avLst/>
              <a:gdLst/>
              <a:ahLst/>
              <a:cxnLst/>
              <a:rect l="l" t="t" r="r" b="b"/>
              <a:pathLst>
                <a:path w="3809" h="8890">
                  <a:moveTo>
                    <a:pt x="-266757" y="4238"/>
                  </a:moveTo>
                  <a:lnTo>
                    <a:pt x="270084" y="4238"/>
                  </a:lnTo>
                </a:path>
              </a:pathLst>
            </a:custGeom>
            <a:ln w="541992">
              <a:solidFill>
                <a:srgbClr val="000000"/>
              </a:solidFill>
            </a:ln>
          </p:spPr>
          <p:txBody>
            <a:bodyPr wrap="square" lIns="0" tIns="0" rIns="0" bIns="0" rtlCol="0"/>
            <a:lstStyle/>
            <a:p>
              <a:endParaRPr/>
            </a:p>
          </p:txBody>
        </p:sp>
        <p:sp>
          <p:nvSpPr>
            <p:cNvPr id="5" name="object 5"/>
            <p:cNvSpPr/>
            <p:nvPr/>
          </p:nvSpPr>
          <p:spPr>
            <a:xfrm>
              <a:off x="776159" y="9200004"/>
              <a:ext cx="18415" cy="83820"/>
            </a:xfrm>
            <a:custGeom>
              <a:avLst/>
              <a:gdLst/>
              <a:ahLst/>
              <a:cxnLst/>
              <a:rect l="l" t="t" r="r" b="b"/>
              <a:pathLst>
                <a:path w="18415" h="83820">
                  <a:moveTo>
                    <a:pt x="17903" y="83543"/>
                  </a:moveTo>
                  <a:lnTo>
                    <a:pt x="7372" y="45244"/>
                  </a:lnTo>
                  <a:lnTo>
                    <a:pt x="0" y="0"/>
                  </a:lnTo>
                </a:path>
              </a:pathLst>
            </a:custGeom>
            <a:ln w="533530">
              <a:solidFill>
                <a:srgbClr val="000000"/>
              </a:solidFill>
            </a:ln>
          </p:spPr>
          <p:txBody>
            <a:bodyPr wrap="square" lIns="0" tIns="0" rIns="0" bIns="0" rtlCol="0"/>
            <a:lstStyle/>
            <a:p>
              <a:endParaRPr/>
            </a:p>
          </p:txBody>
        </p:sp>
        <p:sp>
          <p:nvSpPr>
            <p:cNvPr id="6" name="object 6"/>
            <p:cNvSpPr/>
            <p:nvPr/>
          </p:nvSpPr>
          <p:spPr>
            <a:xfrm>
              <a:off x="773644" y="9153304"/>
              <a:ext cx="635" cy="9525"/>
            </a:xfrm>
            <a:custGeom>
              <a:avLst/>
              <a:gdLst/>
              <a:ahLst/>
              <a:cxnLst/>
              <a:rect l="l" t="t" r="r" b="b"/>
              <a:pathLst>
                <a:path w="634" h="9525">
                  <a:moveTo>
                    <a:pt x="-266768" y="4633"/>
                  </a:moveTo>
                  <a:lnTo>
                    <a:pt x="267267" y="4633"/>
                  </a:lnTo>
                </a:path>
              </a:pathLst>
            </a:custGeom>
            <a:ln w="542804">
              <a:solidFill>
                <a:srgbClr val="000000"/>
              </a:solidFill>
            </a:ln>
          </p:spPr>
          <p:txBody>
            <a:bodyPr wrap="square" lIns="0" tIns="0" rIns="0" bIns="0" rtlCol="0"/>
            <a:lstStyle/>
            <a:p>
              <a:endParaRPr/>
            </a:p>
          </p:txBody>
        </p:sp>
        <p:sp>
          <p:nvSpPr>
            <p:cNvPr id="7" name="object 7"/>
            <p:cNvSpPr/>
            <p:nvPr/>
          </p:nvSpPr>
          <p:spPr>
            <a:xfrm>
              <a:off x="776159" y="704613"/>
              <a:ext cx="426720" cy="382270"/>
            </a:xfrm>
            <a:custGeom>
              <a:avLst/>
              <a:gdLst/>
              <a:ahLst/>
              <a:cxnLst/>
              <a:rect l="l" t="t" r="r" b="b"/>
              <a:pathLst>
                <a:path w="426719" h="382269">
                  <a:moveTo>
                    <a:pt x="0" y="381900"/>
                  </a:moveTo>
                  <a:lnTo>
                    <a:pt x="7372" y="336656"/>
                  </a:lnTo>
                  <a:lnTo>
                    <a:pt x="19341" y="293130"/>
                  </a:lnTo>
                  <a:lnTo>
                    <a:pt x="35643" y="251583"/>
                  </a:lnTo>
                  <a:lnTo>
                    <a:pt x="56018" y="212278"/>
                  </a:lnTo>
                  <a:lnTo>
                    <a:pt x="80204" y="175474"/>
                  </a:lnTo>
                  <a:lnTo>
                    <a:pt x="107940" y="141435"/>
                  </a:lnTo>
                  <a:lnTo>
                    <a:pt x="138963" y="110422"/>
                  </a:lnTo>
                  <a:lnTo>
                    <a:pt x="173013" y="82695"/>
                  </a:lnTo>
                  <a:lnTo>
                    <a:pt x="209827" y="58516"/>
                  </a:lnTo>
                  <a:lnTo>
                    <a:pt x="249145" y="38147"/>
                  </a:lnTo>
                  <a:lnTo>
                    <a:pt x="290704" y="21850"/>
                  </a:lnTo>
                  <a:lnTo>
                    <a:pt x="334244" y="9885"/>
                  </a:lnTo>
                  <a:lnTo>
                    <a:pt x="379502" y="2514"/>
                  </a:lnTo>
                  <a:lnTo>
                    <a:pt x="426217" y="0"/>
                  </a:lnTo>
                </a:path>
              </a:pathLst>
            </a:custGeom>
            <a:ln w="533446">
              <a:solidFill>
                <a:srgbClr val="000000"/>
              </a:solidFill>
            </a:ln>
          </p:spPr>
          <p:txBody>
            <a:bodyPr wrap="square" lIns="0" tIns="0" rIns="0" bIns="0" rtlCol="0"/>
            <a:lstStyle/>
            <a:p>
              <a:endParaRPr/>
            </a:p>
          </p:txBody>
        </p:sp>
        <p:sp>
          <p:nvSpPr>
            <p:cNvPr id="8" name="object 8"/>
            <p:cNvSpPr/>
            <p:nvPr/>
          </p:nvSpPr>
          <p:spPr>
            <a:xfrm>
              <a:off x="2206142" y="8609138"/>
              <a:ext cx="15046960" cy="866140"/>
            </a:xfrm>
            <a:custGeom>
              <a:avLst/>
              <a:gdLst/>
              <a:ahLst/>
              <a:cxnLst/>
              <a:rect l="l" t="t" r="r" b="b"/>
              <a:pathLst>
                <a:path w="15046960" h="866140">
                  <a:moveTo>
                    <a:pt x="847725" y="423862"/>
                  </a:moveTo>
                  <a:lnTo>
                    <a:pt x="845045" y="375805"/>
                  </a:lnTo>
                  <a:lnTo>
                    <a:pt x="837120" y="328930"/>
                  </a:lnTo>
                  <a:lnTo>
                    <a:pt x="824064" y="283565"/>
                  </a:lnTo>
                  <a:lnTo>
                    <a:pt x="822109" y="278853"/>
                  </a:lnTo>
                  <a:lnTo>
                    <a:pt x="822109" y="423862"/>
                  </a:lnTo>
                  <a:lnTo>
                    <a:pt x="819429" y="466902"/>
                  </a:lnTo>
                  <a:lnTo>
                    <a:pt x="807554" y="530288"/>
                  </a:lnTo>
                  <a:lnTo>
                    <a:pt x="792581" y="574687"/>
                  </a:lnTo>
                  <a:lnTo>
                    <a:pt x="776020" y="610158"/>
                  </a:lnTo>
                  <a:lnTo>
                    <a:pt x="775601" y="613117"/>
                  </a:lnTo>
                  <a:lnTo>
                    <a:pt x="814946" y="812025"/>
                  </a:lnTo>
                  <a:lnTo>
                    <a:pt x="762190" y="802767"/>
                  </a:lnTo>
                  <a:lnTo>
                    <a:pt x="611301" y="776325"/>
                  </a:lnTo>
                  <a:lnTo>
                    <a:pt x="608457" y="776757"/>
                  </a:lnTo>
                  <a:lnTo>
                    <a:pt x="605967" y="778040"/>
                  </a:lnTo>
                  <a:lnTo>
                    <a:pt x="588911" y="786333"/>
                  </a:lnTo>
                  <a:lnTo>
                    <a:pt x="535622" y="806196"/>
                  </a:lnTo>
                  <a:lnTo>
                    <a:pt x="465201" y="819645"/>
                  </a:lnTo>
                  <a:lnTo>
                    <a:pt x="423862" y="822109"/>
                  </a:lnTo>
                  <a:lnTo>
                    <a:pt x="371284" y="818692"/>
                  </a:lnTo>
                  <a:lnTo>
                    <a:pt x="320294" y="808583"/>
                  </a:lnTo>
                  <a:lnTo>
                    <a:pt x="271373" y="791997"/>
                  </a:lnTo>
                  <a:lnTo>
                    <a:pt x="225056" y="769137"/>
                  </a:lnTo>
                  <a:lnTo>
                    <a:pt x="181851" y="740219"/>
                  </a:lnTo>
                  <a:lnTo>
                    <a:pt x="142252" y="705459"/>
                  </a:lnTo>
                  <a:lnTo>
                    <a:pt x="107505" y="665873"/>
                  </a:lnTo>
                  <a:lnTo>
                    <a:pt x="78587" y="622655"/>
                  </a:lnTo>
                  <a:lnTo>
                    <a:pt x="55727" y="576338"/>
                  </a:lnTo>
                  <a:lnTo>
                    <a:pt x="39141" y="527431"/>
                  </a:lnTo>
                  <a:lnTo>
                    <a:pt x="29032" y="476427"/>
                  </a:lnTo>
                  <a:lnTo>
                    <a:pt x="25615" y="423862"/>
                  </a:lnTo>
                  <a:lnTo>
                    <a:pt x="29032" y="371284"/>
                  </a:lnTo>
                  <a:lnTo>
                    <a:pt x="39141" y="320281"/>
                  </a:lnTo>
                  <a:lnTo>
                    <a:pt x="55727" y="271373"/>
                  </a:lnTo>
                  <a:lnTo>
                    <a:pt x="78587" y="225056"/>
                  </a:lnTo>
                  <a:lnTo>
                    <a:pt x="107505" y="181838"/>
                  </a:lnTo>
                  <a:lnTo>
                    <a:pt x="142252" y="142252"/>
                  </a:lnTo>
                  <a:lnTo>
                    <a:pt x="181851" y="107492"/>
                  </a:lnTo>
                  <a:lnTo>
                    <a:pt x="225056" y="78574"/>
                  </a:lnTo>
                  <a:lnTo>
                    <a:pt x="271373" y="55727"/>
                  </a:lnTo>
                  <a:lnTo>
                    <a:pt x="320294" y="39128"/>
                  </a:lnTo>
                  <a:lnTo>
                    <a:pt x="371284" y="29019"/>
                  </a:lnTo>
                  <a:lnTo>
                    <a:pt x="423862" y="25603"/>
                  </a:lnTo>
                  <a:lnTo>
                    <a:pt x="476440" y="29019"/>
                  </a:lnTo>
                  <a:lnTo>
                    <a:pt x="527431" y="39128"/>
                  </a:lnTo>
                  <a:lnTo>
                    <a:pt x="576351" y="55727"/>
                  </a:lnTo>
                  <a:lnTo>
                    <a:pt x="622668" y="78574"/>
                  </a:lnTo>
                  <a:lnTo>
                    <a:pt x="665873" y="107492"/>
                  </a:lnTo>
                  <a:lnTo>
                    <a:pt x="705472" y="142252"/>
                  </a:lnTo>
                  <a:lnTo>
                    <a:pt x="740232" y="181838"/>
                  </a:lnTo>
                  <a:lnTo>
                    <a:pt x="769137" y="225056"/>
                  </a:lnTo>
                  <a:lnTo>
                    <a:pt x="791997" y="271373"/>
                  </a:lnTo>
                  <a:lnTo>
                    <a:pt x="808583" y="320281"/>
                  </a:lnTo>
                  <a:lnTo>
                    <a:pt x="818692" y="371284"/>
                  </a:lnTo>
                  <a:lnTo>
                    <a:pt x="822109" y="423862"/>
                  </a:lnTo>
                  <a:lnTo>
                    <a:pt x="822109" y="278853"/>
                  </a:lnTo>
                  <a:lnTo>
                    <a:pt x="806043" y="240068"/>
                  </a:lnTo>
                  <a:lnTo>
                    <a:pt x="783196" y="198767"/>
                  </a:lnTo>
                  <a:lnTo>
                    <a:pt x="755662" y="160007"/>
                  </a:lnTo>
                  <a:lnTo>
                    <a:pt x="723582" y="124142"/>
                  </a:lnTo>
                  <a:lnTo>
                    <a:pt x="687705" y="92062"/>
                  </a:lnTo>
                  <a:lnTo>
                    <a:pt x="648957" y="64516"/>
                  </a:lnTo>
                  <a:lnTo>
                    <a:pt x="607656" y="41668"/>
                  </a:lnTo>
                  <a:lnTo>
                    <a:pt x="568871" y="25603"/>
                  </a:lnTo>
                  <a:lnTo>
                    <a:pt x="518795" y="10604"/>
                  </a:lnTo>
                  <a:lnTo>
                    <a:pt x="471906" y="2667"/>
                  </a:lnTo>
                  <a:lnTo>
                    <a:pt x="423862" y="0"/>
                  </a:lnTo>
                  <a:lnTo>
                    <a:pt x="375818" y="2667"/>
                  </a:lnTo>
                  <a:lnTo>
                    <a:pt x="328930" y="10604"/>
                  </a:lnTo>
                  <a:lnTo>
                    <a:pt x="283578" y="23647"/>
                  </a:lnTo>
                  <a:lnTo>
                    <a:pt x="240068" y="41668"/>
                  </a:lnTo>
                  <a:lnTo>
                    <a:pt x="198767" y="64516"/>
                  </a:lnTo>
                  <a:lnTo>
                    <a:pt x="160020" y="92062"/>
                  </a:lnTo>
                  <a:lnTo>
                    <a:pt x="124142" y="124142"/>
                  </a:lnTo>
                  <a:lnTo>
                    <a:pt x="92062" y="160007"/>
                  </a:lnTo>
                  <a:lnTo>
                    <a:pt x="64528" y="198767"/>
                  </a:lnTo>
                  <a:lnTo>
                    <a:pt x="41681" y="240068"/>
                  </a:lnTo>
                  <a:lnTo>
                    <a:pt x="23660" y="283565"/>
                  </a:lnTo>
                  <a:lnTo>
                    <a:pt x="10604" y="328930"/>
                  </a:lnTo>
                  <a:lnTo>
                    <a:pt x="2679" y="375805"/>
                  </a:lnTo>
                  <a:lnTo>
                    <a:pt x="0" y="423862"/>
                  </a:lnTo>
                  <a:lnTo>
                    <a:pt x="2679" y="471906"/>
                  </a:lnTo>
                  <a:lnTo>
                    <a:pt x="10604" y="518782"/>
                  </a:lnTo>
                  <a:lnTo>
                    <a:pt x="23660" y="564146"/>
                  </a:lnTo>
                  <a:lnTo>
                    <a:pt x="41656" y="607580"/>
                  </a:lnTo>
                  <a:lnTo>
                    <a:pt x="64528" y="648944"/>
                  </a:lnTo>
                  <a:lnTo>
                    <a:pt x="92062" y="687705"/>
                  </a:lnTo>
                  <a:lnTo>
                    <a:pt x="124142" y="723569"/>
                  </a:lnTo>
                  <a:lnTo>
                    <a:pt x="160020" y="755650"/>
                  </a:lnTo>
                  <a:lnTo>
                    <a:pt x="198767" y="783196"/>
                  </a:lnTo>
                  <a:lnTo>
                    <a:pt x="240068" y="806043"/>
                  </a:lnTo>
                  <a:lnTo>
                    <a:pt x="283578" y="824064"/>
                  </a:lnTo>
                  <a:lnTo>
                    <a:pt x="328930" y="837107"/>
                  </a:lnTo>
                  <a:lnTo>
                    <a:pt x="375818" y="845045"/>
                  </a:lnTo>
                  <a:lnTo>
                    <a:pt x="423862" y="847712"/>
                  </a:lnTo>
                  <a:lnTo>
                    <a:pt x="467601" y="845172"/>
                  </a:lnTo>
                  <a:lnTo>
                    <a:pt x="531723" y="833716"/>
                  </a:lnTo>
                  <a:lnTo>
                    <a:pt x="568871" y="822109"/>
                  </a:lnTo>
                  <a:lnTo>
                    <a:pt x="613841" y="802767"/>
                  </a:lnTo>
                  <a:lnTo>
                    <a:pt x="833069" y="841197"/>
                  </a:lnTo>
                  <a:lnTo>
                    <a:pt x="837323" y="839838"/>
                  </a:lnTo>
                  <a:lnTo>
                    <a:pt x="843229" y="833793"/>
                  </a:lnTo>
                  <a:lnTo>
                    <a:pt x="844511" y="829513"/>
                  </a:lnTo>
                  <a:lnTo>
                    <a:pt x="841044" y="812025"/>
                  </a:lnTo>
                  <a:lnTo>
                    <a:pt x="802157" y="615365"/>
                  </a:lnTo>
                  <a:lnTo>
                    <a:pt x="823556" y="565277"/>
                  </a:lnTo>
                  <a:lnTo>
                    <a:pt x="838784" y="508596"/>
                  </a:lnTo>
                  <a:lnTo>
                    <a:pt x="844943" y="469480"/>
                  </a:lnTo>
                  <a:lnTo>
                    <a:pt x="847725" y="423862"/>
                  </a:lnTo>
                  <a:close/>
                </a:path>
                <a:path w="15046960" h="866140">
                  <a:moveTo>
                    <a:pt x="2067204" y="59994"/>
                  </a:moveTo>
                  <a:lnTo>
                    <a:pt x="2052942" y="46863"/>
                  </a:lnTo>
                  <a:lnTo>
                    <a:pt x="2013026" y="46863"/>
                  </a:lnTo>
                  <a:lnTo>
                    <a:pt x="2013026" y="101155"/>
                  </a:lnTo>
                  <a:lnTo>
                    <a:pt x="1601063" y="808990"/>
                  </a:lnTo>
                  <a:lnTo>
                    <a:pt x="1537779" y="378472"/>
                  </a:lnTo>
                  <a:lnTo>
                    <a:pt x="1580540" y="353517"/>
                  </a:lnTo>
                  <a:lnTo>
                    <a:pt x="2013026" y="101155"/>
                  </a:lnTo>
                  <a:lnTo>
                    <a:pt x="2013026" y="46863"/>
                  </a:lnTo>
                  <a:lnTo>
                    <a:pt x="1999678" y="46863"/>
                  </a:lnTo>
                  <a:lnTo>
                    <a:pt x="1999678" y="75641"/>
                  </a:lnTo>
                  <a:lnTo>
                    <a:pt x="1523492" y="353517"/>
                  </a:lnTo>
                  <a:lnTo>
                    <a:pt x="1180465" y="75641"/>
                  </a:lnTo>
                  <a:lnTo>
                    <a:pt x="1999678" y="75641"/>
                  </a:lnTo>
                  <a:lnTo>
                    <a:pt x="1999678" y="46863"/>
                  </a:lnTo>
                  <a:lnTo>
                    <a:pt x="1133779" y="46863"/>
                  </a:lnTo>
                  <a:lnTo>
                    <a:pt x="1128356" y="50711"/>
                  </a:lnTo>
                  <a:lnTo>
                    <a:pt x="1124369" y="62001"/>
                  </a:lnTo>
                  <a:lnTo>
                    <a:pt x="1124483" y="62865"/>
                  </a:lnTo>
                  <a:lnTo>
                    <a:pt x="1126109" y="68605"/>
                  </a:lnTo>
                  <a:lnTo>
                    <a:pt x="1508772" y="378587"/>
                  </a:lnTo>
                  <a:lnTo>
                    <a:pt x="1579511" y="859840"/>
                  </a:lnTo>
                  <a:lnTo>
                    <a:pt x="1584109" y="864666"/>
                  </a:lnTo>
                  <a:lnTo>
                    <a:pt x="1591017" y="866000"/>
                  </a:lnTo>
                  <a:lnTo>
                    <a:pt x="1591919" y="866089"/>
                  </a:lnTo>
                  <a:lnTo>
                    <a:pt x="1597863" y="866089"/>
                  </a:lnTo>
                  <a:lnTo>
                    <a:pt x="1602625" y="863422"/>
                  </a:lnTo>
                  <a:lnTo>
                    <a:pt x="1634312" y="808990"/>
                  </a:lnTo>
                  <a:lnTo>
                    <a:pt x="2046262" y="101155"/>
                  </a:lnTo>
                  <a:lnTo>
                    <a:pt x="2061108" y="75641"/>
                  </a:lnTo>
                  <a:lnTo>
                    <a:pt x="2065210" y="68605"/>
                  </a:lnTo>
                  <a:lnTo>
                    <a:pt x="2067115" y="62865"/>
                  </a:lnTo>
                  <a:lnTo>
                    <a:pt x="2067204" y="59994"/>
                  </a:lnTo>
                  <a:close/>
                </a:path>
                <a:path w="15046960" h="866140">
                  <a:moveTo>
                    <a:pt x="15046516" y="52527"/>
                  </a:moveTo>
                  <a:lnTo>
                    <a:pt x="15040902" y="46863"/>
                  </a:lnTo>
                  <a:lnTo>
                    <a:pt x="14375867" y="46863"/>
                  </a:lnTo>
                  <a:lnTo>
                    <a:pt x="14370253" y="52527"/>
                  </a:lnTo>
                  <a:lnTo>
                    <a:pt x="14370253" y="857529"/>
                  </a:lnTo>
                  <a:lnTo>
                    <a:pt x="14373390" y="862190"/>
                  </a:lnTo>
                  <a:lnTo>
                    <a:pt x="14382890" y="866025"/>
                  </a:lnTo>
                  <a:lnTo>
                    <a:pt x="14388351" y="864819"/>
                  </a:lnTo>
                  <a:lnTo>
                    <a:pt x="14707984" y="525475"/>
                  </a:lnTo>
                  <a:lnTo>
                    <a:pt x="15024900" y="861085"/>
                  </a:lnTo>
                  <a:lnTo>
                    <a:pt x="15028431" y="864819"/>
                  </a:lnTo>
                  <a:lnTo>
                    <a:pt x="15033892" y="866025"/>
                  </a:lnTo>
                  <a:lnTo>
                    <a:pt x="15043392" y="862190"/>
                  </a:lnTo>
                  <a:lnTo>
                    <a:pt x="15046516" y="857516"/>
                  </a:lnTo>
                  <a:lnTo>
                    <a:pt x="15046516" y="52527"/>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17397939" y="0"/>
              <a:ext cx="885824" cy="682149"/>
            </a:xfrm>
            <a:prstGeom prst="rect">
              <a:avLst/>
            </a:prstGeom>
          </p:spPr>
        </p:pic>
        <p:pic>
          <p:nvPicPr>
            <p:cNvPr id="10" name="object 10"/>
            <p:cNvPicPr/>
            <p:nvPr/>
          </p:nvPicPr>
          <p:blipFill>
            <a:blip r:embed="rId3" cstate="print"/>
            <a:stretch>
              <a:fillRect/>
            </a:stretch>
          </p:blipFill>
          <p:spPr>
            <a:xfrm>
              <a:off x="0" y="0"/>
              <a:ext cx="2209799" cy="552449"/>
            </a:xfrm>
            <a:prstGeom prst="rect">
              <a:avLst/>
            </a:prstGeom>
          </p:spPr>
        </p:pic>
        <p:sp>
          <p:nvSpPr>
            <p:cNvPr id="11" name="object 11"/>
            <p:cNvSpPr/>
            <p:nvPr/>
          </p:nvSpPr>
          <p:spPr>
            <a:xfrm>
              <a:off x="1049693" y="8672275"/>
              <a:ext cx="862965" cy="755650"/>
            </a:xfrm>
            <a:custGeom>
              <a:avLst/>
              <a:gdLst/>
              <a:ahLst/>
              <a:cxnLst/>
              <a:rect l="l" t="t" r="r" b="b"/>
              <a:pathLst>
                <a:path w="862964" h="755650">
                  <a:moveTo>
                    <a:pt x="437040" y="755103"/>
                  </a:moveTo>
                  <a:lnTo>
                    <a:pt x="86003" y="415600"/>
                  </a:lnTo>
                  <a:lnTo>
                    <a:pt x="50585" y="376590"/>
                  </a:lnTo>
                  <a:lnTo>
                    <a:pt x="24218" y="332841"/>
                  </a:lnTo>
                  <a:lnTo>
                    <a:pt x="7243" y="285924"/>
                  </a:lnTo>
                  <a:lnTo>
                    <a:pt x="0" y="237409"/>
                  </a:lnTo>
                  <a:lnTo>
                    <a:pt x="2829" y="188868"/>
                  </a:lnTo>
                  <a:lnTo>
                    <a:pt x="16072" y="141871"/>
                  </a:lnTo>
                  <a:lnTo>
                    <a:pt x="48605" y="86983"/>
                  </a:lnTo>
                  <a:lnTo>
                    <a:pt x="88913" y="48462"/>
                  </a:lnTo>
                  <a:lnTo>
                    <a:pt x="128939" y="23782"/>
                  </a:lnTo>
                  <a:lnTo>
                    <a:pt x="175923" y="5832"/>
                  </a:lnTo>
                  <a:lnTo>
                    <a:pt x="223176" y="0"/>
                  </a:lnTo>
                  <a:lnTo>
                    <a:pt x="270236" y="4076"/>
                  </a:lnTo>
                  <a:lnTo>
                    <a:pt x="315837" y="17496"/>
                  </a:lnTo>
                  <a:lnTo>
                    <a:pt x="358712" y="39697"/>
                  </a:lnTo>
                  <a:lnTo>
                    <a:pt x="397594" y="70114"/>
                  </a:lnTo>
                  <a:lnTo>
                    <a:pt x="431216" y="108183"/>
                  </a:lnTo>
                  <a:lnTo>
                    <a:pt x="464840" y="70114"/>
                  </a:lnTo>
                  <a:lnTo>
                    <a:pt x="503725" y="39697"/>
                  </a:lnTo>
                  <a:lnTo>
                    <a:pt x="546603" y="17497"/>
                  </a:lnTo>
                  <a:lnTo>
                    <a:pt x="592205" y="4077"/>
                  </a:lnTo>
                  <a:lnTo>
                    <a:pt x="639263" y="1"/>
                  </a:lnTo>
                  <a:lnTo>
                    <a:pt x="686508" y="5832"/>
                  </a:lnTo>
                  <a:lnTo>
                    <a:pt x="732209" y="23152"/>
                  </a:lnTo>
                  <a:lnTo>
                    <a:pt x="772543" y="47739"/>
                  </a:lnTo>
                  <a:lnTo>
                    <a:pt x="813381" y="86439"/>
                  </a:lnTo>
                  <a:lnTo>
                    <a:pt x="846361" y="141871"/>
                  </a:lnTo>
                  <a:lnTo>
                    <a:pt x="859673" y="189158"/>
                  </a:lnTo>
                  <a:lnTo>
                    <a:pt x="862465" y="237859"/>
                  </a:lnTo>
                  <a:lnTo>
                    <a:pt x="855136" y="286413"/>
                  </a:lnTo>
                  <a:lnTo>
                    <a:pt x="838088" y="333261"/>
                  </a:lnTo>
                  <a:lnTo>
                    <a:pt x="811719" y="376843"/>
                  </a:lnTo>
                  <a:lnTo>
                    <a:pt x="776429" y="415600"/>
                  </a:lnTo>
                  <a:lnTo>
                    <a:pt x="441738" y="750963"/>
                  </a:lnTo>
                  <a:lnTo>
                    <a:pt x="440898" y="751733"/>
                  </a:lnTo>
                  <a:lnTo>
                    <a:pt x="437040" y="755103"/>
                  </a:lnTo>
                  <a:close/>
                </a:path>
              </a:pathLst>
            </a:custGeom>
            <a:solidFill>
              <a:srgbClr val="FF3131"/>
            </a:solidFill>
          </p:spPr>
          <p:txBody>
            <a:bodyPr wrap="square" lIns="0" tIns="0" rIns="0" bIns="0" rtlCol="0"/>
            <a:lstStyle/>
            <a:p>
              <a:endParaRPr/>
            </a:p>
          </p:txBody>
        </p:sp>
        <p:pic>
          <p:nvPicPr>
            <p:cNvPr id="12" name="object 12"/>
            <p:cNvPicPr/>
            <p:nvPr/>
          </p:nvPicPr>
          <p:blipFill>
            <a:blip r:embed="rId4" cstate="print"/>
            <a:stretch>
              <a:fillRect/>
            </a:stretch>
          </p:blipFill>
          <p:spPr>
            <a:xfrm>
              <a:off x="5239251" y="2106358"/>
              <a:ext cx="7289446" cy="607429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8"/>
          </a:xfrm>
          <a:prstGeom prst="rect">
            <a:avLst/>
          </a:prstGeom>
        </p:spPr>
      </p:pic>
      <p:grpSp>
        <p:nvGrpSpPr>
          <p:cNvPr id="3" name="object 3"/>
          <p:cNvGrpSpPr/>
          <p:nvPr/>
        </p:nvGrpSpPr>
        <p:grpSpPr>
          <a:xfrm>
            <a:off x="0" y="0"/>
            <a:ext cx="18284190" cy="9846945"/>
            <a:chOff x="0" y="0"/>
            <a:chExt cx="18284190" cy="9846945"/>
          </a:xfrm>
        </p:grpSpPr>
        <p:sp>
          <p:nvSpPr>
            <p:cNvPr id="4" name="object 4"/>
            <p:cNvSpPr/>
            <p:nvPr/>
          </p:nvSpPr>
          <p:spPr>
            <a:xfrm>
              <a:off x="773644" y="704610"/>
              <a:ext cx="16732885" cy="8872855"/>
            </a:xfrm>
            <a:custGeom>
              <a:avLst/>
              <a:gdLst/>
              <a:ahLst/>
              <a:cxnLst/>
              <a:rect l="l" t="t" r="r" b="b"/>
              <a:pathLst>
                <a:path w="16732885" h="8872855">
                  <a:moveTo>
                    <a:pt x="16375538" y="8872537"/>
                  </a:moveTo>
                  <a:lnTo>
                    <a:pt x="365173" y="8872537"/>
                  </a:lnTo>
                  <a:lnTo>
                    <a:pt x="336674" y="8867894"/>
                  </a:lnTo>
                  <a:lnTo>
                    <a:pt x="293146" y="8855928"/>
                  </a:lnTo>
                  <a:lnTo>
                    <a:pt x="251597" y="8839630"/>
                  </a:lnTo>
                  <a:lnTo>
                    <a:pt x="212289" y="8819260"/>
                  </a:lnTo>
                  <a:lnTo>
                    <a:pt x="175484" y="8795080"/>
                  </a:lnTo>
                  <a:lnTo>
                    <a:pt x="141443" y="8767352"/>
                  </a:lnTo>
                  <a:lnTo>
                    <a:pt x="110428" y="8736336"/>
                  </a:lnTo>
                  <a:lnTo>
                    <a:pt x="82699" y="8702295"/>
                  </a:lnTo>
                  <a:lnTo>
                    <a:pt x="58519" y="8665490"/>
                  </a:lnTo>
                  <a:lnTo>
                    <a:pt x="38149" y="8626182"/>
                  </a:lnTo>
                  <a:lnTo>
                    <a:pt x="21851" y="8584633"/>
                  </a:lnTo>
                  <a:lnTo>
                    <a:pt x="9886" y="8541105"/>
                  </a:lnTo>
                  <a:lnTo>
                    <a:pt x="2515" y="8495858"/>
                  </a:lnTo>
                  <a:lnTo>
                    <a:pt x="0" y="8449154"/>
                  </a:lnTo>
                  <a:lnTo>
                    <a:pt x="0" y="428624"/>
                  </a:lnTo>
                  <a:lnTo>
                    <a:pt x="2515" y="381921"/>
                  </a:lnTo>
                  <a:lnTo>
                    <a:pt x="9886" y="336674"/>
                  </a:lnTo>
                  <a:lnTo>
                    <a:pt x="21851" y="293146"/>
                  </a:lnTo>
                  <a:lnTo>
                    <a:pt x="38149" y="251597"/>
                  </a:lnTo>
                  <a:lnTo>
                    <a:pt x="58519" y="212289"/>
                  </a:lnTo>
                  <a:lnTo>
                    <a:pt x="82699" y="175484"/>
                  </a:lnTo>
                  <a:lnTo>
                    <a:pt x="110428" y="141443"/>
                  </a:lnTo>
                  <a:lnTo>
                    <a:pt x="141443" y="110427"/>
                  </a:lnTo>
                  <a:lnTo>
                    <a:pt x="175484" y="82699"/>
                  </a:lnTo>
                  <a:lnTo>
                    <a:pt x="212289" y="58519"/>
                  </a:lnTo>
                  <a:lnTo>
                    <a:pt x="251597" y="38149"/>
                  </a:lnTo>
                  <a:lnTo>
                    <a:pt x="293146" y="21851"/>
                  </a:lnTo>
                  <a:lnTo>
                    <a:pt x="336674" y="9885"/>
                  </a:lnTo>
                  <a:lnTo>
                    <a:pt x="381921" y="2514"/>
                  </a:lnTo>
                  <a:lnTo>
                    <a:pt x="428619" y="0"/>
                  </a:lnTo>
                  <a:lnTo>
                    <a:pt x="16312092" y="0"/>
                  </a:lnTo>
                  <a:lnTo>
                    <a:pt x="16358790" y="2514"/>
                  </a:lnTo>
                  <a:lnTo>
                    <a:pt x="16404037" y="9885"/>
                  </a:lnTo>
                  <a:lnTo>
                    <a:pt x="16447565" y="21851"/>
                  </a:lnTo>
                  <a:lnTo>
                    <a:pt x="16489114" y="38149"/>
                  </a:lnTo>
                  <a:lnTo>
                    <a:pt x="16528422" y="58519"/>
                  </a:lnTo>
                  <a:lnTo>
                    <a:pt x="16565227" y="82699"/>
                  </a:lnTo>
                  <a:lnTo>
                    <a:pt x="16599269" y="110427"/>
                  </a:lnTo>
                  <a:lnTo>
                    <a:pt x="16630284" y="141443"/>
                  </a:lnTo>
                  <a:lnTo>
                    <a:pt x="16658013" y="175484"/>
                  </a:lnTo>
                  <a:lnTo>
                    <a:pt x="16682193" y="212289"/>
                  </a:lnTo>
                  <a:lnTo>
                    <a:pt x="16702563" y="251597"/>
                  </a:lnTo>
                  <a:lnTo>
                    <a:pt x="16718861" y="293146"/>
                  </a:lnTo>
                  <a:lnTo>
                    <a:pt x="16730827" y="336674"/>
                  </a:lnTo>
                  <a:lnTo>
                    <a:pt x="16732447" y="346620"/>
                  </a:lnTo>
                  <a:lnTo>
                    <a:pt x="16732447" y="8531158"/>
                  </a:lnTo>
                  <a:lnTo>
                    <a:pt x="16718861" y="8584633"/>
                  </a:lnTo>
                  <a:lnTo>
                    <a:pt x="16702563" y="8626182"/>
                  </a:lnTo>
                  <a:lnTo>
                    <a:pt x="16682193" y="8665490"/>
                  </a:lnTo>
                  <a:lnTo>
                    <a:pt x="16658013" y="8702295"/>
                  </a:lnTo>
                  <a:lnTo>
                    <a:pt x="16630284" y="8736336"/>
                  </a:lnTo>
                  <a:lnTo>
                    <a:pt x="16599269" y="8767352"/>
                  </a:lnTo>
                  <a:lnTo>
                    <a:pt x="16565227" y="8795080"/>
                  </a:lnTo>
                  <a:lnTo>
                    <a:pt x="16528422" y="8819260"/>
                  </a:lnTo>
                  <a:lnTo>
                    <a:pt x="16489114" y="8839630"/>
                  </a:lnTo>
                  <a:lnTo>
                    <a:pt x="16447565" y="8855928"/>
                  </a:lnTo>
                  <a:lnTo>
                    <a:pt x="16404037" y="8867894"/>
                  </a:lnTo>
                  <a:lnTo>
                    <a:pt x="16375538" y="8872537"/>
                  </a:lnTo>
                  <a:close/>
                </a:path>
              </a:pathLst>
            </a:custGeom>
            <a:solidFill>
              <a:srgbClr val="000000"/>
            </a:solidFill>
          </p:spPr>
          <p:txBody>
            <a:bodyPr wrap="square" lIns="0" tIns="0" rIns="0" bIns="0" rtlCol="0"/>
            <a:lstStyle/>
            <a:p>
              <a:endParaRPr/>
            </a:p>
          </p:txBody>
        </p:sp>
        <p:sp>
          <p:nvSpPr>
            <p:cNvPr id="5" name="object 5"/>
            <p:cNvSpPr/>
            <p:nvPr/>
          </p:nvSpPr>
          <p:spPr>
            <a:xfrm>
              <a:off x="773644" y="704614"/>
              <a:ext cx="16744950" cy="8875395"/>
            </a:xfrm>
            <a:custGeom>
              <a:avLst/>
              <a:gdLst/>
              <a:ahLst/>
              <a:cxnLst/>
              <a:rect l="l" t="t" r="r" b="b"/>
              <a:pathLst>
                <a:path w="16744950" h="8875395">
                  <a:moveTo>
                    <a:pt x="428733" y="0"/>
                  </a:moveTo>
                  <a:lnTo>
                    <a:pt x="16316215" y="0"/>
                  </a:lnTo>
                  <a:lnTo>
                    <a:pt x="16362930" y="2514"/>
                  </a:lnTo>
                  <a:lnTo>
                    <a:pt x="16408189" y="9885"/>
                  </a:lnTo>
                  <a:lnTo>
                    <a:pt x="16451728" y="21850"/>
                  </a:lnTo>
                  <a:lnTo>
                    <a:pt x="16493288" y="38147"/>
                  </a:lnTo>
                  <a:lnTo>
                    <a:pt x="16532605" y="58516"/>
                  </a:lnTo>
                  <a:lnTo>
                    <a:pt x="16569420" y="82695"/>
                  </a:lnTo>
                  <a:lnTo>
                    <a:pt x="16603470" y="110422"/>
                  </a:lnTo>
                  <a:lnTo>
                    <a:pt x="16634493" y="141435"/>
                  </a:lnTo>
                  <a:lnTo>
                    <a:pt x="16662229" y="175474"/>
                  </a:lnTo>
                  <a:lnTo>
                    <a:pt x="16686415" y="212278"/>
                  </a:lnTo>
                  <a:lnTo>
                    <a:pt x="16706790" y="251583"/>
                  </a:lnTo>
                  <a:lnTo>
                    <a:pt x="16723092" y="293130"/>
                  </a:lnTo>
                  <a:lnTo>
                    <a:pt x="16735061" y="336656"/>
                  </a:lnTo>
                  <a:lnTo>
                    <a:pt x="16742434" y="381900"/>
                  </a:lnTo>
                  <a:lnTo>
                    <a:pt x="16744949" y="428596"/>
                  </a:lnTo>
                </a:path>
                <a:path w="16744950" h="8875395">
                  <a:moveTo>
                    <a:pt x="16744949" y="8448694"/>
                  </a:moveTo>
                  <a:lnTo>
                    <a:pt x="16742434" y="8495390"/>
                  </a:lnTo>
                  <a:lnTo>
                    <a:pt x="16735061" y="8540635"/>
                  </a:lnTo>
                  <a:lnTo>
                    <a:pt x="16723092" y="8584161"/>
                  </a:lnTo>
                  <a:lnTo>
                    <a:pt x="16706790" y="8625708"/>
                  </a:lnTo>
                  <a:lnTo>
                    <a:pt x="16686415" y="8665013"/>
                  </a:lnTo>
                  <a:lnTo>
                    <a:pt x="16662229" y="8701816"/>
                  </a:lnTo>
                  <a:lnTo>
                    <a:pt x="16634493" y="8735856"/>
                  </a:lnTo>
                  <a:lnTo>
                    <a:pt x="16603470" y="8766869"/>
                  </a:lnTo>
                  <a:lnTo>
                    <a:pt x="16569420" y="8794596"/>
                  </a:lnTo>
                  <a:lnTo>
                    <a:pt x="16532605" y="8818775"/>
                  </a:lnTo>
                  <a:lnTo>
                    <a:pt x="16493288" y="8839144"/>
                  </a:lnTo>
                  <a:lnTo>
                    <a:pt x="16451728" y="8855441"/>
                  </a:lnTo>
                  <a:lnTo>
                    <a:pt x="16408189" y="8867406"/>
                  </a:lnTo>
                  <a:lnTo>
                    <a:pt x="16362931" y="8874777"/>
                  </a:lnTo>
                </a:path>
                <a:path w="16744950" h="8875395">
                  <a:moveTo>
                    <a:pt x="0" y="428601"/>
                  </a:moveTo>
                  <a:lnTo>
                    <a:pt x="2515" y="381900"/>
                  </a:lnTo>
                  <a:lnTo>
                    <a:pt x="9888" y="336656"/>
                  </a:lnTo>
                  <a:lnTo>
                    <a:pt x="21857" y="293130"/>
                  </a:lnTo>
                  <a:lnTo>
                    <a:pt x="38159" y="251583"/>
                  </a:lnTo>
                  <a:lnTo>
                    <a:pt x="58534" y="212278"/>
                  </a:lnTo>
                  <a:lnTo>
                    <a:pt x="82720" y="175474"/>
                  </a:lnTo>
                  <a:lnTo>
                    <a:pt x="110456" y="141435"/>
                  </a:lnTo>
                  <a:lnTo>
                    <a:pt x="141479" y="110422"/>
                  </a:lnTo>
                  <a:lnTo>
                    <a:pt x="175529" y="82695"/>
                  </a:lnTo>
                  <a:lnTo>
                    <a:pt x="212343" y="58516"/>
                  </a:lnTo>
                  <a:lnTo>
                    <a:pt x="251661" y="38147"/>
                  </a:lnTo>
                  <a:lnTo>
                    <a:pt x="293220" y="21850"/>
                  </a:lnTo>
                  <a:lnTo>
                    <a:pt x="336760" y="9885"/>
                  </a:lnTo>
                  <a:lnTo>
                    <a:pt x="382018" y="2514"/>
                  </a:lnTo>
                  <a:lnTo>
                    <a:pt x="428733" y="0"/>
                  </a:lnTo>
                </a:path>
              </a:pathLst>
            </a:custGeom>
            <a:ln w="533455">
              <a:solidFill>
                <a:srgbClr val="000000"/>
              </a:solidFill>
            </a:ln>
          </p:spPr>
          <p:txBody>
            <a:bodyPr wrap="square" lIns="0" tIns="0" rIns="0" bIns="0" rtlCol="0"/>
            <a:lstStyle/>
            <a:p>
              <a:endParaRPr/>
            </a:p>
          </p:txBody>
        </p:sp>
        <p:sp>
          <p:nvSpPr>
            <p:cNvPr id="6" name="object 6"/>
            <p:cNvSpPr/>
            <p:nvPr/>
          </p:nvSpPr>
          <p:spPr>
            <a:xfrm>
              <a:off x="1192568" y="8719149"/>
              <a:ext cx="862965" cy="755650"/>
            </a:xfrm>
            <a:custGeom>
              <a:avLst/>
              <a:gdLst/>
              <a:ahLst/>
              <a:cxnLst/>
              <a:rect l="l" t="t" r="r" b="b"/>
              <a:pathLst>
                <a:path w="862964" h="755650">
                  <a:moveTo>
                    <a:pt x="437040" y="755103"/>
                  </a:moveTo>
                  <a:lnTo>
                    <a:pt x="86003" y="415600"/>
                  </a:lnTo>
                  <a:lnTo>
                    <a:pt x="50585" y="376590"/>
                  </a:lnTo>
                  <a:lnTo>
                    <a:pt x="24218" y="332841"/>
                  </a:lnTo>
                  <a:lnTo>
                    <a:pt x="7243" y="285924"/>
                  </a:lnTo>
                  <a:lnTo>
                    <a:pt x="0" y="237409"/>
                  </a:lnTo>
                  <a:lnTo>
                    <a:pt x="2829" y="188868"/>
                  </a:lnTo>
                  <a:lnTo>
                    <a:pt x="16072" y="141871"/>
                  </a:lnTo>
                  <a:lnTo>
                    <a:pt x="48605" y="86983"/>
                  </a:lnTo>
                  <a:lnTo>
                    <a:pt x="88913" y="48462"/>
                  </a:lnTo>
                  <a:lnTo>
                    <a:pt x="128939" y="23782"/>
                  </a:lnTo>
                  <a:lnTo>
                    <a:pt x="175923" y="5832"/>
                  </a:lnTo>
                  <a:lnTo>
                    <a:pt x="223176" y="0"/>
                  </a:lnTo>
                  <a:lnTo>
                    <a:pt x="270236" y="4076"/>
                  </a:lnTo>
                  <a:lnTo>
                    <a:pt x="315837" y="17496"/>
                  </a:lnTo>
                  <a:lnTo>
                    <a:pt x="358712" y="39697"/>
                  </a:lnTo>
                  <a:lnTo>
                    <a:pt x="397594" y="70114"/>
                  </a:lnTo>
                  <a:lnTo>
                    <a:pt x="431216" y="108183"/>
                  </a:lnTo>
                  <a:lnTo>
                    <a:pt x="464840" y="70114"/>
                  </a:lnTo>
                  <a:lnTo>
                    <a:pt x="503725" y="39697"/>
                  </a:lnTo>
                  <a:lnTo>
                    <a:pt x="546603" y="17497"/>
                  </a:lnTo>
                  <a:lnTo>
                    <a:pt x="592205" y="4077"/>
                  </a:lnTo>
                  <a:lnTo>
                    <a:pt x="639263" y="1"/>
                  </a:lnTo>
                  <a:lnTo>
                    <a:pt x="686508" y="5832"/>
                  </a:lnTo>
                  <a:lnTo>
                    <a:pt x="732209" y="23152"/>
                  </a:lnTo>
                  <a:lnTo>
                    <a:pt x="772543" y="47739"/>
                  </a:lnTo>
                  <a:lnTo>
                    <a:pt x="813381" y="86439"/>
                  </a:lnTo>
                  <a:lnTo>
                    <a:pt x="846361" y="141871"/>
                  </a:lnTo>
                  <a:lnTo>
                    <a:pt x="859673" y="189158"/>
                  </a:lnTo>
                  <a:lnTo>
                    <a:pt x="862465" y="237859"/>
                  </a:lnTo>
                  <a:lnTo>
                    <a:pt x="855136" y="286413"/>
                  </a:lnTo>
                  <a:lnTo>
                    <a:pt x="838088" y="333261"/>
                  </a:lnTo>
                  <a:lnTo>
                    <a:pt x="811719" y="376843"/>
                  </a:lnTo>
                  <a:lnTo>
                    <a:pt x="776429" y="415600"/>
                  </a:lnTo>
                  <a:lnTo>
                    <a:pt x="441738" y="750963"/>
                  </a:lnTo>
                  <a:lnTo>
                    <a:pt x="440898" y="751733"/>
                  </a:lnTo>
                  <a:lnTo>
                    <a:pt x="437040" y="755103"/>
                  </a:lnTo>
                  <a:close/>
                </a:path>
              </a:pathLst>
            </a:custGeom>
            <a:solidFill>
              <a:srgbClr val="FF3131"/>
            </a:solidFill>
          </p:spPr>
          <p:txBody>
            <a:bodyPr wrap="square" lIns="0" tIns="0" rIns="0" bIns="0" rtlCol="0"/>
            <a:lstStyle/>
            <a:p>
              <a:endParaRPr/>
            </a:p>
          </p:txBody>
        </p:sp>
        <p:sp>
          <p:nvSpPr>
            <p:cNvPr id="7" name="object 7"/>
            <p:cNvSpPr/>
            <p:nvPr/>
          </p:nvSpPr>
          <p:spPr>
            <a:xfrm>
              <a:off x="2206142" y="8656001"/>
              <a:ext cx="14829790" cy="818515"/>
            </a:xfrm>
            <a:custGeom>
              <a:avLst/>
              <a:gdLst/>
              <a:ahLst/>
              <a:cxnLst/>
              <a:rect l="l" t="t" r="r" b="b"/>
              <a:pathLst>
                <a:path w="14829790" h="818515">
                  <a:moveTo>
                    <a:pt x="771525" y="385762"/>
                  </a:moveTo>
                  <a:lnTo>
                    <a:pt x="768210" y="334848"/>
                  </a:lnTo>
                  <a:lnTo>
                    <a:pt x="758418" y="285445"/>
                  </a:lnTo>
                  <a:lnTo>
                    <a:pt x="748220" y="255371"/>
                  </a:lnTo>
                  <a:lnTo>
                    <a:pt x="748220" y="385762"/>
                  </a:lnTo>
                  <a:lnTo>
                    <a:pt x="745782" y="424942"/>
                  </a:lnTo>
                  <a:lnTo>
                    <a:pt x="734974" y="482638"/>
                  </a:lnTo>
                  <a:lnTo>
                    <a:pt x="721334" y="523036"/>
                  </a:lnTo>
                  <a:lnTo>
                    <a:pt x="706272" y="555332"/>
                  </a:lnTo>
                  <a:lnTo>
                    <a:pt x="705891" y="558025"/>
                  </a:lnTo>
                  <a:lnTo>
                    <a:pt x="741692" y="739038"/>
                  </a:lnTo>
                  <a:lnTo>
                    <a:pt x="693674" y="730618"/>
                  </a:lnTo>
                  <a:lnTo>
                    <a:pt x="556348" y="706551"/>
                  </a:lnTo>
                  <a:lnTo>
                    <a:pt x="553758" y="706945"/>
                  </a:lnTo>
                  <a:lnTo>
                    <a:pt x="551497" y="708113"/>
                  </a:lnTo>
                  <a:lnTo>
                    <a:pt x="535978" y="715670"/>
                  </a:lnTo>
                  <a:lnTo>
                    <a:pt x="487476" y="733742"/>
                  </a:lnTo>
                  <a:lnTo>
                    <a:pt x="423379" y="745972"/>
                  </a:lnTo>
                  <a:lnTo>
                    <a:pt x="385762" y="748220"/>
                  </a:lnTo>
                  <a:lnTo>
                    <a:pt x="337921" y="745109"/>
                  </a:lnTo>
                  <a:lnTo>
                    <a:pt x="291503" y="735914"/>
                  </a:lnTo>
                  <a:lnTo>
                    <a:pt x="246976" y="720813"/>
                  </a:lnTo>
                  <a:lnTo>
                    <a:pt x="204825" y="700011"/>
                  </a:lnTo>
                  <a:lnTo>
                    <a:pt x="165506" y="673696"/>
                  </a:lnTo>
                  <a:lnTo>
                    <a:pt x="129476" y="642061"/>
                  </a:lnTo>
                  <a:lnTo>
                    <a:pt x="97840" y="606031"/>
                  </a:lnTo>
                  <a:lnTo>
                    <a:pt x="71526" y="566699"/>
                  </a:lnTo>
                  <a:lnTo>
                    <a:pt x="50723" y="524548"/>
                  </a:lnTo>
                  <a:lnTo>
                    <a:pt x="35623" y="480034"/>
                  </a:lnTo>
                  <a:lnTo>
                    <a:pt x="26416" y="433616"/>
                  </a:lnTo>
                  <a:lnTo>
                    <a:pt x="23304" y="385762"/>
                  </a:lnTo>
                  <a:lnTo>
                    <a:pt x="26416" y="337921"/>
                  </a:lnTo>
                  <a:lnTo>
                    <a:pt x="35623" y="291503"/>
                  </a:lnTo>
                  <a:lnTo>
                    <a:pt x="50723" y="246989"/>
                  </a:lnTo>
                  <a:lnTo>
                    <a:pt x="71526" y="204838"/>
                  </a:lnTo>
                  <a:lnTo>
                    <a:pt x="97840" y="165506"/>
                  </a:lnTo>
                  <a:lnTo>
                    <a:pt x="129476" y="129476"/>
                  </a:lnTo>
                  <a:lnTo>
                    <a:pt x="165506" y="97840"/>
                  </a:lnTo>
                  <a:lnTo>
                    <a:pt x="204825" y="71526"/>
                  </a:lnTo>
                  <a:lnTo>
                    <a:pt x="246976" y="50723"/>
                  </a:lnTo>
                  <a:lnTo>
                    <a:pt x="291503" y="35623"/>
                  </a:lnTo>
                  <a:lnTo>
                    <a:pt x="337921" y="26428"/>
                  </a:lnTo>
                  <a:lnTo>
                    <a:pt x="385762" y="23317"/>
                  </a:lnTo>
                  <a:lnTo>
                    <a:pt x="433603" y="26428"/>
                  </a:lnTo>
                  <a:lnTo>
                    <a:pt x="480021" y="35623"/>
                  </a:lnTo>
                  <a:lnTo>
                    <a:pt x="524548" y="50723"/>
                  </a:lnTo>
                  <a:lnTo>
                    <a:pt x="566699" y="71526"/>
                  </a:lnTo>
                  <a:lnTo>
                    <a:pt x="606018" y="97840"/>
                  </a:lnTo>
                  <a:lnTo>
                    <a:pt x="642048" y="129476"/>
                  </a:lnTo>
                  <a:lnTo>
                    <a:pt x="673684" y="165506"/>
                  </a:lnTo>
                  <a:lnTo>
                    <a:pt x="699998" y="204838"/>
                  </a:lnTo>
                  <a:lnTo>
                    <a:pt x="720801" y="246989"/>
                  </a:lnTo>
                  <a:lnTo>
                    <a:pt x="735901" y="291503"/>
                  </a:lnTo>
                  <a:lnTo>
                    <a:pt x="745109" y="337921"/>
                  </a:lnTo>
                  <a:lnTo>
                    <a:pt x="748220" y="385762"/>
                  </a:lnTo>
                  <a:lnTo>
                    <a:pt x="748220" y="255371"/>
                  </a:lnTo>
                  <a:lnTo>
                    <a:pt x="720217" y="193192"/>
                  </a:lnTo>
                  <a:lnTo>
                    <a:pt x="692200" y="151345"/>
                  </a:lnTo>
                  <a:lnTo>
                    <a:pt x="658533" y="112991"/>
                  </a:lnTo>
                  <a:lnTo>
                    <a:pt x="620191" y="79324"/>
                  </a:lnTo>
                  <a:lnTo>
                    <a:pt x="578332" y="51320"/>
                  </a:lnTo>
                  <a:lnTo>
                    <a:pt x="533463" y="29171"/>
                  </a:lnTo>
                  <a:lnTo>
                    <a:pt x="516178" y="23317"/>
                  </a:lnTo>
                  <a:lnTo>
                    <a:pt x="486092" y="13106"/>
                  </a:lnTo>
                  <a:lnTo>
                    <a:pt x="436689" y="3314"/>
                  </a:lnTo>
                  <a:lnTo>
                    <a:pt x="385762" y="0"/>
                  </a:lnTo>
                  <a:lnTo>
                    <a:pt x="334835" y="3314"/>
                  </a:lnTo>
                  <a:lnTo>
                    <a:pt x="285445" y="13106"/>
                  </a:lnTo>
                  <a:lnTo>
                    <a:pt x="238061" y="29171"/>
                  </a:lnTo>
                  <a:lnTo>
                    <a:pt x="193192" y="51320"/>
                  </a:lnTo>
                  <a:lnTo>
                    <a:pt x="151333" y="79324"/>
                  </a:lnTo>
                  <a:lnTo>
                    <a:pt x="112991" y="112991"/>
                  </a:lnTo>
                  <a:lnTo>
                    <a:pt x="79324" y="151345"/>
                  </a:lnTo>
                  <a:lnTo>
                    <a:pt x="51308" y="193192"/>
                  </a:lnTo>
                  <a:lnTo>
                    <a:pt x="29171" y="238061"/>
                  </a:lnTo>
                  <a:lnTo>
                    <a:pt x="13106" y="285445"/>
                  </a:lnTo>
                  <a:lnTo>
                    <a:pt x="3314" y="334848"/>
                  </a:lnTo>
                  <a:lnTo>
                    <a:pt x="0" y="385762"/>
                  </a:lnTo>
                  <a:lnTo>
                    <a:pt x="3314" y="436689"/>
                  </a:lnTo>
                  <a:lnTo>
                    <a:pt x="13106" y="486092"/>
                  </a:lnTo>
                  <a:lnTo>
                    <a:pt x="29171" y="533476"/>
                  </a:lnTo>
                  <a:lnTo>
                    <a:pt x="51308" y="578332"/>
                  </a:lnTo>
                  <a:lnTo>
                    <a:pt x="79324" y="620191"/>
                  </a:lnTo>
                  <a:lnTo>
                    <a:pt x="112991" y="658545"/>
                  </a:lnTo>
                  <a:lnTo>
                    <a:pt x="151333" y="692213"/>
                  </a:lnTo>
                  <a:lnTo>
                    <a:pt x="193192" y="720217"/>
                  </a:lnTo>
                  <a:lnTo>
                    <a:pt x="238061" y="742353"/>
                  </a:lnTo>
                  <a:lnTo>
                    <a:pt x="285445" y="758431"/>
                  </a:lnTo>
                  <a:lnTo>
                    <a:pt x="334835" y="768223"/>
                  </a:lnTo>
                  <a:lnTo>
                    <a:pt x="385762" y="771525"/>
                  </a:lnTo>
                  <a:lnTo>
                    <a:pt x="425564" y="769213"/>
                  </a:lnTo>
                  <a:lnTo>
                    <a:pt x="483933" y="758786"/>
                  </a:lnTo>
                  <a:lnTo>
                    <a:pt x="526910" y="744842"/>
                  </a:lnTo>
                  <a:lnTo>
                    <a:pt x="558673" y="730618"/>
                  </a:lnTo>
                  <a:lnTo>
                    <a:pt x="758190" y="765594"/>
                  </a:lnTo>
                  <a:lnTo>
                    <a:pt x="762063" y="764349"/>
                  </a:lnTo>
                  <a:lnTo>
                    <a:pt x="767435" y="758863"/>
                  </a:lnTo>
                  <a:lnTo>
                    <a:pt x="768604" y="754964"/>
                  </a:lnTo>
                  <a:lnTo>
                    <a:pt x="765454" y="739038"/>
                  </a:lnTo>
                  <a:lnTo>
                    <a:pt x="730046" y="560057"/>
                  </a:lnTo>
                  <a:lnTo>
                    <a:pt x="737184" y="545160"/>
                  </a:lnTo>
                  <a:lnTo>
                    <a:pt x="754697" y="498792"/>
                  </a:lnTo>
                  <a:lnTo>
                    <a:pt x="768997" y="427291"/>
                  </a:lnTo>
                  <a:lnTo>
                    <a:pt x="771525" y="385762"/>
                  </a:lnTo>
                  <a:close/>
                </a:path>
                <a:path w="14829790" h="818515">
                  <a:moveTo>
                    <a:pt x="1908784" y="59245"/>
                  </a:moveTo>
                  <a:lnTo>
                    <a:pt x="1895398" y="46875"/>
                  </a:lnTo>
                  <a:lnTo>
                    <a:pt x="1857895" y="46875"/>
                  </a:lnTo>
                  <a:lnTo>
                    <a:pt x="1857895" y="98005"/>
                  </a:lnTo>
                  <a:lnTo>
                    <a:pt x="1470914" y="764692"/>
                  </a:lnTo>
                  <a:lnTo>
                    <a:pt x="1411465" y="359206"/>
                  </a:lnTo>
                  <a:lnTo>
                    <a:pt x="1451635" y="335699"/>
                  </a:lnTo>
                  <a:lnTo>
                    <a:pt x="1857895" y="98005"/>
                  </a:lnTo>
                  <a:lnTo>
                    <a:pt x="1857895" y="46875"/>
                  </a:lnTo>
                  <a:lnTo>
                    <a:pt x="1845360" y="46875"/>
                  </a:lnTo>
                  <a:lnTo>
                    <a:pt x="1845360" y="73977"/>
                  </a:lnTo>
                  <a:lnTo>
                    <a:pt x="1398041" y="335699"/>
                  </a:lnTo>
                  <a:lnTo>
                    <a:pt x="1075817" y="73977"/>
                  </a:lnTo>
                  <a:lnTo>
                    <a:pt x="1845360" y="73977"/>
                  </a:lnTo>
                  <a:lnTo>
                    <a:pt x="1845360" y="46875"/>
                  </a:lnTo>
                  <a:lnTo>
                    <a:pt x="1031976" y="46875"/>
                  </a:lnTo>
                  <a:lnTo>
                    <a:pt x="1026871" y="50495"/>
                  </a:lnTo>
                  <a:lnTo>
                    <a:pt x="1023061" y="61315"/>
                  </a:lnTo>
                  <a:lnTo>
                    <a:pt x="1024763" y="67348"/>
                  </a:lnTo>
                  <a:lnTo>
                    <a:pt x="1384211" y="359321"/>
                  </a:lnTo>
                  <a:lnTo>
                    <a:pt x="1450670" y="812596"/>
                  </a:lnTo>
                  <a:lnTo>
                    <a:pt x="1454988" y="817130"/>
                  </a:lnTo>
                  <a:lnTo>
                    <a:pt x="1461477" y="818388"/>
                  </a:lnTo>
                  <a:lnTo>
                    <a:pt x="1462328" y="818476"/>
                  </a:lnTo>
                  <a:lnTo>
                    <a:pt x="1467916" y="818476"/>
                  </a:lnTo>
                  <a:lnTo>
                    <a:pt x="1472387" y="815962"/>
                  </a:lnTo>
                  <a:lnTo>
                    <a:pt x="1502143" y="764692"/>
                  </a:lnTo>
                  <a:lnTo>
                    <a:pt x="1889125" y="98005"/>
                  </a:lnTo>
                  <a:lnTo>
                    <a:pt x="1903069" y="73977"/>
                  </a:lnTo>
                  <a:lnTo>
                    <a:pt x="1906917" y="67348"/>
                  </a:lnTo>
                  <a:lnTo>
                    <a:pt x="1907489" y="66268"/>
                  </a:lnTo>
                  <a:lnTo>
                    <a:pt x="1908009" y="64998"/>
                  </a:lnTo>
                  <a:lnTo>
                    <a:pt x="1908352" y="63919"/>
                  </a:lnTo>
                  <a:lnTo>
                    <a:pt x="1908479" y="63411"/>
                  </a:lnTo>
                  <a:lnTo>
                    <a:pt x="1908759" y="61544"/>
                  </a:lnTo>
                  <a:lnTo>
                    <a:pt x="1908784" y="59245"/>
                  </a:lnTo>
                  <a:close/>
                </a:path>
                <a:path w="14829790" h="818515">
                  <a:moveTo>
                    <a:pt x="14829727" y="52209"/>
                  </a:moveTo>
                  <a:lnTo>
                    <a:pt x="14824431" y="46875"/>
                  </a:lnTo>
                  <a:lnTo>
                    <a:pt x="14196898" y="46875"/>
                  </a:lnTo>
                  <a:lnTo>
                    <a:pt x="14191602" y="52209"/>
                  </a:lnTo>
                  <a:lnTo>
                    <a:pt x="14191602" y="810399"/>
                  </a:lnTo>
                  <a:lnTo>
                    <a:pt x="14194562" y="814793"/>
                  </a:lnTo>
                  <a:lnTo>
                    <a:pt x="14203528" y="818400"/>
                  </a:lnTo>
                  <a:lnTo>
                    <a:pt x="14208684" y="817270"/>
                  </a:lnTo>
                  <a:lnTo>
                    <a:pt x="14510284" y="497662"/>
                  </a:lnTo>
                  <a:lnTo>
                    <a:pt x="14809331" y="813752"/>
                  </a:lnTo>
                  <a:lnTo>
                    <a:pt x="14812658" y="817270"/>
                  </a:lnTo>
                  <a:lnTo>
                    <a:pt x="14817801" y="818400"/>
                  </a:lnTo>
                  <a:lnTo>
                    <a:pt x="14826768" y="814793"/>
                  </a:lnTo>
                  <a:lnTo>
                    <a:pt x="14829727" y="810399"/>
                  </a:lnTo>
                  <a:lnTo>
                    <a:pt x="14829727" y="52209"/>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17397939" y="0"/>
              <a:ext cx="885824" cy="682150"/>
            </a:xfrm>
            <a:prstGeom prst="rect">
              <a:avLst/>
            </a:prstGeom>
          </p:spPr>
        </p:pic>
        <p:pic>
          <p:nvPicPr>
            <p:cNvPr id="9" name="object 9"/>
            <p:cNvPicPr/>
            <p:nvPr/>
          </p:nvPicPr>
          <p:blipFill>
            <a:blip r:embed="rId4" cstate="print"/>
            <a:stretch>
              <a:fillRect/>
            </a:stretch>
          </p:blipFill>
          <p:spPr>
            <a:xfrm>
              <a:off x="0" y="0"/>
              <a:ext cx="2209799" cy="552449"/>
            </a:xfrm>
            <a:prstGeom prst="rect">
              <a:avLst/>
            </a:prstGeom>
          </p:spPr>
        </p:pic>
      </p:grpSp>
      <p:sp>
        <p:nvSpPr>
          <p:cNvPr id="10" name="object 10"/>
          <p:cNvSpPr txBox="1"/>
          <p:nvPr/>
        </p:nvSpPr>
        <p:spPr>
          <a:xfrm>
            <a:off x="1607889" y="2582339"/>
            <a:ext cx="12185015" cy="4940300"/>
          </a:xfrm>
          <a:prstGeom prst="rect">
            <a:avLst/>
          </a:prstGeom>
        </p:spPr>
        <p:txBody>
          <a:bodyPr vert="horz" wrap="square" lIns="0" tIns="130175" rIns="0" bIns="0" rtlCol="0">
            <a:spAutoFit/>
          </a:bodyPr>
          <a:lstStyle/>
          <a:p>
            <a:pPr marL="558800" indent="-546735">
              <a:lnSpc>
                <a:spcPct val="100000"/>
              </a:lnSpc>
              <a:spcBef>
                <a:spcPts val="1025"/>
              </a:spcBef>
              <a:buAutoNum type="arabicPeriod"/>
              <a:tabLst>
                <a:tab pos="559435" algn="l"/>
              </a:tabLst>
            </a:pPr>
            <a:r>
              <a:rPr sz="4600" spc="95" dirty="0">
                <a:solidFill>
                  <a:srgbClr val="FDFBFB"/>
                </a:solidFill>
                <a:latin typeface="Calibri"/>
                <a:cs typeface="Calibri"/>
              </a:rPr>
              <a:t>Introduction</a:t>
            </a:r>
            <a:r>
              <a:rPr sz="4600" spc="225" dirty="0">
                <a:solidFill>
                  <a:srgbClr val="FDFBFB"/>
                </a:solidFill>
                <a:latin typeface="Calibri"/>
                <a:cs typeface="Calibri"/>
              </a:rPr>
              <a:t> </a:t>
            </a:r>
            <a:r>
              <a:rPr sz="4600" spc="-70" dirty="0">
                <a:solidFill>
                  <a:srgbClr val="FDFBFB"/>
                </a:solidFill>
                <a:latin typeface="Calibri"/>
                <a:cs typeface="Calibri"/>
              </a:rPr>
              <a:t>to</a:t>
            </a:r>
            <a:r>
              <a:rPr sz="4600" spc="229" dirty="0">
                <a:solidFill>
                  <a:srgbClr val="FDFBFB"/>
                </a:solidFill>
                <a:latin typeface="Calibri"/>
                <a:cs typeface="Calibri"/>
              </a:rPr>
              <a:t> </a:t>
            </a:r>
            <a:r>
              <a:rPr sz="4600" spc="130" dirty="0">
                <a:solidFill>
                  <a:srgbClr val="FDFBFB"/>
                </a:solidFill>
                <a:latin typeface="Calibri"/>
                <a:cs typeface="Calibri"/>
              </a:rPr>
              <a:t>Instagram</a:t>
            </a:r>
            <a:endParaRPr sz="4600">
              <a:latin typeface="Calibri"/>
              <a:cs typeface="Calibri"/>
            </a:endParaRPr>
          </a:p>
          <a:p>
            <a:pPr marL="558800" indent="-546735">
              <a:lnSpc>
                <a:spcPct val="100000"/>
              </a:lnSpc>
              <a:spcBef>
                <a:spcPts val="930"/>
              </a:spcBef>
              <a:buAutoNum type="arabicPeriod"/>
              <a:tabLst>
                <a:tab pos="559435" algn="l"/>
              </a:tabLst>
            </a:pPr>
            <a:r>
              <a:rPr sz="4600" spc="80" dirty="0">
                <a:solidFill>
                  <a:srgbClr val="FDFBFB"/>
                </a:solidFill>
                <a:latin typeface="Calibri"/>
                <a:cs typeface="Calibri"/>
              </a:rPr>
              <a:t>Overview</a:t>
            </a:r>
            <a:r>
              <a:rPr sz="4600" spc="245" dirty="0">
                <a:solidFill>
                  <a:srgbClr val="FDFBFB"/>
                </a:solidFill>
                <a:latin typeface="Calibri"/>
                <a:cs typeface="Calibri"/>
              </a:rPr>
              <a:t> </a:t>
            </a:r>
            <a:r>
              <a:rPr sz="4600" dirty="0">
                <a:solidFill>
                  <a:srgbClr val="FDFBFB"/>
                </a:solidFill>
                <a:latin typeface="Calibri"/>
                <a:cs typeface="Calibri"/>
              </a:rPr>
              <a:t>of</a:t>
            </a:r>
            <a:r>
              <a:rPr sz="4600" spc="250" dirty="0">
                <a:solidFill>
                  <a:srgbClr val="FDFBFB"/>
                </a:solidFill>
                <a:latin typeface="Calibri"/>
                <a:cs typeface="Calibri"/>
              </a:rPr>
              <a:t> </a:t>
            </a:r>
            <a:r>
              <a:rPr sz="4600" spc="130" dirty="0">
                <a:solidFill>
                  <a:srgbClr val="FDFBFB"/>
                </a:solidFill>
                <a:latin typeface="Calibri"/>
                <a:cs typeface="Calibri"/>
              </a:rPr>
              <a:t>Instagram's</a:t>
            </a:r>
            <a:r>
              <a:rPr sz="4600" spc="250" dirty="0">
                <a:solidFill>
                  <a:srgbClr val="FDFBFB"/>
                </a:solidFill>
                <a:latin typeface="Calibri"/>
                <a:cs typeface="Calibri"/>
              </a:rPr>
              <a:t> </a:t>
            </a:r>
            <a:r>
              <a:rPr sz="4600" spc="35" dirty="0">
                <a:solidFill>
                  <a:srgbClr val="FDFBFB"/>
                </a:solidFill>
                <a:latin typeface="Calibri"/>
                <a:cs typeface="Calibri"/>
              </a:rPr>
              <a:t>database</a:t>
            </a:r>
            <a:r>
              <a:rPr sz="4600" spc="250" dirty="0">
                <a:solidFill>
                  <a:srgbClr val="FDFBFB"/>
                </a:solidFill>
                <a:latin typeface="Calibri"/>
                <a:cs typeface="Calibri"/>
              </a:rPr>
              <a:t> </a:t>
            </a:r>
            <a:r>
              <a:rPr sz="4600" spc="50" dirty="0">
                <a:solidFill>
                  <a:srgbClr val="FDFBFB"/>
                </a:solidFill>
                <a:latin typeface="Calibri"/>
                <a:cs typeface="Calibri"/>
              </a:rPr>
              <a:t>architecture</a:t>
            </a:r>
            <a:endParaRPr sz="4600">
              <a:latin typeface="Calibri"/>
              <a:cs typeface="Calibri"/>
            </a:endParaRPr>
          </a:p>
          <a:p>
            <a:pPr marL="558800" indent="-546735">
              <a:lnSpc>
                <a:spcPct val="100000"/>
              </a:lnSpc>
              <a:spcBef>
                <a:spcPts val="930"/>
              </a:spcBef>
              <a:buAutoNum type="arabicPeriod"/>
              <a:tabLst>
                <a:tab pos="559435" algn="l"/>
              </a:tabLst>
            </a:pPr>
            <a:r>
              <a:rPr sz="4600" spc="215" dirty="0">
                <a:solidFill>
                  <a:srgbClr val="FDFBFB"/>
                </a:solidFill>
                <a:latin typeface="Calibri"/>
                <a:cs typeface="Calibri"/>
              </a:rPr>
              <a:t>PostgreSQL</a:t>
            </a:r>
            <a:r>
              <a:rPr sz="4600" spc="225" dirty="0">
                <a:solidFill>
                  <a:srgbClr val="FDFBFB"/>
                </a:solidFill>
                <a:latin typeface="Calibri"/>
                <a:cs typeface="Calibri"/>
              </a:rPr>
              <a:t> </a:t>
            </a:r>
            <a:r>
              <a:rPr sz="4600" spc="60" dirty="0">
                <a:solidFill>
                  <a:srgbClr val="FDFBFB"/>
                </a:solidFill>
                <a:latin typeface="Calibri"/>
                <a:cs typeface="Calibri"/>
              </a:rPr>
              <a:t>for</a:t>
            </a:r>
            <a:r>
              <a:rPr sz="4600" spc="225" dirty="0">
                <a:solidFill>
                  <a:srgbClr val="FDFBFB"/>
                </a:solidFill>
                <a:latin typeface="Calibri"/>
                <a:cs typeface="Calibri"/>
              </a:rPr>
              <a:t> </a:t>
            </a:r>
            <a:r>
              <a:rPr sz="4600" spc="130" dirty="0">
                <a:solidFill>
                  <a:srgbClr val="FDFBFB"/>
                </a:solidFill>
                <a:latin typeface="Calibri"/>
                <a:cs typeface="Calibri"/>
              </a:rPr>
              <a:t>Instagram</a:t>
            </a:r>
            <a:endParaRPr sz="4600">
              <a:latin typeface="Calibri"/>
              <a:cs typeface="Calibri"/>
            </a:endParaRPr>
          </a:p>
          <a:p>
            <a:pPr marL="558800" indent="-546735">
              <a:lnSpc>
                <a:spcPct val="100000"/>
              </a:lnSpc>
              <a:spcBef>
                <a:spcPts val="930"/>
              </a:spcBef>
              <a:buAutoNum type="arabicPeriod"/>
              <a:tabLst>
                <a:tab pos="559435" algn="l"/>
              </a:tabLst>
            </a:pPr>
            <a:r>
              <a:rPr sz="4600" spc="150" dirty="0">
                <a:solidFill>
                  <a:srgbClr val="FDFBFB"/>
                </a:solidFill>
                <a:latin typeface="Calibri"/>
                <a:cs typeface="Calibri"/>
              </a:rPr>
              <a:t>Cassandra</a:t>
            </a:r>
            <a:r>
              <a:rPr sz="4600" spc="220" dirty="0">
                <a:solidFill>
                  <a:srgbClr val="FDFBFB"/>
                </a:solidFill>
                <a:latin typeface="Calibri"/>
                <a:cs typeface="Calibri"/>
              </a:rPr>
              <a:t> </a:t>
            </a:r>
            <a:r>
              <a:rPr sz="4600" spc="60" dirty="0">
                <a:solidFill>
                  <a:srgbClr val="FDFBFB"/>
                </a:solidFill>
                <a:latin typeface="Calibri"/>
                <a:cs typeface="Calibri"/>
              </a:rPr>
              <a:t>for</a:t>
            </a:r>
            <a:r>
              <a:rPr sz="4600" spc="215" dirty="0">
                <a:solidFill>
                  <a:srgbClr val="FDFBFB"/>
                </a:solidFill>
                <a:latin typeface="Calibri"/>
                <a:cs typeface="Calibri"/>
              </a:rPr>
              <a:t> </a:t>
            </a:r>
            <a:r>
              <a:rPr sz="4600" spc="130" dirty="0">
                <a:solidFill>
                  <a:srgbClr val="FDFBFB"/>
                </a:solidFill>
                <a:latin typeface="Calibri"/>
                <a:cs typeface="Calibri"/>
              </a:rPr>
              <a:t>Instagram</a:t>
            </a:r>
            <a:endParaRPr sz="4600">
              <a:latin typeface="Calibri"/>
              <a:cs typeface="Calibri"/>
            </a:endParaRPr>
          </a:p>
          <a:p>
            <a:pPr marL="558800" indent="-546735">
              <a:lnSpc>
                <a:spcPct val="100000"/>
              </a:lnSpc>
              <a:spcBef>
                <a:spcPts val="930"/>
              </a:spcBef>
              <a:buAutoNum type="arabicPeriod"/>
              <a:tabLst>
                <a:tab pos="559435" algn="l"/>
              </a:tabLst>
            </a:pPr>
            <a:r>
              <a:rPr sz="4600" spc="130" dirty="0">
                <a:solidFill>
                  <a:srgbClr val="FDFBFB"/>
                </a:solidFill>
                <a:latin typeface="Calibri"/>
                <a:cs typeface="Calibri"/>
              </a:rPr>
              <a:t>Conclusion</a:t>
            </a:r>
            <a:endParaRPr sz="4600">
              <a:latin typeface="Calibri"/>
              <a:cs typeface="Calibri"/>
            </a:endParaRPr>
          </a:p>
          <a:p>
            <a:pPr marL="558800" indent="-546735">
              <a:lnSpc>
                <a:spcPct val="100000"/>
              </a:lnSpc>
              <a:spcBef>
                <a:spcPts val="930"/>
              </a:spcBef>
              <a:buAutoNum type="arabicPeriod"/>
              <a:tabLst>
                <a:tab pos="559435" algn="l"/>
              </a:tabLst>
            </a:pPr>
            <a:r>
              <a:rPr sz="4600" spc="10" dirty="0">
                <a:solidFill>
                  <a:srgbClr val="FDFBFB"/>
                </a:solidFill>
                <a:latin typeface="Calibri"/>
                <a:cs typeface="Calibri"/>
              </a:rPr>
              <a:t>References</a:t>
            </a:r>
            <a:endParaRPr sz="4600">
              <a:latin typeface="Calibri"/>
              <a:cs typeface="Calibri"/>
            </a:endParaRPr>
          </a:p>
        </p:txBody>
      </p:sp>
      <p:sp>
        <p:nvSpPr>
          <p:cNvPr id="11" name="object 11"/>
          <p:cNvSpPr/>
          <p:nvPr/>
        </p:nvSpPr>
        <p:spPr>
          <a:xfrm>
            <a:off x="4998072" y="2822549"/>
            <a:ext cx="9612630" cy="4764405"/>
          </a:xfrm>
          <a:custGeom>
            <a:avLst/>
            <a:gdLst/>
            <a:ahLst/>
            <a:cxnLst/>
            <a:rect l="l" t="t" r="r" b="b"/>
            <a:pathLst>
              <a:path w="9612630" h="4764405">
                <a:moveTo>
                  <a:pt x="638200" y="4750409"/>
                </a:moveTo>
                <a:lnTo>
                  <a:pt x="489407" y="4602365"/>
                </a:lnTo>
                <a:lnTo>
                  <a:pt x="474738" y="4587760"/>
                </a:lnTo>
                <a:lnTo>
                  <a:pt x="499694" y="4551311"/>
                </a:lnTo>
                <a:lnTo>
                  <a:pt x="518388" y="4510875"/>
                </a:lnTo>
                <a:lnTo>
                  <a:pt x="530110" y="4467161"/>
                </a:lnTo>
                <a:lnTo>
                  <a:pt x="534162" y="4420857"/>
                </a:lnTo>
                <a:lnTo>
                  <a:pt x="529856" y="4373143"/>
                </a:lnTo>
                <a:lnTo>
                  <a:pt x="517436" y="4328223"/>
                </a:lnTo>
                <a:lnTo>
                  <a:pt x="514756" y="4322623"/>
                </a:lnTo>
                <a:lnTo>
                  <a:pt x="514756" y="4420857"/>
                </a:lnTo>
                <a:lnTo>
                  <a:pt x="509727" y="4470451"/>
                </a:lnTo>
                <a:lnTo>
                  <a:pt x="495261" y="4516679"/>
                </a:lnTo>
                <a:lnTo>
                  <a:pt x="472401" y="4558538"/>
                </a:lnTo>
                <a:lnTo>
                  <a:pt x="442137" y="4595025"/>
                </a:lnTo>
                <a:lnTo>
                  <a:pt x="405472" y="4625149"/>
                </a:lnTo>
                <a:lnTo>
                  <a:pt x="363397" y="4647895"/>
                </a:lnTo>
                <a:lnTo>
                  <a:pt x="316941" y="4662271"/>
                </a:lnTo>
                <a:lnTo>
                  <a:pt x="267081" y="4667288"/>
                </a:lnTo>
                <a:lnTo>
                  <a:pt x="217233" y="4662271"/>
                </a:lnTo>
                <a:lnTo>
                  <a:pt x="170764" y="4647895"/>
                </a:lnTo>
                <a:lnTo>
                  <a:pt x="128701" y="4625149"/>
                </a:lnTo>
                <a:lnTo>
                  <a:pt x="92036" y="4595025"/>
                </a:lnTo>
                <a:lnTo>
                  <a:pt x="61760" y="4558538"/>
                </a:lnTo>
                <a:lnTo>
                  <a:pt x="38900" y="4516679"/>
                </a:lnTo>
                <a:lnTo>
                  <a:pt x="24447" y="4470451"/>
                </a:lnTo>
                <a:lnTo>
                  <a:pt x="19405" y="4420857"/>
                </a:lnTo>
                <a:lnTo>
                  <a:pt x="24447" y="4371251"/>
                </a:lnTo>
                <a:lnTo>
                  <a:pt x="38900" y="4325023"/>
                </a:lnTo>
                <a:lnTo>
                  <a:pt x="61760" y="4283164"/>
                </a:lnTo>
                <a:lnTo>
                  <a:pt x="92036" y="4246677"/>
                </a:lnTo>
                <a:lnTo>
                  <a:pt x="128701" y="4216552"/>
                </a:lnTo>
                <a:lnTo>
                  <a:pt x="170764" y="4193806"/>
                </a:lnTo>
                <a:lnTo>
                  <a:pt x="217233" y="4179430"/>
                </a:lnTo>
                <a:lnTo>
                  <a:pt x="267081" y="4174413"/>
                </a:lnTo>
                <a:lnTo>
                  <a:pt x="316941" y="4179430"/>
                </a:lnTo>
                <a:lnTo>
                  <a:pt x="363397" y="4193806"/>
                </a:lnTo>
                <a:lnTo>
                  <a:pt x="405472" y="4216552"/>
                </a:lnTo>
                <a:lnTo>
                  <a:pt x="442137" y="4246677"/>
                </a:lnTo>
                <a:lnTo>
                  <a:pt x="472401" y="4283164"/>
                </a:lnTo>
                <a:lnTo>
                  <a:pt x="495261" y="4325023"/>
                </a:lnTo>
                <a:lnTo>
                  <a:pt x="509727" y="4371251"/>
                </a:lnTo>
                <a:lnTo>
                  <a:pt x="514756" y="4420857"/>
                </a:lnTo>
                <a:lnTo>
                  <a:pt x="514756" y="4322623"/>
                </a:lnTo>
                <a:lnTo>
                  <a:pt x="497649" y="4286821"/>
                </a:lnTo>
                <a:lnTo>
                  <a:pt x="471271" y="4249725"/>
                </a:lnTo>
                <a:lnTo>
                  <a:pt x="439064" y="4217682"/>
                </a:lnTo>
                <a:lnTo>
                  <a:pt x="401777" y="4191444"/>
                </a:lnTo>
                <a:lnTo>
                  <a:pt x="365798" y="4174413"/>
                </a:lnTo>
                <a:lnTo>
                  <a:pt x="315036" y="4159389"/>
                </a:lnTo>
                <a:lnTo>
                  <a:pt x="267081" y="4155109"/>
                </a:lnTo>
                <a:lnTo>
                  <a:pt x="219138" y="4159389"/>
                </a:lnTo>
                <a:lnTo>
                  <a:pt x="173990" y="4171759"/>
                </a:lnTo>
                <a:lnTo>
                  <a:pt x="132384" y="4191444"/>
                </a:lnTo>
                <a:lnTo>
                  <a:pt x="95097" y="4217682"/>
                </a:lnTo>
                <a:lnTo>
                  <a:pt x="62890" y="4249725"/>
                </a:lnTo>
                <a:lnTo>
                  <a:pt x="36512" y="4286821"/>
                </a:lnTo>
                <a:lnTo>
                  <a:pt x="16738" y="4328223"/>
                </a:lnTo>
                <a:lnTo>
                  <a:pt x="4318" y="4373143"/>
                </a:lnTo>
                <a:lnTo>
                  <a:pt x="0" y="4420857"/>
                </a:lnTo>
                <a:lnTo>
                  <a:pt x="4318" y="4468558"/>
                </a:lnTo>
                <a:lnTo>
                  <a:pt x="16738" y="4513478"/>
                </a:lnTo>
                <a:lnTo>
                  <a:pt x="36512" y="4554880"/>
                </a:lnTo>
                <a:lnTo>
                  <a:pt x="62890" y="4591977"/>
                </a:lnTo>
                <a:lnTo>
                  <a:pt x="95097" y="4624019"/>
                </a:lnTo>
                <a:lnTo>
                  <a:pt x="132384" y="4650257"/>
                </a:lnTo>
                <a:lnTo>
                  <a:pt x="173990" y="4669942"/>
                </a:lnTo>
                <a:lnTo>
                  <a:pt x="219138" y="4682312"/>
                </a:lnTo>
                <a:lnTo>
                  <a:pt x="267081" y="4686592"/>
                </a:lnTo>
                <a:lnTo>
                  <a:pt x="323075" y="4680724"/>
                </a:lnTo>
                <a:lnTo>
                  <a:pt x="364578" y="4667288"/>
                </a:lnTo>
                <a:lnTo>
                  <a:pt x="375031" y="4663910"/>
                </a:lnTo>
                <a:lnTo>
                  <a:pt x="421741" y="4637379"/>
                </a:lnTo>
                <a:lnTo>
                  <a:pt x="461962" y="4602365"/>
                </a:lnTo>
                <a:lnTo>
                  <a:pt x="624484" y="4764062"/>
                </a:lnTo>
                <a:lnTo>
                  <a:pt x="630682" y="4764062"/>
                </a:lnTo>
                <a:lnTo>
                  <a:pt x="638200" y="4756569"/>
                </a:lnTo>
                <a:lnTo>
                  <a:pt x="638200" y="4750409"/>
                </a:lnTo>
                <a:close/>
              </a:path>
              <a:path w="9612630" h="4764405">
                <a:moveTo>
                  <a:pt x="788606" y="3830828"/>
                </a:moveTo>
                <a:lnTo>
                  <a:pt x="639813" y="3682771"/>
                </a:lnTo>
                <a:lnTo>
                  <a:pt x="625144" y="3668179"/>
                </a:lnTo>
                <a:lnTo>
                  <a:pt x="650087" y="3631717"/>
                </a:lnTo>
                <a:lnTo>
                  <a:pt x="668782" y="3591293"/>
                </a:lnTo>
                <a:lnTo>
                  <a:pt x="680504" y="3547580"/>
                </a:lnTo>
                <a:lnTo>
                  <a:pt x="684568" y="3501263"/>
                </a:lnTo>
                <a:lnTo>
                  <a:pt x="680250" y="3453561"/>
                </a:lnTo>
                <a:lnTo>
                  <a:pt x="667829" y="3408629"/>
                </a:lnTo>
                <a:lnTo>
                  <a:pt x="665162" y="3403054"/>
                </a:lnTo>
                <a:lnTo>
                  <a:pt x="665162" y="3501263"/>
                </a:lnTo>
                <a:lnTo>
                  <a:pt x="660120" y="3550869"/>
                </a:lnTo>
                <a:lnTo>
                  <a:pt x="645668" y="3597097"/>
                </a:lnTo>
                <a:lnTo>
                  <a:pt x="622795" y="3638956"/>
                </a:lnTo>
                <a:lnTo>
                  <a:pt x="592531" y="3675443"/>
                </a:lnTo>
                <a:lnTo>
                  <a:pt x="555866" y="3705555"/>
                </a:lnTo>
                <a:lnTo>
                  <a:pt x="513791" y="3728301"/>
                </a:lnTo>
                <a:lnTo>
                  <a:pt x="467334" y="3742690"/>
                </a:lnTo>
                <a:lnTo>
                  <a:pt x="417474" y="3747706"/>
                </a:lnTo>
                <a:lnTo>
                  <a:pt x="367626" y="3742690"/>
                </a:lnTo>
                <a:lnTo>
                  <a:pt x="321170" y="3728301"/>
                </a:lnTo>
                <a:lnTo>
                  <a:pt x="279095" y="3705555"/>
                </a:lnTo>
                <a:lnTo>
                  <a:pt x="242430" y="3675443"/>
                </a:lnTo>
                <a:lnTo>
                  <a:pt x="212153" y="3638956"/>
                </a:lnTo>
                <a:lnTo>
                  <a:pt x="189293" y="3597097"/>
                </a:lnTo>
                <a:lnTo>
                  <a:pt x="174840" y="3550869"/>
                </a:lnTo>
                <a:lnTo>
                  <a:pt x="169799" y="3501263"/>
                </a:lnTo>
                <a:lnTo>
                  <a:pt x="174840" y="3451656"/>
                </a:lnTo>
                <a:lnTo>
                  <a:pt x="189293" y="3405428"/>
                </a:lnTo>
                <a:lnTo>
                  <a:pt x="212153" y="3363569"/>
                </a:lnTo>
                <a:lnTo>
                  <a:pt x="242430" y="3327082"/>
                </a:lnTo>
                <a:lnTo>
                  <a:pt x="279095" y="3296970"/>
                </a:lnTo>
                <a:lnTo>
                  <a:pt x="321170" y="3274225"/>
                </a:lnTo>
                <a:lnTo>
                  <a:pt x="367626" y="3259848"/>
                </a:lnTo>
                <a:lnTo>
                  <a:pt x="417474" y="3254832"/>
                </a:lnTo>
                <a:lnTo>
                  <a:pt x="467334" y="3259848"/>
                </a:lnTo>
                <a:lnTo>
                  <a:pt x="513791" y="3274225"/>
                </a:lnTo>
                <a:lnTo>
                  <a:pt x="555866" y="3296970"/>
                </a:lnTo>
                <a:lnTo>
                  <a:pt x="592531" y="3327082"/>
                </a:lnTo>
                <a:lnTo>
                  <a:pt x="622795" y="3363569"/>
                </a:lnTo>
                <a:lnTo>
                  <a:pt x="645668" y="3405428"/>
                </a:lnTo>
                <a:lnTo>
                  <a:pt x="660120" y="3451656"/>
                </a:lnTo>
                <a:lnTo>
                  <a:pt x="665162" y="3501263"/>
                </a:lnTo>
                <a:lnTo>
                  <a:pt x="665162" y="3403054"/>
                </a:lnTo>
                <a:lnTo>
                  <a:pt x="648042" y="3367240"/>
                </a:lnTo>
                <a:lnTo>
                  <a:pt x="621665" y="3330143"/>
                </a:lnTo>
                <a:lnTo>
                  <a:pt x="589457" y="3298101"/>
                </a:lnTo>
                <a:lnTo>
                  <a:pt x="552183" y="3271850"/>
                </a:lnTo>
                <a:lnTo>
                  <a:pt x="516191" y="3254832"/>
                </a:lnTo>
                <a:lnTo>
                  <a:pt x="510578" y="3252165"/>
                </a:lnTo>
                <a:lnTo>
                  <a:pt x="465429" y="3239808"/>
                </a:lnTo>
                <a:lnTo>
                  <a:pt x="417474" y="3235515"/>
                </a:lnTo>
                <a:lnTo>
                  <a:pt x="369531" y="3239808"/>
                </a:lnTo>
                <a:lnTo>
                  <a:pt x="324383" y="3252165"/>
                </a:lnTo>
                <a:lnTo>
                  <a:pt x="282778" y="3271850"/>
                </a:lnTo>
                <a:lnTo>
                  <a:pt x="245503" y="3298101"/>
                </a:lnTo>
                <a:lnTo>
                  <a:pt x="213283" y="3330143"/>
                </a:lnTo>
                <a:lnTo>
                  <a:pt x="186918" y="3367240"/>
                </a:lnTo>
                <a:lnTo>
                  <a:pt x="167132" y="3408629"/>
                </a:lnTo>
                <a:lnTo>
                  <a:pt x="154711" y="3453561"/>
                </a:lnTo>
                <a:lnTo>
                  <a:pt x="150393" y="3501263"/>
                </a:lnTo>
                <a:lnTo>
                  <a:pt x="154711" y="3548977"/>
                </a:lnTo>
                <a:lnTo>
                  <a:pt x="167132" y="3593896"/>
                </a:lnTo>
                <a:lnTo>
                  <a:pt x="186918" y="3635286"/>
                </a:lnTo>
                <a:lnTo>
                  <a:pt x="213283" y="3672382"/>
                </a:lnTo>
                <a:lnTo>
                  <a:pt x="245503" y="3704437"/>
                </a:lnTo>
                <a:lnTo>
                  <a:pt x="282778" y="3730675"/>
                </a:lnTo>
                <a:lnTo>
                  <a:pt x="324383" y="3750360"/>
                </a:lnTo>
                <a:lnTo>
                  <a:pt x="369531" y="3762718"/>
                </a:lnTo>
                <a:lnTo>
                  <a:pt x="417474" y="3767010"/>
                </a:lnTo>
                <a:lnTo>
                  <a:pt x="473468" y="3761130"/>
                </a:lnTo>
                <a:lnTo>
                  <a:pt x="514985" y="3747706"/>
                </a:lnTo>
                <a:lnTo>
                  <a:pt x="525437" y="3744315"/>
                </a:lnTo>
                <a:lnTo>
                  <a:pt x="572135" y="3717798"/>
                </a:lnTo>
                <a:lnTo>
                  <a:pt x="612368" y="3682771"/>
                </a:lnTo>
                <a:lnTo>
                  <a:pt x="774877" y="3844480"/>
                </a:lnTo>
                <a:lnTo>
                  <a:pt x="781075" y="3844480"/>
                </a:lnTo>
                <a:lnTo>
                  <a:pt x="788606" y="3836987"/>
                </a:lnTo>
                <a:lnTo>
                  <a:pt x="788606" y="3830828"/>
                </a:lnTo>
                <a:close/>
              </a:path>
              <a:path w="9612630" h="4764405">
                <a:moveTo>
                  <a:pt x="4152087" y="3041904"/>
                </a:moveTo>
                <a:lnTo>
                  <a:pt x="4003294" y="2893860"/>
                </a:lnTo>
                <a:lnTo>
                  <a:pt x="3988625" y="2879255"/>
                </a:lnTo>
                <a:lnTo>
                  <a:pt x="4013581" y="2842806"/>
                </a:lnTo>
                <a:lnTo>
                  <a:pt x="4032262" y="2802369"/>
                </a:lnTo>
                <a:lnTo>
                  <a:pt x="4043984" y="2758656"/>
                </a:lnTo>
                <a:lnTo>
                  <a:pt x="4048048" y="2712339"/>
                </a:lnTo>
                <a:lnTo>
                  <a:pt x="4043730" y="2664637"/>
                </a:lnTo>
                <a:lnTo>
                  <a:pt x="4031310" y="2619705"/>
                </a:lnTo>
                <a:lnTo>
                  <a:pt x="4028643" y="2614130"/>
                </a:lnTo>
                <a:lnTo>
                  <a:pt x="4028643" y="2712339"/>
                </a:lnTo>
                <a:lnTo>
                  <a:pt x="4023601" y="2761945"/>
                </a:lnTo>
                <a:lnTo>
                  <a:pt x="4009148" y="2808173"/>
                </a:lnTo>
                <a:lnTo>
                  <a:pt x="3986288" y="2850032"/>
                </a:lnTo>
                <a:lnTo>
                  <a:pt x="3956012" y="2886519"/>
                </a:lnTo>
                <a:lnTo>
                  <a:pt x="3919347" y="2916631"/>
                </a:lnTo>
                <a:lnTo>
                  <a:pt x="3877284" y="2939389"/>
                </a:lnTo>
                <a:lnTo>
                  <a:pt x="3830815" y="2953766"/>
                </a:lnTo>
                <a:lnTo>
                  <a:pt x="3780967" y="2958782"/>
                </a:lnTo>
                <a:lnTo>
                  <a:pt x="3731107" y="2953766"/>
                </a:lnTo>
                <a:lnTo>
                  <a:pt x="3684651" y="2939389"/>
                </a:lnTo>
                <a:lnTo>
                  <a:pt x="3642576" y="2916631"/>
                </a:lnTo>
                <a:lnTo>
                  <a:pt x="3605911" y="2886519"/>
                </a:lnTo>
                <a:lnTo>
                  <a:pt x="3575647" y="2850032"/>
                </a:lnTo>
                <a:lnTo>
                  <a:pt x="3552787" y="2808173"/>
                </a:lnTo>
                <a:lnTo>
                  <a:pt x="3538321" y="2761945"/>
                </a:lnTo>
                <a:lnTo>
                  <a:pt x="3533292" y="2712339"/>
                </a:lnTo>
                <a:lnTo>
                  <a:pt x="3538321" y="2662745"/>
                </a:lnTo>
                <a:lnTo>
                  <a:pt x="3552787" y="2616504"/>
                </a:lnTo>
                <a:lnTo>
                  <a:pt x="3575647" y="2574658"/>
                </a:lnTo>
                <a:lnTo>
                  <a:pt x="3605911" y="2538171"/>
                </a:lnTo>
                <a:lnTo>
                  <a:pt x="3642576" y="2508046"/>
                </a:lnTo>
                <a:lnTo>
                  <a:pt x="3684651" y="2485301"/>
                </a:lnTo>
                <a:lnTo>
                  <a:pt x="3731107" y="2470924"/>
                </a:lnTo>
                <a:lnTo>
                  <a:pt x="3780967" y="2465908"/>
                </a:lnTo>
                <a:lnTo>
                  <a:pt x="3830815" y="2470924"/>
                </a:lnTo>
                <a:lnTo>
                  <a:pt x="3877284" y="2485301"/>
                </a:lnTo>
                <a:lnTo>
                  <a:pt x="3919347" y="2508046"/>
                </a:lnTo>
                <a:lnTo>
                  <a:pt x="3956012" y="2538171"/>
                </a:lnTo>
                <a:lnTo>
                  <a:pt x="3986288" y="2574658"/>
                </a:lnTo>
                <a:lnTo>
                  <a:pt x="4009148" y="2616504"/>
                </a:lnTo>
                <a:lnTo>
                  <a:pt x="4023601" y="2662745"/>
                </a:lnTo>
                <a:lnTo>
                  <a:pt x="4028643" y="2712339"/>
                </a:lnTo>
                <a:lnTo>
                  <a:pt x="4028643" y="2614130"/>
                </a:lnTo>
                <a:lnTo>
                  <a:pt x="4011536" y="2578316"/>
                </a:lnTo>
                <a:lnTo>
                  <a:pt x="3985158" y="2541219"/>
                </a:lnTo>
                <a:lnTo>
                  <a:pt x="3952951" y="2509177"/>
                </a:lnTo>
                <a:lnTo>
                  <a:pt x="3915664" y="2482926"/>
                </a:lnTo>
                <a:lnTo>
                  <a:pt x="3879672" y="2465908"/>
                </a:lnTo>
                <a:lnTo>
                  <a:pt x="3874058" y="2463254"/>
                </a:lnTo>
                <a:lnTo>
                  <a:pt x="3828910" y="2450884"/>
                </a:lnTo>
                <a:lnTo>
                  <a:pt x="3780967" y="2446591"/>
                </a:lnTo>
                <a:lnTo>
                  <a:pt x="3733012" y="2450884"/>
                </a:lnTo>
                <a:lnTo>
                  <a:pt x="3687864" y="2463254"/>
                </a:lnTo>
                <a:lnTo>
                  <a:pt x="3646271" y="2482926"/>
                </a:lnTo>
                <a:lnTo>
                  <a:pt x="3608984" y="2509177"/>
                </a:lnTo>
                <a:lnTo>
                  <a:pt x="3576777" y="2541219"/>
                </a:lnTo>
                <a:lnTo>
                  <a:pt x="3550399" y="2578316"/>
                </a:lnTo>
                <a:lnTo>
                  <a:pt x="3530612" y="2619705"/>
                </a:lnTo>
                <a:lnTo>
                  <a:pt x="3518192" y="2664637"/>
                </a:lnTo>
                <a:lnTo>
                  <a:pt x="3513886" y="2712339"/>
                </a:lnTo>
                <a:lnTo>
                  <a:pt x="3518192" y="2760053"/>
                </a:lnTo>
                <a:lnTo>
                  <a:pt x="3530612" y="2804972"/>
                </a:lnTo>
                <a:lnTo>
                  <a:pt x="3550399" y="2846362"/>
                </a:lnTo>
                <a:lnTo>
                  <a:pt x="3576777" y="2883458"/>
                </a:lnTo>
                <a:lnTo>
                  <a:pt x="3608984" y="2915513"/>
                </a:lnTo>
                <a:lnTo>
                  <a:pt x="3646271" y="2941751"/>
                </a:lnTo>
                <a:lnTo>
                  <a:pt x="3687864" y="2961436"/>
                </a:lnTo>
                <a:lnTo>
                  <a:pt x="3733012" y="2973806"/>
                </a:lnTo>
                <a:lnTo>
                  <a:pt x="3780967" y="2978086"/>
                </a:lnTo>
                <a:lnTo>
                  <a:pt x="3836962" y="2972219"/>
                </a:lnTo>
                <a:lnTo>
                  <a:pt x="3878465" y="2958782"/>
                </a:lnTo>
                <a:lnTo>
                  <a:pt x="3888917" y="2955404"/>
                </a:lnTo>
                <a:lnTo>
                  <a:pt x="3935628" y="2928874"/>
                </a:lnTo>
                <a:lnTo>
                  <a:pt x="3975849" y="2893860"/>
                </a:lnTo>
                <a:lnTo>
                  <a:pt x="4138358" y="3055556"/>
                </a:lnTo>
                <a:lnTo>
                  <a:pt x="4144556" y="3055556"/>
                </a:lnTo>
                <a:lnTo>
                  <a:pt x="4152087" y="3048063"/>
                </a:lnTo>
                <a:lnTo>
                  <a:pt x="4152087" y="3041904"/>
                </a:lnTo>
                <a:close/>
              </a:path>
              <a:path w="9612630" h="4764405">
                <a:moveTo>
                  <a:pt x="4460964" y="595312"/>
                </a:moveTo>
                <a:lnTo>
                  <a:pt x="4312170" y="447255"/>
                </a:lnTo>
                <a:lnTo>
                  <a:pt x="4297502" y="432663"/>
                </a:lnTo>
                <a:lnTo>
                  <a:pt x="4322457" y="396214"/>
                </a:lnTo>
                <a:lnTo>
                  <a:pt x="4341139" y="355777"/>
                </a:lnTo>
                <a:lnTo>
                  <a:pt x="4352861" y="312064"/>
                </a:lnTo>
                <a:lnTo>
                  <a:pt x="4356925" y="265747"/>
                </a:lnTo>
                <a:lnTo>
                  <a:pt x="4352607" y="218046"/>
                </a:lnTo>
                <a:lnTo>
                  <a:pt x="4340187" y="173113"/>
                </a:lnTo>
                <a:lnTo>
                  <a:pt x="4337520" y="167538"/>
                </a:lnTo>
                <a:lnTo>
                  <a:pt x="4337520" y="265747"/>
                </a:lnTo>
                <a:lnTo>
                  <a:pt x="4332478" y="315353"/>
                </a:lnTo>
                <a:lnTo>
                  <a:pt x="4318025" y="361581"/>
                </a:lnTo>
                <a:lnTo>
                  <a:pt x="4295165" y="403440"/>
                </a:lnTo>
                <a:lnTo>
                  <a:pt x="4264888" y="439928"/>
                </a:lnTo>
                <a:lnTo>
                  <a:pt x="4228223" y="470039"/>
                </a:lnTo>
                <a:lnTo>
                  <a:pt x="4186161" y="492798"/>
                </a:lnTo>
                <a:lnTo>
                  <a:pt x="4139692" y="507174"/>
                </a:lnTo>
                <a:lnTo>
                  <a:pt x="4089844" y="512191"/>
                </a:lnTo>
                <a:lnTo>
                  <a:pt x="4039984" y="507174"/>
                </a:lnTo>
                <a:lnTo>
                  <a:pt x="3993527" y="492798"/>
                </a:lnTo>
                <a:lnTo>
                  <a:pt x="3951452" y="470039"/>
                </a:lnTo>
                <a:lnTo>
                  <a:pt x="3914787" y="439928"/>
                </a:lnTo>
                <a:lnTo>
                  <a:pt x="3884523" y="403440"/>
                </a:lnTo>
                <a:lnTo>
                  <a:pt x="3861651" y="361581"/>
                </a:lnTo>
                <a:lnTo>
                  <a:pt x="3847198" y="315353"/>
                </a:lnTo>
                <a:lnTo>
                  <a:pt x="3842156" y="265747"/>
                </a:lnTo>
                <a:lnTo>
                  <a:pt x="3847198" y="216154"/>
                </a:lnTo>
                <a:lnTo>
                  <a:pt x="3861651" y="169913"/>
                </a:lnTo>
                <a:lnTo>
                  <a:pt x="3884523" y="128066"/>
                </a:lnTo>
                <a:lnTo>
                  <a:pt x="3914787" y="91579"/>
                </a:lnTo>
                <a:lnTo>
                  <a:pt x="3951452" y="61455"/>
                </a:lnTo>
                <a:lnTo>
                  <a:pt x="3993527" y="38709"/>
                </a:lnTo>
                <a:lnTo>
                  <a:pt x="4039984" y="24333"/>
                </a:lnTo>
                <a:lnTo>
                  <a:pt x="4089844" y="19316"/>
                </a:lnTo>
                <a:lnTo>
                  <a:pt x="4139692" y="24333"/>
                </a:lnTo>
                <a:lnTo>
                  <a:pt x="4186161" y="38709"/>
                </a:lnTo>
                <a:lnTo>
                  <a:pt x="4228223" y="61455"/>
                </a:lnTo>
                <a:lnTo>
                  <a:pt x="4264888" y="91579"/>
                </a:lnTo>
                <a:lnTo>
                  <a:pt x="4295165" y="128066"/>
                </a:lnTo>
                <a:lnTo>
                  <a:pt x="4318025" y="169913"/>
                </a:lnTo>
                <a:lnTo>
                  <a:pt x="4332478" y="216154"/>
                </a:lnTo>
                <a:lnTo>
                  <a:pt x="4337520" y="265747"/>
                </a:lnTo>
                <a:lnTo>
                  <a:pt x="4337520" y="167538"/>
                </a:lnTo>
                <a:lnTo>
                  <a:pt x="4320400" y="131724"/>
                </a:lnTo>
                <a:lnTo>
                  <a:pt x="4294035" y="94627"/>
                </a:lnTo>
                <a:lnTo>
                  <a:pt x="4261828" y="62585"/>
                </a:lnTo>
                <a:lnTo>
                  <a:pt x="4224540" y="36334"/>
                </a:lnTo>
                <a:lnTo>
                  <a:pt x="4188549" y="19316"/>
                </a:lnTo>
                <a:lnTo>
                  <a:pt x="4182935" y="16662"/>
                </a:lnTo>
                <a:lnTo>
                  <a:pt x="4137787" y="4292"/>
                </a:lnTo>
                <a:lnTo>
                  <a:pt x="4089844" y="0"/>
                </a:lnTo>
                <a:lnTo>
                  <a:pt x="4041889" y="4292"/>
                </a:lnTo>
                <a:lnTo>
                  <a:pt x="3996740" y="16662"/>
                </a:lnTo>
                <a:lnTo>
                  <a:pt x="3955148" y="36334"/>
                </a:lnTo>
                <a:lnTo>
                  <a:pt x="3917861" y="62585"/>
                </a:lnTo>
                <a:lnTo>
                  <a:pt x="3885654" y="94627"/>
                </a:lnTo>
                <a:lnTo>
                  <a:pt x="3859276" y="131724"/>
                </a:lnTo>
                <a:lnTo>
                  <a:pt x="3839489" y="173113"/>
                </a:lnTo>
                <a:lnTo>
                  <a:pt x="3827068" y="218046"/>
                </a:lnTo>
                <a:lnTo>
                  <a:pt x="3822750" y="265747"/>
                </a:lnTo>
                <a:lnTo>
                  <a:pt x="3827068" y="313461"/>
                </a:lnTo>
                <a:lnTo>
                  <a:pt x="3839489" y="358381"/>
                </a:lnTo>
                <a:lnTo>
                  <a:pt x="3859276" y="399770"/>
                </a:lnTo>
                <a:lnTo>
                  <a:pt x="3885654" y="436867"/>
                </a:lnTo>
                <a:lnTo>
                  <a:pt x="3917861" y="468922"/>
                </a:lnTo>
                <a:lnTo>
                  <a:pt x="3955148" y="495160"/>
                </a:lnTo>
                <a:lnTo>
                  <a:pt x="3996740" y="514845"/>
                </a:lnTo>
                <a:lnTo>
                  <a:pt x="4041889" y="527202"/>
                </a:lnTo>
                <a:lnTo>
                  <a:pt x="4089844" y="531495"/>
                </a:lnTo>
                <a:lnTo>
                  <a:pt x="4145826" y="525614"/>
                </a:lnTo>
                <a:lnTo>
                  <a:pt x="4187342" y="512191"/>
                </a:lnTo>
                <a:lnTo>
                  <a:pt x="4197794" y="508812"/>
                </a:lnTo>
                <a:lnTo>
                  <a:pt x="4244505" y="482282"/>
                </a:lnTo>
                <a:lnTo>
                  <a:pt x="4284726" y="447255"/>
                </a:lnTo>
                <a:lnTo>
                  <a:pt x="4447235" y="608965"/>
                </a:lnTo>
                <a:lnTo>
                  <a:pt x="4453433" y="608965"/>
                </a:lnTo>
                <a:lnTo>
                  <a:pt x="4460964" y="601472"/>
                </a:lnTo>
                <a:lnTo>
                  <a:pt x="4460964" y="595312"/>
                </a:lnTo>
                <a:close/>
              </a:path>
              <a:path w="9612630" h="4764405">
                <a:moveTo>
                  <a:pt x="4470489" y="2211857"/>
                </a:moveTo>
                <a:lnTo>
                  <a:pt x="4321695" y="2063813"/>
                </a:lnTo>
                <a:lnTo>
                  <a:pt x="4307027" y="2049208"/>
                </a:lnTo>
                <a:lnTo>
                  <a:pt x="4331982" y="2012759"/>
                </a:lnTo>
                <a:lnTo>
                  <a:pt x="4350664" y="1972322"/>
                </a:lnTo>
                <a:lnTo>
                  <a:pt x="4362386" y="1928609"/>
                </a:lnTo>
                <a:lnTo>
                  <a:pt x="4366450" y="1882292"/>
                </a:lnTo>
                <a:lnTo>
                  <a:pt x="4362132" y="1834591"/>
                </a:lnTo>
                <a:lnTo>
                  <a:pt x="4349712" y="1789658"/>
                </a:lnTo>
                <a:lnTo>
                  <a:pt x="4347045" y="1784083"/>
                </a:lnTo>
                <a:lnTo>
                  <a:pt x="4347045" y="1882292"/>
                </a:lnTo>
                <a:lnTo>
                  <a:pt x="4342003" y="1931898"/>
                </a:lnTo>
                <a:lnTo>
                  <a:pt x="4327550" y="1978126"/>
                </a:lnTo>
                <a:lnTo>
                  <a:pt x="4304690" y="2019985"/>
                </a:lnTo>
                <a:lnTo>
                  <a:pt x="4274413" y="2056472"/>
                </a:lnTo>
                <a:lnTo>
                  <a:pt x="4237748" y="2086584"/>
                </a:lnTo>
                <a:lnTo>
                  <a:pt x="4195686" y="2109343"/>
                </a:lnTo>
                <a:lnTo>
                  <a:pt x="4149217" y="2123719"/>
                </a:lnTo>
                <a:lnTo>
                  <a:pt x="4099369" y="2128736"/>
                </a:lnTo>
                <a:lnTo>
                  <a:pt x="4049509" y="2123719"/>
                </a:lnTo>
                <a:lnTo>
                  <a:pt x="4003052" y="2109343"/>
                </a:lnTo>
                <a:lnTo>
                  <a:pt x="3960977" y="2086584"/>
                </a:lnTo>
                <a:lnTo>
                  <a:pt x="3924312" y="2056472"/>
                </a:lnTo>
                <a:lnTo>
                  <a:pt x="3894048" y="2019985"/>
                </a:lnTo>
                <a:lnTo>
                  <a:pt x="3871176" y="1978126"/>
                </a:lnTo>
                <a:lnTo>
                  <a:pt x="3856723" y="1931898"/>
                </a:lnTo>
                <a:lnTo>
                  <a:pt x="3851681" y="1882292"/>
                </a:lnTo>
                <a:lnTo>
                  <a:pt x="3856723" y="1832698"/>
                </a:lnTo>
                <a:lnTo>
                  <a:pt x="3871176" y="1786458"/>
                </a:lnTo>
                <a:lnTo>
                  <a:pt x="3894048" y="1744611"/>
                </a:lnTo>
                <a:lnTo>
                  <a:pt x="3924312" y="1708124"/>
                </a:lnTo>
                <a:lnTo>
                  <a:pt x="3960977" y="1678000"/>
                </a:lnTo>
                <a:lnTo>
                  <a:pt x="4003052" y="1655254"/>
                </a:lnTo>
                <a:lnTo>
                  <a:pt x="4049509" y="1640878"/>
                </a:lnTo>
                <a:lnTo>
                  <a:pt x="4099369" y="1635861"/>
                </a:lnTo>
                <a:lnTo>
                  <a:pt x="4149217" y="1640878"/>
                </a:lnTo>
                <a:lnTo>
                  <a:pt x="4195686" y="1655254"/>
                </a:lnTo>
                <a:lnTo>
                  <a:pt x="4237748" y="1678000"/>
                </a:lnTo>
                <a:lnTo>
                  <a:pt x="4274413" y="1708124"/>
                </a:lnTo>
                <a:lnTo>
                  <a:pt x="4304690" y="1744611"/>
                </a:lnTo>
                <a:lnTo>
                  <a:pt x="4327550" y="1786458"/>
                </a:lnTo>
                <a:lnTo>
                  <a:pt x="4342003" y="1832698"/>
                </a:lnTo>
                <a:lnTo>
                  <a:pt x="4347045" y="1882292"/>
                </a:lnTo>
                <a:lnTo>
                  <a:pt x="4347045" y="1784083"/>
                </a:lnTo>
                <a:lnTo>
                  <a:pt x="4329925" y="1748269"/>
                </a:lnTo>
                <a:lnTo>
                  <a:pt x="4303560" y="1711172"/>
                </a:lnTo>
                <a:lnTo>
                  <a:pt x="4271353" y="1679130"/>
                </a:lnTo>
                <a:lnTo>
                  <a:pt x="4234065" y="1652879"/>
                </a:lnTo>
                <a:lnTo>
                  <a:pt x="4198074" y="1635861"/>
                </a:lnTo>
                <a:lnTo>
                  <a:pt x="4192460" y="1633207"/>
                </a:lnTo>
                <a:lnTo>
                  <a:pt x="4147312" y="1620837"/>
                </a:lnTo>
                <a:lnTo>
                  <a:pt x="4099369" y="1616544"/>
                </a:lnTo>
                <a:lnTo>
                  <a:pt x="4051414" y="1620837"/>
                </a:lnTo>
                <a:lnTo>
                  <a:pt x="4006265" y="1633207"/>
                </a:lnTo>
                <a:lnTo>
                  <a:pt x="3964673" y="1652879"/>
                </a:lnTo>
                <a:lnTo>
                  <a:pt x="3927386" y="1679130"/>
                </a:lnTo>
                <a:lnTo>
                  <a:pt x="3895179" y="1711172"/>
                </a:lnTo>
                <a:lnTo>
                  <a:pt x="3868801" y="1748269"/>
                </a:lnTo>
                <a:lnTo>
                  <a:pt x="3849014" y="1789658"/>
                </a:lnTo>
                <a:lnTo>
                  <a:pt x="3836593" y="1834591"/>
                </a:lnTo>
                <a:lnTo>
                  <a:pt x="3832275" y="1882292"/>
                </a:lnTo>
                <a:lnTo>
                  <a:pt x="3836593" y="1930006"/>
                </a:lnTo>
                <a:lnTo>
                  <a:pt x="3849014" y="1974926"/>
                </a:lnTo>
                <a:lnTo>
                  <a:pt x="3868801" y="2016315"/>
                </a:lnTo>
                <a:lnTo>
                  <a:pt x="3895179" y="2053412"/>
                </a:lnTo>
                <a:lnTo>
                  <a:pt x="3927386" y="2085467"/>
                </a:lnTo>
                <a:lnTo>
                  <a:pt x="3964673" y="2111705"/>
                </a:lnTo>
                <a:lnTo>
                  <a:pt x="4006265" y="2131390"/>
                </a:lnTo>
                <a:lnTo>
                  <a:pt x="4051414" y="2143760"/>
                </a:lnTo>
                <a:lnTo>
                  <a:pt x="4099369" y="2148040"/>
                </a:lnTo>
                <a:lnTo>
                  <a:pt x="4155351" y="2142172"/>
                </a:lnTo>
                <a:lnTo>
                  <a:pt x="4196867" y="2128736"/>
                </a:lnTo>
                <a:lnTo>
                  <a:pt x="4207319" y="2125357"/>
                </a:lnTo>
                <a:lnTo>
                  <a:pt x="4254030" y="2098827"/>
                </a:lnTo>
                <a:lnTo>
                  <a:pt x="4294251" y="2063813"/>
                </a:lnTo>
                <a:lnTo>
                  <a:pt x="4456760" y="2225510"/>
                </a:lnTo>
                <a:lnTo>
                  <a:pt x="4462958" y="2225510"/>
                </a:lnTo>
                <a:lnTo>
                  <a:pt x="4470489" y="2218017"/>
                </a:lnTo>
                <a:lnTo>
                  <a:pt x="4470489" y="2211857"/>
                </a:lnTo>
                <a:close/>
              </a:path>
              <a:path w="9612630" h="4764405">
                <a:moveTo>
                  <a:pt x="9612592" y="1509839"/>
                </a:moveTo>
                <a:lnTo>
                  <a:pt x="9463799" y="1361795"/>
                </a:lnTo>
                <a:lnTo>
                  <a:pt x="9449130" y="1347203"/>
                </a:lnTo>
                <a:lnTo>
                  <a:pt x="9474086" y="1310741"/>
                </a:lnTo>
                <a:lnTo>
                  <a:pt x="9492780" y="1270317"/>
                </a:lnTo>
                <a:lnTo>
                  <a:pt x="9504502" y="1226591"/>
                </a:lnTo>
                <a:lnTo>
                  <a:pt x="9508553" y="1180287"/>
                </a:lnTo>
                <a:lnTo>
                  <a:pt x="9504248" y="1132573"/>
                </a:lnTo>
                <a:lnTo>
                  <a:pt x="9491828" y="1087653"/>
                </a:lnTo>
                <a:lnTo>
                  <a:pt x="9489161" y="1082078"/>
                </a:lnTo>
                <a:lnTo>
                  <a:pt x="9489161" y="1180287"/>
                </a:lnTo>
                <a:lnTo>
                  <a:pt x="9484119" y="1229880"/>
                </a:lnTo>
                <a:lnTo>
                  <a:pt x="9469666" y="1276121"/>
                </a:lnTo>
                <a:lnTo>
                  <a:pt x="9446793" y="1317967"/>
                </a:lnTo>
                <a:lnTo>
                  <a:pt x="9416529" y="1354455"/>
                </a:lnTo>
                <a:lnTo>
                  <a:pt x="9379864" y="1384579"/>
                </a:lnTo>
                <a:lnTo>
                  <a:pt x="9337789" y="1407325"/>
                </a:lnTo>
                <a:lnTo>
                  <a:pt x="9291333" y="1421701"/>
                </a:lnTo>
                <a:lnTo>
                  <a:pt x="9241472" y="1426718"/>
                </a:lnTo>
                <a:lnTo>
                  <a:pt x="9191625" y="1421701"/>
                </a:lnTo>
                <a:lnTo>
                  <a:pt x="9145156" y="1407325"/>
                </a:lnTo>
                <a:lnTo>
                  <a:pt x="9103093" y="1384579"/>
                </a:lnTo>
                <a:lnTo>
                  <a:pt x="9066428" y="1354455"/>
                </a:lnTo>
                <a:lnTo>
                  <a:pt x="9036152" y="1317967"/>
                </a:lnTo>
                <a:lnTo>
                  <a:pt x="9013292" y="1276121"/>
                </a:lnTo>
                <a:lnTo>
                  <a:pt x="8998839" y="1229880"/>
                </a:lnTo>
                <a:lnTo>
                  <a:pt x="8993797" y="1180287"/>
                </a:lnTo>
                <a:lnTo>
                  <a:pt x="8998839" y="1130681"/>
                </a:lnTo>
                <a:lnTo>
                  <a:pt x="9013292" y="1084453"/>
                </a:lnTo>
                <a:lnTo>
                  <a:pt x="9036152" y="1042593"/>
                </a:lnTo>
                <a:lnTo>
                  <a:pt x="9066428" y="1006106"/>
                </a:lnTo>
                <a:lnTo>
                  <a:pt x="9103093" y="975995"/>
                </a:lnTo>
                <a:lnTo>
                  <a:pt x="9145156" y="953236"/>
                </a:lnTo>
                <a:lnTo>
                  <a:pt x="9191625" y="938860"/>
                </a:lnTo>
                <a:lnTo>
                  <a:pt x="9241472" y="933843"/>
                </a:lnTo>
                <a:lnTo>
                  <a:pt x="9291333" y="938860"/>
                </a:lnTo>
                <a:lnTo>
                  <a:pt x="9337789" y="953236"/>
                </a:lnTo>
                <a:lnTo>
                  <a:pt x="9379864" y="975995"/>
                </a:lnTo>
                <a:lnTo>
                  <a:pt x="9416529" y="1006106"/>
                </a:lnTo>
                <a:lnTo>
                  <a:pt x="9446793" y="1042593"/>
                </a:lnTo>
                <a:lnTo>
                  <a:pt x="9469666" y="1084453"/>
                </a:lnTo>
                <a:lnTo>
                  <a:pt x="9484119" y="1130681"/>
                </a:lnTo>
                <a:lnTo>
                  <a:pt x="9489161" y="1180287"/>
                </a:lnTo>
                <a:lnTo>
                  <a:pt x="9489161" y="1082078"/>
                </a:lnTo>
                <a:lnTo>
                  <a:pt x="9472041" y="1046264"/>
                </a:lnTo>
                <a:lnTo>
                  <a:pt x="9445663" y="1009167"/>
                </a:lnTo>
                <a:lnTo>
                  <a:pt x="9413456" y="977112"/>
                </a:lnTo>
                <a:lnTo>
                  <a:pt x="9376169" y="950874"/>
                </a:lnTo>
                <a:lnTo>
                  <a:pt x="9340190" y="933843"/>
                </a:lnTo>
                <a:lnTo>
                  <a:pt x="9289428" y="918819"/>
                </a:lnTo>
                <a:lnTo>
                  <a:pt x="9241472" y="914539"/>
                </a:lnTo>
                <a:lnTo>
                  <a:pt x="9193530" y="918819"/>
                </a:lnTo>
                <a:lnTo>
                  <a:pt x="9148381" y="931189"/>
                </a:lnTo>
                <a:lnTo>
                  <a:pt x="9106776" y="950874"/>
                </a:lnTo>
                <a:lnTo>
                  <a:pt x="9069489" y="977112"/>
                </a:lnTo>
                <a:lnTo>
                  <a:pt x="9037282" y="1009167"/>
                </a:lnTo>
                <a:lnTo>
                  <a:pt x="9010904" y="1046264"/>
                </a:lnTo>
                <a:lnTo>
                  <a:pt x="8991130" y="1087653"/>
                </a:lnTo>
                <a:lnTo>
                  <a:pt x="8978709" y="1132573"/>
                </a:lnTo>
                <a:lnTo>
                  <a:pt x="8974391" y="1180287"/>
                </a:lnTo>
                <a:lnTo>
                  <a:pt x="8978709" y="1227988"/>
                </a:lnTo>
                <a:lnTo>
                  <a:pt x="8991130" y="1272921"/>
                </a:lnTo>
                <a:lnTo>
                  <a:pt x="9010904" y="1314310"/>
                </a:lnTo>
                <a:lnTo>
                  <a:pt x="9037282" y="1351407"/>
                </a:lnTo>
                <a:lnTo>
                  <a:pt x="9069489" y="1383449"/>
                </a:lnTo>
                <a:lnTo>
                  <a:pt x="9106776" y="1409700"/>
                </a:lnTo>
                <a:lnTo>
                  <a:pt x="9148381" y="1429372"/>
                </a:lnTo>
                <a:lnTo>
                  <a:pt x="9193530" y="1441742"/>
                </a:lnTo>
                <a:lnTo>
                  <a:pt x="9241472" y="1446034"/>
                </a:lnTo>
                <a:lnTo>
                  <a:pt x="9297467" y="1440154"/>
                </a:lnTo>
                <a:lnTo>
                  <a:pt x="9338970" y="1426718"/>
                </a:lnTo>
                <a:lnTo>
                  <a:pt x="9349435" y="1423339"/>
                </a:lnTo>
                <a:lnTo>
                  <a:pt x="9396133" y="1396809"/>
                </a:lnTo>
                <a:lnTo>
                  <a:pt x="9436354" y="1361795"/>
                </a:lnTo>
                <a:lnTo>
                  <a:pt x="9598876" y="1523492"/>
                </a:lnTo>
                <a:lnTo>
                  <a:pt x="9605073" y="1523492"/>
                </a:lnTo>
                <a:lnTo>
                  <a:pt x="9612592" y="1516011"/>
                </a:lnTo>
                <a:lnTo>
                  <a:pt x="9612592" y="1509839"/>
                </a:lnTo>
                <a:close/>
              </a:path>
            </a:pathLst>
          </a:custGeom>
          <a:solidFill>
            <a:srgbClr val="FFFFFF"/>
          </a:solidFill>
        </p:spPr>
        <p:txBody>
          <a:bodyPr wrap="square" lIns="0" tIns="0" rIns="0" bIns="0" rtlCol="0"/>
          <a:lstStyle/>
          <a:p>
            <a:endParaRPr/>
          </a:p>
        </p:txBody>
      </p:sp>
      <p:sp>
        <p:nvSpPr>
          <p:cNvPr id="12" name="object 12"/>
          <p:cNvSpPr txBox="1">
            <a:spLocks noGrp="1"/>
          </p:cNvSpPr>
          <p:nvPr>
            <p:ph type="title"/>
          </p:nvPr>
        </p:nvSpPr>
        <p:spPr>
          <a:xfrm>
            <a:off x="1539358" y="692392"/>
            <a:ext cx="2871470" cy="1427480"/>
          </a:xfrm>
          <a:prstGeom prst="rect">
            <a:avLst/>
          </a:prstGeom>
        </p:spPr>
        <p:txBody>
          <a:bodyPr vert="horz" wrap="square" lIns="0" tIns="12700" rIns="0" bIns="0" rtlCol="0">
            <a:spAutoFit/>
          </a:bodyPr>
          <a:lstStyle/>
          <a:p>
            <a:pPr marL="12700">
              <a:lnSpc>
                <a:spcPct val="100000"/>
              </a:lnSpc>
              <a:spcBef>
                <a:spcPts val="100"/>
              </a:spcBef>
            </a:pPr>
            <a:r>
              <a:rPr sz="9200" spc="-350" dirty="0">
                <a:latin typeface="Times New Roman"/>
                <a:cs typeface="Times New Roman"/>
              </a:rPr>
              <a:t>I</a:t>
            </a:r>
            <a:r>
              <a:rPr sz="9200" spc="55" dirty="0">
                <a:latin typeface="Times New Roman"/>
                <a:cs typeface="Times New Roman"/>
              </a:rPr>
              <a:t>n</a:t>
            </a:r>
            <a:r>
              <a:rPr sz="9200" spc="20" dirty="0">
                <a:latin typeface="Times New Roman"/>
                <a:cs typeface="Times New Roman"/>
              </a:rPr>
              <a:t>d</a:t>
            </a:r>
            <a:r>
              <a:rPr sz="9200" spc="325" dirty="0">
                <a:latin typeface="Times New Roman"/>
                <a:cs typeface="Times New Roman"/>
              </a:rPr>
              <a:t>e</a:t>
            </a:r>
            <a:r>
              <a:rPr sz="9200" spc="-170" dirty="0">
                <a:latin typeface="Times New Roman"/>
                <a:cs typeface="Times New Roman"/>
              </a:rPr>
              <a:t>x</a:t>
            </a:r>
            <a:endParaRPr sz="92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8284190" cy="9848850"/>
            <a:chOff x="0" y="1"/>
            <a:chExt cx="18284190" cy="9848850"/>
          </a:xfrm>
        </p:grpSpPr>
        <p:sp>
          <p:nvSpPr>
            <p:cNvPr id="3" name="object 3"/>
            <p:cNvSpPr/>
            <p:nvPr/>
          </p:nvSpPr>
          <p:spPr>
            <a:xfrm>
              <a:off x="1968144" y="8948914"/>
              <a:ext cx="15290800" cy="524510"/>
            </a:xfrm>
            <a:custGeom>
              <a:avLst/>
              <a:gdLst/>
              <a:ahLst/>
              <a:cxnLst/>
              <a:rect l="l" t="t" r="r" b="b"/>
              <a:pathLst>
                <a:path w="15290800" h="524509">
                  <a:moveTo>
                    <a:pt x="476250" y="261556"/>
                  </a:moveTo>
                  <a:lnTo>
                    <a:pt x="471678" y="214731"/>
                  </a:lnTo>
                  <a:lnTo>
                    <a:pt x="461860" y="182333"/>
                  </a:lnTo>
                  <a:lnTo>
                    <a:pt x="461860" y="261556"/>
                  </a:lnTo>
                  <a:lnTo>
                    <a:pt x="460349" y="285737"/>
                  </a:lnTo>
                  <a:lnTo>
                    <a:pt x="452094" y="327113"/>
                  </a:lnTo>
                  <a:lnTo>
                    <a:pt x="436714" y="364769"/>
                  </a:lnTo>
                  <a:lnTo>
                    <a:pt x="435965" y="366217"/>
                  </a:lnTo>
                  <a:lnTo>
                    <a:pt x="435724" y="367880"/>
                  </a:lnTo>
                  <a:lnTo>
                    <a:pt x="457835" y="479628"/>
                  </a:lnTo>
                  <a:lnTo>
                    <a:pt x="428193" y="474433"/>
                  </a:lnTo>
                  <a:lnTo>
                    <a:pt x="343420" y="459574"/>
                  </a:lnTo>
                  <a:lnTo>
                    <a:pt x="341820" y="459816"/>
                  </a:lnTo>
                  <a:lnTo>
                    <a:pt x="300901" y="476351"/>
                  </a:lnTo>
                  <a:lnTo>
                    <a:pt x="261340" y="483908"/>
                  </a:lnTo>
                  <a:lnTo>
                    <a:pt x="238125" y="485292"/>
                  </a:lnTo>
                  <a:lnTo>
                    <a:pt x="194132" y="480999"/>
                  </a:lnTo>
                  <a:lnTo>
                    <a:pt x="152450" y="468376"/>
                  </a:lnTo>
                  <a:lnTo>
                    <a:pt x="114058" y="447827"/>
                  </a:lnTo>
                  <a:lnTo>
                    <a:pt x="79921" y="419760"/>
                  </a:lnTo>
                  <a:lnTo>
                    <a:pt x="51854" y="385622"/>
                  </a:lnTo>
                  <a:lnTo>
                    <a:pt x="31305" y="347218"/>
                  </a:lnTo>
                  <a:lnTo>
                    <a:pt x="18681" y="305549"/>
                  </a:lnTo>
                  <a:lnTo>
                    <a:pt x="14389" y="261556"/>
                  </a:lnTo>
                  <a:lnTo>
                    <a:pt x="18681" y="217563"/>
                  </a:lnTo>
                  <a:lnTo>
                    <a:pt x="31305" y="175895"/>
                  </a:lnTo>
                  <a:lnTo>
                    <a:pt x="51854" y="137490"/>
                  </a:lnTo>
                  <a:lnTo>
                    <a:pt x="79921" y="103352"/>
                  </a:lnTo>
                  <a:lnTo>
                    <a:pt x="114058" y="75285"/>
                  </a:lnTo>
                  <a:lnTo>
                    <a:pt x="152450" y="54737"/>
                  </a:lnTo>
                  <a:lnTo>
                    <a:pt x="194132" y="42113"/>
                  </a:lnTo>
                  <a:lnTo>
                    <a:pt x="238125" y="37820"/>
                  </a:lnTo>
                  <a:lnTo>
                    <a:pt x="282105" y="42113"/>
                  </a:lnTo>
                  <a:lnTo>
                    <a:pt x="323786" y="54737"/>
                  </a:lnTo>
                  <a:lnTo>
                    <a:pt x="362178" y="75285"/>
                  </a:lnTo>
                  <a:lnTo>
                    <a:pt x="396328" y="103352"/>
                  </a:lnTo>
                  <a:lnTo>
                    <a:pt x="424395" y="137490"/>
                  </a:lnTo>
                  <a:lnTo>
                    <a:pt x="444944" y="175895"/>
                  </a:lnTo>
                  <a:lnTo>
                    <a:pt x="457555" y="217563"/>
                  </a:lnTo>
                  <a:lnTo>
                    <a:pt x="461860" y="261556"/>
                  </a:lnTo>
                  <a:lnTo>
                    <a:pt x="461860" y="182333"/>
                  </a:lnTo>
                  <a:lnTo>
                    <a:pt x="436372" y="129514"/>
                  </a:lnTo>
                  <a:lnTo>
                    <a:pt x="406501" y="93179"/>
                  </a:lnTo>
                  <a:lnTo>
                    <a:pt x="370166" y="63309"/>
                  </a:lnTo>
                  <a:lnTo>
                    <a:pt x="329298" y="41440"/>
                  </a:lnTo>
                  <a:lnTo>
                    <a:pt x="317347" y="37820"/>
                  </a:lnTo>
                  <a:lnTo>
                    <a:pt x="284937" y="28003"/>
                  </a:lnTo>
                  <a:lnTo>
                    <a:pt x="238125" y="23431"/>
                  </a:lnTo>
                  <a:lnTo>
                    <a:pt x="191300" y="28003"/>
                  </a:lnTo>
                  <a:lnTo>
                    <a:pt x="146951" y="41440"/>
                  </a:lnTo>
                  <a:lnTo>
                    <a:pt x="106083" y="63309"/>
                  </a:lnTo>
                  <a:lnTo>
                    <a:pt x="69748" y="93179"/>
                  </a:lnTo>
                  <a:lnTo>
                    <a:pt x="39865" y="129514"/>
                  </a:lnTo>
                  <a:lnTo>
                    <a:pt x="18008" y="170383"/>
                  </a:lnTo>
                  <a:lnTo>
                    <a:pt x="4572" y="214731"/>
                  </a:lnTo>
                  <a:lnTo>
                    <a:pt x="0" y="261556"/>
                  </a:lnTo>
                  <a:lnTo>
                    <a:pt x="4572" y="308368"/>
                  </a:lnTo>
                  <a:lnTo>
                    <a:pt x="18008" y="352729"/>
                  </a:lnTo>
                  <a:lnTo>
                    <a:pt x="39865" y="393598"/>
                  </a:lnTo>
                  <a:lnTo>
                    <a:pt x="69748" y="429933"/>
                  </a:lnTo>
                  <a:lnTo>
                    <a:pt x="106083" y="459803"/>
                  </a:lnTo>
                  <a:lnTo>
                    <a:pt x="146951" y="481672"/>
                  </a:lnTo>
                  <a:lnTo>
                    <a:pt x="191300" y="495109"/>
                  </a:lnTo>
                  <a:lnTo>
                    <a:pt x="238125" y="499681"/>
                  </a:lnTo>
                  <a:lnTo>
                    <a:pt x="262699" y="498246"/>
                  </a:lnTo>
                  <a:lnTo>
                    <a:pt x="304952" y="490169"/>
                  </a:lnTo>
                  <a:lnTo>
                    <a:pt x="319582" y="485292"/>
                  </a:lnTo>
                  <a:lnTo>
                    <a:pt x="325247" y="483209"/>
                  </a:lnTo>
                  <a:lnTo>
                    <a:pt x="335153" y="479031"/>
                  </a:lnTo>
                  <a:lnTo>
                    <a:pt x="344855" y="474433"/>
                  </a:lnTo>
                  <a:lnTo>
                    <a:pt x="468020" y="496011"/>
                  </a:lnTo>
                  <a:lnTo>
                    <a:pt x="470408" y="495249"/>
                  </a:lnTo>
                  <a:lnTo>
                    <a:pt x="473722" y="491858"/>
                  </a:lnTo>
                  <a:lnTo>
                    <a:pt x="474446" y="489458"/>
                  </a:lnTo>
                  <a:lnTo>
                    <a:pt x="472490" y="479628"/>
                  </a:lnTo>
                  <a:lnTo>
                    <a:pt x="450646" y="369150"/>
                  </a:lnTo>
                  <a:lnTo>
                    <a:pt x="465861" y="331330"/>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13"/>
                  </a:lnTo>
                  <a:lnTo>
                    <a:pt x="1222578" y="34709"/>
                  </a:lnTo>
                  <a:lnTo>
                    <a:pt x="1222578" y="0"/>
                  </a:lnTo>
                  <a:lnTo>
                    <a:pt x="1214094" y="0"/>
                  </a:lnTo>
                  <a:lnTo>
                    <a:pt x="1214094" y="18402"/>
                  </a:lnTo>
                  <a:lnTo>
                    <a:pt x="911009" y="196113"/>
                  </a:lnTo>
                  <a:lnTo>
                    <a:pt x="692683" y="18402"/>
                  </a:lnTo>
                  <a:lnTo>
                    <a:pt x="1214094" y="18402"/>
                  </a:lnTo>
                  <a:lnTo>
                    <a:pt x="1214094" y="0"/>
                  </a:lnTo>
                  <a:lnTo>
                    <a:pt x="662978" y="0"/>
                  </a:lnTo>
                  <a:lnTo>
                    <a:pt x="659523" y="2451"/>
                  </a:lnTo>
                  <a:lnTo>
                    <a:pt x="656945" y="9804"/>
                  </a:lnTo>
                  <a:lnTo>
                    <a:pt x="658088" y="13906"/>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906"/>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700"/>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7397939" y="1"/>
              <a:ext cx="885824" cy="682148"/>
            </a:xfrm>
            <a:prstGeom prst="rect">
              <a:avLst/>
            </a:prstGeom>
          </p:spPr>
        </p:pic>
        <p:pic>
          <p:nvPicPr>
            <p:cNvPr id="5" name="object 5"/>
            <p:cNvPicPr/>
            <p:nvPr/>
          </p:nvPicPr>
          <p:blipFill>
            <a:blip r:embed="rId3" cstate="print"/>
            <a:stretch>
              <a:fillRect/>
            </a:stretch>
          </p:blipFill>
          <p:spPr>
            <a:xfrm>
              <a:off x="0" y="1"/>
              <a:ext cx="2209799" cy="552449"/>
            </a:xfrm>
            <a:prstGeom prst="rect">
              <a:avLst/>
            </a:prstGeom>
          </p:spPr>
        </p:pic>
        <p:pic>
          <p:nvPicPr>
            <p:cNvPr id="6" name="object 6"/>
            <p:cNvPicPr/>
            <p:nvPr/>
          </p:nvPicPr>
          <p:blipFill>
            <a:blip r:embed="rId4" cstate="print"/>
            <a:stretch>
              <a:fillRect/>
            </a:stretch>
          </p:blipFill>
          <p:spPr>
            <a:xfrm>
              <a:off x="13522791" y="3509233"/>
              <a:ext cx="3733799" cy="3381374"/>
            </a:xfrm>
            <a:prstGeom prst="rect">
              <a:avLst/>
            </a:prstGeom>
          </p:spPr>
        </p:pic>
        <p:pic>
          <p:nvPicPr>
            <p:cNvPr id="7" name="object 7"/>
            <p:cNvPicPr/>
            <p:nvPr/>
          </p:nvPicPr>
          <p:blipFill>
            <a:blip r:embed="rId5" cstate="print"/>
            <a:stretch>
              <a:fillRect/>
            </a:stretch>
          </p:blipFill>
          <p:spPr>
            <a:xfrm>
              <a:off x="1059393" y="2009776"/>
              <a:ext cx="95250" cy="95249"/>
            </a:xfrm>
            <a:prstGeom prst="rect">
              <a:avLst/>
            </a:prstGeom>
          </p:spPr>
        </p:pic>
      </p:grpSp>
      <p:sp>
        <p:nvSpPr>
          <p:cNvPr id="8" name="object 8"/>
          <p:cNvSpPr txBox="1">
            <a:spLocks noGrp="1"/>
          </p:cNvSpPr>
          <p:nvPr>
            <p:ph type="title"/>
          </p:nvPr>
        </p:nvSpPr>
        <p:spPr>
          <a:prstGeom prst="rect">
            <a:avLst/>
          </a:prstGeom>
        </p:spPr>
        <p:txBody>
          <a:bodyPr vert="horz" wrap="square" lIns="0" tIns="229235" rIns="0" bIns="0" rtlCol="0">
            <a:spAutoFit/>
          </a:bodyPr>
          <a:lstStyle/>
          <a:p>
            <a:pPr marL="175895">
              <a:lnSpc>
                <a:spcPct val="100000"/>
              </a:lnSpc>
              <a:spcBef>
                <a:spcPts val="1805"/>
              </a:spcBef>
            </a:pPr>
            <a:r>
              <a:rPr spc="310" dirty="0"/>
              <a:t>Introduction</a:t>
            </a:r>
            <a:r>
              <a:rPr spc="275" dirty="0"/>
              <a:t> </a:t>
            </a:r>
            <a:r>
              <a:rPr spc="15" dirty="0"/>
              <a:t>to</a:t>
            </a:r>
            <a:r>
              <a:rPr spc="275" dirty="0"/>
              <a:t> </a:t>
            </a:r>
            <a:r>
              <a:rPr spc="325" dirty="0"/>
              <a:t>Instagram</a:t>
            </a:r>
          </a:p>
          <a:p>
            <a:pPr marL="44450" marR="5080">
              <a:lnSpc>
                <a:spcPct val="114999"/>
              </a:lnSpc>
              <a:spcBef>
                <a:spcPts val="325"/>
              </a:spcBef>
            </a:pPr>
            <a:r>
              <a:rPr sz="2500" b="0" spc="-5" dirty="0">
                <a:solidFill>
                  <a:srgbClr val="FFFFFF"/>
                </a:solidFill>
                <a:latin typeface="Cambria"/>
                <a:cs typeface="Cambria"/>
              </a:rPr>
              <a:t>Instagram </a:t>
            </a:r>
            <a:r>
              <a:rPr sz="2500" b="0" dirty="0">
                <a:solidFill>
                  <a:srgbClr val="FFFFFF"/>
                </a:solidFill>
                <a:latin typeface="Cambria"/>
                <a:cs typeface="Cambria"/>
              </a:rPr>
              <a:t>is a </a:t>
            </a:r>
            <a:r>
              <a:rPr sz="2500" b="0" spc="-5" dirty="0">
                <a:solidFill>
                  <a:srgbClr val="FFFFFF"/>
                </a:solidFill>
                <a:latin typeface="Cambria"/>
                <a:cs typeface="Cambria"/>
              </a:rPr>
              <a:t>popular social</a:t>
            </a:r>
            <a:r>
              <a:rPr sz="2500" b="0" dirty="0">
                <a:solidFill>
                  <a:srgbClr val="FFFFFF"/>
                </a:solidFill>
                <a:latin typeface="Cambria"/>
                <a:cs typeface="Cambria"/>
              </a:rPr>
              <a:t> </a:t>
            </a:r>
            <a:r>
              <a:rPr sz="2500" b="0" spc="-5" dirty="0">
                <a:solidFill>
                  <a:srgbClr val="FFFFFF"/>
                </a:solidFill>
                <a:latin typeface="Cambria"/>
                <a:cs typeface="Cambria"/>
              </a:rPr>
              <a:t>media</a:t>
            </a:r>
            <a:r>
              <a:rPr sz="2500" b="0" dirty="0">
                <a:solidFill>
                  <a:srgbClr val="FFFFFF"/>
                </a:solidFill>
                <a:latin typeface="Cambria"/>
                <a:cs typeface="Cambria"/>
              </a:rPr>
              <a:t> </a:t>
            </a:r>
            <a:r>
              <a:rPr sz="2500" b="0" spc="-5" dirty="0">
                <a:solidFill>
                  <a:srgbClr val="FFFFFF"/>
                </a:solidFill>
                <a:latin typeface="Cambria"/>
                <a:cs typeface="Cambria"/>
              </a:rPr>
              <a:t>platform that</a:t>
            </a:r>
            <a:r>
              <a:rPr sz="2500" b="0" dirty="0">
                <a:solidFill>
                  <a:srgbClr val="FFFFFF"/>
                </a:solidFill>
                <a:latin typeface="Cambria"/>
                <a:cs typeface="Cambria"/>
              </a:rPr>
              <a:t> </a:t>
            </a:r>
            <a:r>
              <a:rPr sz="2500" b="0" spc="-5" dirty="0">
                <a:solidFill>
                  <a:srgbClr val="FFFFFF"/>
                </a:solidFill>
                <a:latin typeface="Cambria"/>
                <a:cs typeface="Cambria"/>
              </a:rPr>
              <a:t>allows</a:t>
            </a:r>
            <a:r>
              <a:rPr sz="2500" b="0" dirty="0">
                <a:solidFill>
                  <a:srgbClr val="FFFFFF"/>
                </a:solidFill>
                <a:latin typeface="Cambria"/>
                <a:cs typeface="Cambria"/>
              </a:rPr>
              <a:t> </a:t>
            </a:r>
            <a:r>
              <a:rPr sz="2500" b="0" spc="-5" dirty="0">
                <a:solidFill>
                  <a:srgbClr val="FFFFFF"/>
                </a:solidFill>
                <a:latin typeface="Cambria"/>
                <a:cs typeface="Cambria"/>
              </a:rPr>
              <a:t>users </a:t>
            </a:r>
            <a:r>
              <a:rPr sz="2500" b="0" dirty="0">
                <a:solidFill>
                  <a:srgbClr val="FFFFFF"/>
                </a:solidFill>
                <a:latin typeface="Cambria"/>
                <a:cs typeface="Cambria"/>
              </a:rPr>
              <a:t>to </a:t>
            </a:r>
            <a:r>
              <a:rPr sz="2500" b="0" spc="-5" dirty="0">
                <a:solidFill>
                  <a:srgbClr val="FFFFFF"/>
                </a:solidFill>
                <a:latin typeface="Cambria"/>
                <a:cs typeface="Cambria"/>
              </a:rPr>
              <a:t>share</a:t>
            </a:r>
            <a:r>
              <a:rPr sz="2500" b="0" dirty="0">
                <a:solidFill>
                  <a:srgbClr val="FFFFFF"/>
                </a:solidFill>
                <a:latin typeface="Cambria"/>
                <a:cs typeface="Cambria"/>
              </a:rPr>
              <a:t> </a:t>
            </a:r>
            <a:r>
              <a:rPr sz="2500" b="0" spc="-5" dirty="0">
                <a:solidFill>
                  <a:srgbClr val="FFFFFF"/>
                </a:solidFill>
                <a:latin typeface="Cambria"/>
                <a:cs typeface="Cambria"/>
              </a:rPr>
              <a:t>photos and</a:t>
            </a:r>
            <a:r>
              <a:rPr sz="2500" b="0" dirty="0">
                <a:solidFill>
                  <a:srgbClr val="FFFFFF"/>
                </a:solidFill>
                <a:latin typeface="Cambria"/>
                <a:cs typeface="Cambria"/>
              </a:rPr>
              <a:t> </a:t>
            </a:r>
            <a:r>
              <a:rPr sz="2500" b="0" spc="-5" dirty="0">
                <a:solidFill>
                  <a:srgbClr val="FFFFFF"/>
                </a:solidFill>
                <a:latin typeface="Cambria"/>
                <a:cs typeface="Cambria"/>
              </a:rPr>
              <a:t>videos,</a:t>
            </a:r>
            <a:r>
              <a:rPr sz="2500" b="0" dirty="0">
                <a:solidFill>
                  <a:srgbClr val="FFFFFF"/>
                </a:solidFill>
                <a:latin typeface="Cambria"/>
                <a:cs typeface="Cambria"/>
              </a:rPr>
              <a:t> </a:t>
            </a:r>
            <a:r>
              <a:rPr sz="2500" b="0" spc="-5" dirty="0">
                <a:solidFill>
                  <a:srgbClr val="FFFFFF"/>
                </a:solidFill>
                <a:latin typeface="Cambria"/>
                <a:cs typeface="Cambria"/>
              </a:rPr>
              <a:t>apply filters,</a:t>
            </a:r>
            <a:r>
              <a:rPr sz="2500" b="0" dirty="0">
                <a:solidFill>
                  <a:srgbClr val="FFFFFF"/>
                </a:solidFill>
                <a:latin typeface="Cambria"/>
                <a:cs typeface="Cambria"/>
              </a:rPr>
              <a:t> </a:t>
            </a:r>
            <a:r>
              <a:rPr sz="2500" b="0" spc="-5" dirty="0">
                <a:solidFill>
                  <a:srgbClr val="FFFFFF"/>
                </a:solidFill>
                <a:latin typeface="Cambria"/>
                <a:cs typeface="Cambria"/>
              </a:rPr>
              <a:t>and</a:t>
            </a:r>
            <a:r>
              <a:rPr sz="2500" b="0" dirty="0">
                <a:solidFill>
                  <a:srgbClr val="FFFFFF"/>
                </a:solidFill>
                <a:latin typeface="Cambria"/>
                <a:cs typeface="Cambria"/>
              </a:rPr>
              <a:t> </a:t>
            </a:r>
            <a:r>
              <a:rPr sz="2500" b="0" spc="-5" dirty="0">
                <a:solidFill>
                  <a:srgbClr val="FFFFFF"/>
                </a:solidFill>
                <a:latin typeface="Cambria"/>
                <a:cs typeface="Cambria"/>
              </a:rPr>
              <a:t>engage </a:t>
            </a:r>
            <a:r>
              <a:rPr sz="2500" b="0" dirty="0">
                <a:solidFill>
                  <a:srgbClr val="FFFFFF"/>
                </a:solidFill>
                <a:latin typeface="Cambria"/>
                <a:cs typeface="Cambria"/>
              </a:rPr>
              <a:t> </a:t>
            </a:r>
            <a:r>
              <a:rPr sz="2500" b="0" spc="-5" dirty="0">
                <a:solidFill>
                  <a:srgbClr val="FFFFFF"/>
                </a:solidFill>
                <a:latin typeface="Cambria"/>
                <a:cs typeface="Cambria"/>
              </a:rPr>
              <a:t>with others</a:t>
            </a:r>
            <a:r>
              <a:rPr sz="2500" b="0" dirty="0">
                <a:solidFill>
                  <a:srgbClr val="FFFFFF"/>
                </a:solidFill>
                <a:latin typeface="Cambria"/>
                <a:cs typeface="Cambria"/>
              </a:rPr>
              <a:t> </a:t>
            </a:r>
            <a:r>
              <a:rPr sz="2500" b="0" spc="-5" dirty="0">
                <a:solidFill>
                  <a:srgbClr val="FFFFFF"/>
                </a:solidFill>
                <a:latin typeface="Cambria"/>
                <a:cs typeface="Cambria"/>
              </a:rPr>
              <a:t>through likes,</a:t>
            </a:r>
            <a:r>
              <a:rPr sz="2500" b="0" dirty="0">
                <a:solidFill>
                  <a:srgbClr val="FFFFFF"/>
                </a:solidFill>
                <a:latin typeface="Cambria"/>
                <a:cs typeface="Cambria"/>
              </a:rPr>
              <a:t> </a:t>
            </a:r>
            <a:r>
              <a:rPr sz="2500" b="0" spc="-5" dirty="0">
                <a:solidFill>
                  <a:srgbClr val="FFFFFF"/>
                </a:solidFill>
                <a:latin typeface="Cambria"/>
                <a:cs typeface="Cambria"/>
              </a:rPr>
              <a:t>comments, and</a:t>
            </a:r>
            <a:r>
              <a:rPr sz="2500" b="0" dirty="0">
                <a:solidFill>
                  <a:srgbClr val="FFFFFF"/>
                </a:solidFill>
                <a:latin typeface="Cambria"/>
                <a:cs typeface="Cambria"/>
              </a:rPr>
              <a:t> </a:t>
            </a:r>
            <a:r>
              <a:rPr sz="2500" b="0" spc="-5" dirty="0">
                <a:solidFill>
                  <a:srgbClr val="FFFFFF"/>
                </a:solidFill>
                <a:latin typeface="Cambria"/>
                <a:cs typeface="Cambria"/>
              </a:rPr>
              <a:t>direct messaging.</a:t>
            </a:r>
            <a:r>
              <a:rPr sz="2500" b="0" dirty="0">
                <a:solidFill>
                  <a:srgbClr val="FFFFFF"/>
                </a:solidFill>
                <a:latin typeface="Cambria"/>
                <a:cs typeface="Cambria"/>
              </a:rPr>
              <a:t> It </a:t>
            </a:r>
            <a:r>
              <a:rPr sz="2500" b="0" spc="-5" dirty="0">
                <a:solidFill>
                  <a:srgbClr val="FFFFFF"/>
                </a:solidFill>
                <a:latin typeface="Cambria"/>
                <a:cs typeface="Cambria"/>
              </a:rPr>
              <a:t>was launched</a:t>
            </a:r>
            <a:r>
              <a:rPr sz="2500" b="0" dirty="0">
                <a:solidFill>
                  <a:srgbClr val="FFFFFF"/>
                </a:solidFill>
                <a:latin typeface="Cambria"/>
                <a:cs typeface="Cambria"/>
              </a:rPr>
              <a:t> in</a:t>
            </a:r>
            <a:r>
              <a:rPr sz="2500" b="0" spc="-5" dirty="0">
                <a:solidFill>
                  <a:srgbClr val="FFFFFF"/>
                </a:solidFill>
                <a:latin typeface="Cambria"/>
                <a:cs typeface="Cambria"/>
              </a:rPr>
              <a:t> 2010</a:t>
            </a:r>
            <a:r>
              <a:rPr sz="2500" b="0" dirty="0">
                <a:solidFill>
                  <a:srgbClr val="FFFFFF"/>
                </a:solidFill>
                <a:latin typeface="Cambria"/>
                <a:cs typeface="Cambria"/>
              </a:rPr>
              <a:t> </a:t>
            </a:r>
            <a:r>
              <a:rPr sz="2500" b="0" spc="-5" dirty="0">
                <a:solidFill>
                  <a:srgbClr val="FFFFFF"/>
                </a:solidFill>
                <a:latin typeface="Cambria"/>
                <a:cs typeface="Cambria"/>
              </a:rPr>
              <a:t>and has</a:t>
            </a:r>
            <a:r>
              <a:rPr sz="2500" b="0" dirty="0">
                <a:solidFill>
                  <a:srgbClr val="FFFFFF"/>
                </a:solidFill>
                <a:latin typeface="Cambria"/>
                <a:cs typeface="Cambria"/>
              </a:rPr>
              <a:t> </a:t>
            </a:r>
            <a:r>
              <a:rPr sz="2500" b="0" spc="-5" dirty="0">
                <a:solidFill>
                  <a:srgbClr val="FFFFFF"/>
                </a:solidFill>
                <a:latin typeface="Cambria"/>
                <a:cs typeface="Cambria"/>
              </a:rPr>
              <a:t>since grown</a:t>
            </a:r>
            <a:r>
              <a:rPr sz="2500" b="0" dirty="0">
                <a:solidFill>
                  <a:srgbClr val="FFFFFF"/>
                </a:solidFill>
                <a:latin typeface="Cambria"/>
                <a:cs typeface="Cambria"/>
              </a:rPr>
              <a:t> </a:t>
            </a:r>
            <a:r>
              <a:rPr sz="2500" b="0" spc="-5" dirty="0">
                <a:solidFill>
                  <a:srgbClr val="FFFFFF"/>
                </a:solidFill>
                <a:latin typeface="Cambria"/>
                <a:cs typeface="Cambria"/>
              </a:rPr>
              <a:t>into</a:t>
            </a:r>
            <a:r>
              <a:rPr sz="2500" b="0" dirty="0">
                <a:solidFill>
                  <a:srgbClr val="FFFFFF"/>
                </a:solidFill>
                <a:latin typeface="Cambria"/>
                <a:cs typeface="Cambria"/>
              </a:rPr>
              <a:t> </a:t>
            </a:r>
            <a:r>
              <a:rPr sz="2500" b="0" spc="-5" dirty="0">
                <a:solidFill>
                  <a:srgbClr val="FFFFFF"/>
                </a:solidFill>
                <a:latin typeface="Cambria"/>
                <a:cs typeface="Cambria"/>
              </a:rPr>
              <a:t>one of </a:t>
            </a:r>
            <a:r>
              <a:rPr sz="2500" b="0" spc="-535" dirty="0">
                <a:solidFill>
                  <a:srgbClr val="FFFFFF"/>
                </a:solidFill>
                <a:latin typeface="Cambria"/>
                <a:cs typeface="Cambria"/>
              </a:rPr>
              <a:t> </a:t>
            </a:r>
            <a:r>
              <a:rPr sz="2500" b="0" spc="-5" dirty="0">
                <a:solidFill>
                  <a:srgbClr val="FFFFFF"/>
                </a:solidFill>
                <a:latin typeface="Cambria"/>
                <a:cs typeface="Cambria"/>
              </a:rPr>
              <a:t>the largest social</a:t>
            </a:r>
            <a:r>
              <a:rPr sz="2500" b="0" dirty="0">
                <a:solidFill>
                  <a:srgbClr val="FFFFFF"/>
                </a:solidFill>
                <a:latin typeface="Cambria"/>
                <a:cs typeface="Cambria"/>
              </a:rPr>
              <a:t> </a:t>
            </a:r>
            <a:r>
              <a:rPr sz="2500" b="0" spc="-5" dirty="0">
                <a:solidFill>
                  <a:srgbClr val="FFFFFF"/>
                </a:solidFill>
                <a:latin typeface="Cambria"/>
                <a:cs typeface="Cambria"/>
              </a:rPr>
              <a:t>media platforms</a:t>
            </a:r>
            <a:r>
              <a:rPr sz="2500" b="0" dirty="0">
                <a:solidFill>
                  <a:srgbClr val="FFFFFF"/>
                </a:solidFill>
                <a:latin typeface="Cambria"/>
                <a:cs typeface="Cambria"/>
              </a:rPr>
              <a:t> </a:t>
            </a:r>
            <a:r>
              <a:rPr sz="2500" b="0" spc="-5" dirty="0">
                <a:solidFill>
                  <a:srgbClr val="FFFFFF"/>
                </a:solidFill>
                <a:latin typeface="Cambria"/>
                <a:cs typeface="Cambria"/>
              </a:rPr>
              <a:t>worldwide, with</a:t>
            </a:r>
            <a:r>
              <a:rPr sz="2500" b="0" dirty="0">
                <a:solidFill>
                  <a:srgbClr val="FFFFFF"/>
                </a:solidFill>
                <a:latin typeface="Cambria"/>
                <a:cs typeface="Cambria"/>
              </a:rPr>
              <a:t> </a:t>
            </a:r>
            <a:r>
              <a:rPr sz="2500" b="0" spc="-5" dirty="0">
                <a:solidFill>
                  <a:srgbClr val="FFFFFF"/>
                </a:solidFill>
                <a:latin typeface="Cambria"/>
                <a:cs typeface="Cambria"/>
              </a:rPr>
              <a:t>billions of</a:t>
            </a:r>
            <a:r>
              <a:rPr sz="2500" b="0" dirty="0">
                <a:solidFill>
                  <a:srgbClr val="FFFFFF"/>
                </a:solidFill>
                <a:latin typeface="Cambria"/>
                <a:cs typeface="Cambria"/>
              </a:rPr>
              <a:t> </a:t>
            </a:r>
            <a:r>
              <a:rPr sz="2500" b="0" spc="-5" dirty="0">
                <a:solidFill>
                  <a:srgbClr val="FFFFFF"/>
                </a:solidFill>
                <a:latin typeface="Cambria"/>
                <a:cs typeface="Cambria"/>
              </a:rPr>
              <a:t>users and</a:t>
            </a:r>
            <a:r>
              <a:rPr sz="2500" b="0" dirty="0">
                <a:solidFill>
                  <a:srgbClr val="FFFFFF"/>
                </a:solidFill>
                <a:latin typeface="Cambria"/>
                <a:cs typeface="Cambria"/>
              </a:rPr>
              <a:t> </a:t>
            </a:r>
            <a:r>
              <a:rPr sz="2500" b="0" spc="-5" dirty="0">
                <a:solidFill>
                  <a:srgbClr val="FFFFFF"/>
                </a:solidFill>
                <a:latin typeface="Cambria"/>
                <a:cs typeface="Cambria"/>
              </a:rPr>
              <a:t>millions of</a:t>
            </a:r>
            <a:r>
              <a:rPr sz="2500" b="0" dirty="0">
                <a:solidFill>
                  <a:srgbClr val="FFFFFF"/>
                </a:solidFill>
                <a:latin typeface="Cambria"/>
                <a:cs typeface="Cambria"/>
              </a:rPr>
              <a:t> </a:t>
            </a:r>
            <a:r>
              <a:rPr sz="2500" b="0" spc="-5" dirty="0">
                <a:solidFill>
                  <a:srgbClr val="FFFFFF"/>
                </a:solidFill>
                <a:latin typeface="Cambria"/>
                <a:cs typeface="Cambria"/>
              </a:rPr>
              <a:t>posts shared</a:t>
            </a:r>
            <a:r>
              <a:rPr sz="2500" b="0" dirty="0">
                <a:solidFill>
                  <a:srgbClr val="FFFFFF"/>
                </a:solidFill>
                <a:latin typeface="Cambria"/>
                <a:cs typeface="Cambria"/>
              </a:rPr>
              <a:t> </a:t>
            </a:r>
            <a:r>
              <a:rPr sz="2500" b="0" spc="-5" dirty="0">
                <a:solidFill>
                  <a:srgbClr val="FFFFFF"/>
                </a:solidFill>
                <a:latin typeface="Cambria"/>
                <a:cs typeface="Cambria"/>
              </a:rPr>
              <a:t>every day.</a:t>
            </a:r>
            <a:endParaRPr sz="2500">
              <a:latin typeface="Cambria"/>
              <a:cs typeface="Cambria"/>
            </a:endParaRPr>
          </a:p>
        </p:txBody>
      </p:sp>
      <p:sp>
        <p:nvSpPr>
          <p:cNvPr id="9" name="object 9"/>
          <p:cNvSpPr txBox="1"/>
          <p:nvPr/>
        </p:nvSpPr>
        <p:spPr>
          <a:xfrm>
            <a:off x="1090375" y="3413979"/>
            <a:ext cx="11908155" cy="1778000"/>
          </a:xfrm>
          <a:prstGeom prst="rect">
            <a:avLst/>
          </a:prstGeom>
        </p:spPr>
        <p:txBody>
          <a:bodyPr vert="horz" wrap="square" lIns="0" tIns="69850" rIns="0" bIns="0" rtlCol="0">
            <a:spAutoFit/>
          </a:bodyPr>
          <a:lstStyle/>
          <a:p>
            <a:pPr marL="12700" algn="just">
              <a:lnSpc>
                <a:spcPct val="100000"/>
              </a:lnSpc>
              <a:spcBef>
                <a:spcPts val="550"/>
              </a:spcBef>
            </a:pPr>
            <a:r>
              <a:rPr sz="2500" b="1" spc="-5" dirty="0">
                <a:solidFill>
                  <a:srgbClr val="FFFFFF"/>
                </a:solidFill>
                <a:latin typeface="Cambria"/>
                <a:cs typeface="Cambria"/>
              </a:rPr>
              <a:t>Huge</a:t>
            </a:r>
            <a:r>
              <a:rPr sz="2500" b="1" spc="-15" dirty="0">
                <a:solidFill>
                  <a:srgbClr val="FFFFFF"/>
                </a:solidFill>
                <a:latin typeface="Cambria"/>
                <a:cs typeface="Cambria"/>
              </a:rPr>
              <a:t> </a:t>
            </a:r>
            <a:r>
              <a:rPr sz="2500" b="1" spc="-5" dirty="0">
                <a:solidFill>
                  <a:srgbClr val="FFFFFF"/>
                </a:solidFill>
                <a:latin typeface="Cambria"/>
                <a:cs typeface="Cambria"/>
              </a:rPr>
              <a:t>Data</a:t>
            </a:r>
            <a:r>
              <a:rPr sz="2500" b="1" spc="-15" dirty="0">
                <a:solidFill>
                  <a:srgbClr val="FFFFFF"/>
                </a:solidFill>
                <a:latin typeface="Cambria"/>
                <a:cs typeface="Cambria"/>
              </a:rPr>
              <a:t> </a:t>
            </a:r>
            <a:r>
              <a:rPr sz="2500" b="1" spc="-5" dirty="0">
                <a:solidFill>
                  <a:srgbClr val="FFFFFF"/>
                </a:solidFill>
                <a:latin typeface="Cambria"/>
                <a:cs typeface="Cambria"/>
              </a:rPr>
              <a:t>Produced</a:t>
            </a:r>
            <a:r>
              <a:rPr sz="2500" b="1" spc="-15" dirty="0">
                <a:solidFill>
                  <a:srgbClr val="FFFFFF"/>
                </a:solidFill>
                <a:latin typeface="Cambria"/>
                <a:cs typeface="Cambria"/>
              </a:rPr>
              <a:t> </a:t>
            </a:r>
            <a:r>
              <a:rPr sz="2500" b="1" spc="-5" dirty="0">
                <a:solidFill>
                  <a:srgbClr val="FFFFFF"/>
                </a:solidFill>
                <a:latin typeface="Cambria"/>
                <a:cs typeface="Cambria"/>
              </a:rPr>
              <a:t>Everyday</a:t>
            </a:r>
            <a:r>
              <a:rPr sz="2500" b="1" spc="-15" dirty="0">
                <a:solidFill>
                  <a:srgbClr val="FFFFFF"/>
                </a:solidFill>
                <a:latin typeface="Cambria"/>
                <a:cs typeface="Cambria"/>
              </a:rPr>
              <a:t> </a:t>
            </a:r>
            <a:r>
              <a:rPr sz="2500" b="1" spc="-5" dirty="0">
                <a:solidFill>
                  <a:srgbClr val="FFFFFF"/>
                </a:solidFill>
                <a:latin typeface="Cambria"/>
                <a:cs typeface="Cambria"/>
              </a:rPr>
              <a:t>by</a:t>
            </a:r>
            <a:r>
              <a:rPr sz="2500" b="1" spc="-15" dirty="0">
                <a:solidFill>
                  <a:srgbClr val="FFFFFF"/>
                </a:solidFill>
                <a:latin typeface="Cambria"/>
                <a:cs typeface="Cambria"/>
              </a:rPr>
              <a:t> </a:t>
            </a:r>
            <a:r>
              <a:rPr sz="2500" b="1" spc="-5" dirty="0">
                <a:solidFill>
                  <a:srgbClr val="FFFFFF"/>
                </a:solidFill>
                <a:latin typeface="Cambria"/>
                <a:cs typeface="Cambria"/>
              </a:rPr>
              <a:t>Instagram:</a:t>
            </a:r>
            <a:endParaRPr sz="2500">
              <a:latin typeface="Cambria"/>
              <a:cs typeface="Cambria"/>
            </a:endParaRPr>
          </a:p>
          <a:p>
            <a:pPr marL="12700" marR="5080" indent="69215" algn="just">
              <a:lnSpc>
                <a:spcPct val="114999"/>
              </a:lnSpc>
            </a:pPr>
            <a:r>
              <a:rPr sz="2500" spc="-5" dirty="0">
                <a:solidFill>
                  <a:srgbClr val="FFFFFF"/>
                </a:solidFill>
                <a:latin typeface="Cambria"/>
                <a:cs typeface="Cambria"/>
              </a:rPr>
              <a:t>Instagram generates </a:t>
            </a:r>
            <a:r>
              <a:rPr sz="2500" dirty="0">
                <a:solidFill>
                  <a:srgbClr val="FFFFFF"/>
                </a:solidFill>
                <a:latin typeface="Cambria"/>
                <a:cs typeface="Cambria"/>
              </a:rPr>
              <a:t>a </a:t>
            </a:r>
            <a:r>
              <a:rPr sz="2500" spc="-5" dirty="0">
                <a:solidFill>
                  <a:srgbClr val="FFFFFF"/>
                </a:solidFill>
                <a:latin typeface="Cambria"/>
                <a:cs typeface="Cambria"/>
              </a:rPr>
              <a:t>massive amount of data every day due </a:t>
            </a:r>
            <a:r>
              <a:rPr sz="2500" dirty="0">
                <a:solidFill>
                  <a:srgbClr val="FFFFFF"/>
                </a:solidFill>
                <a:latin typeface="Cambria"/>
                <a:cs typeface="Cambria"/>
              </a:rPr>
              <a:t>to its </a:t>
            </a:r>
            <a:r>
              <a:rPr sz="2500" spc="-5" dirty="0">
                <a:solidFill>
                  <a:srgbClr val="FFFFFF"/>
                </a:solidFill>
                <a:latin typeface="Cambria"/>
                <a:cs typeface="Cambria"/>
              </a:rPr>
              <a:t>immense</a:t>
            </a:r>
            <a:r>
              <a:rPr sz="2500" dirty="0">
                <a:solidFill>
                  <a:srgbClr val="FFFFFF"/>
                </a:solidFill>
                <a:latin typeface="Cambria"/>
                <a:cs typeface="Cambria"/>
              </a:rPr>
              <a:t> </a:t>
            </a:r>
            <a:r>
              <a:rPr sz="2500" spc="-5" dirty="0">
                <a:solidFill>
                  <a:srgbClr val="FFFFFF"/>
                </a:solidFill>
                <a:latin typeface="Cambria"/>
                <a:cs typeface="Cambria"/>
              </a:rPr>
              <a:t>user base </a:t>
            </a:r>
            <a:r>
              <a:rPr sz="2500" spc="-540" dirty="0">
                <a:solidFill>
                  <a:srgbClr val="FFFFFF"/>
                </a:solidFill>
                <a:latin typeface="Cambria"/>
                <a:cs typeface="Cambria"/>
              </a:rPr>
              <a:t> </a:t>
            </a:r>
            <a:r>
              <a:rPr sz="2500" spc="-5" dirty="0">
                <a:solidFill>
                  <a:srgbClr val="FFFFFF"/>
                </a:solidFill>
                <a:latin typeface="Cambria"/>
                <a:cs typeface="Cambria"/>
              </a:rPr>
              <a:t>and the constant stream of user-generated content. Here are some examples of the huge </a:t>
            </a:r>
            <a:r>
              <a:rPr sz="2500" spc="-540" dirty="0">
                <a:solidFill>
                  <a:srgbClr val="FFFFFF"/>
                </a:solidFill>
                <a:latin typeface="Cambria"/>
                <a:cs typeface="Cambria"/>
              </a:rPr>
              <a:t> </a:t>
            </a:r>
            <a:r>
              <a:rPr sz="2500" spc="-5" dirty="0">
                <a:solidFill>
                  <a:srgbClr val="FFFFFF"/>
                </a:solidFill>
                <a:latin typeface="Cambria"/>
                <a:cs typeface="Cambria"/>
              </a:rPr>
              <a:t>data</a:t>
            </a:r>
            <a:r>
              <a:rPr sz="2500" spc="-10" dirty="0">
                <a:solidFill>
                  <a:srgbClr val="FFFFFF"/>
                </a:solidFill>
                <a:latin typeface="Cambria"/>
                <a:cs typeface="Cambria"/>
              </a:rPr>
              <a:t> </a:t>
            </a:r>
            <a:r>
              <a:rPr sz="2500" spc="-5" dirty="0">
                <a:solidFill>
                  <a:srgbClr val="FFFFFF"/>
                </a:solidFill>
                <a:latin typeface="Cambria"/>
                <a:cs typeface="Cambria"/>
              </a:rPr>
              <a:t>that Instagram produces on </a:t>
            </a:r>
            <a:r>
              <a:rPr sz="2500" dirty="0">
                <a:solidFill>
                  <a:srgbClr val="FFFFFF"/>
                </a:solidFill>
                <a:latin typeface="Cambria"/>
                <a:cs typeface="Cambria"/>
              </a:rPr>
              <a:t>a</a:t>
            </a:r>
            <a:r>
              <a:rPr sz="2500" spc="-5" dirty="0">
                <a:solidFill>
                  <a:srgbClr val="FFFFFF"/>
                </a:solidFill>
                <a:latin typeface="Cambria"/>
                <a:cs typeface="Cambria"/>
              </a:rPr>
              <a:t> daily basis:</a:t>
            </a:r>
            <a:endParaRPr sz="2500">
              <a:latin typeface="Cambria"/>
              <a:cs typeface="Cambria"/>
            </a:endParaRPr>
          </a:p>
        </p:txBody>
      </p:sp>
      <p:sp>
        <p:nvSpPr>
          <p:cNvPr id="10" name="object 10"/>
          <p:cNvSpPr txBox="1"/>
          <p:nvPr/>
        </p:nvSpPr>
        <p:spPr>
          <a:xfrm>
            <a:off x="1357521" y="5604728"/>
            <a:ext cx="4006215" cy="1339850"/>
          </a:xfrm>
          <a:prstGeom prst="rect">
            <a:avLst/>
          </a:prstGeom>
        </p:spPr>
        <p:txBody>
          <a:bodyPr vert="horz" wrap="square" lIns="0" tIns="69850" rIns="0" bIns="0" rtlCol="0">
            <a:spAutoFit/>
          </a:bodyPr>
          <a:lstStyle/>
          <a:p>
            <a:pPr marL="12700">
              <a:lnSpc>
                <a:spcPct val="100000"/>
              </a:lnSpc>
              <a:spcBef>
                <a:spcPts val="550"/>
              </a:spcBef>
            </a:pPr>
            <a:r>
              <a:rPr sz="2500" spc="-5" dirty="0">
                <a:solidFill>
                  <a:srgbClr val="FFFFFF"/>
                </a:solidFill>
                <a:latin typeface="Cambria"/>
                <a:cs typeface="Cambria"/>
              </a:rPr>
              <a:t>1</a:t>
            </a:r>
            <a:r>
              <a:rPr sz="2500" dirty="0">
                <a:solidFill>
                  <a:srgbClr val="FFFFFF"/>
                </a:solidFill>
                <a:latin typeface="Cambria"/>
                <a:cs typeface="Cambria"/>
              </a:rPr>
              <a:t>.</a:t>
            </a:r>
            <a:r>
              <a:rPr sz="2500" spc="-305" dirty="0">
                <a:solidFill>
                  <a:srgbClr val="FFFFFF"/>
                </a:solidFill>
                <a:latin typeface="Cambria"/>
                <a:cs typeface="Cambria"/>
              </a:rPr>
              <a:t> </a:t>
            </a:r>
            <a:r>
              <a:rPr sz="2500" dirty="0">
                <a:solidFill>
                  <a:srgbClr val="FFFFFF"/>
                </a:solidFill>
                <a:latin typeface="Cambria"/>
                <a:cs typeface="Cambria"/>
              </a:rPr>
              <a:t>I</a:t>
            </a:r>
            <a:r>
              <a:rPr sz="2500" spc="-5" dirty="0">
                <a:solidFill>
                  <a:srgbClr val="FFFFFF"/>
                </a:solidFill>
                <a:latin typeface="Cambria"/>
                <a:cs typeface="Cambria"/>
              </a:rPr>
              <a:t>mage</a:t>
            </a:r>
            <a:r>
              <a:rPr sz="2500" dirty="0">
                <a:solidFill>
                  <a:srgbClr val="FFFFFF"/>
                </a:solidFill>
                <a:latin typeface="Cambria"/>
                <a:cs typeface="Cambria"/>
              </a:rPr>
              <a:t>s</a:t>
            </a:r>
            <a:r>
              <a:rPr sz="2500" spc="-5" dirty="0">
                <a:solidFill>
                  <a:srgbClr val="FFFFFF"/>
                </a:solidFill>
                <a:latin typeface="Cambria"/>
                <a:cs typeface="Cambria"/>
              </a:rPr>
              <a:t> an</a:t>
            </a:r>
            <a:r>
              <a:rPr sz="2500" dirty="0">
                <a:solidFill>
                  <a:srgbClr val="FFFFFF"/>
                </a:solidFill>
                <a:latin typeface="Cambria"/>
                <a:cs typeface="Cambria"/>
              </a:rPr>
              <a:t>d</a:t>
            </a:r>
            <a:r>
              <a:rPr sz="2500" spc="-5" dirty="0">
                <a:solidFill>
                  <a:srgbClr val="FFFFFF"/>
                </a:solidFill>
                <a:latin typeface="Cambria"/>
                <a:cs typeface="Cambria"/>
              </a:rPr>
              <a:t> V</a:t>
            </a:r>
            <a:r>
              <a:rPr sz="2500" dirty="0">
                <a:solidFill>
                  <a:srgbClr val="FFFFFF"/>
                </a:solidFill>
                <a:latin typeface="Cambria"/>
                <a:cs typeface="Cambria"/>
              </a:rPr>
              <a:t>i</a:t>
            </a:r>
            <a:r>
              <a:rPr sz="2500" spc="-5" dirty="0">
                <a:solidFill>
                  <a:srgbClr val="FFFFFF"/>
                </a:solidFill>
                <a:latin typeface="Cambria"/>
                <a:cs typeface="Cambria"/>
              </a:rPr>
              <a:t>deo</a:t>
            </a:r>
            <a:r>
              <a:rPr sz="2500" dirty="0">
                <a:solidFill>
                  <a:srgbClr val="FFFFFF"/>
                </a:solidFill>
                <a:latin typeface="Cambria"/>
                <a:cs typeface="Cambria"/>
              </a:rPr>
              <a:t>s</a:t>
            </a:r>
            <a:endParaRPr sz="2500">
              <a:latin typeface="Cambria"/>
              <a:cs typeface="Cambria"/>
            </a:endParaRPr>
          </a:p>
          <a:p>
            <a:pPr marL="24765">
              <a:lnSpc>
                <a:spcPct val="100000"/>
              </a:lnSpc>
              <a:spcBef>
                <a:spcPts val="450"/>
              </a:spcBef>
            </a:pPr>
            <a:r>
              <a:rPr sz="2500" spc="-5" dirty="0">
                <a:solidFill>
                  <a:srgbClr val="FFFFFF"/>
                </a:solidFill>
                <a:latin typeface="Cambria"/>
                <a:cs typeface="Cambria"/>
              </a:rPr>
              <a:t>3.</a:t>
            </a:r>
            <a:r>
              <a:rPr sz="2500" spc="-20" dirty="0">
                <a:solidFill>
                  <a:srgbClr val="FFFFFF"/>
                </a:solidFill>
                <a:latin typeface="Cambria"/>
                <a:cs typeface="Cambria"/>
              </a:rPr>
              <a:t> </a:t>
            </a:r>
            <a:r>
              <a:rPr sz="2500" spc="-5" dirty="0">
                <a:solidFill>
                  <a:srgbClr val="FFFFFF"/>
                </a:solidFill>
                <a:latin typeface="Cambria"/>
                <a:cs typeface="Cambria"/>
              </a:rPr>
              <a:t>User</a:t>
            </a:r>
            <a:r>
              <a:rPr sz="2500" spc="-15" dirty="0">
                <a:solidFill>
                  <a:srgbClr val="FFFFFF"/>
                </a:solidFill>
                <a:latin typeface="Cambria"/>
                <a:cs typeface="Cambria"/>
              </a:rPr>
              <a:t> </a:t>
            </a:r>
            <a:r>
              <a:rPr sz="2500" spc="-5" dirty="0">
                <a:solidFill>
                  <a:srgbClr val="FFFFFF"/>
                </a:solidFill>
                <a:latin typeface="Cambria"/>
                <a:cs typeface="Cambria"/>
              </a:rPr>
              <a:t>Profiles</a:t>
            </a:r>
            <a:r>
              <a:rPr sz="2500" spc="-15" dirty="0">
                <a:solidFill>
                  <a:srgbClr val="FFFFFF"/>
                </a:solidFill>
                <a:latin typeface="Cambria"/>
                <a:cs typeface="Cambria"/>
              </a:rPr>
              <a:t> </a:t>
            </a:r>
            <a:r>
              <a:rPr sz="2500" spc="-5" dirty="0">
                <a:solidFill>
                  <a:srgbClr val="FFFFFF"/>
                </a:solidFill>
                <a:latin typeface="Cambria"/>
                <a:cs typeface="Cambria"/>
              </a:rPr>
              <a:t>and</a:t>
            </a:r>
            <a:r>
              <a:rPr sz="2500" spc="-20" dirty="0">
                <a:solidFill>
                  <a:srgbClr val="FFFFFF"/>
                </a:solidFill>
                <a:latin typeface="Cambria"/>
                <a:cs typeface="Cambria"/>
              </a:rPr>
              <a:t> </a:t>
            </a:r>
            <a:r>
              <a:rPr sz="2500" spc="-5" dirty="0">
                <a:solidFill>
                  <a:srgbClr val="FFFFFF"/>
                </a:solidFill>
                <a:latin typeface="Cambria"/>
                <a:cs typeface="Cambria"/>
              </a:rPr>
              <a:t>Metadata</a:t>
            </a:r>
            <a:endParaRPr sz="2500">
              <a:latin typeface="Cambria"/>
              <a:cs typeface="Cambria"/>
            </a:endParaRPr>
          </a:p>
          <a:p>
            <a:pPr marL="24765">
              <a:lnSpc>
                <a:spcPct val="100000"/>
              </a:lnSpc>
              <a:spcBef>
                <a:spcPts val="450"/>
              </a:spcBef>
            </a:pPr>
            <a:r>
              <a:rPr sz="2500" spc="-5" dirty="0">
                <a:solidFill>
                  <a:srgbClr val="FFFFFF"/>
                </a:solidFill>
                <a:latin typeface="Cambria"/>
                <a:cs typeface="Cambria"/>
              </a:rPr>
              <a:t>5.</a:t>
            </a:r>
            <a:r>
              <a:rPr sz="2500" spc="-30" dirty="0">
                <a:solidFill>
                  <a:srgbClr val="FFFFFF"/>
                </a:solidFill>
                <a:latin typeface="Cambria"/>
                <a:cs typeface="Cambria"/>
              </a:rPr>
              <a:t> </a:t>
            </a:r>
            <a:r>
              <a:rPr sz="2500" spc="-5" dirty="0">
                <a:solidFill>
                  <a:srgbClr val="FFFFFF"/>
                </a:solidFill>
                <a:latin typeface="Cambria"/>
                <a:cs typeface="Cambria"/>
              </a:rPr>
              <a:t>Messaging</a:t>
            </a:r>
            <a:r>
              <a:rPr sz="2500" spc="-25" dirty="0">
                <a:solidFill>
                  <a:srgbClr val="FFFFFF"/>
                </a:solidFill>
                <a:latin typeface="Cambria"/>
                <a:cs typeface="Cambria"/>
              </a:rPr>
              <a:t> </a:t>
            </a:r>
            <a:r>
              <a:rPr sz="2500" spc="-5" dirty="0">
                <a:solidFill>
                  <a:srgbClr val="FFFFFF"/>
                </a:solidFill>
                <a:latin typeface="Cambria"/>
                <a:cs typeface="Cambria"/>
              </a:rPr>
              <a:t>Data</a:t>
            </a:r>
            <a:endParaRPr sz="2500">
              <a:latin typeface="Cambria"/>
              <a:cs typeface="Cambria"/>
            </a:endParaRPr>
          </a:p>
        </p:txBody>
      </p:sp>
      <p:sp>
        <p:nvSpPr>
          <p:cNvPr id="11" name="object 11"/>
          <p:cNvSpPr txBox="1"/>
          <p:nvPr/>
        </p:nvSpPr>
        <p:spPr>
          <a:xfrm>
            <a:off x="5755988" y="5604728"/>
            <a:ext cx="7506970" cy="1339850"/>
          </a:xfrm>
          <a:prstGeom prst="rect">
            <a:avLst/>
          </a:prstGeom>
        </p:spPr>
        <p:txBody>
          <a:bodyPr vert="horz" wrap="square" lIns="0" tIns="69850" rIns="0" bIns="0" rtlCol="0">
            <a:spAutoFit/>
          </a:bodyPr>
          <a:lstStyle/>
          <a:p>
            <a:pPr marL="27940">
              <a:lnSpc>
                <a:spcPct val="100000"/>
              </a:lnSpc>
              <a:spcBef>
                <a:spcPts val="550"/>
              </a:spcBef>
            </a:pPr>
            <a:r>
              <a:rPr sz="2500" spc="-5" dirty="0">
                <a:solidFill>
                  <a:srgbClr val="FFFFFF"/>
                </a:solidFill>
                <a:latin typeface="Cambria"/>
                <a:cs typeface="Cambria"/>
              </a:rPr>
              <a:t>2.</a:t>
            </a:r>
            <a:r>
              <a:rPr sz="2500" spc="-15" dirty="0">
                <a:solidFill>
                  <a:srgbClr val="FFFFFF"/>
                </a:solidFill>
                <a:latin typeface="Cambria"/>
                <a:cs typeface="Cambria"/>
              </a:rPr>
              <a:t> </a:t>
            </a:r>
            <a:r>
              <a:rPr sz="2500" spc="-5" dirty="0">
                <a:solidFill>
                  <a:srgbClr val="FFFFFF"/>
                </a:solidFill>
                <a:latin typeface="Cambria"/>
                <a:cs typeface="Cambria"/>
              </a:rPr>
              <a:t>Likes,</a:t>
            </a:r>
            <a:r>
              <a:rPr sz="2500" spc="-15" dirty="0">
                <a:solidFill>
                  <a:srgbClr val="FFFFFF"/>
                </a:solidFill>
                <a:latin typeface="Cambria"/>
                <a:cs typeface="Cambria"/>
              </a:rPr>
              <a:t> </a:t>
            </a:r>
            <a:r>
              <a:rPr sz="2500" spc="-5" dirty="0">
                <a:solidFill>
                  <a:srgbClr val="FFFFFF"/>
                </a:solidFill>
                <a:latin typeface="Cambria"/>
                <a:cs typeface="Cambria"/>
              </a:rPr>
              <a:t>Comments,</a:t>
            </a:r>
            <a:r>
              <a:rPr sz="2500" spc="-10" dirty="0">
                <a:solidFill>
                  <a:srgbClr val="FFFFFF"/>
                </a:solidFill>
                <a:latin typeface="Cambria"/>
                <a:cs typeface="Cambria"/>
              </a:rPr>
              <a:t> </a:t>
            </a:r>
            <a:r>
              <a:rPr sz="2500" spc="-5" dirty="0">
                <a:solidFill>
                  <a:srgbClr val="FFFFFF"/>
                </a:solidFill>
                <a:latin typeface="Cambria"/>
                <a:cs typeface="Cambria"/>
              </a:rPr>
              <a:t>and</a:t>
            </a:r>
            <a:r>
              <a:rPr sz="2500" spc="-15" dirty="0">
                <a:solidFill>
                  <a:srgbClr val="FFFFFF"/>
                </a:solidFill>
                <a:latin typeface="Cambria"/>
                <a:cs typeface="Cambria"/>
              </a:rPr>
              <a:t> </a:t>
            </a:r>
            <a:r>
              <a:rPr sz="2500" spc="-5" dirty="0">
                <a:solidFill>
                  <a:srgbClr val="FFFFFF"/>
                </a:solidFill>
                <a:latin typeface="Cambria"/>
                <a:cs typeface="Cambria"/>
              </a:rPr>
              <a:t>Engagement</a:t>
            </a:r>
            <a:r>
              <a:rPr sz="2500" spc="-10" dirty="0">
                <a:solidFill>
                  <a:srgbClr val="FFFFFF"/>
                </a:solidFill>
                <a:latin typeface="Cambria"/>
                <a:cs typeface="Cambria"/>
              </a:rPr>
              <a:t> </a:t>
            </a:r>
            <a:r>
              <a:rPr sz="2500" spc="-5" dirty="0">
                <a:solidFill>
                  <a:srgbClr val="FFFFFF"/>
                </a:solidFill>
                <a:latin typeface="Cambria"/>
                <a:cs typeface="Cambria"/>
              </a:rPr>
              <a:t>Metrics</a:t>
            </a:r>
            <a:endParaRPr sz="2500">
              <a:latin typeface="Cambria"/>
              <a:cs typeface="Cambria"/>
            </a:endParaRPr>
          </a:p>
          <a:p>
            <a:pPr marL="13970">
              <a:lnSpc>
                <a:spcPct val="100000"/>
              </a:lnSpc>
              <a:spcBef>
                <a:spcPts val="450"/>
              </a:spcBef>
            </a:pPr>
            <a:r>
              <a:rPr sz="2500" spc="-5" dirty="0">
                <a:solidFill>
                  <a:srgbClr val="FFFFFF"/>
                </a:solidFill>
                <a:latin typeface="Cambria"/>
                <a:cs typeface="Cambria"/>
              </a:rPr>
              <a:t>4.</a:t>
            </a:r>
            <a:r>
              <a:rPr sz="2500" spc="-15" dirty="0">
                <a:solidFill>
                  <a:srgbClr val="FFFFFF"/>
                </a:solidFill>
                <a:latin typeface="Cambria"/>
                <a:cs typeface="Cambria"/>
              </a:rPr>
              <a:t> </a:t>
            </a:r>
            <a:r>
              <a:rPr sz="2500" spc="-5" dirty="0">
                <a:solidFill>
                  <a:srgbClr val="FFFFFF"/>
                </a:solidFill>
                <a:latin typeface="Cambria"/>
                <a:cs typeface="Cambria"/>
              </a:rPr>
              <a:t>System</a:t>
            </a:r>
            <a:r>
              <a:rPr sz="2500" spc="-15" dirty="0">
                <a:solidFill>
                  <a:srgbClr val="FFFFFF"/>
                </a:solidFill>
                <a:latin typeface="Cambria"/>
                <a:cs typeface="Cambria"/>
              </a:rPr>
              <a:t> </a:t>
            </a:r>
            <a:r>
              <a:rPr sz="2500" spc="-5" dirty="0">
                <a:solidFill>
                  <a:srgbClr val="FFFFFF"/>
                </a:solidFill>
                <a:latin typeface="Cambria"/>
                <a:cs typeface="Cambria"/>
              </a:rPr>
              <a:t>Logs</a:t>
            </a:r>
            <a:r>
              <a:rPr sz="2500" spc="-10" dirty="0">
                <a:solidFill>
                  <a:srgbClr val="FFFFFF"/>
                </a:solidFill>
                <a:latin typeface="Cambria"/>
                <a:cs typeface="Cambria"/>
              </a:rPr>
              <a:t> </a:t>
            </a:r>
            <a:r>
              <a:rPr sz="2500" spc="-5" dirty="0">
                <a:solidFill>
                  <a:srgbClr val="FFFFFF"/>
                </a:solidFill>
                <a:latin typeface="Cambria"/>
                <a:cs typeface="Cambria"/>
              </a:rPr>
              <a:t>and</a:t>
            </a:r>
            <a:r>
              <a:rPr sz="2500" spc="-15" dirty="0">
                <a:solidFill>
                  <a:srgbClr val="FFFFFF"/>
                </a:solidFill>
                <a:latin typeface="Cambria"/>
                <a:cs typeface="Cambria"/>
              </a:rPr>
              <a:t> </a:t>
            </a:r>
            <a:r>
              <a:rPr sz="2500" spc="-5" dirty="0">
                <a:solidFill>
                  <a:srgbClr val="FFFFFF"/>
                </a:solidFill>
                <a:latin typeface="Cambria"/>
                <a:cs typeface="Cambria"/>
              </a:rPr>
              <a:t>Operational</a:t>
            </a:r>
            <a:r>
              <a:rPr sz="2500" spc="-10" dirty="0">
                <a:solidFill>
                  <a:srgbClr val="FFFFFF"/>
                </a:solidFill>
                <a:latin typeface="Cambria"/>
                <a:cs typeface="Cambria"/>
              </a:rPr>
              <a:t> </a:t>
            </a:r>
            <a:r>
              <a:rPr sz="2500" spc="-5" dirty="0">
                <a:solidFill>
                  <a:srgbClr val="FFFFFF"/>
                </a:solidFill>
                <a:latin typeface="Cambria"/>
                <a:cs typeface="Cambria"/>
              </a:rPr>
              <a:t>Data</a:t>
            </a:r>
            <a:endParaRPr sz="2500">
              <a:latin typeface="Cambria"/>
              <a:cs typeface="Cambria"/>
            </a:endParaRPr>
          </a:p>
          <a:p>
            <a:pPr marL="12700">
              <a:lnSpc>
                <a:spcPct val="100000"/>
              </a:lnSpc>
              <a:spcBef>
                <a:spcPts val="450"/>
              </a:spcBef>
            </a:pPr>
            <a:r>
              <a:rPr sz="2500" spc="-5" dirty="0">
                <a:solidFill>
                  <a:srgbClr val="FFFFFF"/>
                </a:solidFill>
                <a:latin typeface="Cambria"/>
                <a:cs typeface="Cambria"/>
              </a:rPr>
              <a:t>6.</a:t>
            </a:r>
            <a:r>
              <a:rPr sz="2500" spc="-10" dirty="0">
                <a:solidFill>
                  <a:srgbClr val="FFFFFF"/>
                </a:solidFill>
                <a:latin typeface="Cambria"/>
                <a:cs typeface="Cambria"/>
              </a:rPr>
              <a:t> </a:t>
            </a:r>
            <a:r>
              <a:rPr sz="2500" spc="-5" dirty="0">
                <a:solidFill>
                  <a:srgbClr val="FFFFFF"/>
                </a:solidFill>
                <a:latin typeface="Cambria"/>
                <a:cs typeface="Cambria"/>
              </a:rPr>
              <a:t>Analytics, Metrics,</a:t>
            </a:r>
            <a:r>
              <a:rPr sz="2500" spc="-10" dirty="0">
                <a:solidFill>
                  <a:srgbClr val="FFFFFF"/>
                </a:solidFill>
                <a:latin typeface="Cambria"/>
                <a:cs typeface="Cambria"/>
              </a:rPr>
              <a:t> </a:t>
            </a:r>
            <a:r>
              <a:rPr sz="2500" spc="-5" dirty="0">
                <a:solidFill>
                  <a:srgbClr val="FFFFFF"/>
                </a:solidFill>
                <a:latin typeface="Cambria"/>
                <a:cs typeface="Cambria"/>
              </a:rPr>
              <a:t>System Logs and</a:t>
            </a:r>
            <a:r>
              <a:rPr sz="2500" spc="-10" dirty="0">
                <a:solidFill>
                  <a:srgbClr val="FFFFFF"/>
                </a:solidFill>
                <a:latin typeface="Cambria"/>
                <a:cs typeface="Cambria"/>
              </a:rPr>
              <a:t> </a:t>
            </a:r>
            <a:r>
              <a:rPr sz="2500" spc="-5" dirty="0">
                <a:solidFill>
                  <a:srgbClr val="FFFFFF"/>
                </a:solidFill>
                <a:latin typeface="Cambria"/>
                <a:cs typeface="Cambria"/>
              </a:rPr>
              <a:t>Operational Data</a:t>
            </a:r>
            <a:endParaRPr sz="2500">
              <a:latin typeface="Cambria"/>
              <a:cs typeface="Cambria"/>
            </a:endParaRPr>
          </a:p>
        </p:txBody>
      </p:sp>
      <p:pic>
        <p:nvPicPr>
          <p:cNvPr id="12" name="object 12"/>
          <p:cNvPicPr/>
          <p:nvPr/>
        </p:nvPicPr>
        <p:blipFill>
          <a:blip r:embed="rId5" cstate="print"/>
          <a:stretch>
            <a:fillRect/>
          </a:stretch>
        </p:blipFill>
        <p:spPr>
          <a:xfrm>
            <a:off x="1202268" y="7409028"/>
            <a:ext cx="95250" cy="95249"/>
          </a:xfrm>
          <a:prstGeom prst="rect">
            <a:avLst/>
          </a:prstGeom>
        </p:spPr>
      </p:pic>
      <p:sp>
        <p:nvSpPr>
          <p:cNvPr id="13" name="object 13"/>
          <p:cNvSpPr txBox="1"/>
          <p:nvPr/>
        </p:nvSpPr>
        <p:spPr>
          <a:xfrm>
            <a:off x="1443469" y="7164547"/>
            <a:ext cx="15761335" cy="1778000"/>
          </a:xfrm>
          <a:prstGeom prst="rect">
            <a:avLst/>
          </a:prstGeom>
        </p:spPr>
        <p:txBody>
          <a:bodyPr vert="horz" wrap="square" lIns="0" tIns="12700" rIns="0" bIns="0" rtlCol="0">
            <a:spAutoFit/>
          </a:bodyPr>
          <a:lstStyle/>
          <a:p>
            <a:pPr marL="12700" marR="5080">
              <a:lnSpc>
                <a:spcPct val="114999"/>
              </a:lnSpc>
              <a:spcBef>
                <a:spcPts val="100"/>
              </a:spcBef>
            </a:pPr>
            <a:r>
              <a:rPr sz="2500" spc="-5" dirty="0">
                <a:solidFill>
                  <a:srgbClr val="FFFFFF"/>
                </a:solidFill>
                <a:latin typeface="Cambria"/>
                <a:cs typeface="Cambria"/>
              </a:rPr>
              <a:t>The sheer</a:t>
            </a:r>
            <a:r>
              <a:rPr sz="2500" dirty="0">
                <a:solidFill>
                  <a:srgbClr val="FFFFFF"/>
                </a:solidFill>
                <a:latin typeface="Cambria"/>
                <a:cs typeface="Cambria"/>
              </a:rPr>
              <a:t> </a:t>
            </a:r>
            <a:r>
              <a:rPr sz="2500" spc="-5" dirty="0">
                <a:solidFill>
                  <a:srgbClr val="FFFFFF"/>
                </a:solidFill>
                <a:latin typeface="Cambria"/>
                <a:cs typeface="Cambria"/>
              </a:rPr>
              <a:t>volume,</a:t>
            </a:r>
            <a:r>
              <a:rPr sz="2500" dirty="0">
                <a:solidFill>
                  <a:srgbClr val="FFFFFF"/>
                </a:solidFill>
                <a:latin typeface="Cambria"/>
                <a:cs typeface="Cambria"/>
              </a:rPr>
              <a:t> </a:t>
            </a:r>
            <a:r>
              <a:rPr sz="2500" spc="-5" dirty="0">
                <a:solidFill>
                  <a:srgbClr val="FFFFFF"/>
                </a:solidFill>
                <a:latin typeface="Cambria"/>
                <a:cs typeface="Cambria"/>
              </a:rPr>
              <a:t>velocity,</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variety</a:t>
            </a:r>
            <a:r>
              <a:rPr sz="2500" dirty="0">
                <a:solidFill>
                  <a:srgbClr val="FFFFFF"/>
                </a:solidFill>
                <a:latin typeface="Cambria"/>
                <a:cs typeface="Cambria"/>
              </a:rPr>
              <a:t> </a:t>
            </a:r>
            <a:r>
              <a:rPr sz="2500" spc="-5" dirty="0">
                <a:solidFill>
                  <a:srgbClr val="FFFFFF"/>
                </a:solidFill>
                <a:latin typeface="Cambria"/>
                <a:cs typeface="Cambria"/>
              </a:rPr>
              <a:t>of data</a:t>
            </a:r>
            <a:r>
              <a:rPr sz="2500" dirty="0">
                <a:solidFill>
                  <a:srgbClr val="FFFFFF"/>
                </a:solidFill>
                <a:latin typeface="Cambria"/>
                <a:cs typeface="Cambria"/>
              </a:rPr>
              <a:t> </a:t>
            </a:r>
            <a:r>
              <a:rPr sz="2500" spc="-5" dirty="0">
                <a:solidFill>
                  <a:srgbClr val="FFFFFF"/>
                </a:solidFill>
                <a:latin typeface="Cambria"/>
                <a:cs typeface="Cambria"/>
              </a:rPr>
              <a:t>generated</a:t>
            </a:r>
            <a:r>
              <a:rPr sz="2500" dirty="0">
                <a:solidFill>
                  <a:srgbClr val="FFFFFF"/>
                </a:solidFill>
                <a:latin typeface="Cambria"/>
                <a:cs typeface="Cambria"/>
              </a:rPr>
              <a:t> </a:t>
            </a:r>
            <a:r>
              <a:rPr sz="2500" spc="-5" dirty="0">
                <a:solidFill>
                  <a:srgbClr val="FFFFFF"/>
                </a:solidFill>
                <a:latin typeface="Cambria"/>
                <a:cs typeface="Cambria"/>
              </a:rPr>
              <a:t>by</a:t>
            </a:r>
            <a:r>
              <a:rPr sz="2500" dirty="0">
                <a:solidFill>
                  <a:srgbClr val="FFFFFF"/>
                </a:solidFill>
                <a:latin typeface="Cambria"/>
                <a:cs typeface="Cambria"/>
              </a:rPr>
              <a:t> </a:t>
            </a:r>
            <a:r>
              <a:rPr sz="2500" spc="-5" dirty="0">
                <a:solidFill>
                  <a:srgbClr val="FFFFFF"/>
                </a:solidFill>
                <a:latin typeface="Cambria"/>
                <a:cs typeface="Cambria"/>
              </a:rPr>
              <a:t>Instagram</a:t>
            </a:r>
            <a:r>
              <a:rPr sz="2500" dirty="0">
                <a:solidFill>
                  <a:srgbClr val="FFFFFF"/>
                </a:solidFill>
                <a:latin typeface="Cambria"/>
                <a:cs typeface="Cambria"/>
              </a:rPr>
              <a:t> </a:t>
            </a:r>
            <a:r>
              <a:rPr sz="2500" spc="-5" dirty="0">
                <a:solidFill>
                  <a:srgbClr val="FFFFFF"/>
                </a:solidFill>
                <a:latin typeface="Cambria"/>
                <a:cs typeface="Cambria"/>
              </a:rPr>
              <a:t>on</a:t>
            </a:r>
            <a:r>
              <a:rPr sz="2500" dirty="0">
                <a:solidFill>
                  <a:srgbClr val="FFFFFF"/>
                </a:solidFill>
                <a:latin typeface="Cambria"/>
                <a:cs typeface="Cambria"/>
              </a:rPr>
              <a:t> a </a:t>
            </a:r>
            <a:r>
              <a:rPr sz="2500" spc="-5" dirty="0">
                <a:solidFill>
                  <a:srgbClr val="FFFFFF"/>
                </a:solidFill>
                <a:latin typeface="Cambria"/>
                <a:cs typeface="Cambria"/>
              </a:rPr>
              <a:t>daily basis</a:t>
            </a:r>
            <a:r>
              <a:rPr sz="2500" dirty="0">
                <a:solidFill>
                  <a:srgbClr val="FFFFFF"/>
                </a:solidFill>
                <a:latin typeface="Cambria"/>
                <a:cs typeface="Cambria"/>
              </a:rPr>
              <a:t> </a:t>
            </a:r>
            <a:r>
              <a:rPr sz="2500" spc="-5" dirty="0">
                <a:solidFill>
                  <a:srgbClr val="FFFFFF"/>
                </a:solidFill>
                <a:latin typeface="Cambria"/>
                <a:cs typeface="Cambria"/>
              </a:rPr>
              <a:t>pose</a:t>
            </a:r>
            <a:r>
              <a:rPr sz="2500" dirty="0">
                <a:solidFill>
                  <a:srgbClr val="FFFFFF"/>
                </a:solidFill>
                <a:latin typeface="Cambria"/>
                <a:cs typeface="Cambria"/>
              </a:rPr>
              <a:t> </a:t>
            </a:r>
            <a:r>
              <a:rPr sz="2500" spc="-5" dirty="0">
                <a:solidFill>
                  <a:srgbClr val="FFFFFF"/>
                </a:solidFill>
                <a:latin typeface="Cambria"/>
                <a:cs typeface="Cambria"/>
              </a:rPr>
              <a:t>significant</a:t>
            </a:r>
            <a:r>
              <a:rPr sz="2500" dirty="0">
                <a:solidFill>
                  <a:srgbClr val="FFFFFF"/>
                </a:solidFill>
                <a:latin typeface="Cambria"/>
                <a:cs typeface="Cambria"/>
              </a:rPr>
              <a:t> </a:t>
            </a:r>
            <a:r>
              <a:rPr sz="2500" spc="-5" dirty="0">
                <a:solidFill>
                  <a:srgbClr val="FFFFFF"/>
                </a:solidFill>
                <a:latin typeface="Cambria"/>
                <a:cs typeface="Cambria"/>
              </a:rPr>
              <a:t>challenges</a:t>
            </a:r>
            <a:r>
              <a:rPr sz="2500" dirty="0">
                <a:solidFill>
                  <a:srgbClr val="FFFFFF"/>
                </a:solidFill>
                <a:latin typeface="Cambria"/>
                <a:cs typeface="Cambria"/>
              </a:rPr>
              <a:t> in </a:t>
            </a:r>
            <a:r>
              <a:rPr sz="2500" spc="-535" dirty="0">
                <a:solidFill>
                  <a:srgbClr val="FFFFFF"/>
                </a:solidFill>
                <a:latin typeface="Cambria"/>
                <a:cs typeface="Cambria"/>
              </a:rPr>
              <a:t> </a:t>
            </a:r>
            <a:r>
              <a:rPr sz="2500" spc="-5" dirty="0">
                <a:solidFill>
                  <a:srgbClr val="FFFFFF"/>
                </a:solidFill>
                <a:latin typeface="Cambria"/>
                <a:cs typeface="Cambria"/>
              </a:rPr>
              <a:t>terms of data storage, processing,</a:t>
            </a:r>
            <a:r>
              <a:rPr sz="2500" dirty="0">
                <a:solidFill>
                  <a:srgbClr val="FFFFFF"/>
                </a:solidFill>
                <a:latin typeface="Cambria"/>
                <a:cs typeface="Cambria"/>
              </a:rPr>
              <a:t> </a:t>
            </a:r>
            <a:r>
              <a:rPr sz="2500" spc="-5" dirty="0">
                <a:solidFill>
                  <a:srgbClr val="FFFFFF"/>
                </a:solidFill>
                <a:latin typeface="Cambria"/>
                <a:cs typeface="Cambria"/>
              </a:rPr>
              <a:t>analysis, and management. Instagram's</a:t>
            </a:r>
            <a:r>
              <a:rPr sz="2500" dirty="0">
                <a:solidFill>
                  <a:srgbClr val="FFFFFF"/>
                </a:solidFill>
                <a:latin typeface="Cambria"/>
                <a:cs typeface="Cambria"/>
              </a:rPr>
              <a:t> </a:t>
            </a:r>
            <a:r>
              <a:rPr sz="2500" spc="-5" dirty="0">
                <a:solidFill>
                  <a:srgbClr val="FFFFFF"/>
                </a:solidFill>
                <a:latin typeface="Cambria"/>
                <a:cs typeface="Cambria"/>
              </a:rPr>
              <a:t>database architecture and data </a:t>
            </a:r>
            <a:r>
              <a:rPr sz="2500" dirty="0">
                <a:solidFill>
                  <a:srgbClr val="FFFFFF"/>
                </a:solidFill>
                <a:latin typeface="Cambria"/>
                <a:cs typeface="Cambria"/>
              </a:rPr>
              <a:t> </a:t>
            </a:r>
            <a:r>
              <a:rPr sz="2500" spc="-5" dirty="0">
                <a:solidFill>
                  <a:srgbClr val="FFFFFF"/>
                </a:solidFill>
                <a:latin typeface="Cambria"/>
                <a:cs typeface="Cambria"/>
              </a:rPr>
              <a:t>management strategies must</a:t>
            </a:r>
            <a:r>
              <a:rPr sz="2500" dirty="0">
                <a:solidFill>
                  <a:srgbClr val="FFFFFF"/>
                </a:solidFill>
                <a:latin typeface="Cambria"/>
                <a:cs typeface="Cambria"/>
              </a:rPr>
              <a:t> </a:t>
            </a:r>
            <a:r>
              <a:rPr sz="2500" spc="-5" dirty="0">
                <a:solidFill>
                  <a:srgbClr val="FFFFFF"/>
                </a:solidFill>
                <a:latin typeface="Cambria"/>
                <a:cs typeface="Cambria"/>
              </a:rPr>
              <a:t>be robust, scalable,</a:t>
            </a:r>
            <a:r>
              <a:rPr sz="2500" dirty="0">
                <a:solidFill>
                  <a:srgbClr val="FFFFFF"/>
                </a:solidFill>
                <a:latin typeface="Cambria"/>
                <a:cs typeface="Cambria"/>
              </a:rPr>
              <a:t> </a:t>
            </a:r>
            <a:r>
              <a:rPr sz="2500" spc="-5" dirty="0">
                <a:solidFill>
                  <a:srgbClr val="FFFFFF"/>
                </a:solidFill>
                <a:latin typeface="Cambria"/>
                <a:cs typeface="Cambria"/>
              </a:rPr>
              <a:t>and efficient </a:t>
            </a:r>
            <a:r>
              <a:rPr sz="2500" dirty="0">
                <a:solidFill>
                  <a:srgbClr val="FFFFFF"/>
                </a:solidFill>
                <a:latin typeface="Cambria"/>
                <a:cs typeface="Cambria"/>
              </a:rPr>
              <a:t>to </a:t>
            </a:r>
            <a:r>
              <a:rPr sz="2500" spc="-5" dirty="0">
                <a:solidFill>
                  <a:srgbClr val="FFFFFF"/>
                </a:solidFill>
                <a:latin typeface="Cambria"/>
                <a:cs typeface="Cambria"/>
              </a:rPr>
              <a:t>handle this</a:t>
            </a:r>
            <a:r>
              <a:rPr sz="2500" dirty="0">
                <a:solidFill>
                  <a:srgbClr val="FFFFFF"/>
                </a:solidFill>
                <a:latin typeface="Cambria"/>
                <a:cs typeface="Cambria"/>
              </a:rPr>
              <a:t> </a:t>
            </a:r>
            <a:r>
              <a:rPr sz="2500" spc="-5" dirty="0">
                <a:solidFill>
                  <a:srgbClr val="FFFFFF"/>
                </a:solidFill>
                <a:latin typeface="Cambria"/>
                <a:cs typeface="Cambria"/>
              </a:rPr>
              <a:t>massive data load</a:t>
            </a:r>
            <a:r>
              <a:rPr sz="2500" dirty="0">
                <a:solidFill>
                  <a:srgbClr val="FFFFFF"/>
                </a:solidFill>
                <a:latin typeface="Cambria"/>
                <a:cs typeface="Cambria"/>
              </a:rPr>
              <a:t> </a:t>
            </a:r>
            <a:r>
              <a:rPr sz="2500" spc="-5" dirty="0">
                <a:solidFill>
                  <a:srgbClr val="FFFFFF"/>
                </a:solidFill>
                <a:latin typeface="Cambria"/>
                <a:cs typeface="Cambria"/>
              </a:rPr>
              <a:t>and provide </a:t>
            </a:r>
            <a:r>
              <a:rPr sz="2500" dirty="0">
                <a:solidFill>
                  <a:srgbClr val="FFFFFF"/>
                </a:solidFill>
                <a:latin typeface="Cambria"/>
                <a:cs typeface="Cambria"/>
              </a:rPr>
              <a:t>a </a:t>
            </a:r>
            <a:r>
              <a:rPr sz="2500" spc="5" dirty="0">
                <a:solidFill>
                  <a:srgbClr val="FFFFFF"/>
                </a:solidFill>
                <a:latin typeface="Cambria"/>
                <a:cs typeface="Cambria"/>
              </a:rPr>
              <a:t> </a:t>
            </a:r>
            <a:r>
              <a:rPr sz="2500" spc="-5" dirty="0">
                <a:solidFill>
                  <a:srgbClr val="FFFFFF"/>
                </a:solidFill>
                <a:latin typeface="Cambria"/>
                <a:cs typeface="Cambria"/>
              </a:rPr>
              <a:t>seamless</a:t>
            </a:r>
            <a:r>
              <a:rPr sz="2500" spc="-10" dirty="0">
                <a:solidFill>
                  <a:srgbClr val="FFFFFF"/>
                </a:solidFill>
                <a:latin typeface="Cambria"/>
                <a:cs typeface="Cambria"/>
              </a:rPr>
              <a:t> </a:t>
            </a:r>
            <a:r>
              <a:rPr sz="2500" spc="-5" dirty="0">
                <a:solidFill>
                  <a:srgbClr val="FFFFFF"/>
                </a:solidFill>
                <a:latin typeface="Cambria"/>
                <a:cs typeface="Cambria"/>
              </a:rPr>
              <a:t>user experience</a:t>
            </a:r>
            <a:endParaRPr sz="25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4190" cy="9848850"/>
            <a:chOff x="0" y="0"/>
            <a:chExt cx="18284190" cy="9848850"/>
          </a:xfrm>
        </p:grpSpPr>
        <p:sp>
          <p:nvSpPr>
            <p:cNvPr id="3" name="object 3"/>
            <p:cNvSpPr/>
            <p:nvPr/>
          </p:nvSpPr>
          <p:spPr>
            <a:xfrm>
              <a:off x="1968144" y="8948915"/>
              <a:ext cx="15290800" cy="524510"/>
            </a:xfrm>
            <a:custGeom>
              <a:avLst/>
              <a:gdLst/>
              <a:ahLst/>
              <a:cxnLst/>
              <a:rect l="l" t="t" r="r" b="b"/>
              <a:pathLst>
                <a:path w="15290800" h="524509">
                  <a:moveTo>
                    <a:pt x="476250" y="261556"/>
                  </a:moveTo>
                  <a:lnTo>
                    <a:pt x="471678" y="214731"/>
                  </a:lnTo>
                  <a:lnTo>
                    <a:pt x="461860" y="182321"/>
                  </a:lnTo>
                  <a:lnTo>
                    <a:pt x="461860" y="261556"/>
                  </a:lnTo>
                  <a:lnTo>
                    <a:pt x="460349" y="285737"/>
                  </a:lnTo>
                  <a:lnTo>
                    <a:pt x="452094" y="327113"/>
                  </a:lnTo>
                  <a:lnTo>
                    <a:pt x="436714" y="364769"/>
                  </a:lnTo>
                  <a:lnTo>
                    <a:pt x="435965" y="366217"/>
                  </a:lnTo>
                  <a:lnTo>
                    <a:pt x="435724" y="367880"/>
                  </a:lnTo>
                  <a:lnTo>
                    <a:pt x="457835" y="479615"/>
                  </a:lnTo>
                  <a:lnTo>
                    <a:pt x="428193" y="474421"/>
                  </a:lnTo>
                  <a:lnTo>
                    <a:pt x="343420" y="459562"/>
                  </a:lnTo>
                  <a:lnTo>
                    <a:pt x="341820" y="459816"/>
                  </a:lnTo>
                  <a:lnTo>
                    <a:pt x="300901" y="476351"/>
                  </a:lnTo>
                  <a:lnTo>
                    <a:pt x="261340" y="483908"/>
                  </a:lnTo>
                  <a:lnTo>
                    <a:pt x="238125" y="485292"/>
                  </a:lnTo>
                  <a:lnTo>
                    <a:pt x="194132" y="480987"/>
                  </a:lnTo>
                  <a:lnTo>
                    <a:pt x="152450" y="468363"/>
                  </a:lnTo>
                  <a:lnTo>
                    <a:pt x="114058" y="447827"/>
                  </a:lnTo>
                  <a:lnTo>
                    <a:pt x="79921" y="419760"/>
                  </a:lnTo>
                  <a:lnTo>
                    <a:pt x="51854" y="385610"/>
                  </a:lnTo>
                  <a:lnTo>
                    <a:pt x="31305" y="347218"/>
                  </a:lnTo>
                  <a:lnTo>
                    <a:pt x="18681" y="305536"/>
                  </a:lnTo>
                  <a:lnTo>
                    <a:pt x="14389" y="261556"/>
                  </a:lnTo>
                  <a:lnTo>
                    <a:pt x="18681" y="217563"/>
                  </a:lnTo>
                  <a:lnTo>
                    <a:pt x="31305" y="175882"/>
                  </a:lnTo>
                  <a:lnTo>
                    <a:pt x="51854" y="137490"/>
                  </a:lnTo>
                  <a:lnTo>
                    <a:pt x="79921" y="103339"/>
                  </a:lnTo>
                  <a:lnTo>
                    <a:pt x="114058" y="75272"/>
                  </a:lnTo>
                  <a:lnTo>
                    <a:pt x="152450" y="54737"/>
                  </a:lnTo>
                  <a:lnTo>
                    <a:pt x="194132" y="42113"/>
                  </a:lnTo>
                  <a:lnTo>
                    <a:pt x="238125" y="37820"/>
                  </a:lnTo>
                  <a:lnTo>
                    <a:pt x="282105" y="42113"/>
                  </a:lnTo>
                  <a:lnTo>
                    <a:pt x="323786" y="54737"/>
                  </a:lnTo>
                  <a:lnTo>
                    <a:pt x="362178" y="75272"/>
                  </a:lnTo>
                  <a:lnTo>
                    <a:pt x="396328" y="103339"/>
                  </a:lnTo>
                  <a:lnTo>
                    <a:pt x="424395" y="137490"/>
                  </a:lnTo>
                  <a:lnTo>
                    <a:pt x="444944" y="175882"/>
                  </a:lnTo>
                  <a:lnTo>
                    <a:pt x="457555" y="217563"/>
                  </a:lnTo>
                  <a:lnTo>
                    <a:pt x="461860" y="261556"/>
                  </a:lnTo>
                  <a:lnTo>
                    <a:pt x="461860" y="182321"/>
                  </a:lnTo>
                  <a:lnTo>
                    <a:pt x="436372" y="129514"/>
                  </a:lnTo>
                  <a:lnTo>
                    <a:pt x="406501" y="93167"/>
                  </a:lnTo>
                  <a:lnTo>
                    <a:pt x="370166" y="63296"/>
                  </a:lnTo>
                  <a:lnTo>
                    <a:pt x="329298" y="41427"/>
                  </a:lnTo>
                  <a:lnTo>
                    <a:pt x="317347" y="37820"/>
                  </a:lnTo>
                  <a:lnTo>
                    <a:pt x="284937" y="28003"/>
                  </a:lnTo>
                  <a:lnTo>
                    <a:pt x="238125" y="23431"/>
                  </a:lnTo>
                  <a:lnTo>
                    <a:pt x="191300" y="28003"/>
                  </a:lnTo>
                  <a:lnTo>
                    <a:pt x="146951" y="41427"/>
                  </a:lnTo>
                  <a:lnTo>
                    <a:pt x="106083" y="63296"/>
                  </a:lnTo>
                  <a:lnTo>
                    <a:pt x="69748" y="93167"/>
                  </a:lnTo>
                  <a:lnTo>
                    <a:pt x="39865" y="129514"/>
                  </a:lnTo>
                  <a:lnTo>
                    <a:pt x="18008" y="170370"/>
                  </a:lnTo>
                  <a:lnTo>
                    <a:pt x="4572" y="214731"/>
                  </a:lnTo>
                  <a:lnTo>
                    <a:pt x="0" y="261556"/>
                  </a:lnTo>
                  <a:lnTo>
                    <a:pt x="4572" y="308368"/>
                  </a:lnTo>
                  <a:lnTo>
                    <a:pt x="18008" y="352729"/>
                  </a:lnTo>
                  <a:lnTo>
                    <a:pt x="39865" y="393585"/>
                  </a:lnTo>
                  <a:lnTo>
                    <a:pt x="69748" y="429933"/>
                  </a:lnTo>
                  <a:lnTo>
                    <a:pt x="106083" y="459803"/>
                  </a:lnTo>
                  <a:lnTo>
                    <a:pt x="146951" y="481672"/>
                  </a:lnTo>
                  <a:lnTo>
                    <a:pt x="191300" y="495096"/>
                  </a:lnTo>
                  <a:lnTo>
                    <a:pt x="238125" y="499668"/>
                  </a:lnTo>
                  <a:lnTo>
                    <a:pt x="262699" y="498246"/>
                  </a:lnTo>
                  <a:lnTo>
                    <a:pt x="304952" y="490156"/>
                  </a:lnTo>
                  <a:lnTo>
                    <a:pt x="344855" y="474421"/>
                  </a:lnTo>
                  <a:lnTo>
                    <a:pt x="468020" y="496011"/>
                  </a:lnTo>
                  <a:lnTo>
                    <a:pt x="470408" y="495249"/>
                  </a:lnTo>
                  <a:lnTo>
                    <a:pt x="473722" y="491858"/>
                  </a:lnTo>
                  <a:lnTo>
                    <a:pt x="474446" y="489445"/>
                  </a:lnTo>
                  <a:lnTo>
                    <a:pt x="472490" y="479615"/>
                  </a:lnTo>
                  <a:lnTo>
                    <a:pt x="450646" y="369138"/>
                  </a:lnTo>
                  <a:lnTo>
                    <a:pt x="465861" y="331317"/>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00"/>
                  </a:lnTo>
                  <a:lnTo>
                    <a:pt x="1222578" y="34709"/>
                  </a:lnTo>
                  <a:lnTo>
                    <a:pt x="1222578" y="0"/>
                  </a:lnTo>
                  <a:lnTo>
                    <a:pt x="1214094" y="0"/>
                  </a:lnTo>
                  <a:lnTo>
                    <a:pt x="1214094" y="18402"/>
                  </a:lnTo>
                  <a:lnTo>
                    <a:pt x="911009" y="196100"/>
                  </a:lnTo>
                  <a:lnTo>
                    <a:pt x="692683" y="18402"/>
                  </a:lnTo>
                  <a:lnTo>
                    <a:pt x="1214094" y="18402"/>
                  </a:lnTo>
                  <a:lnTo>
                    <a:pt x="1214094" y="0"/>
                  </a:lnTo>
                  <a:lnTo>
                    <a:pt x="662978" y="0"/>
                  </a:lnTo>
                  <a:lnTo>
                    <a:pt x="659523" y="2451"/>
                  </a:lnTo>
                  <a:lnTo>
                    <a:pt x="656945" y="9804"/>
                  </a:lnTo>
                  <a:lnTo>
                    <a:pt x="658088" y="13893"/>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893"/>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687"/>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7397939" y="0"/>
              <a:ext cx="885824" cy="682148"/>
            </a:xfrm>
            <a:prstGeom prst="rect">
              <a:avLst/>
            </a:prstGeom>
          </p:spPr>
        </p:pic>
        <p:pic>
          <p:nvPicPr>
            <p:cNvPr id="5" name="object 5"/>
            <p:cNvPicPr/>
            <p:nvPr/>
          </p:nvPicPr>
          <p:blipFill>
            <a:blip r:embed="rId3" cstate="print"/>
            <a:stretch>
              <a:fillRect/>
            </a:stretch>
          </p:blipFill>
          <p:spPr>
            <a:xfrm>
              <a:off x="0" y="0"/>
              <a:ext cx="2209799" cy="552449"/>
            </a:xfrm>
            <a:prstGeom prst="rect">
              <a:avLst/>
            </a:prstGeom>
          </p:spPr>
        </p:pic>
        <p:pic>
          <p:nvPicPr>
            <p:cNvPr id="6" name="object 6"/>
            <p:cNvPicPr/>
            <p:nvPr/>
          </p:nvPicPr>
          <p:blipFill>
            <a:blip r:embed="rId4" cstate="print"/>
            <a:stretch>
              <a:fillRect/>
            </a:stretch>
          </p:blipFill>
          <p:spPr>
            <a:xfrm>
              <a:off x="1171575" y="3850826"/>
              <a:ext cx="5467349" cy="3000374"/>
            </a:xfrm>
            <a:prstGeom prst="rect">
              <a:avLst/>
            </a:prstGeom>
          </p:spPr>
        </p:pic>
      </p:grpSp>
      <p:sp>
        <p:nvSpPr>
          <p:cNvPr id="7" name="object 7"/>
          <p:cNvSpPr txBox="1">
            <a:spLocks noGrp="1"/>
          </p:cNvSpPr>
          <p:nvPr>
            <p:ph type="title"/>
          </p:nvPr>
        </p:nvSpPr>
        <p:spPr>
          <a:xfrm>
            <a:off x="1154259" y="885859"/>
            <a:ext cx="15085060" cy="863600"/>
          </a:xfrm>
          <a:prstGeom prst="rect">
            <a:avLst/>
          </a:prstGeom>
        </p:spPr>
        <p:txBody>
          <a:bodyPr vert="horz" wrap="square" lIns="0" tIns="12700" rIns="0" bIns="0" rtlCol="0">
            <a:spAutoFit/>
          </a:bodyPr>
          <a:lstStyle/>
          <a:p>
            <a:pPr marL="12700">
              <a:lnSpc>
                <a:spcPct val="100000"/>
              </a:lnSpc>
              <a:spcBef>
                <a:spcPts val="100"/>
              </a:spcBef>
            </a:pPr>
            <a:r>
              <a:rPr spc="200" dirty="0"/>
              <a:t>Overview</a:t>
            </a:r>
            <a:r>
              <a:rPr spc="280" dirty="0"/>
              <a:t> </a:t>
            </a:r>
            <a:r>
              <a:rPr spc="95" dirty="0"/>
              <a:t>of</a:t>
            </a:r>
            <a:r>
              <a:rPr spc="280" dirty="0"/>
              <a:t> </a:t>
            </a:r>
            <a:r>
              <a:rPr spc="310" dirty="0"/>
              <a:t>Instagram's</a:t>
            </a:r>
            <a:r>
              <a:rPr spc="285" dirty="0"/>
              <a:t> </a:t>
            </a:r>
            <a:r>
              <a:rPr spc="245" dirty="0"/>
              <a:t>database</a:t>
            </a:r>
            <a:r>
              <a:rPr spc="280" dirty="0"/>
              <a:t> </a:t>
            </a:r>
            <a:r>
              <a:rPr spc="275" dirty="0"/>
              <a:t>architecture</a:t>
            </a:r>
          </a:p>
        </p:txBody>
      </p:sp>
      <p:pic>
        <p:nvPicPr>
          <p:cNvPr id="8" name="object 8"/>
          <p:cNvPicPr/>
          <p:nvPr/>
        </p:nvPicPr>
        <p:blipFill>
          <a:blip r:embed="rId5" cstate="print"/>
          <a:stretch>
            <a:fillRect/>
          </a:stretch>
        </p:blipFill>
        <p:spPr>
          <a:xfrm>
            <a:off x="1059393" y="2009775"/>
            <a:ext cx="95250" cy="95249"/>
          </a:xfrm>
          <a:prstGeom prst="rect">
            <a:avLst/>
          </a:prstGeom>
        </p:spPr>
      </p:pic>
      <p:sp>
        <p:nvSpPr>
          <p:cNvPr id="9" name="object 9"/>
          <p:cNvSpPr txBox="1"/>
          <p:nvPr/>
        </p:nvSpPr>
        <p:spPr>
          <a:xfrm>
            <a:off x="1158874" y="1765293"/>
            <a:ext cx="16325850" cy="7048500"/>
          </a:xfrm>
          <a:prstGeom prst="rect">
            <a:avLst/>
          </a:prstGeom>
        </p:spPr>
        <p:txBody>
          <a:bodyPr vert="horz" wrap="square" lIns="0" tIns="12700" rIns="0" bIns="0" rtlCol="0">
            <a:spAutoFit/>
          </a:bodyPr>
          <a:lstStyle/>
          <a:p>
            <a:pPr marL="154305" marR="198120">
              <a:lnSpc>
                <a:spcPct val="114999"/>
              </a:lnSpc>
              <a:spcBef>
                <a:spcPts val="100"/>
              </a:spcBef>
            </a:pPr>
            <a:r>
              <a:rPr sz="2500" spc="-5" dirty="0">
                <a:solidFill>
                  <a:srgbClr val="FFFFFF"/>
                </a:solidFill>
                <a:latin typeface="Cambria"/>
                <a:cs typeface="Cambria"/>
              </a:rPr>
              <a:t>The database architecture</a:t>
            </a:r>
            <a:r>
              <a:rPr sz="2500" dirty="0">
                <a:solidFill>
                  <a:srgbClr val="FFFFFF"/>
                </a:solidFill>
                <a:latin typeface="Cambria"/>
                <a:cs typeface="Cambria"/>
              </a:rPr>
              <a:t> </a:t>
            </a:r>
            <a:r>
              <a:rPr sz="2500" spc="-5" dirty="0">
                <a:solidFill>
                  <a:srgbClr val="FFFFFF"/>
                </a:solidFill>
                <a:latin typeface="Cambria"/>
                <a:cs typeface="Cambria"/>
              </a:rPr>
              <a:t>of Instagram </a:t>
            </a:r>
            <a:r>
              <a:rPr sz="2500" dirty="0">
                <a:solidFill>
                  <a:srgbClr val="FFFFFF"/>
                </a:solidFill>
                <a:latin typeface="Cambria"/>
                <a:cs typeface="Cambria"/>
              </a:rPr>
              <a:t>is a</a:t>
            </a:r>
            <a:r>
              <a:rPr sz="2500" spc="-5" dirty="0">
                <a:solidFill>
                  <a:srgbClr val="FFFFFF"/>
                </a:solidFill>
                <a:latin typeface="Cambria"/>
                <a:cs typeface="Cambria"/>
              </a:rPr>
              <a:t> complex system</a:t>
            </a:r>
            <a:r>
              <a:rPr sz="2500" dirty="0">
                <a:solidFill>
                  <a:srgbClr val="FFFFFF"/>
                </a:solidFill>
                <a:latin typeface="Cambria"/>
                <a:cs typeface="Cambria"/>
              </a:rPr>
              <a:t> </a:t>
            </a:r>
            <a:r>
              <a:rPr sz="2500" spc="-5" dirty="0">
                <a:solidFill>
                  <a:srgbClr val="FFFFFF"/>
                </a:solidFill>
                <a:latin typeface="Cambria"/>
                <a:cs typeface="Cambria"/>
              </a:rPr>
              <a:t>that </a:t>
            </a:r>
            <a:r>
              <a:rPr sz="2500" dirty="0">
                <a:solidFill>
                  <a:srgbClr val="FFFFFF"/>
                </a:solidFill>
                <a:latin typeface="Cambria"/>
                <a:cs typeface="Cambria"/>
              </a:rPr>
              <a:t>is</a:t>
            </a:r>
            <a:r>
              <a:rPr sz="2500" spc="-5" dirty="0">
                <a:solidFill>
                  <a:srgbClr val="FFFFFF"/>
                </a:solidFill>
                <a:latin typeface="Cambria"/>
                <a:cs typeface="Cambria"/>
              </a:rPr>
              <a:t> designed</a:t>
            </a:r>
            <a:r>
              <a:rPr sz="2500" dirty="0">
                <a:solidFill>
                  <a:srgbClr val="FFFFFF"/>
                </a:solidFill>
                <a:latin typeface="Cambria"/>
                <a:cs typeface="Cambria"/>
              </a:rPr>
              <a:t> to</a:t>
            </a:r>
            <a:r>
              <a:rPr sz="2500" spc="-5" dirty="0">
                <a:solidFill>
                  <a:srgbClr val="FFFFFF"/>
                </a:solidFill>
                <a:latin typeface="Cambria"/>
                <a:cs typeface="Cambria"/>
              </a:rPr>
              <a:t> handle the</a:t>
            </a:r>
            <a:r>
              <a:rPr sz="2500" dirty="0">
                <a:solidFill>
                  <a:srgbClr val="FFFFFF"/>
                </a:solidFill>
                <a:latin typeface="Cambria"/>
                <a:cs typeface="Cambria"/>
              </a:rPr>
              <a:t> </a:t>
            </a:r>
            <a:r>
              <a:rPr sz="2500" spc="-5" dirty="0">
                <a:solidFill>
                  <a:srgbClr val="FFFFFF"/>
                </a:solidFill>
                <a:latin typeface="Cambria"/>
                <a:cs typeface="Cambria"/>
              </a:rPr>
              <a:t>massive amount of</a:t>
            </a:r>
            <a:r>
              <a:rPr sz="2500" dirty="0">
                <a:solidFill>
                  <a:srgbClr val="FFFFFF"/>
                </a:solidFill>
                <a:latin typeface="Cambria"/>
                <a:cs typeface="Cambria"/>
              </a:rPr>
              <a:t> </a:t>
            </a:r>
            <a:r>
              <a:rPr sz="2500" spc="-5" dirty="0">
                <a:solidFill>
                  <a:srgbClr val="FFFFFF"/>
                </a:solidFill>
                <a:latin typeface="Cambria"/>
                <a:cs typeface="Cambria"/>
              </a:rPr>
              <a:t>data </a:t>
            </a:r>
            <a:r>
              <a:rPr sz="2500" dirty="0">
                <a:solidFill>
                  <a:srgbClr val="FFFFFF"/>
                </a:solidFill>
                <a:latin typeface="Cambria"/>
                <a:cs typeface="Cambria"/>
              </a:rPr>
              <a:t> </a:t>
            </a:r>
            <a:r>
              <a:rPr sz="2500" spc="-5" dirty="0">
                <a:solidFill>
                  <a:srgbClr val="FFFFFF"/>
                </a:solidFill>
                <a:latin typeface="Cambria"/>
                <a:cs typeface="Cambria"/>
              </a:rPr>
              <a:t>generated by</a:t>
            </a:r>
            <a:r>
              <a:rPr sz="2500" dirty="0">
                <a:solidFill>
                  <a:srgbClr val="FFFFFF"/>
                </a:solidFill>
                <a:latin typeface="Cambria"/>
                <a:cs typeface="Cambria"/>
              </a:rPr>
              <a:t> </a:t>
            </a:r>
            <a:r>
              <a:rPr sz="2500" spc="-5" dirty="0">
                <a:solidFill>
                  <a:srgbClr val="FFFFFF"/>
                </a:solidFill>
                <a:latin typeface="Cambria"/>
                <a:cs typeface="Cambria"/>
              </a:rPr>
              <a:t>millions</a:t>
            </a:r>
            <a:r>
              <a:rPr sz="2500" dirty="0">
                <a:solidFill>
                  <a:srgbClr val="FFFFFF"/>
                </a:solidFill>
                <a:latin typeface="Cambria"/>
                <a:cs typeface="Cambria"/>
              </a:rPr>
              <a:t> </a:t>
            </a:r>
            <a:r>
              <a:rPr sz="2500" spc="-5" dirty="0">
                <a:solidFill>
                  <a:srgbClr val="FFFFFF"/>
                </a:solidFill>
                <a:latin typeface="Cambria"/>
                <a:cs typeface="Cambria"/>
              </a:rPr>
              <a:t>of</a:t>
            </a:r>
            <a:r>
              <a:rPr sz="2500" dirty="0">
                <a:solidFill>
                  <a:srgbClr val="FFFFFF"/>
                </a:solidFill>
                <a:latin typeface="Cambria"/>
                <a:cs typeface="Cambria"/>
              </a:rPr>
              <a:t> </a:t>
            </a:r>
            <a:r>
              <a:rPr sz="2500" spc="-5" dirty="0">
                <a:solidFill>
                  <a:srgbClr val="FFFFFF"/>
                </a:solidFill>
                <a:latin typeface="Cambria"/>
                <a:cs typeface="Cambria"/>
              </a:rPr>
              <a:t>users,</a:t>
            </a:r>
            <a:r>
              <a:rPr sz="2500" dirty="0">
                <a:solidFill>
                  <a:srgbClr val="FFFFFF"/>
                </a:solidFill>
                <a:latin typeface="Cambria"/>
                <a:cs typeface="Cambria"/>
              </a:rPr>
              <a:t> </a:t>
            </a:r>
            <a:r>
              <a:rPr sz="2500" spc="-5" dirty="0">
                <a:solidFill>
                  <a:srgbClr val="FFFFFF"/>
                </a:solidFill>
                <a:latin typeface="Cambria"/>
                <a:cs typeface="Cambria"/>
              </a:rPr>
              <a:t>including</a:t>
            </a:r>
            <a:r>
              <a:rPr sz="2500" dirty="0">
                <a:solidFill>
                  <a:srgbClr val="FFFFFF"/>
                </a:solidFill>
                <a:latin typeface="Cambria"/>
                <a:cs typeface="Cambria"/>
              </a:rPr>
              <a:t> </a:t>
            </a:r>
            <a:r>
              <a:rPr sz="2500" spc="-5" dirty="0">
                <a:solidFill>
                  <a:srgbClr val="FFFFFF"/>
                </a:solidFill>
                <a:latin typeface="Cambria"/>
                <a:cs typeface="Cambria"/>
              </a:rPr>
              <a:t>images,</a:t>
            </a:r>
            <a:r>
              <a:rPr sz="2500" dirty="0">
                <a:solidFill>
                  <a:srgbClr val="FFFFFF"/>
                </a:solidFill>
                <a:latin typeface="Cambria"/>
                <a:cs typeface="Cambria"/>
              </a:rPr>
              <a:t> </a:t>
            </a:r>
            <a:r>
              <a:rPr sz="2500" spc="-5" dirty="0">
                <a:solidFill>
                  <a:srgbClr val="FFFFFF"/>
                </a:solidFill>
                <a:latin typeface="Cambria"/>
                <a:cs typeface="Cambria"/>
              </a:rPr>
              <a:t>posts,</a:t>
            </a:r>
            <a:r>
              <a:rPr sz="2500" dirty="0">
                <a:solidFill>
                  <a:srgbClr val="FFFFFF"/>
                </a:solidFill>
                <a:latin typeface="Cambria"/>
                <a:cs typeface="Cambria"/>
              </a:rPr>
              <a:t> </a:t>
            </a:r>
            <a:r>
              <a:rPr sz="2500" spc="-5" dirty="0">
                <a:solidFill>
                  <a:srgbClr val="FFFFFF"/>
                </a:solidFill>
                <a:latin typeface="Cambria"/>
                <a:cs typeface="Cambria"/>
              </a:rPr>
              <a:t>user</a:t>
            </a:r>
            <a:r>
              <a:rPr sz="2500" dirty="0">
                <a:solidFill>
                  <a:srgbClr val="FFFFFF"/>
                </a:solidFill>
                <a:latin typeface="Cambria"/>
                <a:cs typeface="Cambria"/>
              </a:rPr>
              <a:t> </a:t>
            </a:r>
            <a:r>
              <a:rPr sz="2500" spc="-5" dirty="0">
                <a:solidFill>
                  <a:srgbClr val="FFFFFF"/>
                </a:solidFill>
                <a:latin typeface="Cambria"/>
                <a:cs typeface="Cambria"/>
              </a:rPr>
              <a:t>profiles,</a:t>
            </a:r>
            <a:r>
              <a:rPr sz="2500" dirty="0">
                <a:solidFill>
                  <a:srgbClr val="FFFFFF"/>
                </a:solidFill>
                <a:latin typeface="Cambria"/>
                <a:cs typeface="Cambria"/>
              </a:rPr>
              <a:t> </a:t>
            </a:r>
            <a:r>
              <a:rPr sz="2500" spc="-5" dirty="0">
                <a:solidFill>
                  <a:srgbClr val="FFFFFF"/>
                </a:solidFill>
                <a:latin typeface="Cambria"/>
                <a:cs typeface="Cambria"/>
              </a:rPr>
              <a:t>likes,</a:t>
            </a:r>
            <a:r>
              <a:rPr sz="2500" dirty="0">
                <a:solidFill>
                  <a:srgbClr val="FFFFFF"/>
                </a:solidFill>
                <a:latin typeface="Cambria"/>
                <a:cs typeface="Cambria"/>
              </a:rPr>
              <a:t> </a:t>
            </a:r>
            <a:r>
              <a:rPr sz="2500" spc="-5" dirty="0">
                <a:solidFill>
                  <a:srgbClr val="FFFFFF"/>
                </a:solidFill>
                <a:latin typeface="Cambria"/>
                <a:cs typeface="Cambria"/>
              </a:rPr>
              <a:t>comments,</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more.</a:t>
            </a:r>
            <a:r>
              <a:rPr sz="2500" dirty="0">
                <a:solidFill>
                  <a:srgbClr val="FFFFFF"/>
                </a:solidFill>
                <a:latin typeface="Cambria"/>
                <a:cs typeface="Cambria"/>
              </a:rPr>
              <a:t> </a:t>
            </a:r>
            <a:r>
              <a:rPr sz="2500" spc="-5" dirty="0">
                <a:solidFill>
                  <a:srgbClr val="FFFFFF"/>
                </a:solidFill>
                <a:latin typeface="Cambria"/>
                <a:cs typeface="Cambria"/>
              </a:rPr>
              <a:t>Instagram's</a:t>
            </a:r>
            <a:r>
              <a:rPr sz="2500" dirty="0">
                <a:solidFill>
                  <a:srgbClr val="FFFFFF"/>
                </a:solidFill>
                <a:latin typeface="Cambria"/>
                <a:cs typeface="Cambria"/>
              </a:rPr>
              <a:t> </a:t>
            </a:r>
            <a:r>
              <a:rPr sz="2500" spc="-5" dirty="0">
                <a:solidFill>
                  <a:srgbClr val="FFFFFF"/>
                </a:solidFill>
                <a:latin typeface="Cambria"/>
                <a:cs typeface="Cambria"/>
              </a:rPr>
              <a:t>database </a:t>
            </a:r>
            <a:r>
              <a:rPr sz="2500" spc="-535" dirty="0">
                <a:solidFill>
                  <a:srgbClr val="FFFFFF"/>
                </a:solidFill>
                <a:latin typeface="Cambria"/>
                <a:cs typeface="Cambria"/>
              </a:rPr>
              <a:t> </a:t>
            </a:r>
            <a:r>
              <a:rPr sz="2500" spc="-5" dirty="0">
                <a:solidFill>
                  <a:srgbClr val="FFFFFF"/>
                </a:solidFill>
                <a:latin typeface="Cambria"/>
                <a:cs typeface="Cambria"/>
              </a:rPr>
              <a:t>architecture</a:t>
            </a:r>
            <a:r>
              <a:rPr sz="2500" dirty="0">
                <a:solidFill>
                  <a:srgbClr val="FFFFFF"/>
                </a:solidFill>
                <a:latin typeface="Cambria"/>
                <a:cs typeface="Cambria"/>
              </a:rPr>
              <a:t> </a:t>
            </a:r>
            <a:r>
              <a:rPr sz="2500" spc="-5" dirty="0">
                <a:solidFill>
                  <a:srgbClr val="FFFFFF"/>
                </a:solidFill>
                <a:latin typeface="Cambria"/>
                <a:cs typeface="Cambria"/>
              </a:rPr>
              <a:t>consists</a:t>
            </a:r>
            <a:r>
              <a:rPr sz="2500" dirty="0">
                <a:solidFill>
                  <a:srgbClr val="FFFFFF"/>
                </a:solidFill>
                <a:latin typeface="Cambria"/>
                <a:cs typeface="Cambria"/>
              </a:rPr>
              <a:t> </a:t>
            </a:r>
            <a:r>
              <a:rPr sz="2500" spc="-5" dirty="0">
                <a:solidFill>
                  <a:srgbClr val="FFFFFF"/>
                </a:solidFill>
                <a:latin typeface="Cambria"/>
                <a:cs typeface="Cambria"/>
              </a:rPr>
              <a:t>of</a:t>
            </a:r>
            <a:r>
              <a:rPr sz="2500" dirty="0">
                <a:solidFill>
                  <a:srgbClr val="FFFFFF"/>
                </a:solidFill>
                <a:latin typeface="Cambria"/>
                <a:cs typeface="Cambria"/>
              </a:rPr>
              <a:t> </a:t>
            </a:r>
            <a:r>
              <a:rPr sz="2500" spc="-5" dirty="0">
                <a:solidFill>
                  <a:srgbClr val="FFFFFF"/>
                </a:solidFill>
                <a:latin typeface="Cambria"/>
                <a:cs typeface="Cambria"/>
              </a:rPr>
              <a:t>multiple</a:t>
            </a:r>
            <a:r>
              <a:rPr sz="2500" dirty="0">
                <a:solidFill>
                  <a:srgbClr val="FFFFFF"/>
                </a:solidFill>
                <a:latin typeface="Cambria"/>
                <a:cs typeface="Cambria"/>
              </a:rPr>
              <a:t> </a:t>
            </a:r>
            <a:r>
              <a:rPr sz="2500" spc="-5" dirty="0">
                <a:solidFill>
                  <a:srgbClr val="FFFFFF"/>
                </a:solidFill>
                <a:latin typeface="Cambria"/>
                <a:cs typeface="Cambria"/>
              </a:rPr>
              <a:t>components</a:t>
            </a:r>
            <a:r>
              <a:rPr sz="2500" dirty="0">
                <a:solidFill>
                  <a:srgbClr val="FFFFFF"/>
                </a:solidFill>
                <a:latin typeface="Cambria"/>
                <a:cs typeface="Cambria"/>
              </a:rPr>
              <a:t> </a:t>
            </a:r>
            <a:r>
              <a:rPr sz="2500" spc="-5" dirty="0">
                <a:solidFill>
                  <a:srgbClr val="FFFFFF"/>
                </a:solidFill>
                <a:latin typeface="Cambria"/>
                <a:cs typeface="Cambria"/>
              </a:rPr>
              <a:t>that</a:t>
            </a:r>
            <a:r>
              <a:rPr sz="2500" spc="5" dirty="0">
                <a:solidFill>
                  <a:srgbClr val="FFFFFF"/>
                </a:solidFill>
                <a:latin typeface="Cambria"/>
                <a:cs typeface="Cambria"/>
              </a:rPr>
              <a:t> </a:t>
            </a:r>
            <a:r>
              <a:rPr sz="2500" spc="-5" dirty="0">
                <a:solidFill>
                  <a:srgbClr val="FFFFFF"/>
                </a:solidFill>
                <a:latin typeface="Cambria"/>
                <a:cs typeface="Cambria"/>
              </a:rPr>
              <a:t>work</a:t>
            </a:r>
            <a:r>
              <a:rPr sz="2500" dirty="0">
                <a:solidFill>
                  <a:srgbClr val="FFFFFF"/>
                </a:solidFill>
                <a:latin typeface="Cambria"/>
                <a:cs typeface="Cambria"/>
              </a:rPr>
              <a:t> </a:t>
            </a:r>
            <a:r>
              <a:rPr sz="2500" spc="-5" dirty="0">
                <a:solidFill>
                  <a:srgbClr val="FFFFFF"/>
                </a:solidFill>
                <a:latin typeface="Cambria"/>
                <a:cs typeface="Cambria"/>
              </a:rPr>
              <a:t>together</a:t>
            </a:r>
            <a:r>
              <a:rPr sz="2500" dirty="0">
                <a:solidFill>
                  <a:srgbClr val="FFFFFF"/>
                </a:solidFill>
                <a:latin typeface="Cambria"/>
                <a:cs typeface="Cambria"/>
              </a:rPr>
              <a:t> to </a:t>
            </a:r>
            <a:r>
              <a:rPr sz="2500" spc="-5" dirty="0">
                <a:solidFill>
                  <a:srgbClr val="FFFFFF"/>
                </a:solidFill>
                <a:latin typeface="Cambria"/>
                <a:cs typeface="Cambria"/>
              </a:rPr>
              <a:t>store,</a:t>
            </a:r>
            <a:r>
              <a:rPr sz="2500" dirty="0">
                <a:solidFill>
                  <a:srgbClr val="FFFFFF"/>
                </a:solidFill>
                <a:latin typeface="Cambria"/>
                <a:cs typeface="Cambria"/>
              </a:rPr>
              <a:t> </a:t>
            </a:r>
            <a:r>
              <a:rPr sz="2500" spc="-5" dirty="0">
                <a:solidFill>
                  <a:srgbClr val="FFFFFF"/>
                </a:solidFill>
                <a:latin typeface="Cambria"/>
                <a:cs typeface="Cambria"/>
              </a:rPr>
              <a:t>manage,</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retrieve</a:t>
            </a:r>
            <a:r>
              <a:rPr sz="2500" spc="5"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efficiently.</a:t>
            </a:r>
            <a:r>
              <a:rPr sz="2500" dirty="0">
                <a:solidFill>
                  <a:srgbClr val="FFFFFF"/>
                </a:solidFill>
                <a:latin typeface="Cambria"/>
                <a:cs typeface="Cambria"/>
              </a:rPr>
              <a:t> </a:t>
            </a:r>
            <a:r>
              <a:rPr sz="2500" spc="-5" dirty="0">
                <a:solidFill>
                  <a:srgbClr val="FFFFFF"/>
                </a:solidFill>
                <a:latin typeface="Cambria"/>
                <a:cs typeface="Cambria"/>
              </a:rPr>
              <a:t>Here's </a:t>
            </a:r>
            <a:r>
              <a:rPr sz="2500" dirty="0">
                <a:solidFill>
                  <a:srgbClr val="FFFFFF"/>
                </a:solidFill>
                <a:latin typeface="Cambria"/>
                <a:cs typeface="Cambria"/>
              </a:rPr>
              <a:t> a</a:t>
            </a:r>
            <a:r>
              <a:rPr sz="2500" spc="-10" dirty="0">
                <a:solidFill>
                  <a:srgbClr val="FFFFFF"/>
                </a:solidFill>
                <a:latin typeface="Cambria"/>
                <a:cs typeface="Cambria"/>
              </a:rPr>
              <a:t> </a:t>
            </a:r>
            <a:r>
              <a:rPr sz="2500" spc="-5" dirty="0">
                <a:solidFill>
                  <a:srgbClr val="FFFFFF"/>
                </a:solidFill>
                <a:latin typeface="Cambria"/>
                <a:cs typeface="Cambria"/>
              </a:rPr>
              <a:t>high-level overview of Instagram's database architecture:</a:t>
            </a:r>
            <a:endParaRPr sz="2500">
              <a:latin typeface="Cambria"/>
              <a:cs typeface="Cambria"/>
            </a:endParaRPr>
          </a:p>
          <a:p>
            <a:pPr marL="5876925" marR="159385" indent="-273050">
              <a:lnSpc>
                <a:spcPct val="114999"/>
              </a:lnSpc>
              <a:spcBef>
                <a:spcPts val="1870"/>
              </a:spcBef>
              <a:buFont typeface="Cambria"/>
              <a:buAutoNum type="arabicPeriod"/>
              <a:tabLst>
                <a:tab pos="5877560" algn="l"/>
              </a:tabLst>
            </a:pPr>
            <a:r>
              <a:rPr sz="2500" b="1" spc="-5" dirty="0">
                <a:solidFill>
                  <a:srgbClr val="FFFFFF"/>
                </a:solidFill>
                <a:latin typeface="Cambria"/>
                <a:cs typeface="Cambria"/>
              </a:rPr>
              <a:t>Relational Database Management System (RDBMS): </a:t>
            </a:r>
            <a:r>
              <a:rPr sz="2500" spc="-5" dirty="0">
                <a:solidFill>
                  <a:srgbClr val="FFFFFF"/>
                </a:solidFill>
                <a:latin typeface="Cambria"/>
                <a:cs typeface="Cambria"/>
              </a:rPr>
              <a:t>Instagram uses </a:t>
            </a:r>
            <a:r>
              <a:rPr sz="2500" dirty="0">
                <a:solidFill>
                  <a:srgbClr val="FFFFFF"/>
                </a:solidFill>
                <a:latin typeface="Cambria"/>
                <a:cs typeface="Cambria"/>
              </a:rPr>
              <a:t> </a:t>
            </a:r>
            <a:r>
              <a:rPr sz="2500" spc="-5" dirty="0">
                <a:solidFill>
                  <a:srgbClr val="FFFFFF"/>
                </a:solidFill>
                <a:latin typeface="Cambria"/>
                <a:cs typeface="Cambria"/>
              </a:rPr>
              <a:t>PostgreSQL, an open-source RDBMS, as one of </a:t>
            </a:r>
            <a:r>
              <a:rPr sz="2500" dirty="0">
                <a:solidFill>
                  <a:srgbClr val="FFFFFF"/>
                </a:solidFill>
                <a:latin typeface="Cambria"/>
                <a:cs typeface="Cambria"/>
              </a:rPr>
              <a:t>its </a:t>
            </a:r>
            <a:r>
              <a:rPr sz="2500" spc="-5" dirty="0">
                <a:solidFill>
                  <a:srgbClr val="FFFFFF"/>
                </a:solidFill>
                <a:latin typeface="Cambria"/>
                <a:cs typeface="Cambria"/>
              </a:rPr>
              <a:t>primary databases. </a:t>
            </a:r>
            <a:r>
              <a:rPr sz="2500" dirty="0">
                <a:solidFill>
                  <a:srgbClr val="FFFFFF"/>
                </a:solidFill>
                <a:latin typeface="Cambria"/>
                <a:cs typeface="Cambria"/>
              </a:rPr>
              <a:t> </a:t>
            </a:r>
            <a:r>
              <a:rPr sz="2500" spc="-5" dirty="0">
                <a:solidFill>
                  <a:srgbClr val="FFFFFF"/>
                </a:solidFill>
                <a:latin typeface="Cambria"/>
                <a:cs typeface="Cambria"/>
              </a:rPr>
              <a:t>PostgreSQL </a:t>
            </a:r>
            <a:r>
              <a:rPr sz="2500" dirty="0">
                <a:solidFill>
                  <a:srgbClr val="FFFFFF"/>
                </a:solidFill>
                <a:latin typeface="Cambria"/>
                <a:cs typeface="Cambria"/>
              </a:rPr>
              <a:t>is </a:t>
            </a:r>
            <a:r>
              <a:rPr sz="2500" spc="-5" dirty="0">
                <a:solidFill>
                  <a:srgbClr val="FFFFFF"/>
                </a:solidFill>
                <a:latin typeface="Cambria"/>
                <a:cs typeface="Cambria"/>
              </a:rPr>
              <a:t>known for </a:t>
            </a:r>
            <a:r>
              <a:rPr sz="2500" dirty="0">
                <a:solidFill>
                  <a:srgbClr val="FFFFFF"/>
                </a:solidFill>
                <a:latin typeface="Cambria"/>
                <a:cs typeface="Cambria"/>
              </a:rPr>
              <a:t>its </a:t>
            </a:r>
            <a:r>
              <a:rPr sz="2500" spc="-5" dirty="0">
                <a:solidFill>
                  <a:srgbClr val="FFFFFF"/>
                </a:solidFill>
                <a:latin typeface="Cambria"/>
                <a:cs typeface="Cambria"/>
              </a:rPr>
              <a:t>robustness, scalability, and support for complex </a:t>
            </a:r>
            <a:r>
              <a:rPr sz="2500" spc="-540" dirty="0">
                <a:solidFill>
                  <a:srgbClr val="FFFFFF"/>
                </a:solidFill>
                <a:latin typeface="Cambria"/>
                <a:cs typeface="Cambria"/>
              </a:rPr>
              <a:t> </a:t>
            </a:r>
            <a:r>
              <a:rPr sz="2500" spc="-5" dirty="0">
                <a:solidFill>
                  <a:srgbClr val="FFFFFF"/>
                </a:solidFill>
                <a:latin typeface="Cambria"/>
                <a:cs typeface="Cambria"/>
              </a:rPr>
              <a:t>queries.</a:t>
            </a:r>
            <a:endParaRPr sz="2500">
              <a:latin typeface="Cambria"/>
              <a:cs typeface="Cambria"/>
            </a:endParaRPr>
          </a:p>
          <a:p>
            <a:pPr marL="5876925" marR="5080" indent="-273050">
              <a:lnSpc>
                <a:spcPct val="114999"/>
              </a:lnSpc>
              <a:buFont typeface="Cambria"/>
              <a:buAutoNum type="arabicPeriod"/>
              <a:tabLst>
                <a:tab pos="5877560" algn="l"/>
              </a:tabLst>
            </a:pPr>
            <a:r>
              <a:rPr sz="2500" b="1" spc="-5" dirty="0">
                <a:solidFill>
                  <a:srgbClr val="FFFFFF"/>
                </a:solidFill>
                <a:latin typeface="Cambria"/>
                <a:cs typeface="Cambria"/>
              </a:rPr>
              <a:t>NoSQL Database Management System: </a:t>
            </a:r>
            <a:r>
              <a:rPr sz="2500" spc="-5" dirty="0">
                <a:solidFill>
                  <a:srgbClr val="FFFFFF"/>
                </a:solidFill>
                <a:latin typeface="Cambria"/>
                <a:cs typeface="Cambria"/>
              </a:rPr>
              <a:t>Instagram also uses Cassandra, </a:t>
            </a:r>
            <a:r>
              <a:rPr sz="2500" dirty="0">
                <a:solidFill>
                  <a:srgbClr val="FFFFFF"/>
                </a:solidFill>
                <a:latin typeface="Cambria"/>
                <a:cs typeface="Cambria"/>
              </a:rPr>
              <a:t>a </a:t>
            </a:r>
            <a:r>
              <a:rPr sz="2500" spc="5" dirty="0">
                <a:solidFill>
                  <a:srgbClr val="FFFFFF"/>
                </a:solidFill>
                <a:latin typeface="Cambria"/>
                <a:cs typeface="Cambria"/>
              </a:rPr>
              <a:t> </a:t>
            </a:r>
            <a:r>
              <a:rPr sz="2500" spc="-5" dirty="0">
                <a:solidFill>
                  <a:srgbClr val="FFFFFF"/>
                </a:solidFill>
                <a:latin typeface="Cambria"/>
                <a:cs typeface="Cambria"/>
              </a:rPr>
              <a:t>distributed NoSQL database, as part of </a:t>
            </a:r>
            <a:r>
              <a:rPr sz="2500" dirty="0">
                <a:solidFill>
                  <a:srgbClr val="FFFFFF"/>
                </a:solidFill>
                <a:latin typeface="Cambria"/>
                <a:cs typeface="Cambria"/>
              </a:rPr>
              <a:t>its </a:t>
            </a:r>
            <a:r>
              <a:rPr sz="2500" spc="-5" dirty="0">
                <a:solidFill>
                  <a:srgbClr val="FFFFFF"/>
                </a:solidFill>
                <a:latin typeface="Cambria"/>
                <a:cs typeface="Cambria"/>
              </a:rPr>
              <a:t>database architecture. Cassandra </a:t>
            </a:r>
            <a:r>
              <a:rPr sz="2500" dirty="0">
                <a:solidFill>
                  <a:srgbClr val="FFFFFF"/>
                </a:solidFill>
                <a:latin typeface="Cambria"/>
                <a:cs typeface="Cambria"/>
              </a:rPr>
              <a:t>is </a:t>
            </a:r>
            <a:r>
              <a:rPr sz="2500" spc="-540" dirty="0">
                <a:solidFill>
                  <a:srgbClr val="FFFFFF"/>
                </a:solidFill>
                <a:latin typeface="Cambria"/>
                <a:cs typeface="Cambria"/>
              </a:rPr>
              <a:t> </a:t>
            </a:r>
            <a:r>
              <a:rPr sz="2500" spc="-5" dirty="0">
                <a:solidFill>
                  <a:srgbClr val="FFFFFF"/>
                </a:solidFill>
                <a:latin typeface="Cambria"/>
                <a:cs typeface="Cambria"/>
              </a:rPr>
              <a:t>designed for</a:t>
            </a:r>
            <a:r>
              <a:rPr sz="2500" dirty="0">
                <a:solidFill>
                  <a:srgbClr val="FFFFFF"/>
                </a:solidFill>
                <a:latin typeface="Cambria"/>
                <a:cs typeface="Cambria"/>
              </a:rPr>
              <a:t> </a:t>
            </a:r>
            <a:r>
              <a:rPr sz="2500" spc="-5" dirty="0">
                <a:solidFill>
                  <a:srgbClr val="FFFFFF"/>
                </a:solidFill>
                <a:latin typeface="Cambria"/>
                <a:cs typeface="Cambria"/>
              </a:rPr>
              <a:t>high scalability,</a:t>
            </a:r>
            <a:r>
              <a:rPr sz="2500" dirty="0">
                <a:solidFill>
                  <a:srgbClr val="FFFFFF"/>
                </a:solidFill>
                <a:latin typeface="Cambria"/>
                <a:cs typeface="Cambria"/>
              </a:rPr>
              <a:t> </a:t>
            </a:r>
            <a:r>
              <a:rPr sz="2500" spc="-5" dirty="0">
                <a:solidFill>
                  <a:srgbClr val="FFFFFF"/>
                </a:solidFill>
                <a:latin typeface="Cambria"/>
                <a:cs typeface="Cambria"/>
              </a:rPr>
              <a:t>high</a:t>
            </a:r>
            <a:r>
              <a:rPr sz="2500" dirty="0">
                <a:solidFill>
                  <a:srgbClr val="FFFFFF"/>
                </a:solidFill>
                <a:latin typeface="Cambria"/>
                <a:cs typeface="Cambria"/>
              </a:rPr>
              <a:t> </a:t>
            </a:r>
            <a:r>
              <a:rPr sz="2500" spc="-5" dirty="0">
                <a:solidFill>
                  <a:srgbClr val="FFFFFF"/>
                </a:solidFill>
                <a:latin typeface="Cambria"/>
                <a:cs typeface="Cambria"/>
              </a:rPr>
              <a:t>availability, and</a:t>
            </a:r>
            <a:r>
              <a:rPr sz="2500" dirty="0">
                <a:solidFill>
                  <a:srgbClr val="FFFFFF"/>
                </a:solidFill>
                <a:latin typeface="Cambria"/>
                <a:cs typeface="Cambria"/>
              </a:rPr>
              <a:t> </a:t>
            </a:r>
            <a:r>
              <a:rPr sz="2500" spc="-5" dirty="0">
                <a:solidFill>
                  <a:srgbClr val="FFFFFF"/>
                </a:solidFill>
                <a:latin typeface="Cambria"/>
                <a:cs typeface="Cambria"/>
              </a:rPr>
              <a:t>high</a:t>
            </a:r>
            <a:r>
              <a:rPr sz="2500" dirty="0">
                <a:solidFill>
                  <a:srgbClr val="FFFFFF"/>
                </a:solidFill>
                <a:latin typeface="Cambria"/>
                <a:cs typeface="Cambria"/>
              </a:rPr>
              <a:t> </a:t>
            </a:r>
            <a:r>
              <a:rPr sz="2500" spc="-5" dirty="0">
                <a:solidFill>
                  <a:srgbClr val="FFFFFF"/>
                </a:solidFill>
                <a:latin typeface="Cambria"/>
                <a:cs typeface="Cambria"/>
              </a:rPr>
              <a:t>write performance.</a:t>
            </a:r>
            <a:endParaRPr sz="2500">
              <a:latin typeface="Cambria"/>
              <a:cs typeface="Cambria"/>
            </a:endParaRPr>
          </a:p>
          <a:p>
            <a:pPr marL="12700" marR="354965" algn="just">
              <a:lnSpc>
                <a:spcPct val="114999"/>
              </a:lnSpc>
              <a:spcBef>
                <a:spcPts val="1680"/>
              </a:spcBef>
              <a:buAutoNum type="arabicPeriod"/>
              <a:tabLst>
                <a:tab pos="344805" algn="l"/>
              </a:tabLst>
            </a:pPr>
            <a:r>
              <a:rPr sz="2500" b="1" spc="-5" dirty="0">
                <a:solidFill>
                  <a:srgbClr val="FFFFFF"/>
                </a:solidFill>
                <a:latin typeface="Cambria"/>
                <a:cs typeface="Cambria"/>
              </a:rPr>
              <a:t>Caching</a:t>
            </a:r>
            <a:r>
              <a:rPr sz="2500" spc="-5" dirty="0">
                <a:solidFill>
                  <a:srgbClr val="FFFFFF"/>
                </a:solidFill>
                <a:latin typeface="Cambria"/>
                <a:cs typeface="Cambria"/>
              </a:rPr>
              <a:t>: Instagram leverages caching mechanisms </a:t>
            </a:r>
            <a:r>
              <a:rPr sz="2500" dirty="0">
                <a:solidFill>
                  <a:srgbClr val="FFFFFF"/>
                </a:solidFill>
                <a:latin typeface="Cambria"/>
                <a:cs typeface="Cambria"/>
              </a:rPr>
              <a:t>to </a:t>
            </a:r>
            <a:r>
              <a:rPr sz="2500" spc="-5" dirty="0">
                <a:solidFill>
                  <a:srgbClr val="FFFFFF"/>
                </a:solidFill>
                <a:latin typeface="Cambria"/>
                <a:cs typeface="Cambria"/>
              </a:rPr>
              <a:t>improve the performance of </a:t>
            </a:r>
            <a:r>
              <a:rPr sz="2500" dirty="0">
                <a:solidFill>
                  <a:srgbClr val="FFFFFF"/>
                </a:solidFill>
                <a:latin typeface="Cambria"/>
                <a:cs typeface="Cambria"/>
              </a:rPr>
              <a:t>its </a:t>
            </a:r>
            <a:r>
              <a:rPr sz="2500" spc="-5" dirty="0">
                <a:solidFill>
                  <a:srgbClr val="FFFFFF"/>
                </a:solidFill>
                <a:latin typeface="Cambria"/>
                <a:cs typeface="Cambria"/>
              </a:rPr>
              <a:t>database operations. Caching </a:t>
            </a:r>
            <a:r>
              <a:rPr sz="2500" dirty="0">
                <a:solidFill>
                  <a:srgbClr val="FFFFFF"/>
                </a:solidFill>
                <a:latin typeface="Cambria"/>
                <a:cs typeface="Cambria"/>
              </a:rPr>
              <a:t> </a:t>
            </a:r>
            <a:r>
              <a:rPr sz="2500" spc="-5" dirty="0">
                <a:solidFill>
                  <a:srgbClr val="FFFFFF"/>
                </a:solidFill>
                <a:latin typeface="Cambria"/>
                <a:cs typeface="Cambria"/>
              </a:rPr>
              <a:t>involves storing frequently accessed data </a:t>
            </a:r>
            <a:r>
              <a:rPr sz="2500" dirty="0">
                <a:solidFill>
                  <a:srgbClr val="FFFFFF"/>
                </a:solidFill>
                <a:latin typeface="Cambria"/>
                <a:cs typeface="Cambria"/>
              </a:rPr>
              <a:t>in </a:t>
            </a:r>
            <a:r>
              <a:rPr sz="2500" spc="-5" dirty="0">
                <a:solidFill>
                  <a:srgbClr val="FFFFFF"/>
                </a:solidFill>
                <a:latin typeface="Cambria"/>
                <a:cs typeface="Cambria"/>
              </a:rPr>
              <a:t>memory </a:t>
            </a:r>
            <a:r>
              <a:rPr sz="2500" dirty="0">
                <a:solidFill>
                  <a:srgbClr val="FFFFFF"/>
                </a:solidFill>
                <a:latin typeface="Cambria"/>
                <a:cs typeface="Cambria"/>
              </a:rPr>
              <a:t>to </a:t>
            </a:r>
            <a:r>
              <a:rPr sz="2500" spc="-5" dirty="0">
                <a:solidFill>
                  <a:srgbClr val="FFFFFF"/>
                </a:solidFill>
                <a:latin typeface="Cambria"/>
                <a:cs typeface="Cambria"/>
              </a:rPr>
              <a:t>reduce the load on the database and decrease response times. </a:t>
            </a:r>
            <a:r>
              <a:rPr sz="2500" dirty="0">
                <a:solidFill>
                  <a:srgbClr val="FFFFFF"/>
                </a:solidFill>
                <a:latin typeface="Cambria"/>
                <a:cs typeface="Cambria"/>
              </a:rPr>
              <a:t> </a:t>
            </a:r>
            <a:r>
              <a:rPr sz="2500" spc="-5" dirty="0">
                <a:solidFill>
                  <a:srgbClr val="FFFFFF"/>
                </a:solidFill>
                <a:latin typeface="Cambria"/>
                <a:cs typeface="Cambria"/>
              </a:rPr>
              <a:t>Instagram uses caching technologies like Memcached or Redis </a:t>
            </a:r>
            <a:r>
              <a:rPr sz="2500" dirty="0">
                <a:solidFill>
                  <a:srgbClr val="FFFFFF"/>
                </a:solidFill>
                <a:latin typeface="Cambria"/>
                <a:cs typeface="Cambria"/>
              </a:rPr>
              <a:t>to </a:t>
            </a:r>
            <a:r>
              <a:rPr sz="2500" spc="-5" dirty="0">
                <a:solidFill>
                  <a:srgbClr val="FFFFFF"/>
                </a:solidFill>
                <a:latin typeface="Cambria"/>
                <a:cs typeface="Cambria"/>
              </a:rPr>
              <a:t>cache frequently accessed data, such as user profiles, </a:t>
            </a:r>
            <a:r>
              <a:rPr sz="2500" spc="-540" dirty="0">
                <a:solidFill>
                  <a:srgbClr val="FFFFFF"/>
                </a:solidFill>
                <a:latin typeface="Cambria"/>
                <a:cs typeface="Cambria"/>
              </a:rPr>
              <a:t> </a:t>
            </a:r>
            <a:r>
              <a:rPr sz="2500" spc="-5" dirty="0">
                <a:solidFill>
                  <a:srgbClr val="FFFFFF"/>
                </a:solidFill>
                <a:latin typeface="Cambria"/>
                <a:cs typeface="Cambria"/>
              </a:rPr>
              <a:t>posts,</a:t>
            </a:r>
            <a:r>
              <a:rPr sz="2500" spc="-10" dirty="0">
                <a:solidFill>
                  <a:srgbClr val="FFFFFF"/>
                </a:solidFill>
                <a:latin typeface="Cambria"/>
                <a:cs typeface="Cambria"/>
              </a:rPr>
              <a:t> </a:t>
            </a:r>
            <a:r>
              <a:rPr sz="2500" spc="-5" dirty="0">
                <a:solidFill>
                  <a:srgbClr val="FFFFFF"/>
                </a:solidFill>
                <a:latin typeface="Cambria"/>
                <a:cs typeface="Cambria"/>
              </a:rPr>
              <a:t>and metadata.</a:t>
            </a:r>
            <a:endParaRPr sz="250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
            <a:ext cx="18284190" cy="9848850"/>
            <a:chOff x="0" y="3"/>
            <a:chExt cx="18284190" cy="9848850"/>
          </a:xfrm>
        </p:grpSpPr>
        <p:sp>
          <p:nvSpPr>
            <p:cNvPr id="3" name="object 3"/>
            <p:cNvSpPr/>
            <p:nvPr/>
          </p:nvSpPr>
          <p:spPr>
            <a:xfrm>
              <a:off x="1968144" y="8948914"/>
              <a:ext cx="15290800" cy="524510"/>
            </a:xfrm>
            <a:custGeom>
              <a:avLst/>
              <a:gdLst/>
              <a:ahLst/>
              <a:cxnLst/>
              <a:rect l="l" t="t" r="r" b="b"/>
              <a:pathLst>
                <a:path w="15290800" h="524509">
                  <a:moveTo>
                    <a:pt x="476250" y="261556"/>
                  </a:moveTo>
                  <a:lnTo>
                    <a:pt x="471678" y="214731"/>
                  </a:lnTo>
                  <a:lnTo>
                    <a:pt x="461860" y="182333"/>
                  </a:lnTo>
                  <a:lnTo>
                    <a:pt x="461860" y="261556"/>
                  </a:lnTo>
                  <a:lnTo>
                    <a:pt x="460349" y="285737"/>
                  </a:lnTo>
                  <a:lnTo>
                    <a:pt x="452094" y="327113"/>
                  </a:lnTo>
                  <a:lnTo>
                    <a:pt x="436714" y="364769"/>
                  </a:lnTo>
                  <a:lnTo>
                    <a:pt x="435965" y="366217"/>
                  </a:lnTo>
                  <a:lnTo>
                    <a:pt x="435724" y="367880"/>
                  </a:lnTo>
                  <a:lnTo>
                    <a:pt x="457835" y="479628"/>
                  </a:lnTo>
                  <a:lnTo>
                    <a:pt x="428193" y="474433"/>
                  </a:lnTo>
                  <a:lnTo>
                    <a:pt x="343420" y="459574"/>
                  </a:lnTo>
                  <a:lnTo>
                    <a:pt x="341820" y="459816"/>
                  </a:lnTo>
                  <a:lnTo>
                    <a:pt x="300901" y="476351"/>
                  </a:lnTo>
                  <a:lnTo>
                    <a:pt x="261340" y="483908"/>
                  </a:lnTo>
                  <a:lnTo>
                    <a:pt x="238125" y="485292"/>
                  </a:lnTo>
                  <a:lnTo>
                    <a:pt x="194132" y="480987"/>
                  </a:lnTo>
                  <a:lnTo>
                    <a:pt x="152450" y="468376"/>
                  </a:lnTo>
                  <a:lnTo>
                    <a:pt x="114058" y="447827"/>
                  </a:lnTo>
                  <a:lnTo>
                    <a:pt x="79921" y="419760"/>
                  </a:lnTo>
                  <a:lnTo>
                    <a:pt x="51854" y="385610"/>
                  </a:lnTo>
                  <a:lnTo>
                    <a:pt x="31305" y="347218"/>
                  </a:lnTo>
                  <a:lnTo>
                    <a:pt x="18681" y="305536"/>
                  </a:lnTo>
                  <a:lnTo>
                    <a:pt x="14389" y="261556"/>
                  </a:lnTo>
                  <a:lnTo>
                    <a:pt x="18681" y="217563"/>
                  </a:lnTo>
                  <a:lnTo>
                    <a:pt x="31305" y="175882"/>
                  </a:lnTo>
                  <a:lnTo>
                    <a:pt x="51854" y="137490"/>
                  </a:lnTo>
                  <a:lnTo>
                    <a:pt x="79921" y="103352"/>
                  </a:lnTo>
                  <a:lnTo>
                    <a:pt x="114058" y="75285"/>
                  </a:lnTo>
                  <a:lnTo>
                    <a:pt x="152450" y="54737"/>
                  </a:lnTo>
                  <a:lnTo>
                    <a:pt x="194132" y="42113"/>
                  </a:lnTo>
                  <a:lnTo>
                    <a:pt x="238125" y="37820"/>
                  </a:lnTo>
                  <a:lnTo>
                    <a:pt x="282105" y="42113"/>
                  </a:lnTo>
                  <a:lnTo>
                    <a:pt x="323786" y="54737"/>
                  </a:lnTo>
                  <a:lnTo>
                    <a:pt x="362178" y="75285"/>
                  </a:lnTo>
                  <a:lnTo>
                    <a:pt x="396328" y="103352"/>
                  </a:lnTo>
                  <a:lnTo>
                    <a:pt x="424395" y="137490"/>
                  </a:lnTo>
                  <a:lnTo>
                    <a:pt x="444944" y="175882"/>
                  </a:lnTo>
                  <a:lnTo>
                    <a:pt x="457555" y="217563"/>
                  </a:lnTo>
                  <a:lnTo>
                    <a:pt x="461860" y="261556"/>
                  </a:lnTo>
                  <a:lnTo>
                    <a:pt x="461860" y="182333"/>
                  </a:lnTo>
                  <a:lnTo>
                    <a:pt x="436372" y="129514"/>
                  </a:lnTo>
                  <a:lnTo>
                    <a:pt x="406501" y="93179"/>
                  </a:lnTo>
                  <a:lnTo>
                    <a:pt x="370166" y="63296"/>
                  </a:lnTo>
                  <a:lnTo>
                    <a:pt x="329298" y="41440"/>
                  </a:lnTo>
                  <a:lnTo>
                    <a:pt x="317347" y="37820"/>
                  </a:lnTo>
                  <a:lnTo>
                    <a:pt x="284937" y="28003"/>
                  </a:lnTo>
                  <a:lnTo>
                    <a:pt x="238125" y="23431"/>
                  </a:lnTo>
                  <a:lnTo>
                    <a:pt x="191300" y="28003"/>
                  </a:lnTo>
                  <a:lnTo>
                    <a:pt x="146951" y="41440"/>
                  </a:lnTo>
                  <a:lnTo>
                    <a:pt x="106083" y="63296"/>
                  </a:lnTo>
                  <a:lnTo>
                    <a:pt x="69748" y="93179"/>
                  </a:lnTo>
                  <a:lnTo>
                    <a:pt x="39865" y="129514"/>
                  </a:lnTo>
                  <a:lnTo>
                    <a:pt x="18008" y="170383"/>
                  </a:lnTo>
                  <a:lnTo>
                    <a:pt x="4572" y="214731"/>
                  </a:lnTo>
                  <a:lnTo>
                    <a:pt x="0" y="261556"/>
                  </a:lnTo>
                  <a:lnTo>
                    <a:pt x="4572" y="308368"/>
                  </a:lnTo>
                  <a:lnTo>
                    <a:pt x="18008" y="352729"/>
                  </a:lnTo>
                  <a:lnTo>
                    <a:pt x="39865" y="393598"/>
                  </a:lnTo>
                  <a:lnTo>
                    <a:pt x="69748" y="429933"/>
                  </a:lnTo>
                  <a:lnTo>
                    <a:pt x="106083" y="459803"/>
                  </a:lnTo>
                  <a:lnTo>
                    <a:pt x="146951" y="481672"/>
                  </a:lnTo>
                  <a:lnTo>
                    <a:pt x="191300" y="495109"/>
                  </a:lnTo>
                  <a:lnTo>
                    <a:pt x="238125" y="499681"/>
                  </a:lnTo>
                  <a:lnTo>
                    <a:pt x="262699" y="498246"/>
                  </a:lnTo>
                  <a:lnTo>
                    <a:pt x="304952" y="490156"/>
                  </a:lnTo>
                  <a:lnTo>
                    <a:pt x="344855" y="474433"/>
                  </a:lnTo>
                  <a:lnTo>
                    <a:pt x="468020" y="496011"/>
                  </a:lnTo>
                  <a:lnTo>
                    <a:pt x="470408" y="495249"/>
                  </a:lnTo>
                  <a:lnTo>
                    <a:pt x="473722" y="491858"/>
                  </a:lnTo>
                  <a:lnTo>
                    <a:pt x="474446" y="489458"/>
                  </a:lnTo>
                  <a:lnTo>
                    <a:pt x="472490" y="479628"/>
                  </a:lnTo>
                  <a:lnTo>
                    <a:pt x="450646" y="369138"/>
                  </a:lnTo>
                  <a:lnTo>
                    <a:pt x="465861" y="331330"/>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00"/>
                  </a:lnTo>
                  <a:lnTo>
                    <a:pt x="1222578" y="34709"/>
                  </a:lnTo>
                  <a:lnTo>
                    <a:pt x="1222578" y="0"/>
                  </a:lnTo>
                  <a:lnTo>
                    <a:pt x="1214094" y="0"/>
                  </a:lnTo>
                  <a:lnTo>
                    <a:pt x="1214094" y="18402"/>
                  </a:lnTo>
                  <a:lnTo>
                    <a:pt x="911009" y="196100"/>
                  </a:lnTo>
                  <a:lnTo>
                    <a:pt x="692683" y="18402"/>
                  </a:lnTo>
                  <a:lnTo>
                    <a:pt x="1214094" y="18402"/>
                  </a:lnTo>
                  <a:lnTo>
                    <a:pt x="1214094" y="0"/>
                  </a:lnTo>
                  <a:lnTo>
                    <a:pt x="662978" y="0"/>
                  </a:lnTo>
                  <a:lnTo>
                    <a:pt x="659523" y="2451"/>
                  </a:lnTo>
                  <a:lnTo>
                    <a:pt x="656945" y="9804"/>
                  </a:lnTo>
                  <a:lnTo>
                    <a:pt x="658088" y="13893"/>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893"/>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687"/>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7397939" y="3"/>
              <a:ext cx="885824" cy="682148"/>
            </a:xfrm>
            <a:prstGeom prst="rect">
              <a:avLst/>
            </a:prstGeom>
          </p:spPr>
        </p:pic>
        <p:pic>
          <p:nvPicPr>
            <p:cNvPr id="5" name="object 5"/>
            <p:cNvPicPr/>
            <p:nvPr/>
          </p:nvPicPr>
          <p:blipFill>
            <a:blip r:embed="rId3" cstate="print"/>
            <a:stretch>
              <a:fillRect/>
            </a:stretch>
          </p:blipFill>
          <p:spPr>
            <a:xfrm>
              <a:off x="0" y="3"/>
              <a:ext cx="2209799" cy="552449"/>
            </a:xfrm>
            <a:prstGeom prst="rect">
              <a:avLst/>
            </a:prstGeom>
          </p:spPr>
        </p:pic>
        <p:pic>
          <p:nvPicPr>
            <p:cNvPr id="6" name="object 6"/>
            <p:cNvPicPr/>
            <p:nvPr/>
          </p:nvPicPr>
          <p:blipFill>
            <a:blip r:embed="rId4" cstate="print"/>
            <a:stretch>
              <a:fillRect/>
            </a:stretch>
          </p:blipFill>
          <p:spPr>
            <a:xfrm>
              <a:off x="10695454" y="4396064"/>
              <a:ext cx="6343649" cy="3543299"/>
            </a:xfrm>
            <a:prstGeom prst="rect">
              <a:avLst/>
            </a:prstGeom>
          </p:spPr>
        </p:pic>
      </p:grpSp>
      <p:sp>
        <p:nvSpPr>
          <p:cNvPr id="7" name="object 7"/>
          <p:cNvSpPr txBox="1">
            <a:spLocks noGrp="1"/>
          </p:cNvSpPr>
          <p:nvPr>
            <p:ph type="title"/>
          </p:nvPr>
        </p:nvSpPr>
        <p:spPr>
          <a:xfrm>
            <a:off x="1158874" y="885859"/>
            <a:ext cx="8447405" cy="863600"/>
          </a:xfrm>
          <a:prstGeom prst="rect">
            <a:avLst/>
          </a:prstGeom>
        </p:spPr>
        <p:txBody>
          <a:bodyPr vert="horz" wrap="square" lIns="0" tIns="12700" rIns="0" bIns="0" rtlCol="0">
            <a:spAutoFit/>
          </a:bodyPr>
          <a:lstStyle/>
          <a:p>
            <a:pPr marL="12700">
              <a:lnSpc>
                <a:spcPct val="100000"/>
              </a:lnSpc>
              <a:spcBef>
                <a:spcPts val="100"/>
              </a:spcBef>
            </a:pPr>
            <a:r>
              <a:rPr spc="385" dirty="0"/>
              <a:t>PostgreSQL</a:t>
            </a:r>
            <a:r>
              <a:rPr spc="270" dirty="0"/>
              <a:t> </a:t>
            </a:r>
            <a:r>
              <a:rPr spc="225" dirty="0"/>
              <a:t>for</a:t>
            </a:r>
            <a:r>
              <a:rPr spc="275" dirty="0"/>
              <a:t> </a:t>
            </a:r>
            <a:r>
              <a:rPr spc="325" dirty="0"/>
              <a:t>Instagram</a:t>
            </a:r>
          </a:p>
        </p:txBody>
      </p:sp>
      <p:pic>
        <p:nvPicPr>
          <p:cNvPr id="8" name="object 8"/>
          <p:cNvPicPr/>
          <p:nvPr/>
        </p:nvPicPr>
        <p:blipFill>
          <a:blip r:embed="rId5" cstate="print"/>
          <a:stretch>
            <a:fillRect/>
          </a:stretch>
        </p:blipFill>
        <p:spPr>
          <a:xfrm>
            <a:off x="1059393" y="2104352"/>
            <a:ext cx="95250" cy="95249"/>
          </a:xfrm>
          <a:prstGeom prst="rect">
            <a:avLst/>
          </a:prstGeom>
        </p:spPr>
      </p:pic>
      <p:sp>
        <p:nvSpPr>
          <p:cNvPr id="9" name="object 9"/>
          <p:cNvSpPr txBox="1"/>
          <p:nvPr/>
        </p:nvSpPr>
        <p:spPr>
          <a:xfrm>
            <a:off x="1158874" y="1859870"/>
            <a:ext cx="15826105" cy="6321425"/>
          </a:xfrm>
          <a:prstGeom prst="rect">
            <a:avLst/>
          </a:prstGeom>
        </p:spPr>
        <p:txBody>
          <a:bodyPr vert="horz" wrap="square" lIns="0" tIns="12700" rIns="0" bIns="0" rtlCol="0">
            <a:spAutoFit/>
          </a:bodyPr>
          <a:lstStyle/>
          <a:p>
            <a:pPr marL="154305" marR="5080">
              <a:lnSpc>
                <a:spcPct val="114999"/>
              </a:lnSpc>
              <a:spcBef>
                <a:spcPts val="100"/>
              </a:spcBef>
            </a:pPr>
            <a:r>
              <a:rPr sz="2500" b="1" spc="-5" dirty="0">
                <a:solidFill>
                  <a:srgbClr val="FFFFFF"/>
                </a:solidFill>
                <a:latin typeface="Cambria"/>
                <a:cs typeface="Cambria"/>
              </a:rPr>
              <a:t>PostgreSQL </a:t>
            </a:r>
            <a:r>
              <a:rPr sz="2500" dirty="0">
                <a:solidFill>
                  <a:srgbClr val="FFFFFF"/>
                </a:solidFill>
                <a:latin typeface="Cambria"/>
                <a:cs typeface="Cambria"/>
              </a:rPr>
              <a:t>is a </a:t>
            </a:r>
            <a:r>
              <a:rPr sz="2500" spc="-5" dirty="0">
                <a:solidFill>
                  <a:srgbClr val="FFFFFF"/>
                </a:solidFill>
                <a:latin typeface="Cambria"/>
                <a:cs typeface="Cambria"/>
              </a:rPr>
              <a:t>powerful open-source relational database management system (RDBMS) that </a:t>
            </a:r>
            <a:r>
              <a:rPr sz="2500" dirty="0">
                <a:solidFill>
                  <a:srgbClr val="FFFFFF"/>
                </a:solidFill>
                <a:latin typeface="Cambria"/>
                <a:cs typeface="Cambria"/>
              </a:rPr>
              <a:t>is </a:t>
            </a:r>
            <a:r>
              <a:rPr sz="2500" spc="-5" dirty="0">
                <a:solidFill>
                  <a:srgbClr val="FFFFFF"/>
                </a:solidFill>
                <a:latin typeface="Cambria"/>
                <a:cs typeface="Cambria"/>
              </a:rPr>
              <a:t>known for </a:t>
            </a:r>
            <a:r>
              <a:rPr sz="2500" dirty="0">
                <a:solidFill>
                  <a:srgbClr val="FFFFFF"/>
                </a:solidFill>
                <a:latin typeface="Cambria"/>
                <a:cs typeface="Cambria"/>
              </a:rPr>
              <a:t>its </a:t>
            </a:r>
            <a:r>
              <a:rPr sz="2500" spc="5" dirty="0">
                <a:solidFill>
                  <a:srgbClr val="FFFFFF"/>
                </a:solidFill>
                <a:latin typeface="Cambria"/>
                <a:cs typeface="Cambria"/>
              </a:rPr>
              <a:t> </a:t>
            </a:r>
            <a:r>
              <a:rPr sz="2500" spc="-5" dirty="0">
                <a:solidFill>
                  <a:srgbClr val="FFFFFF"/>
                </a:solidFill>
                <a:latin typeface="Cambria"/>
                <a:cs typeface="Cambria"/>
              </a:rPr>
              <a:t>robustness, data integrity,</a:t>
            </a:r>
            <a:r>
              <a:rPr sz="2500" dirty="0">
                <a:solidFill>
                  <a:srgbClr val="FFFFFF"/>
                </a:solidFill>
                <a:latin typeface="Cambria"/>
                <a:cs typeface="Cambria"/>
              </a:rPr>
              <a:t> </a:t>
            </a:r>
            <a:r>
              <a:rPr sz="2500" spc="-5" dirty="0">
                <a:solidFill>
                  <a:srgbClr val="FFFFFF"/>
                </a:solidFill>
                <a:latin typeface="Cambria"/>
                <a:cs typeface="Cambria"/>
              </a:rPr>
              <a:t>and support</a:t>
            </a:r>
            <a:r>
              <a:rPr sz="2500" dirty="0">
                <a:solidFill>
                  <a:srgbClr val="FFFFFF"/>
                </a:solidFill>
                <a:latin typeface="Cambria"/>
                <a:cs typeface="Cambria"/>
              </a:rPr>
              <a:t> </a:t>
            </a:r>
            <a:r>
              <a:rPr sz="2500" spc="-5" dirty="0">
                <a:solidFill>
                  <a:srgbClr val="FFFFFF"/>
                </a:solidFill>
                <a:latin typeface="Cambria"/>
                <a:cs typeface="Cambria"/>
              </a:rPr>
              <a:t>for advanced</a:t>
            </a:r>
            <a:r>
              <a:rPr sz="2500" dirty="0">
                <a:solidFill>
                  <a:srgbClr val="FFFFFF"/>
                </a:solidFill>
                <a:latin typeface="Cambria"/>
                <a:cs typeface="Cambria"/>
              </a:rPr>
              <a:t> </a:t>
            </a:r>
            <a:r>
              <a:rPr sz="2500" spc="-5" dirty="0">
                <a:solidFill>
                  <a:srgbClr val="FFFFFF"/>
                </a:solidFill>
                <a:latin typeface="Cambria"/>
                <a:cs typeface="Cambria"/>
              </a:rPr>
              <a:t>querying and transactional</a:t>
            </a:r>
            <a:r>
              <a:rPr sz="2500" dirty="0">
                <a:solidFill>
                  <a:srgbClr val="FFFFFF"/>
                </a:solidFill>
                <a:latin typeface="Cambria"/>
                <a:cs typeface="Cambria"/>
              </a:rPr>
              <a:t> </a:t>
            </a:r>
            <a:r>
              <a:rPr sz="2500" spc="-5" dirty="0">
                <a:solidFill>
                  <a:srgbClr val="FFFFFF"/>
                </a:solidFill>
                <a:latin typeface="Cambria"/>
                <a:cs typeface="Cambria"/>
              </a:rPr>
              <a:t>capabilities. PostgreSQL</a:t>
            </a:r>
            <a:r>
              <a:rPr sz="2500" dirty="0">
                <a:solidFill>
                  <a:srgbClr val="FFFFFF"/>
                </a:solidFill>
                <a:latin typeface="Cambria"/>
                <a:cs typeface="Cambria"/>
              </a:rPr>
              <a:t> </a:t>
            </a:r>
            <a:r>
              <a:rPr sz="2500" spc="-5" dirty="0">
                <a:solidFill>
                  <a:srgbClr val="FFFFFF"/>
                </a:solidFill>
                <a:latin typeface="Cambria"/>
                <a:cs typeface="Cambria"/>
              </a:rPr>
              <a:t>uses </a:t>
            </a:r>
            <a:r>
              <a:rPr sz="2500" dirty="0">
                <a:solidFill>
                  <a:srgbClr val="FFFFFF"/>
                </a:solidFill>
                <a:latin typeface="Cambria"/>
                <a:cs typeface="Cambria"/>
              </a:rPr>
              <a:t>a </a:t>
            </a:r>
            <a:r>
              <a:rPr sz="2500" spc="5" dirty="0">
                <a:solidFill>
                  <a:srgbClr val="FFFFFF"/>
                </a:solidFill>
                <a:latin typeface="Cambria"/>
                <a:cs typeface="Cambria"/>
              </a:rPr>
              <a:t> </a:t>
            </a:r>
            <a:r>
              <a:rPr sz="2500" spc="-5" dirty="0">
                <a:solidFill>
                  <a:srgbClr val="FFFFFF"/>
                </a:solidFill>
                <a:latin typeface="Cambria"/>
                <a:cs typeface="Cambria"/>
              </a:rPr>
              <a:t>structured</a:t>
            </a:r>
            <a:r>
              <a:rPr sz="2500" dirty="0">
                <a:solidFill>
                  <a:srgbClr val="FFFFFF"/>
                </a:solidFill>
                <a:latin typeface="Cambria"/>
                <a:cs typeface="Cambria"/>
              </a:rPr>
              <a:t> </a:t>
            </a:r>
            <a:r>
              <a:rPr sz="2500" spc="-5" dirty="0">
                <a:solidFill>
                  <a:srgbClr val="FFFFFF"/>
                </a:solidFill>
                <a:latin typeface="Cambria"/>
                <a:cs typeface="Cambria"/>
              </a:rPr>
              <a:t>schema</a:t>
            </a:r>
            <a:r>
              <a:rPr sz="2500" dirty="0">
                <a:solidFill>
                  <a:srgbClr val="FFFFFF"/>
                </a:solidFill>
                <a:latin typeface="Cambria"/>
                <a:cs typeface="Cambria"/>
              </a:rPr>
              <a:t> </a:t>
            </a:r>
            <a:r>
              <a:rPr sz="2500" spc="-5" dirty="0">
                <a:solidFill>
                  <a:srgbClr val="FFFFFF"/>
                </a:solidFill>
                <a:latin typeface="Cambria"/>
                <a:cs typeface="Cambria"/>
              </a:rPr>
              <a:t>with</a:t>
            </a:r>
            <a:r>
              <a:rPr sz="2500" dirty="0">
                <a:solidFill>
                  <a:srgbClr val="FFFFFF"/>
                </a:solidFill>
                <a:latin typeface="Cambria"/>
                <a:cs typeface="Cambria"/>
              </a:rPr>
              <a:t> </a:t>
            </a:r>
            <a:r>
              <a:rPr sz="2500" spc="-5" dirty="0">
                <a:solidFill>
                  <a:srgbClr val="FFFFFF"/>
                </a:solidFill>
                <a:latin typeface="Cambria"/>
                <a:cs typeface="Cambria"/>
              </a:rPr>
              <a:t>predefined</a:t>
            </a:r>
            <a:r>
              <a:rPr sz="2500" spc="5" dirty="0">
                <a:solidFill>
                  <a:srgbClr val="FFFFFF"/>
                </a:solidFill>
                <a:latin typeface="Cambria"/>
                <a:cs typeface="Cambria"/>
              </a:rPr>
              <a:t> </a:t>
            </a:r>
            <a:r>
              <a:rPr sz="2500" spc="-5" dirty="0">
                <a:solidFill>
                  <a:srgbClr val="FFFFFF"/>
                </a:solidFill>
                <a:latin typeface="Cambria"/>
                <a:cs typeface="Cambria"/>
              </a:rPr>
              <a:t>relationships</a:t>
            </a:r>
            <a:r>
              <a:rPr sz="2500" dirty="0">
                <a:solidFill>
                  <a:srgbClr val="FFFFFF"/>
                </a:solidFill>
                <a:latin typeface="Cambria"/>
                <a:cs typeface="Cambria"/>
              </a:rPr>
              <a:t> </a:t>
            </a:r>
            <a:r>
              <a:rPr sz="2500" spc="-5" dirty="0">
                <a:solidFill>
                  <a:srgbClr val="FFFFFF"/>
                </a:solidFill>
                <a:latin typeface="Cambria"/>
                <a:cs typeface="Cambria"/>
              </a:rPr>
              <a:t>between</a:t>
            </a:r>
            <a:r>
              <a:rPr sz="2500" dirty="0">
                <a:solidFill>
                  <a:srgbClr val="FFFFFF"/>
                </a:solidFill>
                <a:latin typeface="Cambria"/>
                <a:cs typeface="Cambria"/>
              </a:rPr>
              <a:t> </a:t>
            </a:r>
            <a:r>
              <a:rPr sz="2500" spc="-5" dirty="0">
                <a:solidFill>
                  <a:srgbClr val="FFFFFF"/>
                </a:solidFill>
                <a:latin typeface="Cambria"/>
                <a:cs typeface="Cambria"/>
              </a:rPr>
              <a:t>tables,</a:t>
            </a:r>
            <a:r>
              <a:rPr sz="2500" spc="5" dirty="0">
                <a:solidFill>
                  <a:srgbClr val="FFFFFF"/>
                </a:solidFill>
                <a:latin typeface="Cambria"/>
                <a:cs typeface="Cambria"/>
              </a:rPr>
              <a:t> </a:t>
            </a:r>
            <a:r>
              <a:rPr sz="2500" spc="-5" dirty="0">
                <a:solidFill>
                  <a:srgbClr val="FFFFFF"/>
                </a:solidFill>
                <a:latin typeface="Cambria"/>
                <a:cs typeface="Cambria"/>
              </a:rPr>
              <a:t>making</a:t>
            </a:r>
            <a:r>
              <a:rPr sz="2500" dirty="0">
                <a:solidFill>
                  <a:srgbClr val="FFFFFF"/>
                </a:solidFill>
                <a:latin typeface="Cambria"/>
                <a:cs typeface="Cambria"/>
              </a:rPr>
              <a:t> it </a:t>
            </a:r>
            <a:r>
              <a:rPr sz="2500" spc="-5" dirty="0">
                <a:solidFill>
                  <a:srgbClr val="FFFFFF"/>
                </a:solidFill>
                <a:latin typeface="Cambria"/>
                <a:cs typeface="Cambria"/>
              </a:rPr>
              <a:t>suitable</a:t>
            </a:r>
            <a:r>
              <a:rPr sz="2500" dirty="0">
                <a:solidFill>
                  <a:srgbClr val="FFFFFF"/>
                </a:solidFill>
                <a:latin typeface="Cambria"/>
                <a:cs typeface="Cambria"/>
              </a:rPr>
              <a:t> </a:t>
            </a:r>
            <a:r>
              <a:rPr sz="2500" spc="-5" dirty="0">
                <a:solidFill>
                  <a:srgbClr val="FFFFFF"/>
                </a:solidFill>
                <a:latin typeface="Cambria"/>
                <a:cs typeface="Cambria"/>
              </a:rPr>
              <a:t>for</a:t>
            </a:r>
            <a:r>
              <a:rPr sz="2500" spc="5" dirty="0">
                <a:solidFill>
                  <a:srgbClr val="FFFFFF"/>
                </a:solidFill>
                <a:latin typeface="Cambria"/>
                <a:cs typeface="Cambria"/>
              </a:rPr>
              <a:t> </a:t>
            </a:r>
            <a:r>
              <a:rPr sz="2500" spc="-5" dirty="0">
                <a:solidFill>
                  <a:srgbClr val="FFFFFF"/>
                </a:solidFill>
                <a:latin typeface="Cambria"/>
                <a:cs typeface="Cambria"/>
              </a:rPr>
              <a:t>storing</a:t>
            </a:r>
            <a:r>
              <a:rPr sz="2500" dirty="0">
                <a:solidFill>
                  <a:srgbClr val="FFFFFF"/>
                </a:solidFill>
                <a:latin typeface="Cambria"/>
                <a:cs typeface="Cambria"/>
              </a:rPr>
              <a:t> </a:t>
            </a:r>
            <a:r>
              <a:rPr sz="2500" spc="-5" dirty="0">
                <a:solidFill>
                  <a:srgbClr val="FFFFFF"/>
                </a:solidFill>
                <a:latin typeface="Cambria"/>
                <a:cs typeface="Cambria"/>
              </a:rPr>
              <a:t>structured</a:t>
            </a:r>
            <a:r>
              <a:rPr sz="2500" dirty="0">
                <a:solidFill>
                  <a:srgbClr val="FFFFFF"/>
                </a:solidFill>
                <a:latin typeface="Cambria"/>
                <a:cs typeface="Cambria"/>
              </a:rPr>
              <a:t> </a:t>
            </a:r>
            <a:r>
              <a:rPr sz="2500" spc="-5" dirty="0">
                <a:solidFill>
                  <a:srgbClr val="FFFFFF"/>
                </a:solidFill>
                <a:latin typeface="Cambria"/>
                <a:cs typeface="Cambria"/>
              </a:rPr>
              <a:t>data</a:t>
            </a:r>
            <a:r>
              <a:rPr sz="2500" spc="5" dirty="0">
                <a:solidFill>
                  <a:srgbClr val="FFFFFF"/>
                </a:solidFill>
                <a:latin typeface="Cambria"/>
                <a:cs typeface="Cambria"/>
              </a:rPr>
              <a:t> </a:t>
            </a:r>
            <a:r>
              <a:rPr sz="2500" spc="-5" dirty="0">
                <a:solidFill>
                  <a:srgbClr val="FFFFFF"/>
                </a:solidFill>
                <a:latin typeface="Cambria"/>
                <a:cs typeface="Cambria"/>
              </a:rPr>
              <a:t>with </a:t>
            </a:r>
            <a:r>
              <a:rPr sz="2500" spc="-535" dirty="0">
                <a:solidFill>
                  <a:srgbClr val="FFFFFF"/>
                </a:solidFill>
                <a:latin typeface="Cambria"/>
                <a:cs typeface="Cambria"/>
              </a:rPr>
              <a:t> </a:t>
            </a:r>
            <a:r>
              <a:rPr sz="2500" spc="-5" dirty="0">
                <a:solidFill>
                  <a:srgbClr val="FFFFFF"/>
                </a:solidFill>
                <a:latin typeface="Cambria"/>
                <a:cs typeface="Cambria"/>
              </a:rPr>
              <a:t>complex relationships.</a:t>
            </a:r>
            <a:r>
              <a:rPr sz="2500" dirty="0">
                <a:solidFill>
                  <a:srgbClr val="FFFFFF"/>
                </a:solidFill>
                <a:latin typeface="Cambria"/>
                <a:cs typeface="Cambria"/>
              </a:rPr>
              <a:t> </a:t>
            </a:r>
            <a:r>
              <a:rPr sz="2500" spc="-5" dirty="0">
                <a:solidFill>
                  <a:srgbClr val="FFFFFF"/>
                </a:solidFill>
                <a:latin typeface="Cambria"/>
                <a:cs typeface="Cambria"/>
              </a:rPr>
              <a:t>Instagram uses</a:t>
            </a:r>
            <a:r>
              <a:rPr sz="2500" dirty="0">
                <a:solidFill>
                  <a:srgbClr val="FFFFFF"/>
                </a:solidFill>
                <a:latin typeface="Cambria"/>
                <a:cs typeface="Cambria"/>
              </a:rPr>
              <a:t> </a:t>
            </a:r>
            <a:r>
              <a:rPr sz="2500" spc="-5" dirty="0">
                <a:solidFill>
                  <a:srgbClr val="FFFFFF"/>
                </a:solidFill>
                <a:latin typeface="Cambria"/>
                <a:cs typeface="Cambria"/>
              </a:rPr>
              <a:t>PostgreSQL</a:t>
            </a:r>
            <a:r>
              <a:rPr sz="2500" dirty="0">
                <a:solidFill>
                  <a:srgbClr val="FFFFFF"/>
                </a:solidFill>
                <a:latin typeface="Cambria"/>
                <a:cs typeface="Cambria"/>
              </a:rPr>
              <a:t> to</a:t>
            </a:r>
            <a:r>
              <a:rPr sz="2500" spc="-5" dirty="0">
                <a:solidFill>
                  <a:srgbClr val="FFFFFF"/>
                </a:solidFill>
                <a:latin typeface="Cambria"/>
                <a:cs typeface="Cambria"/>
              </a:rPr>
              <a:t> store</a:t>
            </a:r>
            <a:r>
              <a:rPr sz="2500" dirty="0">
                <a:solidFill>
                  <a:srgbClr val="FFFFFF"/>
                </a:solidFill>
                <a:latin typeface="Cambria"/>
                <a:cs typeface="Cambria"/>
              </a:rPr>
              <a:t> </a:t>
            </a:r>
            <a:r>
              <a:rPr sz="2500" spc="-5" dirty="0">
                <a:solidFill>
                  <a:srgbClr val="FFFFFF"/>
                </a:solidFill>
                <a:latin typeface="Cambria"/>
                <a:cs typeface="Cambria"/>
              </a:rPr>
              <a:t>critical user</a:t>
            </a:r>
            <a:r>
              <a:rPr sz="2500" dirty="0">
                <a:solidFill>
                  <a:srgbClr val="FFFFFF"/>
                </a:solidFill>
                <a:latin typeface="Cambria"/>
                <a:cs typeface="Cambria"/>
              </a:rPr>
              <a:t> </a:t>
            </a:r>
            <a:r>
              <a:rPr sz="2500" spc="-5" dirty="0">
                <a:solidFill>
                  <a:srgbClr val="FFFFFF"/>
                </a:solidFill>
                <a:latin typeface="Cambria"/>
                <a:cs typeface="Cambria"/>
              </a:rPr>
              <a:t>information</a:t>
            </a:r>
            <a:r>
              <a:rPr sz="2500" dirty="0">
                <a:solidFill>
                  <a:srgbClr val="FFFFFF"/>
                </a:solidFill>
                <a:latin typeface="Cambria"/>
                <a:cs typeface="Cambria"/>
              </a:rPr>
              <a:t> </a:t>
            </a:r>
            <a:r>
              <a:rPr sz="2500" spc="-5" dirty="0">
                <a:solidFill>
                  <a:srgbClr val="FFFFFF"/>
                </a:solidFill>
                <a:latin typeface="Cambria"/>
                <a:cs typeface="Cambria"/>
              </a:rPr>
              <a:t>such as</a:t>
            </a:r>
            <a:r>
              <a:rPr sz="2500" dirty="0">
                <a:solidFill>
                  <a:srgbClr val="FFFFFF"/>
                </a:solidFill>
                <a:latin typeface="Cambria"/>
                <a:cs typeface="Cambria"/>
              </a:rPr>
              <a:t> </a:t>
            </a:r>
            <a:r>
              <a:rPr sz="2500" spc="-5" dirty="0">
                <a:solidFill>
                  <a:srgbClr val="FFFFFF"/>
                </a:solidFill>
                <a:latin typeface="Cambria"/>
                <a:cs typeface="Cambria"/>
              </a:rPr>
              <a:t>user profiles,</a:t>
            </a:r>
            <a:r>
              <a:rPr sz="2500" dirty="0">
                <a:solidFill>
                  <a:srgbClr val="FFFFFF"/>
                </a:solidFill>
                <a:latin typeface="Cambria"/>
                <a:cs typeface="Cambria"/>
              </a:rPr>
              <a:t> </a:t>
            </a:r>
            <a:r>
              <a:rPr sz="2500" spc="-5" dirty="0">
                <a:solidFill>
                  <a:srgbClr val="FFFFFF"/>
                </a:solidFill>
                <a:latin typeface="Cambria"/>
                <a:cs typeface="Cambria"/>
              </a:rPr>
              <a:t>posts, </a:t>
            </a:r>
            <a:r>
              <a:rPr sz="2500" dirty="0">
                <a:solidFill>
                  <a:srgbClr val="FFFFFF"/>
                </a:solidFill>
                <a:latin typeface="Cambria"/>
                <a:cs typeface="Cambria"/>
              </a:rPr>
              <a:t> </a:t>
            </a:r>
            <a:r>
              <a:rPr sz="2500" spc="-5" dirty="0">
                <a:solidFill>
                  <a:srgbClr val="FFFFFF"/>
                </a:solidFill>
                <a:latin typeface="Cambria"/>
                <a:cs typeface="Cambria"/>
              </a:rPr>
              <a:t>comments, and likes, where data consistency, integrity,</a:t>
            </a:r>
            <a:r>
              <a:rPr sz="2500" dirty="0">
                <a:solidFill>
                  <a:srgbClr val="FFFFFF"/>
                </a:solidFill>
                <a:latin typeface="Cambria"/>
                <a:cs typeface="Cambria"/>
              </a:rPr>
              <a:t> </a:t>
            </a:r>
            <a:r>
              <a:rPr sz="2500" spc="-5" dirty="0">
                <a:solidFill>
                  <a:srgbClr val="FFFFFF"/>
                </a:solidFill>
                <a:latin typeface="Cambria"/>
                <a:cs typeface="Cambria"/>
              </a:rPr>
              <a:t>and transactional support are important.</a:t>
            </a:r>
            <a:endParaRPr sz="2500" dirty="0">
              <a:latin typeface="Cambria"/>
              <a:cs typeface="Cambria"/>
            </a:endParaRPr>
          </a:p>
          <a:p>
            <a:pPr marL="12700" marR="8636000">
              <a:lnSpc>
                <a:spcPct val="115599"/>
              </a:lnSpc>
              <a:spcBef>
                <a:spcPts val="1070"/>
              </a:spcBef>
            </a:pPr>
            <a:r>
              <a:rPr sz="4000" b="1" spc="245" dirty="0">
                <a:solidFill>
                  <a:srgbClr val="DAC1C1"/>
                </a:solidFill>
                <a:latin typeface="Calibri"/>
                <a:cs typeface="Calibri"/>
              </a:rPr>
              <a:t>Design</a:t>
            </a:r>
            <a:r>
              <a:rPr sz="4000" b="1" spc="195" dirty="0">
                <a:solidFill>
                  <a:srgbClr val="DAC1C1"/>
                </a:solidFill>
                <a:latin typeface="Calibri"/>
                <a:cs typeface="Calibri"/>
              </a:rPr>
              <a:t> </a:t>
            </a:r>
            <a:r>
              <a:rPr sz="4000" b="1" spc="275" dirty="0">
                <a:solidFill>
                  <a:srgbClr val="DAC1C1"/>
                </a:solidFill>
                <a:latin typeface="Calibri"/>
                <a:cs typeface="Calibri"/>
              </a:rPr>
              <a:t>and</a:t>
            </a:r>
            <a:r>
              <a:rPr sz="4000" b="1" spc="200" dirty="0">
                <a:solidFill>
                  <a:srgbClr val="DAC1C1"/>
                </a:solidFill>
                <a:latin typeface="Calibri"/>
                <a:cs typeface="Calibri"/>
              </a:rPr>
              <a:t> Implementation</a:t>
            </a:r>
            <a:r>
              <a:rPr sz="4000" b="1" spc="195" dirty="0">
                <a:solidFill>
                  <a:srgbClr val="DAC1C1"/>
                </a:solidFill>
                <a:latin typeface="Calibri"/>
                <a:cs typeface="Calibri"/>
              </a:rPr>
              <a:t> </a:t>
            </a:r>
            <a:r>
              <a:rPr sz="4000" b="1" spc="65" dirty="0">
                <a:solidFill>
                  <a:srgbClr val="DAC1C1"/>
                </a:solidFill>
                <a:latin typeface="Calibri"/>
                <a:cs typeface="Calibri"/>
              </a:rPr>
              <a:t>of </a:t>
            </a:r>
            <a:r>
              <a:rPr sz="4000" b="1" spc="-885" dirty="0">
                <a:solidFill>
                  <a:srgbClr val="DAC1C1"/>
                </a:solidFill>
                <a:latin typeface="Calibri"/>
                <a:cs typeface="Calibri"/>
              </a:rPr>
              <a:t> </a:t>
            </a:r>
            <a:r>
              <a:rPr sz="4000" b="1" spc="280" dirty="0">
                <a:solidFill>
                  <a:srgbClr val="DAC1C1"/>
                </a:solidFill>
                <a:latin typeface="Calibri"/>
                <a:cs typeface="Calibri"/>
              </a:rPr>
              <a:t>PostgreSQL</a:t>
            </a:r>
            <a:r>
              <a:rPr sz="4000" b="1" spc="200" dirty="0">
                <a:solidFill>
                  <a:srgbClr val="DAC1C1"/>
                </a:solidFill>
                <a:latin typeface="Calibri"/>
                <a:cs typeface="Calibri"/>
              </a:rPr>
              <a:t> </a:t>
            </a:r>
            <a:r>
              <a:rPr sz="4000" b="1" spc="325" dirty="0">
                <a:solidFill>
                  <a:srgbClr val="DAC1C1"/>
                </a:solidFill>
                <a:latin typeface="Calibri"/>
                <a:cs typeface="Calibri"/>
              </a:rPr>
              <a:t>in</a:t>
            </a:r>
            <a:r>
              <a:rPr sz="4000" b="1" spc="200" dirty="0">
                <a:solidFill>
                  <a:srgbClr val="DAC1C1"/>
                </a:solidFill>
                <a:latin typeface="Calibri"/>
                <a:cs typeface="Calibri"/>
              </a:rPr>
              <a:t> </a:t>
            </a:r>
            <a:r>
              <a:rPr sz="4000" b="1" spc="210" dirty="0">
                <a:solidFill>
                  <a:srgbClr val="DAC1C1"/>
                </a:solidFill>
                <a:latin typeface="Calibri"/>
                <a:cs typeface="Calibri"/>
              </a:rPr>
              <a:t>Instagram:</a:t>
            </a:r>
            <a:endParaRPr sz="4000" dirty="0">
              <a:latin typeface="Calibri"/>
              <a:cs typeface="Calibri"/>
            </a:endParaRPr>
          </a:p>
          <a:p>
            <a:pPr marL="408940" marR="6747509" indent="-273050">
              <a:lnSpc>
                <a:spcPct val="114999"/>
              </a:lnSpc>
              <a:spcBef>
                <a:spcPts val="2900"/>
              </a:spcBef>
            </a:pPr>
            <a:r>
              <a:rPr sz="2500" spc="-5" dirty="0">
                <a:solidFill>
                  <a:srgbClr val="FFFFFF"/>
                </a:solidFill>
                <a:latin typeface="Cambria"/>
                <a:cs typeface="Cambria"/>
              </a:rPr>
              <a:t>1</a:t>
            </a:r>
            <a:r>
              <a:rPr sz="2500" dirty="0">
                <a:solidFill>
                  <a:srgbClr val="FFFFFF"/>
                </a:solidFill>
                <a:latin typeface="Cambria"/>
                <a:cs typeface="Cambria"/>
              </a:rPr>
              <a:t>.</a:t>
            </a:r>
            <a:r>
              <a:rPr sz="2500" spc="-305" dirty="0">
                <a:solidFill>
                  <a:srgbClr val="FFFFFF"/>
                </a:solidFill>
                <a:latin typeface="Cambria"/>
                <a:cs typeface="Cambria"/>
              </a:rPr>
              <a:t> </a:t>
            </a:r>
            <a:r>
              <a:rPr sz="2500" b="1" spc="-5" dirty="0">
                <a:solidFill>
                  <a:srgbClr val="FFFFFF"/>
                </a:solidFill>
                <a:latin typeface="Cambria"/>
                <a:cs typeface="Cambria"/>
              </a:rPr>
              <a:t>Dat</a:t>
            </a:r>
            <a:r>
              <a:rPr sz="2500" b="1" dirty="0">
                <a:solidFill>
                  <a:srgbClr val="FFFFFF"/>
                </a:solidFill>
                <a:latin typeface="Cambria"/>
                <a:cs typeface="Cambria"/>
              </a:rPr>
              <a:t>a</a:t>
            </a:r>
            <a:r>
              <a:rPr sz="2500" b="1" spc="-5" dirty="0">
                <a:solidFill>
                  <a:srgbClr val="FFFFFF"/>
                </a:solidFill>
                <a:latin typeface="Cambria"/>
                <a:cs typeface="Cambria"/>
              </a:rPr>
              <a:t> Mode</a:t>
            </a:r>
            <a:r>
              <a:rPr sz="2500" b="1" dirty="0">
                <a:solidFill>
                  <a:srgbClr val="FFFFFF"/>
                </a:solidFill>
                <a:latin typeface="Cambria"/>
                <a:cs typeface="Cambria"/>
              </a:rPr>
              <a:t>li</a:t>
            </a:r>
            <a:r>
              <a:rPr sz="2500" b="1" spc="-5" dirty="0">
                <a:solidFill>
                  <a:srgbClr val="FFFFFF"/>
                </a:solidFill>
                <a:latin typeface="Cambria"/>
                <a:cs typeface="Cambria"/>
              </a:rPr>
              <a:t>ng</a:t>
            </a:r>
            <a:r>
              <a:rPr sz="2500" b="1" dirty="0">
                <a:solidFill>
                  <a:srgbClr val="FFFFFF"/>
                </a:solidFill>
                <a:latin typeface="Cambria"/>
                <a:cs typeface="Cambria"/>
              </a:rPr>
              <a:t>:</a:t>
            </a:r>
            <a:r>
              <a:rPr sz="2500" b="1" spc="-5" dirty="0">
                <a:solidFill>
                  <a:srgbClr val="FFFFFF"/>
                </a:solidFill>
                <a:latin typeface="Cambria"/>
                <a:cs typeface="Cambria"/>
              </a:rPr>
              <a:t> </a:t>
            </a:r>
            <a:r>
              <a:rPr sz="2500" dirty="0">
                <a:solidFill>
                  <a:srgbClr val="FFFFFF"/>
                </a:solidFill>
                <a:latin typeface="Cambria"/>
                <a:cs typeface="Cambria"/>
              </a:rPr>
              <a:t>I</a:t>
            </a:r>
            <a:r>
              <a:rPr sz="2500" spc="-5" dirty="0">
                <a:solidFill>
                  <a:srgbClr val="FFFFFF"/>
                </a:solidFill>
                <a:latin typeface="Cambria"/>
                <a:cs typeface="Cambria"/>
              </a:rPr>
              <a:t>ns</a:t>
            </a:r>
            <a:r>
              <a:rPr sz="2500" dirty="0">
                <a:solidFill>
                  <a:srgbClr val="FFFFFF"/>
                </a:solidFill>
                <a:latin typeface="Cambria"/>
                <a:cs typeface="Cambria"/>
              </a:rPr>
              <a:t>t</a:t>
            </a:r>
            <a:r>
              <a:rPr sz="2500" spc="-5" dirty="0">
                <a:solidFill>
                  <a:srgbClr val="FFFFFF"/>
                </a:solidFill>
                <a:latin typeface="Cambria"/>
                <a:cs typeface="Cambria"/>
              </a:rPr>
              <a:t>agram</a:t>
            </a:r>
            <a:r>
              <a:rPr sz="2500" dirty="0">
                <a:solidFill>
                  <a:srgbClr val="FFFFFF"/>
                </a:solidFill>
                <a:latin typeface="Cambria"/>
                <a:cs typeface="Cambria"/>
              </a:rPr>
              <a:t>'s</a:t>
            </a:r>
            <a:r>
              <a:rPr sz="2500" spc="-5" dirty="0">
                <a:solidFill>
                  <a:srgbClr val="FFFFFF"/>
                </a:solidFill>
                <a:latin typeface="Cambria"/>
                <a:cs typeface="Cambria"/>
              </a:rPr>
              <a:t> da</a:t>
            </a:r>
            <a:r>
              <a:rPr sz="2500" dirty="0">
                <a:solidFill>
                  <a:srgbClr val="FFFFFF"/>
                </a:solidFill>
                <a:latin typeface="Cambria"/>
                <a:cs typeface="Cambria"/>
              </a:rPr>
              <a:t>ta</a:t>
            </a:r>
            <a:r>
              <a:rPr sz="2500" spc="-5" dirty="0">
                <a:solidFill>
                  <a:srgbClr val="FFFFFF"/>
                </a:solidFill>
                <a:latin typeface="Cambria"/>
                <a:cs typeface="Cambria"/>
              </a:rPr>
              <a:t> mode</a:t>
            </a:r>
            <a:r>
              <a:rPr sz="2500" dirty="0">
                <a:solidFill>
                  <a:srgbClr val="FFFFFF"/>
                </a:solidFill>
                <a:latin typeface="Cambria"/>
                <a:cs typeface="Cambria"/>
              </a:rPr>
              <a:t>l</a:t>
            </a:r>
            <a:r>
              <a:rPr sz="2500" spc="-5" dirty="0">
                <a:solidFill>
                  <a:srgbClr val="FFFFFF"/>
                </a:solidFill>
                <a:latin typeface="Cambria"/>
                <a:cs typeface="Cambria"/>
              </a:rPr>
              <a:t> </a:t>
            </a:r>
            <a:r>
              <a:rPr sz="2500" dirty="0">
                <a:solidFill>
                  <a:srgbClr val="FFFFFF"/>
                </a:solidFill>
                <a:latin typeface="Cambria"/>
                <a:cs typeface="Cambria"/>
              </a:rPr>
              <a:t>in</a:t>
            </a:r>
            <a:r>
              <a:rPr sz="2500" spc="-5" dirty="0">
                <a:solidFill>
                  <a:srgbClr val="FFFFFF"/>
                </a:solidFill>
                <a:latin typeface="Cambria"/>
                <a:cs typeface="Cambria"/>
              </a:rPr>
              <a:t> Pos</a:t>
            </a:r>
            <a:r>
              <a:rPr sz="2500" dirty="0">
                <a:solidFill>
                  <a:srgbClr val="FFFFFF"/>
                </a:solidFill>
                <a:latin typeface="Cambria"/>
                <a:cs typeface="Cambria"/>
              </a:rPr>
              <a:t>t</a:t>
            </a:r>
            <a:r>
              <a:rPr sz="2500" spc="-5" dirty="0">
                <a:solidFill>
                  <a:srgbClr val="FFFFFF"/>
                </a:solidFill>
                <a:latin typeface="Cambria"/>
                <a:cs typeface="Cambria"/>
              </a:rPr>
              <a:t>greSQ</a:t>
            </a:r>
            <a:r>
              <a:rPr sz="2500" dirty="0">
                <a:solidFill>
                  <a:srgbClr val="FFFFFF"/>
                </a:solidFill>
                <a:latin typeface="Cambria"/>
                <a:cs typeface="Cambria"/>
              </a:rPr>
              <a:t>L</a:t>
            </a:r>
            <a:r>
              <a:rPr sz="2500" spc="-5" dirty="0">
                <a:solidFill>
                  <a:srgbClr val="FFFFFF"/>
                </a:solidFill>
                <a:latin typeface="Cambria"/>
                <a:cs typeface="Cambria"/>
              </a:rPr>
              <a:t> </a:t>
            </a:r>
            <a:r>
              <a:rPr sz="2500" dirty="0">
                <a:solidFill>
                  <a:srgbClr val="FFFFFF"/>
                </a:solidFill>
                <a:latin typeface="Cambria"/>
                <a:cs typeface="Cambria"/>
              </a:rPr>
              <a:t>i</a:t>
            </a:r>
            <a:r>
              <a:rPr sz="2500" spc="-5" dirty="0">
                <a:solidFill>
                  <a:srgbClr val="FFFFFF"/>
                </a:solidFill>
                <a:latin typeface="Cambria"/>
                <a:cs typeface="Cambria"/>
              </a:rPr>
              <a:t>nvo</a:t>
            </a:r>
            <a:r>
              <a:rPr sz="2500" dirty="0">
                <a:solidFill>
                  <a:srgbClr val="FFFFFF"/>
                </a:solidFill>
                <a:latin typeface="Cambria"/>
                <a:cs typeface="Cambria"/>
              </a:rPr>
              <a:t>l</a:t>
            </a:r>
            <a:r>
              <a:rPr sz="2500" spc="-5" dirty="0">
                <a:solidFill>
                  <a:srgbClr val="FFFFFF"/>
                </a:solidFill>
                <a:latin typeface="Cambria"/>
                <a:cs typeface="Cambria"/>
              </a:rPr>
              <a:t>ve</a:t>
            </a:r>
            <a:r>
              <a:rPr sz="2500" dirty="0">
                <a:solidFill>
                  <a:srgbClr val="FFFFFF"/>
                </a:solidFill>
                <a:latin typeface="Cambria"/>
                <a:cs typeface="Cambria"/>
              </a:rPr>
              <a:t>s  </a:t>
            </a:r>
            <a:r>
              <a:rPr sz="2500" spc="-5" dirty="0">
                <a:solidFill>
                  <a:srgbClr val="FFFFFF"/>
                </a:solidFill>
                <a:latin typeface="Cambria"/>
                <a:cs typeface="Cambria"/>
              </a:rPr>
              <a:t>the design and creation of database tables </a:t>
            </a:r>
            <a:r>
              <a:rPr sz="2500" dirty="0">
                <a:solidFill>
                  <a:srgbClr val="FFFFFF"/>
                </a:solidFill>
                <a:latin typeface="Cambria"/>
                <a:cs typeface="Cambria"/>
              </a:rPr>
              <a:t>to </a:t>
            </a:r>
            <a:r>
              <a:rPr sz="2500" spc="-5" dirty="0">
                <a:solidFill>
                  <a:srgbClr val="FFFFFF"/>
                </a:solidFill>
                <a:latin typeface="Cambria"/>
                <a:cs typeface="Cambria"/>
              </a:rPr>
              <a:t>represent different </a:t>
            </a:r>
            <a:r>
              <a:rPr sz="2500" spc="-540" dirty="0">
                <a:solidFill>
                  <a:srgbClr val="FFFFFF"/>
                </a:solidFill>
                <a:latin typeface="Cambria"/>
                <a:cs typeface="Cambria"/>
              </a:rPr>
              <a:t> </a:t>
            </a:r>
            <a:r>
              <a:rPr sz="2500" spc="-5" dirty="0">
                <a:solidFill>
                  <a:srgbClr val="FFFFFF"/>
                </a:solidFill>
                <a:latin typeface="Cambria"/>
                <a:cs typeface="Cambria"/>
              </a:rPr>
              <a:t>types of data such as user profiles, posts, comments, likes, and </a:t>
            </a:r>
            <a:r>
              <a:rPr sz="2500" dirty="0">
                <a:solidFill>
                  <a:srgbClr val="FFFFFF"/>
                </a:solidFill>
                <a:latin typeface="Cambria"/>
                <a:cs typeface="Cambria"/>
              </a:rPr>
              <a:t> </a:t>
            </a:r>
            <a:r>
              <a:rPr sz="2500" spc="-5" dirty="0">
                <a:solidFill>
                  <a:srgbClr val="FFFFFF"/>
                </a:solidFill>
                <a:latin typeface="Cambria"/>
                <a:cs typeface="Cambria"/>
              </a:rPr>
              <a:t>messaging data. The data model </a:t>
            </a:r>
            <a:r>
              <a:rPr sz="2500" dirty="0">
                <a:solidFill>
                  <a:srgbClr val="FFFFFF"/>
                </a:solidFill>
                <a:latin typeface="Cambria"/>
                <a:cs typeface="Cambria"/>
              </a:rPr>
              <a:t>is </a:t>
            </a:r>
            <a:r>
              <a:rPr sz="2500" spc="-5" dirty="0">
                <a:solidFill>
                  <a:srgbClr val="FFFFFF"/>
                </a:solidFill>
                <a:latin typeface="Cambria"/>
                <a:cs typeface="Cambria"/>
              </a:rPr>
              <a:t>carefully crafted </a:t>
            </a:r>
            <a:r>
              <a:rPr sz="2500" dirty="0">
                <a:solidFill>
                  <a:srgbClr val="FFFFFF"/>
                </a:solidFill>
                <a:latin typeface="Cambria"/>
                <a:cs typeface="Cambria"/>
              </a:rPr>
              <a:t>to </a:t>
            </a:r>
            <a:r>
              <a:rPr sz="2500" spc="-5" dirty="0">
                <a:solidFill>
                  <a:srgbClr val="FFFFFF"/>
                </a:solidFill>
                <a:latin typeface="Cambria"/>
                <a:cs typeface="Cambria"/>
              </a:rPr>
              <a:t>ensure </a:t>
            </a:r>
            <a:r>
              <a:rPr sz="2500" dirty="0">
                <a:solidFill>
                  <a:srgbClr val="FFFFFF"/>
                </a:solidFill>
                <a:latin typeface="Cambria"/>
                <a:cs typeface="Cambria"/>
              </a:rPr>
              <a:t> </a:t>
            </a:r>
            <a:r>
              <a:rPr sz="2500" spc="-5" dirty="0">
                <a:solidFill>
                  <a:srgbClr val="FFFFFF"/>
                </a:solidFill>
                <a:latin typeface="Cambria"/>
                <a:cs typeface="Cambria"/>
              </a:rPr>
              <a:t>efficient</a:t>
            </a:r>
            <a:r>
              <a:rPr sz="2500" spc="-10" dirty="0">
                <a:solidFill>
                  <a:srgbClr val="FFFFFF"/>
                </a:solidFill>
                <a:latin typeface="Cambria"/>
                <a:cs typeface="Cambria"/>
              </a:rPr>
              <a:t> </a:t>
            </a:r>
            <a:r>
              <a:rPr sz="2500" spc="-5" dirty="0">
                <a:solidFill>
                  <a:srgbClr val="FFFFFF"/>
                </a:solidFill>
                <a:latin typeface="Cambria"/>
                <a:cs typeface="Cambria"/>
              </a:rPr>
              <a:t>storage, retrieval, and management of data.</a:t>
            </a:r>
            <a:endParaRPr sz="2500" dirty="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4669"/>
            <a:ext cx="18283763" cy="9559929"/>
            <a:chOff x="0" y="0"/>
            <a:chExt cx="18283763" cy="9559929"/>
          </a:xfrm>
        </p:grpSpPr>
        <p:sp>
          <p:nvSpPr>
            <p:cNvPr id="3" name="object 3"/>
            <p:cNvSpPr/>
            <p:nvPr/>
          </p:nvSpPr>
          <p:spPr>
            <a:xfrm>
              <a:off x="768881" y="682629"/>
              <a:ext cx="16744950" cy="8877300"/>
            </a:xfrm>
            <a:custGeom>
              <a:avLst/>
              <a:gdLst/>
              <a:ahLst/>
              <a:cxnLst/>
              <a:rect l="l" t="t" r="r" b="b"/>
              <a:pathLst>
                <a:path w="16744950" h="8877300">
                  <a:moveTo>
                    <a:pt x="428733" y="0"/>
                  </a:moveTo>
                  <a:lnTo>
                    <a:pt x="16316215" y="0"/>
                  </a:lnTo>
                  <a:lnTo>
                    <a:pt x="16362930" y="2514"/>
                  </a:lnTo>
                  <a:lnTo>
                    <a:pt x="16408189" y="9885"/>
                  </a:lnTo>
                  <a:lnTo>
                    <a:pt x="16451728" y="21850"/>
                  </a:lnTo>
                  <a:lnTo>
                    <a:pt x="16493288" y="38147"/>
                  </a:lnTo>
                  <a:lnTo>
                    <a:pt x="16532605" y="58516"/>
                  </a:lnTo>
                  <a:lnTo>
                    <a:pt x="16569420" y="82695"/>
                  </a:lnTo>
                  <a:lnTo>
                    <a:pt x="16603470" y="110422"/>
                  </a:lnTo>
                  <a:lnTo>
                    <a:pt x="16634493" y="141435"/>
                  </a:lnTo>
                  <a:lnTo>
                    <a:pt x="16662229" y="175474"/>
                  </a:lnTo>
                  <a:lnTo>
                    <a:pt x="16686415" y="212278"/>
                  </a:lnTo>
                  <a:lnTo>
                    <a:pt x="16706790" y="251583"/>
                  </a:lnTo>
                  <a:lnTo>
                    <a:pt x="16723092" y="293130"/>
                  </a:lnTo>
                  <a:lnTo>
                    <a:pt x="16735061" y="336656"/>
                  </a:lnTo>
                  <a:lnTo>
                    <a:pt x="16742434" y="381900"/>
                  </a:lnTo>
                  <a:lnTo>
                    <a:pt x="16744949" y="428596"/>
                  </a:lnTo>
                </a:path>
                <a:path w="16744950" h="8877300">
                  <a:moveTo>
                    <a:pt x="16744949" y="8448695"/>
                  </a:moveTo>
                  <a:lnTo>
                    <a:pt x="16742434" y="8495390"/>
                  </a:lnTo>
                  <a:lnTo>
                    <a:pt x="16735061" y="8540635"/>
                  </a:lnTo>
                  <a:lnTo>
                    <a:pt x="16723092" y="8584161"/>
                  </a:lnTo>
                  <a:lnTo>
                    <a:pt x="16706790" y="8625708"/>
                  </a:lnTo>
                  <a:lnTo>
                    <a:pt x="16686415" y="8665013"/>
                  </a:lnTo>
                  <a:lnTo>
                    <a:pt x="16662229" y="8701816"/>
                  </a:lnTo>
                  <a:lnTo>
                    <a:pt x="16634493" y="8735856"/>
                  </a:lnTo>
                  <a:lnTo>
                    <a:pt x="16603470" y="8766869"/>
                  </a:lnTo>
                  <a:lnTo>
                    <a:pt x="16569420" y="8794596"/>
                  </a:lnTo>
                  <a:lnTo>
                    <a:pt x="16532605" y="8818775"/>
                  </a:lnTo>
                  <a:lnTo>
                    <a:pt x="16493288" y="8839144"/>
                  </a:lnTo>
                  <a:lnTo>
                    <a:pt x="16451728" y="8855441"/>
                  </a:lnTo>
                  <a:lnTo>
                    <a:pt x="16408189" y="8867406"/>
                  </a:lnTo>
                  <a:lnTo>
                    <a:pt x="16362930" y="8874777"/>
                  </a:lnTo>
                  <a:lnTo>
                    <a:pt x="16316215" y="8877292"/>
                  </a:lnTo>
                  <a:lnTo>
                    <a:pt x="428733" y="8877292"/>
                  </a:lnTo>
                  <a:lnTo>
                    <a:pt x="382018" y="8874777"/>
                  </a:lnTo>
                  <a:lnTo>
                    <a:pt x="336760" y="8867406"/>
                  </a:lnTo>
                  <a:lnTo>
                    <a:pt x="293220" y="8855441"/>
                  </a:lnTo>
                  <a:lnTo>
                    <a:pt x="251661" y="8839144"/>
                  </a:lnTo>
                  <a:lnTo>
                    <a:pt x="212343" y="8818775"/>
                  </a:lnTo>
                  <a:lnTo>
                    <a:pt x="175529" y="8794596"/>
                  </a:lnTo>
                  <a:lnTo>
                    <a:pt x="141479" y="8766869"/>
                  </a:lnTo>
                  <a:lnTo>
                    <a:pt x="110456" y="8735856"/>
                  </a:lnTo>
                  <a:lnTo>
                    <a:pt x="82720" y="8701816"/>
                  </a:lnTo>
                  <a:lnTo>
                    <a:pt x="58534" y="8665013"/>
                  </a:lnTo>
                  <a:lnTo>
                    <a:pt x="38159" y="8625708"/>
                  </a:lnTo>
                  <a:lnTo>
                    <a:pt x="21857" y="8584161"/>
                  </a:lnTo>
                  <a:lnTo>
                    <a:pt x="9888" y="8540635"/>
                  </a:lnTo>
                  <a:lnTo>
                    <a:pt x="2515" y="8495390"/>
                  </a:lnTo>
                  <a:lnTo>
                    <a:pt x="0" y="8448690"/>
                  </a:lnTo>
                </a:path>
                <a:path w="16744950" h="8877300">
                  <a:moveTo>
                    <a:pt x="0" y="428601"/>
                  </a:moveTo>
                  <a:lnTo>
                    <a:pt x="2515" y="381900"/>
                  </a:lnTo>
                  <a:lnTo>
                    <a:pt x="9888" y="336656"/>
                  </a:lnTo>
                  <a:lnTo>
                    <a:pt x="21857" y="293130"/>
                  </a:lnTo>
                  <a:lnTo>
                    <a:pt x="38159" y="251583"/>
                  </a:lnTo>
                  <a:lnTo>
                    <a:pt x="58534" y="212278"/>
                  </a:lnTo>
                  <a:lnTo>
                    <a:pt x="82720" y="175474"/>
                  </a:lnTo>
                  <a:lnTo>
                    <a:pt x="110456" y="141435"/>
                  </a:lnTo>
                  <a:lnTo>
                    <a:pt x="141479" y="110422"/>
                  </a:lnTo>
                  <a:lnTo>
                    <a:pt x="175529" y="82695"/>
                  </a:lnTo>
                  <a:lnTo>
                    <a:pt x="212343" y="58516"/>
                  </a:lnTo>
                  <a:lnTo>
                    <a:pt x="251661" y="38147"/>
                  </a:lnTo>
                  <a:lnTo>
                    <a:pt x="293220" y="21850"/>
                  </a:lnTo>
                  <a:lnTo>
                    <a:pt x="336760" y="9885"/>
                  </a:lnTo>
                  <a:lnTo>
                    <a:pt x="382018" y="2514"/>
                  </a:lnTo>
                  <a:lnTo>
                    <a:pt x="428733" y="0"/>
                  </a:lnTo>
                </a:path>
              </a:pathLst>
            </a:custGeom>
            <a:ln w="533455">
              <a:solidFill>
                <a:srgbClr val="000000"/>
              </a:solidFill>
            </a:ln>
          </p:spPr>
          <p:txBody>
            <a:bodyPr wrap="square" lIns="0" tIns="0" rIns="0" bIns="0" rtlCol="0"/>
            <a:lstStyle/>
            <a:p>
              <a:endParaRPr/>
            </a:p>
          </p:txBody>
        </p:sp>
        <p:sp>
          <p:nvSpPr>
            <p:cNvPr id="4" name="object 4"/>
            <p:cNvSpPr/>
            <p:nvPr/>
          </p:nvSpPr>
          <p:spPr>
            <a:xfrm>
              <a:off x="1186030" y="8960543"/>
              <a:ext cx="590550" cy="512445"/>
            </a:xfrm>
            <a:custGeom>
              <a:avLst/>
              <a:gdLst/>
              <a:ahLst/>
              <a:cxnLst/>
              <a:rect l="l" t="t" r="r" b="b"/>
              <a:pathLst>
                <a:path w="590550" h="512445">
                  <a:moveTo>
                    <a:pt x="298935" y="512105"/>
                  </a:moveTo>
                  <a:lnTo>
                    <a:pt x="58752" y="281602"/>
                  </a:lnTo>
                  <a:lnTo>
                    <a:pt x="24710" y="240601"/>
                  </a:lnTo>
                  <a:lnTo>
                    <a:pt x="4863" y="193559"/>
                  </a:lnTo>
                  <a:lnTo>
                    <a:pt x="0" y="144078"/>
                  </a:lnTo>
                  <a:lnTo>
                    <a:pt x="10904" y="95755"/>
                  </a:lnTo>
                  <a:lnTo>
                    <a:pt x="39775" y="50976"/>
                  </a:lnTo>
                  <a:lnTo>
                    <a:pt x="74805" y="22891"/>
                  </a:lnTo>
                  <a:lnTo>
                    <a:pt x="120276" y="3392"/>
                  </a:lnTo>
                  <a:lnTo>
                    <a:pt x="168777" y="0"/>
                  </a:lnTo>
                  <a:lnTo>
                    <a:pt x="216007" y="11312"/>
                  </a:lnTo>
                  <a:lnTo>
                    <a:pt x="259040" y="36037"/>
                  </a:lnTo>
                  <a:lnTo>
                    <a:pt x="294950" y="72883"/>
                  </a:lnTo>
                  <a:lnTo>
                    <a:pt x="330863" y="36037"/>
                  </a:lnTo>
                  <a:lnTo>
                    <a:pt x="373899" y="11313"/>
                  </a:lnTo>
                  <a:lnTo>
                    <a:pt x="421129" y="0"/>
                  </a:lnTo>
                  <a:lnTo>
                    <a:pt x="469624" y="3392"/>
                  </a:lnTo>
                  <a:lnTo>
                    <a:pt x="514290" y="22412"/>
                  </a:lnTo>
                  <a:lnTo>
                    <a:pt x="549727" y="50556"/>
                  </a:lnTo>
                  <a:lnTo>
                    <a:pt x="578997" y="95755"/>
                  </a:lnTo>
                  <a:lnTo>
                    <a:pt x="589943" y="144339"/>
                  </a:lnTo>
                  <a:lnTo>
                    <a:pt x="585001" y="193891"/>
                  </a:lnTo>
                  <a:lnTo>
                    <a:pt x="565095" y="240836"/>
                  </a:lnTo>
                  <a:lnTo>
                    <a:pt x="531149" y="281602"/>
                  </a:lnTo>
                  <a:lnTo>
                    <a:pt x="302150" y="509294"/>
                  </a:lnTo>
                  <a:lnTo>
                    <a:pt x="301575" y="509817"/>
                  </a:lnTo>
                  <a:lnTo>
                    <a:pt x="298935" y="512105"/>
                  </a:lnTo>
                  <a:close/>
                </a:path>
              </a:pathLst>
            </a:custGeom>
            <a:solidFill>
              <a:srgbClr val="FF3131"/>
            </a:solidFill>
          </p:spPr>
          <p:txBody>
            <a:bodyPr wrap="square" lIns="0" tIns="0" rIns="0" bIns="0" rtlCol="0"/>
            <a:lstStyle/>
            <a:p>
              <a:endParaRPr/>
            </a:p>
          </p:txBody>
        </p:sp>
        <p:sp>
          <p:nvSpPr>
            <p:cNvPr id="5" name="object 5"/>
            <p:cNvSpPr/>
            <p:nvPr/>
          </p:nvSpPr>
          <p:spPr>
            <a:xfrm>
              <a:off x="1968144" y="8948915"/>
              <a:ext cx="1257300" cy="524510"/>
            </a:xfrm>
            <a:custGeom>
              <a:avLst/>
              <a:gdLst/>
              <a:ahLst/>
              <a:cxnLst/>
              <a:rect l="l" t="t" r="r" b="b"/>
              <a:pathLst>
                <a:path w="1257300" h="524509">
                  <a:moveTo>
                    <a:pt x="476250" y="261556"/>
                  </a:moveTo>
                  <a:lnTo>
                    <a:pt x="471678" y="214731"/>
                  </a:lnTo>
                  <a:lnTo>
                    <a:pt x="461860" y="182333"/>
                  </a:lnTo>
                  <a:lnTo>
                    <a:pt x="461860" y="261556"/>
                  </a:lnTo>
                  <a:lnTo>
                    <a:pt x="460349" y="285737"/>
                  </a:lnTo>
                  <a:lnTo>
                    <a:pt x="452094" y="327113"/>
                  </a:lnTo>
                  <a:lnTo>
                    <a:pt x="436714" y="364769"/>
                  </a:lnTo>
                  <a:lnTo>
                    <a:pt x="435965" y="366217"/>
                  </a:lnTo>
                  <a:lnTo>
                    <a:pt x="435724" y="367880"/>
                  </a:lnTo>
                  <a:lnTo>
                    <a:pt x="457835" y="479628"/>
                  </a:lnTo>
                  <a:lnTo>
                    <a:pt x="428193" y="474421"/>
                  </a:lnTo>
                  <a:lnTo>
                    <a:pt x="343420" y="459562"/>
                  </a:lnTo>
                  <a:lnTo>
                    <a:pt x="341820" y="459816"/>
                  </a:lnTo>
                  <a:lnTo>
                    <a:pt x="340423" y="460527"/>
                  </a:lnTo>
                  <a:lnTo>
                    <a:pt x="330847" y="465188"/>
                  </a:lnTo>
                  <a:lnTo>
                    <a:pt x="281355" y="480860"/>
                  </a:lnTo>
                  <a:lnTo>
                    <a:pt x="238125" y="485292"/>
                  </a:lnTo>
                  <a:lnTo>
                    <a:pt x="194132" y="480987"/>
                  </a:lnTo>
                  <a:lnTo>
                    <a:pt x="152450" y="468376"/>
                  </a:lnTo>
                  <a:lnTo>
                    <a:pt x="114058" y="447827"/>
                  </a:lnTo>
                  <a:lnTo>
                    <a:pt x="79921" y="419760"/>
                  </a:lnTo>
                  <a:lnTo>
                    <a:pt x="51854" y="385610"/>
                  </a:lnTo>
                  <a:lnTo>
                    <a:pt x="31305" y="347218"/>
                  </a:lnTo>
                  <a:lnTo>
                    <a:pt x="18681" y="305536"/>
                  </a:lnTo>
                  <a:lnTo>
                    <a:pt x="14389" y="261556"/>
                  </a:lnTo>
                  <a:lnTo>
                    <a:pt x="18681" y="217563"/>
                  </a:lnTo>
                  <a:lnTo>
                    <a:pt x="31305" y="175882"/>
                  </a:lnTo>
                  <a:lnTo>
                    <a:pt x="51854" y="137490"/>
                  </a:lnTo>
                  <a:lnTo>
                    <a:pt x="79921" y="103352"/>
                  </a:lnTo>
                  <a:lnTo>
                    <a:pt x="114058" y="75285"/>
                  </a:lnTo>
                  <a:lnTo>
                    <a:pt x="152450" y="54737"/>
                  </a:lnTo>
                  <a:lnTo>
                    <a:pt x="194132" y="42113"/>
                  </a:lnTo>
                  <a:lnTo>
                    <a:pt x="238125" y="37820"/>
                  </a:lnTo>
                  <a:lnTo>
                    <a:pt x="282105" y="42113"/>
                  </a:lnTo>
                  <a:lnTo>
                    <a:pt x="323786" y="54737"/>
                  </a:lnTo>
                  <a:lnTo>
                    <a:pt x="362178" y="75285"/>
                  </a:lnTo>
                  <a:lnTo>
                    <a:pt x="396328" y="103352"/>
                  </a:lnTo>
                  <a:lnTo>
                    <a:pt x="424395" y="137490"/>
                  </a:lnTo>
                  <a:lnTo>
                    <a:pt x="444944" y="175882"/>
                  </a:lnTo>
                  <a:lnTo>
                    <a:pt x="457555" y="217563"/>
                  </a:lnTo>
                  <a:lnTo>
                    <a:pt x="461860" y="261556"/>
                  </a:lnTo>
                  <a:lnTo>
                    <a:pt x="461860" y="182333"/>
                  </a:lnTo>
                  <a:lnTo>
                    <a:pt x="436372" y="129514"/>
                  </a:lnTo>
                  <a:lnTo>
                    <a:pt x="406501" y="93179"/>
                  </a:lnTo>
                  <a:lnTo>
                    <a:pt x="370166" y="63296"/>
                  </a:lnTo>
                  <a:lnTo>
                    <a:pt x="329298" y="41440"/>
                  </a:lnTo>
                  <a:lnTo>
                    <a:pt x="317347" y="37820"/>
                  </a:lnTo>
                  <a:lnTo>
                    <a:pt x="284937" y="28003"/>
                  </a:lnTo>
                  <a:lnTo>
                    <a:pt x="238125" y="23431"/>
                  </a:lnTo>
                  <a:lnTo>
                    <a:pt x="191300" y="28003"/>
                  </a:lnTo>
                  <a:lnTo>
                    <a:pt x="146951" y="41440"/>
                  </a:lnTo>
                  <a:lnTo>
                    <a:pt x="106083" y="63296"/>
                  </a:lnTo>
                  <a:lnTo>
                    <a:pt x="69748" y="93179"/>
                  </a:lnTo>
                  <a:lnTo>
                    <a:pt x="39865" y="129514"/>
                  </a:lnTo>
                  <a:lnTo>
                    <a:pt x="18008" y="170383"/>
                  </a:lnTo>
                  <a:lnTo>
                    <a:pt x="4572" y="214731"/>
                  </a:lnTo>
                  <a:lnTo>
                    <a:pt x="0" y="261556"/>
                  </a:lnTo>
                  <a:lnTo>
                    <a:pt x="4572" y="308368"/>
                  </a:lnTo>
                  <a:lnTo>
                    <a:pt x="18008" y="352729"/>
                  </a:lnTo>
                  <a:lnTo>
                    <a:pt x="39865" y="393598"/>
                  </a:lnTo>
                  <a:lnTo>
                    <a:pt x="69748" y="429933"/>
                  </a:lnTo>
                  <a:lnTo>
                    <a:pt x="106083" y="459803"/>
                  </a:lnTo>
                  <a:lnTo>
                    <a:pt x="146951" y="481672"/>
                  </a:lnTo>
                  <a:lnTo>
                    <a:pt x="191300" y="495109"/>
                  </a:lnTo>
                  <a:lnTo>
                    <a:pt x="238125" y="499681"/>
                  </a:lnTo>
                  <a:lnTo>
                    <a:pt x="262699" y="498246"/>
                  </a:lnTo>
                  <a:lnTo>
                    <a:pt x="304952" y="490156"/>
                  </a:lnTo>
                  <a:lnTo>
                    <a:pt x="344855" y="474421"/>
                  </a:lnTo>
                  <a:lnTo>
                    <a:pt x="468020" y="496011"/>
                  </a:lnTo>
                  <a:lnTo>
                    <a:pt x="470408" y="495249"/>
                  </a:lnTo>
                  <a:lnTo>
                    <a:pt x="473722" y="491858"/>
                  </a:lnTo>
                  <a:lnTo>
                    <a:pt x="474446" y="489445"/>
                  </a:lnTo>
                  <a:lnTo>
                    <a:pt x="472490" y="479628"/>
                  </a:lnTo>
                  <a:lnTo>
                    <a:pt x="450646" y="369138"/>
                  </a:lnTo>
                  <a:lnTo>
                    <a:pt x="465861" y="331330"/>
                  </a:lnTo>
                  <a:lnTo>
                    <a:pt x="474687" y="287185"/>
                  </a:lnTo>
                  <a:lnTo>
                    <a:pt x="476250" y="261556"/>
                  </a:lnTo>
                  <a:close/>
                </a:path>
                <a:path w="1257300" h="524509">
                  <a:moveTo>
                    <a:pt x="1257046" y="9956"/>
                  </a:moveTo>
                  <a:lnTo>
                    <a:pt x="1247990" y="0"/>
                  </a:lnTo>
                  <a:lnTo>
                    <a:pt x="1222578" y="0"/>
                  </a:lnTo>
                  <a:lnTo>
                    <a:pt x="1222578" y="34709"/>
                  </a:lnTo>
                  <a:lnTo>
                    <a:pt x="960386" y="487387"/>
                  </a:lnTo>
                  <a:lnTo>
                    <a:pt x="920102" y="212064"/>
                  </a:lnTo>
                  <a:lnTo>
                    <a:pt x="947318" y="196100"/>
                  </a:lnTo>
                  <a:lnTo>
                    <a:pt x="1222578" y="34709"/>
                  </a:lnTo>
                  <a:lnTo>
                    <a:pt x="1222578" y="0"/>
                  </a:lnTo>
                  <a:lnTo>
                    <a:pt x="1214094" y="0"/>
                  </a:lnTo>
                  <a:lnTo>
                    <a:pt x="1214094" y="18402"/>
                  </a:lnTo>
                  <a:lnTo>
                    <a:pt x="911009" y="196100"/>
                  </a:lnTo>
                  <a:lnTo>
                    <a:pt x="692683" y="18402"/>
                  </a:lnTo>
                  <a:lnTo>
                    <a:pt x="1214094" y="18402"/>
                  </a:lnTo>
                  <a:lnTo>
                    <a:pt x="1214094" y="0"/>
                  </a:lnTo>
                  <a:lnTo>
                    <a:pt x="662978" y="0"/>
                  </a:lnTo>
                  <a:lnTo>
                    <a:pt x="659523" y="2451"/>
                  </a:lnTo>
                  <a:lnTo>
                    <a:pt x="656945" y="9804"/>
                  </a:lnTo>
                  <a:lnTo>
                    <a:pt x="658088" y="13893"/>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893"/>
                  </a:lnTo>
                  <a:lnTo>
                    <a:pt x="1256182" y="13169"/>
                  </a:lnTo>
                  <a:lnTo>
                    <a:pt x="1256538" y="12306"/>
                  </a:lnTo>
                  <a:lnTo>
                    <a:pt x="1256855" y="11226"/>
                  </a:lnTo>
                  <a:lnTo>
                    <a:pt x="1257046" y="9956"/>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17397939" y="0"/>
              <a:ext cx="885824" cy="682149"/>
            </a:xfrm>
            <a:prstGeom prst="rect">
              <a:avLst/>
            </a:prstGeom>
          </p:spPr>
        </p:pic>
        <p:pic>
          <p:nvPicPr>
            <p:cNvPr id="7" name="object 7"/>
            <p:cNvPicPr/>
            <p:nvPr/>
          </p:nvPicPr>
          <p:blipFill>
            <a:blip r:embed="rId3" cstate="print"/>
            <a:stretch>
              <a:fillRect/>
            </a:stretch>
          </p:blipFill>
          <p:spPr>
            <a:xfrm>
              <a:off x="0" y="0"/>
              <a:ext cx="2209799" cy="552449"/>
            </a:xfrm>
            <a:prstGeom prst="rect">
              <a:avLst/>
            </a:prstGeom>
          </p:spPr>
        </p:pic>
        <p:pic>
          <p:nvPicPr>
            <p:cNvPr id="8" name="object 8"/>
            <p:cNvPicPr/>
            <p:nvPr/>
          </p:nvPicPr>
          <p:blipFill>
            <a:blip r:embed="rId4" cstate="print"/>
            <a:stretch>
              <a:fillRect/>
            </a:stretch>
          </p:blipFill>
          <p:spPr>
            <a:xfrm>
              <a:off x="1027140" y="5499827"/>
              <a:ext cx="8467724" cy="666749"/>
            </a:xfrm>
            <a:prstGeom prst="rect">
              <a:avLst/>
            </a:prstGeom>
          </p:spPr>
        </p:pic>
        <p:pic>
          <p:nvPicPr>
            <p:cNvPr id="9" name="object 9"/>
            <p:cNvPicPr/>
            <p:nvPr/>
          </p:nvPicPr>
          <p:blipFill>
            <a:blip r:embed="rId5" cstate="print"/>
            <a:stretch>
              <a:fillRect/>
            </a:stretch>
          </p:blipFill>
          <p:spPr>
            <a:xfrm>
              <a:off x="9329201" y="5572575"/>
              <a:ext cx="6953249" cy="523874"/>
            </a:xfrm>
            <a:prstGeom prst="rect">
              <a:avLst/>
            </a:prstGeom>
          </p:spPr>
        </p:pic>
        <p:pic>
          <p:nvPicPr>
            <p:cNvPr id="10" name="object 10"/>
            <p:cNvPicPr/>
            <p:nvPr/>
          </p:nvPicPr>
          <p:blipFill>
            <a:blip r:embed="rId6" cstate="print"/>
            <a:stretch>
              <a:fillRect/>
            </a:stretch>
          </p:blipFill>
          <p:spPr>
            <a:xfrm>
              <a:off x="1266238" y="7152784"/>
              <a:ext cx="6181724" cy="1771649"/>
            </a:xfrm>
            <a:prstGeom prst="rect">
              <a:avLst/>
            </a:prstGeom>
          </p:spPr>
        </p:pic>
        <p:pic>
          <p:nvPicPr>
            <p:cNvPr id="11" name="object 11"/>
            <p:cNvPicPr/>
            <p:nvPr/>
          </p:nvPicPr>
          <p:blipFill>
            <a:blip r:embed="rId7" cstate="print"/>
            <a:stretch>
              <a:fillRect/>
            </a:stretch>
          </p:blipFill>
          <p:spPr>
            <a:xfrm>
              <a:off x="9279565" y="6892515"/>
              <a:ext cx="8229599" cy="2238374"/>
            </a:xfrm>
            <a:prstGeom prst="rect">
              <a:avLst/>
            </a:prstGeom>
          </p:spPr>
        </p:pic>
      </p:grpSp>
      <p:sp>
        <p:nvSpPr>
          <p:cNvPr id="12" name="object 12"/>
          <p:cNvSpPr txBox="1"/>
          <p:nvPr/>
        </p:nvSpPr>
        <p:spPr>
          <a:xfrm>
            <a:off x="1016000" y="933443"/>
            <a:ext cx="16429990" cy="3787140"/>
          </a:xfrm>
          <a:prstGeom prst="rect">
            <a:avLst/>
          </a:prstGeom>
        </p:spPr>
        <p:txBody>
          <a:bodyPr vert="horz" wrap="square" lIns="0" tIns="12700" rIns="0" bIns="0" rtlCol="0">
            <a:spAutoFit/>
          </a:bodyPr>
          <a:lstStyle/>
          <a:p>
            <a:pPr marL="28575" marR="5080">
              <a:lnSpc>
                <a:spcPct val="114999"/>
              </a:lnSpc>
              <a:spcBef>
                <a:spcPts val="100"/>
              </a:spcBef>
              <a:buAutoNum type="arabicPeriod" startAt="2"/>
              <a:tabLst>
                <a:tab pos="360680" algn="l"/>
              </a:tabLst>
            </a:pPr>
            <a:r>
              <a:rPr sz="2500" b="1" spc="-5" dirty="0">
                <a:solidFill>
                  <a:srgbClr val="FFFFFF"/>
                </a:solidFill>
                <a:latin typeface="Cambria"/>
                <a:cs typeface="Cambria"/>
              </a:rPr>
              <a:t>Schema Design: </a:t>
            </a:r>
            <a:r>
              <a:rPr sz="2500" spc="-5" dirty="0">
                <a:solidFill>
                  <a:srgbClr val="FFFFFF"/>
                </a:solidFill>
                <a:latin typeface="Cambria"/>
                <a:cs typeface="Cambria"/>
              </a:rPr>
              <a:t>Instagram uses</a:t>
            </a:r>
            <a:r>
              <a:rPr sz="2500" dirty="0">
                <a:solidFill>
                  <a:srgbClr val="FFFFFF"/>
                </a:solidFill>
                <a:latin typeface="Cambria"/>
                <a:cs typeface="Cambria"/>
              </a:rPr>
              <a:t> </a:t>
            </a:r>
            <a:r>
              <a:rPr sz="2500" spc="-5" dirty="0">
                <a:solidFill>
                  <a:srgbClr val="FFFFFF"/>
                </a:solidFill>
                <a:latin typeface="Cambria"/>
                <a:cs typeface="Cambria"/>
              </a:rPr>
              <a:t>appropriate schema design techniques</a:t>
            </a:r>
            <a:r>
              <a:rPr sz="2500" dirty="0">
                <a:solidFill>
                  <a:srgbClr val="FFFFFF"/>
                </a:solidFill>
                <a:latin typeface="Cambria"/>
                <a:cs typeface="Cambria"/>
              </a:rPr>
              <a:t> in</a:t>
            </a:r>
            <a:r>
              <a:rPr sz="2500" spc="-5" dirty="0">
                <a:solidFill>
                  <a:srgbClr val="FFFFFF"/>
                </a:solidFill>
                <a:latin typeface="Cambria"/>
                <a:cs typeface="Cambria"/>
              </a:rPr>
              <a:t> PostgreSQL </a:t>
            </a:r>
            <a:r>
              <a:rPr sz="2500" dirty="0">
                <a:solidFill>
                  <a:srgbClr val="FFFFFF"/>
                </a:solidFill>
                <a:latin typeface="Cambria"/>
                <a:cs typeface="Cambria"/>
              </a:rPr>
              <a:t>to</a:t>
            </a:r>
            <a:r>
              <a:rPr sz="2500" spc="-5" dirty="0">
                <a:solidFill>
                  <a:srgbClr val="FFFFFF"/>
                </a:solidFill>
                <a:latin typeface="Cambria"/>
                <a:cs typeface="Cambria"/>
              </a:rPr>
              <a:t> optimize</a:t>
            </a:r>
            <a:r>
              <a:rPr sz="2500" dirty="0">
                <a:solidFill>
                  <a:srgbClr val="FFFFFF"/>
                </a:solidFill>
                <a:latin typeface="Cambria"/>
                <a:cs typeface="Cambria"/>
              </a:rPr>
              <a:t> </a:t>
            </a:r>
            <a:r>
              <a:rPr sz="2500" spc="-5" dirty="0">
                <a:solidFill>
                  <a:srgbClr val="FFFFFF"/>
                </a:solidFill>
                <a:latin typeface="Cambria"/>
                <a:cs typeface="Cambria"/>
              </a:rPr>
              <a:t>performance and </a:t>
            </a:r>
            <a:r>
              <a:rPr sz="2500" dirty="0">
                <a:solidFill>
                  <a:srgbClr val="FFFFFF"/>
                </a:solidFill>
                <a:latin typeface="Cambria"/>
                <a:cs typeface="Cambria"/>
              </a:rPr>
              <a:t> </a:t>
            </a:r>
            <a:r>
              <a:rPr sz="2500" spc="-5" dirty="0">
                <a:solidFill>
                  <a:srgbClr val="FFFFFF"/>
                </a:solidFill>
                <a:latin typeface="Cambria"/>
                <a:cs typeface="Cambria"/>
              </a:rPr>
              <a:t>ensure</a:t>
            </a:r>
            <a:r>
              <a:rPr sz="2500"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integrity.</a:t>
            </a:r>
            <a:r>
              <a:rPr sz="2500" dirty="0">
                <a:solidFill>
                  <a:srgbClr val="FFFFFF"/>
                </a:solidFill>
                <a:latin typeface="Cambria"/>
                <a:cs typeface="Cambria"/>
              </a:rPr>
              <a:t> </a:t>
            </a:r>
            <a:r>
              <a:rPr sz="2500" spc="-5" dirty="0">
                <a:solidFill>
                  <a:srgbClr val="FFFFFF"/>
                </a:solidFill>
                <a:latin typeface="Cambria"/>
                <a:cs typeface="Cambria"/>
              </a:rPr>
              <a:t>This</a:t>
            </a:r>
            <a:r>
              <a:rPr sz="2500" dirty="0">
                <a:solidFill>
                  <a:srgbClr val="FFFFFF"/>
                </a:solidFill>
                <a:latin typeface="Cambria"/>
                <a:cs typeface="Cambria"/>
              </a:rPr>
              <a:t> </a:t>
            </a:r>
            <a:r>
              <a:rPr sz="2500" spc="-5" dirty="0">
                <a:solidFill>
                  <a:srgbClr val="FFFFFF"/>
                </a:solidFill>
                <a:latin typeface="Cambria"/>
                <a:cs typeface="Cambria"/>
              </a:rPr>
              <a:t>includes</a:t>
            </a:r>
            <a:r>
              <a:rPr sz="2500" dirty="0">
                <a:solidFill>
                  <a:srgbClr val="FFFFFF"/>
                </a:solidFill>
                <a:latin typeface="Cambria"/>
                <a:cs typeface="Cambria"/>
              </a:rPr>
              <a:t> </a:t>
            </a:r>
            <a:r>
              <a:rPr sz="2500" spc="-5" dirty="0">
                <a:solidFill>
                  <a:srgbClr val="FFFFFF"/>
                </a:solidFill>
                <a:latin typeface="Cambria"/>
                <a:cs typeface="Cambria"/>
              </a:rPr>
              <a:t>defining</a:t>
            </a:r>
            <a:r>
              <a:rPr sz="2500" dirty="0">
                <a:solidFill>
                  <a:srgbClr val="FFFFFF"/>
                </a:solidFill>
                <a:latin typeface="Cambria"/>
                <a:cs typeface="Cambria"/>
              </a:rPr>
              <a:t> </a:t>
            </a:r>
            <a:r>
              <a:rPr sz="2500" spc="-5" dirty="0">
                <a:solidFill>
                  <a:srgbClr val="FFFFFF"/>
                </a:solidFill>
                <a:latin typeface="Cambria"/>
                <a:cs typeface="Cambria"/>
              </a:rPr>
              <a:t>primary</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foreign</a:t>
            </a:r>
            <a:r>
              <a:rPr sz="2500" dirty="0">
                <a:solidFill>
                  <a:srgbClr val="FFFFFF"/>
                </a:solidFill>
                <a:latin typeface="Cambria"/>
                <a:cs typeface="Cambria"/>
              </a:rPr>
              <a:t> </a:t>
            </a:r>
            <a:r>
              <a:rPr sz="2500" spc="-5" dirty="0">
                <a:solidFill>
                  <a:srgbClr val="FFFFFF"/>
                </a:solidFill>
                <a:latin typeface="Cambria"/>
                <a:cs typeface="Cambria"/>
              </a:rPr>
              <a:t>keys,</a:t>
            </a:r>
            <a:r>
              <a:rPr sz="2500" dirty="0">
                <a:solidFill>
                  <a:srgbClr val="FFFFFF"/>
                </a:solidFill>
                <a:latin typeface="Cambria"/>
                <a:cs typeface="Cambria"/>
              </a:rPr>
              <a:t> </a:t>
            </a:r>
            <a:r>
              <a:rPr sz="2500" spc="-5" dirty="0">
                <a:solidFill>
                  <a:srgbClr val="FFFFFF"/>
                </a:solidFill>
                <a:latin typeface="Cambria"/>
                <a:cs typeface="Cambria"/>
              </a:rPr>
              <a:t>indexes,</a:t>
            </a:r>
            <a:r>
              <a:rPr sz="2500" dirty="0">
                <a:solidFill>
                  <a:srgbClr val="FFFFFF"/>
                </a:solidFill>
                <a:latin typeface="Cambria"/>
                <a:cs typeface="Cambria"/>
              </a:rPr>
              <a:t> </a:t>
            </a:r>
            <a:r>
              <a:rPr sz="2500" spc="-5" dirty="0">
                <a:solidFill>
                  <a:srgbClr val="FFFFFF"/>
                </a:solidFill>
                <a:latin typeface="Cambria"/>
                <a:cs typeface="Cambria"/>
              </a:rPr>
              <a:t>constraints,</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types</a:t>
            </a:r>
            <a:r>
              <a:rPr sz="2500" dirty="0">
                <a:solidFill>
                  <a:srgbClr val="FFFFFF"/>
                </a:solidFill>
                <a:latin typeface="Cambria"/>
                <a:cs typeface="Cambria"/>
              </a:rPr>
              <a:t> to </a:t>
            </a:r>
            <a:r>
              <a:rPr sz="2500" spc="-5" dirty="0">
                <a:solidFill>
                  <a:srgbClr val="FFFFFF"/>
                </a:solidFill>
                <a:latin typeface="Cambria"/>
                <a:cs typeface="Cambria"/>
              </a:rPr>
              <a:t>ensure</a:t>
            </a:r>
            <a:r>
              <a:rPr sz="2500" dirty="0">
                <a:solidFill>
                  <a:srgbClr val="FFFFFF"/>
                </a:solidFill>
                <a:latin typeface="Cambria"/>
                <a:cs typeface="Cambria"/>
              </a:rPr>
              <a:t> </a:t>
            </a:r>
            <a:r>
              <a:rPr sz="2500" spc="-5" dirty="0">
                <a:solidFill>
                  <a:srgbClr val="FFFFFF"/>
                </a:solidFill>
                <a:latin typeface="Cambria"/>
                <a:cs typeface="Cambria"/>
              </a:rPr>
              <a:t>data </a:t>
            </a:r>
            <a:r>
              <a:rPr sz="2500" spc="-535" dirty="0">
                <a:solidFill>
                  <a:srgbClr val="FFFFFF"/>
                </a:solidFill>
                <a:latin typeface="Cambria"/>
                <a:cs typeface="Cambria"/>
              </a:rPr>
              <a:t> </a:t>
            </a:r>
            <a:r>
              <a:rPr sz="2500" spc="-5" dirty="0">
                <a:solidFill>
                  <a:srgbClr val="FFFFFF"/>
                </a:solidFill>
                <a:latin typeface="Cambria"/>
                <a:cs typeface="Cambria"/>
              </a:rPr>
              <a:t>consistency</a:t>
            </a:r>
            <a:r>
              <a:rPr sz="2500" spc="-10" dirty="0">
                <a:solidFill>
                  <a:srgbClr val="FFFFFF"/>
                </a:solidFill>
                <a:latin typeface="Cambria"/>
                <a:cs typeface="Cambria"/>
              </a:rPr>
              <a:t> </a:t>
            </a:r>
            <a:r>
              <a:rPr sz="2500" spc="-5" dirty="0">
                <a:solidFill>
                  <a:srgbClr val="FFFFFF"/>
                </a:solidFill>
                <a:latin typeface="Cambria"/>
                <a:cs typeface="Cambria"/>
              </a:rPr>
              <a:t>and query efficiency.</a:t>
            </a:r>
            <a:endParaRPr sz="2500" dirty="0">
              <a:latin typeface="Cambria"/>
              <a:cs typeface="Cambria"/>
            </a:endParaRPr>
          </a:p>
          <a:p>
            <a:pPr>
              <a:lnSpc>
                <a:spcPct val="100000"/>
              </a:lnSpc>
              <a:spcBef>
                <a:spcPts val="50"/>
              </a:spcBef>
              <a:buClr>
                <a:srgbClr val="FFFFFF"/>
              </a:buClr>
              <a:buFont typeface="Cambria"/>
              <a:buAutoNum type="arabicPeriod" startAt="2"/>
            </a:pPr>
            <a:endParaRPr sz="2900" dirty="0">
              <a:latin typeface="Cambria"/>
              <a:cs typeface="Cambria"/>
            </a:endParaRPr>
          </a:p>
          <a:p>
            <a:pPr marL="28575" marR="721995">
              <a:lnSpc>
                <a:spcPct val="114999"/>
              </a:lnSpc>
              <a:buAutoNum type="arabicPeriod" startAt="2"/>
              <a:tabLst>
                <a:tab pos="360680" algn="l"/>
              </a:tabLst>
            </a:pPr>
            <a:r>
              <a:rPr sz="2500" b="1" spc="-5" dirty="0">
                <a:solidFill>
                  <a:srgbClr val="FFFFFF"/>
                </a:solidFill>
                <a:latin typeface="Cambria"/>
                <a:cs typeface="Cambria"/>
              </a:rPr>
              <a:t>Backup and Disaster Recovery:</a:t>
            </a:r>
            <a:r>
              <a:rPr sz="2500" b="1" dirty="0">
                <a:solidFill>
                  <a:srgbClr val="FFFFFF"/>
                </a:solidFill>
                <a:latin typeface="Cambria"/>
                <a:cs typeface="Cambria"/>
              </a:rPr>
              <a:t> </a:t>
            </a:r>
            <a:r>
              <a:rPr sz="2500" spc="-5" dirty="0">
                <a:solidFill>
                  <a:srgbClr val="FFFFFF"/>
                </a:solidFill>
                <a:latin typeface="Cambria"/>
                <a:cs typeface="Cambria"/>
              </a:rPr>
              <a:t>Instagram implements robust backup</a:t>
            </a:r>
            <a:r>
              <a:rPr sz="2500" dirty="0">
                <a:solidFill>
                  <a:srgbClr val="FFFFFF"/>
                </a:solidFill>
                <a:latin typeface="Cambria"/>
                <a:cs typeface="Cambria"/>
              </a:rPr>
              <a:t> </a:t>
            </a:r>
            <a:r>
              <a:rPr sz="2500" spc="-5" dirty="0">
                <a:solidFill>
                  <a:srgbClr val="FFFFFF"/>
                </a:solidFill>
                <a:latin typeface="Cambria"/>
                <a:cs typeface="Cambria"/>
              </a:rPr>
              <a:t>and disaster recovery strategies</a:t>
            </a:r>
            <a:r>
              <a:rPr sz="2500" dirty="0">
                <a:solidFill>
                  <a:srgbClr val="FFFFFF"/>
                </a:solidFill>
                <a:latin typeface="Cambria"/>
                <a:cs typeface="Cambria"/>
              </a:rPr>
              <a:t> </a:t>
            </a:r>
            <a:r>
              <a:rPr sz="2500" spc="-5" dirty="0">
                <a:solidFill>
                  <a:srgbClr val="FFFFFF"/>
                </a:solidFill>
                <a:latin typeface="Cambria"/>
                <a:cs typeface="Cambria"/>
              </a:rPr>
              <a:t>using </a:t>
            </a:r>
            <a:r>
              <a:rPr sz="2500" dirty="0">
                <a:solidFill>
                  <a:srgbClr val="FFFFFF"/>
                </a:solidFill>
                <a:latin typeface="Cambria"/>
                <a:cs typeface="Cambria"/>
              </a:rPr>
              <a:t> </a:t>
            </a:r>
            <a:r>
              <a:rPr sz="2500" spc="-5" dirty="0">
                <a:solidFill>
                  <a:srgbClr val="FFFFFF"/>
                </a:solidFill>
                <a:latin typeface="Cambria"/>
                <a:cs typeface="Cambria"/>
              </a:rPr>
              <a:t>PostgreSQL's</a:t>
            </a:r>
            <a:r>
              <a:rPr sz="2500" dirty="0">
                <a:solidFill>
                  <a:srgbClr val="FFFFFF"/>
                </a:solidFill>
                <a:latin typeface="Cambria"/>
                <a:cs typeface="Cambria"/>
              </a:rPr>
              <a:t> </a:t>
            </a:r>
            <a:r>
              <a:rPr sz="2500" spc="-5" dirty="0">
                <a:solidFill>
                  <a:srgbClr val="FFFFFF"/>
                </a:solidFill>
                <a:latin typeface="Cambria"/>
                <a:cs typeface="Cambria"/>
              </a:rPr>
              <a:t>features</a:t>
            </a:r>
            <a:r>
              <a:rPr sz="2500" dirty="0">
                <a:solidFill>
                  <a:srgbClr val="FFFFFF"/>
                </a:solidFill>
                <a:latin typeface="Cambria"/>
                <a:cs typeface="Cambria"/>
              </a:rPr>
              <a:t> </a:t>
            </a:r>
            <a:r>
              <a:rPr sz="2500" spc="-5" dirty="0">
                <a:solidFill>
                  <a:srgbClr val="FFFFFF"/>
                </a:solidFill>
                <a:latin typeface="Cambria"/>
                <a:cs typeface="Cambria"/>
              </a:rPr>
              <a:t>such</a:t>
            </a:r>
            <a:r>
              <a:rPr sz="2500" dirty="0">
                <a:solidFill>
                  <a:srgbClr val="FFFFFF"/>
                </a:solidFill>
                <a:latin typeface="Cambria"/>
                <a:cs typeface="Cambria"/>
              </a:rPr>
              <a:t> </a:t>
            </a:r>
            <a:r>
              <a:rPr sz="2500" spc="-5" dirty="0">
                <a:solidFill>
                  <a:srgbClr val="FFFFFF"/>
                </a:solidFill>
                <a:latin typeface="Cambria"/>
                <a:cs typeface="Cambria"/>
              </a:rPr>
              <a:t>as</a:t>
            </a:r>
            <a:r>
              <a:rPr sz="2500" dirty="0">
                <a:solidFill>
                  <a:srgbClr val="FFFFFF"/>
                </a:solidFill>
                <a:latin typeface="Cambria"/>
                <a:cs typeface="Cambria"/>
              </a:rPr>
              <a:t> </a:t>
            </a:r>
            <a:r>
              <a:rPr sz="2500" spc="-5" dirty="0">
                <a:solidFill>
                  <a:srgbClr val="FFFFFF"/>
                </a:solidFill>
                <a:latin typeface="Cambria"/>
                <a:cs typeface="Cambria"/>
              </a:rPr>
              <a:t>point-in-time</a:t>
            </a:r>
            <a:r>
              <a:rPr sz="2500" dirty="0">
                <a:solidFill>
                  <a:srgbClr val="FFFFFF"/>
                </a:solidFill>
                <a:latin typeface="Cambria"/>
                <a:cs typeface="Cambria"/>
              </a:rPr>
              <a:t> </a:t>
            </a:r>
            <a:r>
              <a:rPr sz="2500" spc="-5" dirty="0">
                <a:solidFill>
                  <a:srgbClr val="FFFFFF"/>
                </a:solidFill>
                <a:latin typeface="Cambria"/>
                <a:cs typeface="Cambria"/>
              </a:rPr>
              <a:t>recovery</a:t>
            </a:r>
            <a:r>
              <a:rPr sz="2500" dirty="0">
                <a:solidFill>
                  <a:srgbClr val="FFFFFF"/>
                </a:solidFill>
                <a:latin typeface="Cambria"/>
                <a:cs typeface="Cambria"/>
              </a:rPr>
              <a:t> </a:t>
            </a:r>
            <a:r>
              <a:rPr sz="2500" spc="-5" dirty="0">
                <a:solidFill>
                  <a:srgbClr val="FFFFFF"/>
                </a:solidFill>
                <a:latin typeface="Cambria"/>
                <a:cs typeface="Cambria"/>
              </a:rPr>
              <a:t>(PITR),</a:t>
            </a:r>
            <a:r>
              <a:rPr sz="2500" spc="5" dirty="0">
                <a:solidFill>
                  <a:srgbClr val="FFFFFF"/>
                </a:solidFill>
                <a:latin typeface="Cambria"/>
                <a:cs typeface="Cambria"/>
              </a:rPr>
              <a:t> </a:t>
            </a:r>
            <a:r>
              <a:rPr sz="2500" spc="-5" dirty="0">
                <a:solidFill>
                  <a:srgbClr val="FFFFFF"/>
                </a:solidFill>
                <a:latin typeface="Cambria"/>
                <a:cs typeface="Cambria"/>
              </a:rPr>
              <a:t>logical</a:t>
            </a:r>
            <a:r>
              <a:rPr sz="2500" dirty="0">
                <a:solidFill>
                  <a:srgbClr val="FFFFFF"/>
                </a:solidFill>
                <a:latin typeface="Cambria"/>
                <a:cs typeface="Cambria"/>
              </a:rPr>
              <a:t> </a:t>
            </a:r>
            <a:r>
              <a:rPr sz="2500" spc="-5" dirty="0">
                <a:solidFill>
                  <a:srgbClr val="FFFFFF"/>
                </a:solidFill>
                <a:latin typeface="Cambria"/>
                <a:cs typeface="Cambria"/>
              </a:rPr>
              <a:t>replication,</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backup</a:t>
            </a:r>
            <a:r>
              <a:rPr sz="2500" dirty="0">
                <a:solidFill>
                  <a:srgbClr val="FFFFFF"/>
                </a:solidFill>
                <a:latin typeface="Cambria"/>
                <a:cs typeface="Cambria"/>
              </a:rPr>
              <a:t> </a:t>
            </a:r>
            <a:r>
              <a:rPr sz="2500" spc="-5" dirty="0">
                <a:solidFill>
                  <a:srgbClr val="FFFFFF"/>
                </a:solidFill>
                <a:latin typeface="Cambria"/>
                <a:cs typeface="Cambria"/>
              </a:rPr>
              <a:t>tools.</a:t>
            </a:r>
            <a:r>
              <a:rPr sz="2500" dirty="0">
                <a:solidFill>
                  <a:srgbClr val="FFFFFF"/>
                </a:solidFill>
                <a:latin typeface="Cambria"/>
                <a:cs typeface="Cambria"/>
              </a:rPr>
              <a:t> </a:t>
            </a:r>
            <a:r>
              <a:rPr sz="2500" spc="-5" dirty="0">
                <a:solidFill>
                  <a:srgbClr val="FFFFFF"/>
                </a:solidFill>
                <a:latin typeface="Cambria"/>
                <a:cs typeface="Cambria"/>
              </a:rPr>
              <a:t>This</a:t>
            </a:r>
            <a:r>
              <a:rPr sz="2500" spc="5" dirty="0">
                <a:solidFill>
                  <a:srgbClr val="FFFFFF"/>
                </a:solidFill>
                <a:latin typeface="Cambria"/>
                <a:cs typeface="Cambria"/>
              </a:rPr>
              <a:t> </a:t>
            </a:r>
            <a:r>
              <a:rPr sz="2500" spc="-5" dirty="0">
                <a:solidFill>
                  <a:srgbClr val="FFFFFF"/>
                </a:solidFill>
                <a:latin typeface="Cambria"/>
                <a:cs typeface="Cambria"/>
              </a:rPr>
              <a:t>ensures</a:t>
            </a:r>
            <a:r>
              <a:rPr sz="2500" dirty="0">
                <a:solidFill>
                  <a:srgbClr val="FFFFFF"/>
                </a:solidFill>
                <a:latin typeface="Cambria"/>
                <a:cs typeface="Cambria"/>
              </a:rPr>
              <a:t> </a:t>
            </a:r>
            <a:r>
              <a:rPr sz="2500" spc="-5" dirty="0">
                <a:solidFill>
                  <a:srgbClr val="FFFFFF"/>
                </a:solidFill>
                <a:latin typeface="Cambria"/>
                <a:cs typeface="Cambria"/>
              </a:rPr>
              <a:t>data </a:t>
            </a:r>
            <a:r>
              <a:rPr sz="2500" spc="-535" dirty="0">
                <a:solidFill>
                  <a:srgbClr val="FFFFFF"/>
                </a:solidFill>
                <a:latin typeface="Cambria"/>
                <a:cs typeface="Cambria"/>
              </a:rPr>
              <a:t> </a:t>
            </a:r>
            <a:r>
              <a:rPr sz="2500" spc="-5" dirty="0">
                <a:solidFill>
                  <a:srgbClr val="FFFFFF"/>
                </a:solidFill>
                <a:latin typeface="Cambria"/>
                <a:cs typeface="Cambria"/>
              </a:rPr>
              <a:t>durability and recoverability </a:t>
            </a:r>
            <a:r>
              <a:rPr sz="2500" dirty="0">
                <a:solidFill>
                  <a:srgbClr val="FFFFFF"/>
                </a:solidFill>
                <a:latin typeface="Cambria"/>
                <a:cs typeface="Cambria"/>
              </a:rPr>
              <a:t>in</a:t>
            </a:r>
            <a:r>
              <a:rPr sz="2500" spc="-5" dirty="0">
                <a:solidFill>
                  <a:srgbClr val="FFFFFF"/>
                </a:solidFill>
                <a:latin typeface="Cambria"/>
                <a:cs typeface="Cambria"/>
              </a:rPr>
              <a:t> case of data loss or system failures.</a:t>
            </a:r>
            <a:endParaRPr sz="2500" dirty="0">
              <a:latin typeface="Cambria"/>
              <a:cs typeface="Cambria"/>
            </a:endParaRPr>
          </a:p>
          <a:p>
            <a:pPr marL="12700">
              <a:lnSpc>
                <a:spcPct val="100000"/>
              </a:lnSpc>
              <a:spcBef>
                <a:spcPts val="2105"/>
              </a:spcBef>
            </a:pPr>
            <a:r>
              <a:rPr sz="2800" b="1" spc="155" dirty="0">
                <a:solidFill>
                  <a:srgbClr val="DAC1C1"/>
                </a:solidFill>
                <a:latin typeface="Calibri"/>
                <a:cs typeface="Calibri"/>
              </a:rPr>
              <a:t>Here</a:t>
            </a:r>
            <a:r>
              <a:rPr sz="2800" b="1" spc="145" dirty="0">
                <a:solidFill>
                  <a:srgbClr val="DAC1C1"/>
                </a:solidFill>
                <a:latin typeface="Calibri"/>
                <a:cs typeface="Calibri"/>
              </a:rPr>
              <a:t> </a:t>
            </a:r>
            <a:r>
              <a:rPr sz="2800" b="1" spc="130" dirty="0">
                <a:solidFill>
                  <a:srgbClr val="DAC1C1"/>
                </a:solidFill>
                <a:latin typeface="Calibri"/>
                <a:cs typeface="Calibri"/>
              </a:rPr>
              <a:t>are</a:t>
            </a:r>
            <a:r>
              <a:rPr sz="2800" b="1" spc="150" dirty="0">
                <a:solidFill>
                  <a:srgbClr val="DAC1C1"/>
                </a:solidFill>
                <a:latin typeface="Calibri"/>
                <a:cs typeface="Calibri"/>
              </a:rPr>
              <a:t> </a:t>
            </a:r>
            <a:r>
              <a:rPr sz="2800" b="1" spc="90" dirty="0">
                <a:solidFill>
                  <a:srgbClr val="DAC1C1"/>
                </a:solidFill>
                <a:latin typeface="Calibri"/>
                <a:cs typeface="Calibri"/>
              </a:rPr>
              <a:t>some</a:t>
            </a:r>
            <a:r>
              <a:rPr sz="2800" b="1" spc="150" dirty="0">
                <a:solidFill>
                  <a:srgbClr val="DAC1C1"/>
                </a:solidFill>
                <a:latin typeface="Calibri"/>
                <a:cs typeface="Calibri"/>
              </a:rPr>
              <a:t> </a:t>
            </a:r>
            <a:r>
              <a:rPr sz="2800" b="1" spc="145" dirty="0">
                <a:solidFill>
                  <a:srgbClr val="DAC1C1"/>
                </a:solidFill>
                <a:latin typeface="Calibri"/>
                <a:cs typeface="Calibri"/>
              </a:rPr>
              <a:t>examples </a:t>
            </a:r>
            <a:r>
              <a:rPr sz="2800" b="1" spc="45" dirty="0">
                <a:solidFill>
                  <a:srgbClr val="DAC1C1"/>
                </a:solidFill>
                <a:latin typeface="Calibri"/>
                <a:cs typeface="Calibri"/>
              </a:rPr>
              <a:t>of</a:t>
            </a:r>
            <a:r>
              <a:rPr sz="2800" b="1" spc="150" dirty="0">
                <a:solidFill>
                  <a:srgbClr val="DAC1C1"/>
                </a:solidFill>
                <a:latin typeface="Calibri"/>
                <a:cs typeface="Calibri"/>
              </a:rPr>
              <a:t> </a:t>
            </a:r>
            <a:r>
              <a:rPr sz="2800" b="1" spc="140" dirty="0">
                <a:solidFill>
                  <a:srgbClr val="DAC1C1"/>
                </a:solidFill>
                <a:latin typeface="Calibri"/>
                <a:cs typeface="Calibri"/>
              </a:rPr>
              <a:t>queries</a:t>
            </a:r>
            <a:r>
              <a:rPr sz="2800" b="1" spc="150" dirty="0">
                <a:solidFill>
                  <a:srgbClr val="DAC1C1"/>
                </a:solidFill>
                <a:latin typeface="Calibri"/>
                <a:cs typeface="Calibri"/>
              </a:rPr>
              <a:t> </a:t>
            </a:r>
            <a:r>
              <a:rPr sz="2800" b="1" spc="75" dirty="0">
                <a:solidFill>
                  <a:srgbClr val="DAC1C1"/>
                </a:solidFill>
                <a:latin typeface="Calibri"/>
                <a:cs typeface="Calibri"/>
              </a:rPr>
              <a:t>that</a:t>
            </a:r>
            <a:r>
              <a:rPr sz="2800" b="1" spc="145" dirty="0">
                <a:solidFill>
                  <a:srgbClr val="DAC1C1"/>
                </a:solidFill>
                <a:latin typeface="Calibri"/>
                <a:cs typeface="Calibri"/>
              </a:rPr>
              <a:t> </a:t>
            </a:r>
            <a:r>
              <a:rPr sz="2800" b="1" spc="165" dirty="0">
                <a:solidFill>
                  <a:srgbClr val="DAC1C1"/>
                </a:solidFill>
                <a:latin typeface="Calibri"/>
                <a:cs typeface="Calibri"/>
              </a:rPr>
              <a:t>Instagram</a:t>
            </a:r>
            <a:r>
              <a:rPr sz="2800" b="1" spc="150" dirty="0">
                <a:solidFill>
                  <a:srgbClr val="DAC1C1"/>
                </a:solidFill>
                <a:latin typeface="Calibri"/>
                <a:cs typeface="Calibri"/>
              </a:rPr>
              <a:t> </a:t>
            </a:r>
            <a:r>
              <a:rPr sz="2800" b="1" spc="135" dirty="0">
                <a:solidFill>
                  <a:srgbClr val="DAC1C1"/>
                </a:solidFill>
                <a:latin typeface="Calibri"/>
                <a:cs typeface="Calibri"/>
              </a:rPr>
              <a:t>might</a:t>
            </a:r>
            <a:r>
              <a:rPr sz="2800" b="1" spc="150" dirty="0">
                <a:solidFill>
                  <a:srgbClr val="DAC1C1"/>
                </a:solidFill>
                <a:latin typeface="Calibri"/>
                <a:cs typeface="Calibri"/>
              </a:rPr>
              <a:t> </a:t>
            </a:r>
            <a:r>
              <a:rPr sz="2800" b="1" spc="215" dirty="0">
                <a:solidFill>
                  <a:srgbClr val="DAC1C1"/>
                </a:solidFill>
                <a:latin typeface="Calibri"/>
                <a:cs typeface="Calibri"/>
              </a:rPr>
              <a:t>run</a:t>
            </a:r>
            <a:r>
              <a:rPr sz="2800" b="1" spc="145" dirty="0">
                <a:solidFill>
                  <a:srgbClr val="DAC1C1"/>
                </a:solidFill>
                <a:latin typeface="Calibri"/>
                <a:cs typeface="Calibri"/>
              </a:rPr>
              <a:t> </a:t>
            </a:r>
            <a:r>
              <a:rPr sz="2800" b="1" spc="225" dirty="0">
                <a:solidFill>
                  <a:srgbClr val="DAC1C1"/>
                </a:solidFill>
                <a:latin typeface="Calibri"/>
                <a:cs typeface="Calibri"/>
              </a:rPr>
              <a:t>in</a:t>
            </a:r>
            <a:r>
              <a:rPr sz="2800" b="1" spc="150" dirty="0">
                <a:solidFill>
                  <a:srgbClr val="DAC1C1"/>
                </a:solidFill>
                <a:latin typeface="Calibri"/>
                <a:cs typeface="Calibri"/>
              </a:rPr>
              <a:t> </a:t>
            </a:r>
            <a:r>
              <a:rPr sz="2800" b="1" spc="175" dirty="0">
                <a:solidFill>
                  <a:srgbClr val="DAC1C1"/>
                </a:solidFill>
                <a:latin typeface="Calibri"/>
                <a:cs typeface="Calibri"/>
              </a:rPr>
              <a:t>PostgreSQL:</a:t>
            </a:r>
            <a:endParaRPr sz="2800" dirty="0">
              <a:latin typeface="Calibri"/>
              <a:cs typeface="Calibri"/>
            </a:endParaRPr>
          </a:p>
        </p:txBody>
      </p:sp>
      <p:sp>
        <p:nvSpPr>
          <p:cNvPr id="13" name="object 13"/>
          <p:cNvSpPr txBox="1"/>
          <p:nvPr/>
        </p:nvSpPr>
        <p:spPr>
          <a:xfrm>
            <a:off x="1023327" y="5012045"/>
            <a:ext cx="4474210" cy="406400"/>
          </a:xfrm>
          <a:prstGeom prst="rect">
            <a:avLst/>
          </a:prstGeom>
        </p:spPr>
        <p:txBody>
          <a:bodyPr vert="horz" wrap="square" lIns="0" tIns="12700" rIns="0" bIns="0" rtlCol="0">
            <a:spAutoFit/>
          </a:bodyPr>
          <a:lstStyle/>
          <a:p>
            <a:pPr marL="12700">
              <a:lnSpc>
                <a:spcPct val="100000"/>
              </a:lnSpc>
              <a:spcBef>
                <a:spcPts val="100"/>
              </a:spcBef>
            </a:pPr>
            <a:r>
              <a:rPr sz="2500" spc="-5" dirty="0">
                <a:solidFill>
                  <a:srgbClr val="FFFFFF"/>
                </a:solidFill>
                <a:latin typeface="Cambria"/>
                <a:cs typeface="Cambria"/>
              </a:rPr>
              <a:t>1</a:t>
            </a:r>
            <a:r>
              <a:rPr sz="2500" dirty="0">
                <a:solidFill>
                  <a:srgbClr val="FFFFFF"/>
                </a:solidFill>
                <a:latin typeface="Cambria"/>
                <a:cs typeface="Cambria"/>
              </a:rPr>
              <a:t>.</a:t>
            </a:r>
            <a:r>
              <a:rPr sz="2500" spc="-305" dirty="0">
                <a:solidFill>
                  <a:srgbClr val="FFFFFF"/>
                </a:solidFill>
                <a:latin typeface="Cambria"/>
                <a:cs typeface="Cambria"/>
              </a:rPr>
              <a:t> </a:t>
            </a:r>
            <a:r>
              <a:rPr sz="2500" b="1" spc="-5" dirty="0">
                <a:solidFill>
                  <a:srgbClr val="FFFFFF"/>
                </a:solidFill>
                <a:latin typeface="Cambria"/>
                <a:cs typeface="Cambria"/>
              </a:rPr>
              <a:t>Retr</a:t>
            </a:r>
            <a:r>
              <a:rPr sz="2500" b="1" dirty="0">
                <a:solidFill>
                  <a:srgbClr val="FFFFFF"/>
                </a:solidFill>
                <a:latin typeface="Cambria"/>
                <a:cs typeface="Cambria"/>
              </a:rPr>
              <a:t>i</a:t>
            </a:r>
            <a:r>
              <a:rPr sz="2500" b="1" spc="-5" dirty="0">
                <a:solidFill>
                  <a:srgbClr val="FFFFFF"/>
                </a:solidFill>
                <a:latin typeface="Cambria"/>
                <a:cs typeface="Cambria"/>
              </a:rPr>
              <a:t>ev</a:t>
            </a:r>
            <a:r>
              <a:rPr sz="2500" b="1" dirty="0">
                <a:solidFill>
                  <a:srgbClr val="FFFFFF"/>
                </a:solidFill>
                <a:latin typeface="Cambria"/>
                <a:cs typeface="Cambria"/>
              </a:rPr>
              <a:t>i</a:t>
            </a:r>
            <a:r>
              <a:rPr sz="2500" b="1" spc="-5" dirty="0">
                <a:solidFill>
                  <a:srgbClr val="FFFFFF"/>
                </a:solidFill>
                <a:latin typeface="Cambria"/>
                <a:cs typeface="Cambria"/>
              </a:rPr>
              <a:t>n</a:t>
            </a:r>
            <a:r>
              <a:rPr sz="2500" b="1" dirty="0">
                <a:solidFill>
                  <a:srgbClr val="FFFFFF"/>
                </a:solidFill>
                <a:latin typeface="Cambria"/>
                <a:cs typeface="Cambria"/>
              </a:rPr>
              <a:t>g</a:t>
            </a:r>
            <a:r>
              <a:rPr sz="2500" b="1" spc="-5" dirty="0">
                <a:solidFill>
                  <a:srgbClr val="FFFFFF"/>
                </a:solidFill>
                <a:latin typeface="Cambria"/>
                <a:cs typeface="Cambria"/>
              </a:rPr>
              <a:t> use</a:t>
            </a:r>
            <a:r>
              <a:rPr sz="2500" b="1" dirty="0">
                <a:solidFill>
                  <a:srgbClr val="FFFFFF"/>
                </a:solidFill>
                <a:latin typeface="Cambria"/>
                <a:cs typeface="Cambria"/>
              </a:rPr>
              <a:t>r</a:t>
            </a:r>
            <a:r>
              <a:rPr sz="2500" b="1" spc="-5" dirty="0">
                <a:solidFill>
                  <a:srgbClr val="FFFFFF"/>
                </a:solidFill>
                <a:latin typeface="Cambria"/>
                <a:cs typeface="Cambria"/>
              </a:rPr>
              <a:t> </a:t>
            </a:r>
            <a:r>
              <a:rPr sz="2500" b="1" dirty="0">
                <a:solidFill>
                  <a:srgbClr val="FFFFFF"/>
                </a:solidFill>
                <a:latin typeface="Cambria"/>
                <a:cs typeface="Cambria"/>
              </a:rPr>
              <a:t>i</a:t>
            </a:r>
            <a:r>
              <a:rPr sz="2500" b="1" spc="-5" dirty="0">
                <a:solidFill>
                  <a:srgbClr val="FFFFFF"/>
                </a:solidFill>
                <a:latin typeface="Cambria"/>
                <a:cs typeface="Cambria"/>
              </a:rPr>
              <a:t>n</a:t>
            </a:r>
            <a:r>
              <a:rPr sz="2500" b="1" dirty="0">
                <a:solidFill>
                  <a:srgbClr val="FFFFFF"/>
                </a:solidFill>
                <a:latin typeface="Cambria"/>
                <a:cs typeface="Cambria"/>
              </a:rPr>
              <a:t>f</a:t>
            </a:r>
            <a:r>
              <a:rPr sz="2500" b="1" spc="-5" dirty="0">
                <a:solidFill>
                  <a:srgbClr val="FFFFFF"/>
                </a:solidFill>
                <a:latin typeface="Cambria"/>
                <a:cs typeface="Cambria"/>
              </a:rPr>
              <a:t>ormat</a:t>
            </a:r>
            <a:r>
              <a:rPr sz="2500" b="1" dirty="0">
                <a:solidFill>
                  <a:srgbClr val="FFFFFF"/>
                </a:solidFill>
                <a:latin typeface="Cambria"/>
                <a:cs typeface="Cambria"/>
              </a:rPr>
              <a:t>i</a:t>
            </a:r>
            <a:r>
              <a:rPr sz="2500" b="1" spc="-5" dirty="0">
                <a:solidFill>
                  <a:srgbClr val="FFFFFF"/>
                </a:solidFill>
                <a:latin typeface="Cambria"/>
                <a:cs typeface="Cambria"/>
              </a:rPr>
              <a:t>on</a:t>
            </a:r>
            <a:r>
              <a:rPr sz="2500" b="1" dirty="0">
                <a:solidFill>
                  <a:srgbClr val="FFFFFF"/>
                </a:solidFill>
                <a:latin typeface="Cambria"/>
                <a:cs typeface="Cambria"/>
              </a:rPr>
              <a:t>:</a:t>
            </a:r>
            <a:endParaRPr sz="2500" dirty="0">
              <a:latin typeface="Cambria"/>
              <a:cs typeface="Cambria"/>
            </a:endParaRPr>
          </a:p>
        </p:txBody>
      </p:sp>
      <p:sp>
        <p:nvSpPr>
          <p:cNvPr id="14" name="object 14"/>
          <p:cNvSpPr txBox="1"/>
          <p:nvPr/>
        </p:nvSpPr>
        <p:spPr>
          <a:xfrm>
            <a:off x="9266864" y="5048536"/>
            <a:ext cx="428879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Cambria"/>
                <a:cs typeface="Cambria"/>
              </a:rPr>
              <a:t>2.</a:t>
            </a:r>
            <a:r>
              <a:rPr sz="2500" b="1" spc="-20" dirty="0">
                <a:solidFill>
                  <a:srgbClr val="FFFFFF"/>
                </a:solidFill>
                <a:latin typeface="Cambria"/>
                <a:cs typeface="Cambria"/>
              </a:rPr>
              <a:t> </a:t>
            </a:r>
            <a:r>
              <a:rPr sz="2500" b="1" spc="-5" dirty="0">
                <a:solidFill>
                  <a:srgbClr val="FFFFFF"/>
                </a:solidFill>
                <a:latin typeface="Cambria"/>
                <a:cs typeface="Cambria"/>
              </a:rPr>
              <a:t>Retrieving</a:t>
            </a:r>
            <a:r>
              <a:rPr sz="2500" b="1" spc="-15" dirty="0">
                <a:solidFill>
                  <a:srgbClr val="FFFFFF"/>
                </a:solidFill>
                <a:latin typeface="Cambria"/>
                <a:cs typeface="Cambria"/>
              </a:rPr>
              <a:t> </a:t>
            </a:r>
            <a:r>
              <a:rPr sz="2500" b="1" spc="-5" dirty="0">
                <a:solidFill>
                  <a:srgbClr val="FFFFFF"/>
                </a:solidFill>
                <a:latin typeface="Cambria"/>
                <a:cs typeface="Cambria"/>
              </a:rPr>
              <a:t>posts</a:t>
            </a:r>
            <a:r>
              <a:rPr sz="2500" b="1" spc="-15" dirty="0">
                <a:solidFill>
                  <a:srgbClr val="FFFFFF"/>
                </a:solidFill>
                <a:latin typeface="Cambria"/>
                <a:cs typeface="Cambria"/>
              </a:rPr>
              <a:t> </a:t>
            </a:r>
            <a:r>
              <a:rPr sz="2500" b="1" spc="-5" dirty="0">
                <a:solidFill>
                  <a:srgbClr val="FFFFFF"/>
                </a:solidFill>
                <a:latin typeface="Cambria"/>
                <a:cs typeface="Cambria"/>
              </a:rPr>
              <a:t>for</a:t>
            </a:r>
            <a:r>
              <a:rPr sz="2500" b="1" spc="-15" dirty="0">
                <a:solidFill>
                  <a:srgbClr val="FFFFFF"/>
                </a:solidFill>
                <a:latin typeface="Cambria"/>
                <a:cs typeface="Cambria"/>
              </a:rPr>
              <a:t> </a:t>
            </a:r>
            <a:r>
              <a:rPr sz="2500" b="1" dirty="0">
                <a:solidFill>
                  <a:srgbClr val="FFFFFF"/>
                </a:solidFill>
                <a:latin typeface="Cambria"/>
                <a:cs typeface="Cambria"/>
              </a:rPr>
              <a:t>a</a:t>
            </a:r>
            <a:r>
              <a:rPr sz="2500" b="1" spc="-20" dirty="0">
                <a:solidFill>
                  <a:srgbClr val="FFFFFF"/>
                </a:solidFill>
                <a:latin typeface="Cambria"/>
                <a:cs typeface="Cambria"/>
              </a:rPr>
              <a:t> </a:t>
            </a:r>
            <a:r>
              <a:rPr sz="2500" b="1" spc="-5" dirty="0">
                <a:solidFill>
                  <a:srgbClr val="FFFFFF"/>
                </a:solidFill>
                <a:latin typeface="Cambria"/>
                <a:cs typeface="Cambria"/>
              </a:rPr>
              <a:t>user:</a:t>
            </a:r>
            <a:endParaRPr sz="2500" dirty="0">
              <a:latin typeface="Cambria"/>
              <a:cs typeface="Cambria"/>
            </a:endParaRPr>
          </a:p>
        </p:txBody>
      </p:sp>
      <p:sp>
        <p:nvSpPr>
          <p:cNvPr id="15" name="object 15"/>
          <p:cNvSpPr txBox="1"/>
          <p:nvPr/>
        </p:nvSpPr>
        <p:spPr>
          <a:xfrm>
            <a:off x="1014440" y="6202360"/>
            <a:ext cx="7223759" cy="901700"/>
          </a:xfrm>
          <a:prstGeom prst="rect">
            <a:avLst/>
          </a:prstGeom>
        </p:spPr>
        <p:txBody>
          <a:bodyPr vert="horz" wrap="square" lIns="0" tIns="12700" rIns="0" bIns="0" rtlCol="0">
            <a:spAutoFit/>
          </a:bodyPr>
          <a:lstStyle/>
          <a:p>
            <a:pPr marL="12700" marR="5080">
              <a:lnSpc>
                <a:spcPct val="114999"/>
              </a:lnSpc>
              <a:spcBef>
                <a:spcPts val="100"/>
              </a:spcBef>
            </a:pPr>
            <a:r>
              <a:rPr sz="2500" b="1" spc="70" dirty="0">
                <a:solidFill>
                  <a:srgbClr val="FDFBFB"/>
                </a:solidFill>
                <a:latin typeface="Calibri"/>
                <a:cs typeface="Calibri"/>
              </a:rPr>
              <a:t>3.</a:t>
            </a:r>
            <a:r>
              <a:rPr sz="2500" b="1" spc="120" dirty="0">
                <a:solidFill>
                  <a:srgbClr val="FDFBFB"/>
                </a:solidFill>
                <a:latin typeface="Calibri"/>
                <a:cs typeface="Calibri"/>
              </a:rPr>
              <a:t> </a:t>
            </a:r>
            <a:r>
              <a:rPr sz="2500" b="1" spc="130" dirty="0">
                <a:solidFill>
                  <a:srgbClr val="FDFBFB"/>
                </a:solidFill>
                <a:latin typeface="Calibri"/>
                <a:cs typeface="Calibri"/>
              </a:rPr>
              <a:t>Retrieving</a:t>
            </a:r>
            <a:r>
              <a:rPr sz="2500" b="1" spc="120" dirty="0">
                <a:solidFill>
                  <a:srgbClr val="FDFBFB"/>
                </a:solidFill>
                <a:latin typeface="Calibri"/>
                <a:cs typeface="Calibri"/>
              </a:rPr>
              <a:t> </a:t>
            </a:r>
            <a:r>
              <a:rPr sz="2500" b="1" spc="70" dirty="0">
                <a:solidFill>
                  <a:srgbClr val="FDFBFB"/>
                </a:solidFill>
                <a:latin typeface="Calibri"/>
                <a:cs typeface="Calibri"/>
              </a:rPr>
              <a:t>post</a:t>
            </a:r>
            <a:r>
              <a:rPr sz="2500" b="1" spc="120" dirty="0">
                <a:solidFill>
                  <a:srgbClr val="FDFBFB"/>
                </a:solidFill>
                <a:latin typeface="Calibri"/>
                <a:cs typeface="Calibri"/>
              </a:rPr>
              <a:t> </a:t>
            </a:r>
            <a:r>
              <a:rPr sz="2500" b="1" spc="130" dirty="0">
                <a:solidFill>
                  <a:srgbClr val="FDFBFB"/>
                </a:solidFill>
                <a:latin typeface="Calibri"/>
                <a:cs typeface="Calibri"/>
              </a:rPr>
              <a:t>information</a:t>
            </a:r>
            <a:r>
              <a:rPr sz="2500" b="1" spc="120" dirty="0">
                <a:solidFill>
                  <a:srgbClr val="FDFBFB"/>
                </a:solidFill>
                <a:latin typeface="Calibri"/>
                <a:cs typeface="Calibri"/>
              </a:rPr>
              <a:t> </a:t>
            </a:r>
            <a:r>
              <a:rPr sz="2500" b="1" spc="110" dirty="0">
                <a:solidFill>
                  <a:srgbClr val="FDFBFB"/>
                </a:solidFill>
                <a:latin typeface="Calibri"/>
                <a:cs typeface="Calibri"/>
              </a:rPr>
              <a:t>with</a:t>
            </a:r>
            <a:r>
              <a:rPr sz="2500" b="1" spc="120" dirty="0">
                <a:solidFill>
                  <a:srgbClr val="FDFBFB"/>
                </a:solidFill>
                <a:latin typeface="Calibri"/>
                <a:cs typeface="Calibri"/>
              </a:rPr>
              <a:t> </a:t>
            </a:r>
            <a:r>
              <a:rPr sz="2500" b="1" spc="100" dirty="0">
                <a:solidFill>
                  <a:srgbClr val="FDFBFB"/>
                </a:solidFill>
                <a:latin typeface="Calibri"/>
                <a:cs typeface="Calibri"/>
              </a:rPr>
              <a:t>its</a:t>
            </a:r>
            <a:r>
              <a:rPr sz="2500" b="1" spc="120" dirty="0">
                <a:solidFill>
                  <a:srgbClr val="FDFBFB"/>
                </a:solidFill>
                <a:latin typeface="Calibri"/>
                <a:cs typeface="Calibri"/>
              </a:rPr>
              <a:t> </a:t>
            </a:r>
            <a:r>
              <a:rPr sz="2500" b="1" spc="105" dirty="0">
                <a:solidFill>
                  <a:srgbClr val="FDFBFB"/>
                </a:solidFill>
                <a:latin typeface="Calibri"/>
                <a:cs typeface="Calibri"/>
              </a:rPr>
              <a:t>comments </a:t>
            </a:r>
            <a:r>
              <a:rPr sz="2500" b="1" spc="-550" dirty="0">
                <a:solidFill>
                  <a:srgbClr val="FDFBFB"/>
                </a:solidFill>
                <a:latin typeface="Calibri"/>
                <a:cs typeface="Calibri"/>
              </a:rPr>
              <a:t> </a:t>
            </a:r>
            <a:r>
              <a:rPr sz="2500" b="1" spc="170" dirty="0">
                <a:solidFill>
                  <a:srgbClr val="FDFBFB"/>
                </a:solidFill>
                <a:latin typeface="Calibri"/>
                <a:cs typeface="Calibri"/>
              </a:rPr>
              <a:t>and</a:t>
            </a:r>
            <a:r>
              <a:rPr sz="2500" b="1" spc="120" dirty="0">
                <a:solidFill>
                  <a:srgbClr val="FDFBFB"/>
                </a:solidFill>
                <a:latin typeface="Calibri"/>
                <a:cs typeface="Calibri"/>
              </a:rPr>
              <a:t> </a:t>
            </a:r>
            <a:r>
              <a:rPr sz="2500" b="1" spc="140" dirty="0">
                <a:solidFill>
                  <a:srgbClr val="FDFBFB"/>
                </a:solidFill>
                <a:latin typeface="Calibri"/>
                <a:cs typeface="Calibri"/>
              </a:rPr>
              <a:t>likes:</a:t>
            </a:r>
            <a:endParaRPr sz="2500" dirty="0">
              <a:latin typeface="Calibri"/>
              <a:cs typeface="Calibri"/>
            </a:endParaRPr>
          </a:p>
        </p:txBody>
      </p:sp>
      <p:sp>
        <p:nvSpPr>
          <p:cNvPr id="16" name="object 16"/>
          <p:cNvSpPr txBox="1"/>
          <p:nvPr/>
        </p:nvSpPr>
        <p:spPr>
          <a:xfrm>
            <a:off x="9316501" y="6297648"/>
            <a:ext cx="719074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DFBFB"/>
                </a:solidFill>
                <a:latin typeface="Cambria"/>
                <a:cs typeface="Cambria"/>
              </a:rPr>
              <a:t>4.</a:t>
            </a:r>
            <a:r>
              <a:rPr sz="2500" b="1" spc="-15" dirty="0">
                <a:solidFill>
                  <a:srgbClr val="FDFBFB"/>
                </a:solidFill>
                <a:latin typeface="Cambria"/>
                <a:cs typeface="Cambria"/>
              </a:rPr>
              <a:t> </a:t>
            </a:r>
            <a:r>
              <a:rPr sz="2500" b="1" spc="-5" dirty="0">
                <a:solidFill>
                  <a:srgbClr val="FDFBFB"/>
                </a:solidFill>
                <a:latin typeface="Cambria"/>
                <a:cs typeface="Cambria"/>
              </a:rPr>
              <a:t>Retrieving</a:t>
            </a:r>
            <a:r>
              <a:rPr sz="2500" b="1" spc="-10" dirty="0">
                <a:solidFill>
                  <a:srgbClr val="FDFBFB"/>
                </a:solidFill>
                <a:latin typeface="Cambria"/>
                <a:cs typeface="Cambria"/>
              </a:rPr>
              <a:t> </a:t>
            </a:r>
            <a:r>
              <a:rPr sz="2500" b="1" spc="-5" dirty="0">
                <a:solidFill>
                  <a:srgbClr val="FDFBFB"/>
                </a:solidFill>
                <a:latin typeface="Cambria"/>
                <a:cs typeface="Cambria"/>
              </a:rPr>
              <a:t>direct</a:t>
            </a:r>
            <a:r>
              <a:rPr sz="2500" b="1" spc="-15" dirty="0">
                <a:solidFill>
                  <a:srgbClr val="FDFBFB"/>
                </a:solidFill>
                <a:latin typeface="Cambria"/>
                <a:cs typeface="Cambria"/>
              </a:rPr>
              <a:t> </a:t>
            </a:r>
            <a:r>
              <a:rPr sz="2500" b="1" spc="-5" dirty="0">
                <a:solidFill>
                  <a:srgbClr val="FDFBFB"/>
                </a:solidFill>
                <a:latin typeface="Cambria"/>
                <a:cs typeface="Cambria"/>
              </a:rPr>
              <a:t>messages</a:t>
            </a:r>
            <a:r>
              <a:rPr sz="2500" b="1" spc="-10" dirty="0">
                <a:solidFill>
                  <a:srgbClr val="FDFBFB"/>
                </a:solidFill>
                <a:latin typeface="Cambria"/>
                <a:cs typeface="Cambria"/>
              </a:rPr>
              <a:t> </a:t>
            </a:r>
            <a:r>
              <a:rPr sz="2500" b="1" spc="-5" dirty="0">
                <a:solidFill>
                  <a:srgbClr val="FDFBFB"/>
                </a:solidFill>
                <a:latin typeface="Cambria"/>
                <a:cs typeface="Cambria"/>
              </a:rPr>
              <a:t>between</a:t>
            </a:r>
            <a:r>
              <a:rPr sz="2500" b="1" spc="-10" dirty="0">
                <a:solidFill>
                  <a:srgbClr val="FDFBFB"/>
                </a:solidFill>
                <a:latin typeface="Cambria"/>
                <a:cs typeface="Cambria"/>
              </a:rPr>
              <a:t> </a:t>
            </a:r>
            <a:r>
              <a:rPr sz="2500" b="1" spc="-5" dirty="0">
                <a:solidFill>
                  <a:srgbClr val="FDFBFB"/>
                </a:solidFill>
                <a:latin typeface="Cambria"/>
                <a:cs typeface="Cambria"/>
              </a:rPr>
              <a:t>two</a:t>
            </a:r>
            <a:r>
              <a:rPr sz="2500" b="1" spc="-15" dirty="0">
                <a:solidFill>
                  <a:srgbClr val="FDFBFB"/>
                </a:solidFill>
                <a:latin typeface="Cambria"/>
                <a:cs typeface="Cambria"/>
              </a:rPr>
              <a:t> </a:t>
            </a:r>
            <a:r>
              <a:rPr sz="2500" b="1" spc="-5" dirty="0">
                <a:solidFill>
                  <a:srgbClr val="FDFBFB"/>
                </a:solidFill>
                <a:latin typeface="Cambria"/>
                <a:cs typeface="Cambria"/>
              </a:rPr>
              <a:t>users:</a:t>
            </a:r>
            <a:endParaRPr sz="2500" dirty="0">
              <a:latin typeface="Cambria"/>
              <a:cs typeface="Cambria"/>
            </a:endParaRPr>
          </a:p>
        </p:txBody>
      </p:sp>
      <p:sp>
        <p:nvSpPr>
          <p:cNvPr id="17" name="object 17"/>
          <p:cNvSpPr/>
          <p:nvPr/>
        </p:nvSpPr>
        <p:spPr>
          <a:xfrm>
            <a:off x="16820301" y="8865514"/>
            <a:ext cx="438150" cy="523875"/>
          </a:xfrm>
          <a:custGeom>
            <a:avLst/>
            <a:gdLst/>
            <a:ahLst/>
            <a:cxnLst/>
            <a:rect l="l" t="t" r="r" b="b"/>
            <a:pathLst>
              <a:path w="438150" h="523875">
                <a:moveTo>
                  <a:pt x="429967" y="523838"/>
                </a:moveTo>
                <a:lnTo>
                  <a:pt x="426432" y="523071"/>
                </a:lnTo>
                <a:lnTo>
                  <a:pt x="424146" y="520681"/>
                </a:lnTo>
                <a:lnTo>
                  <a:pt x="218811" y="306067"/>
                </a:lnTo>
                <a:lnTo>
                  <a:pt x="11726" y="523067"/>
                </a:lnTo>
                <a:lnTo>
                  <a:pt x="8189" y="523838"/>
                </a:lnTo>
                <a:lnTo>
                  <a:pt x="2030" y="521389"/>
                </a:lnTo>
                <a:lnTo>
                  <a:pt x="0" y="518405"/>
                </a:lnTo>
                <a:lnTo>
                  <a:pt x="0" y="3620"/>
                </a:lnTo>
                <a:lnTo>
                  <a:pt x="3636" y="0"/>
                </a:lnTo>
                <a:lnTo>
                  <a:pt x="434513" y="0"/>
                </a:lnTo>
                <a:lnTo>
                  <a:pt x="438149" y="3620"/>
                </a:lnTo>
                <a:lnTo>
                  <a:pt x="438149" y="518404"/>
                </a:lnTo>
                <a:lnTo>
                  <a:pt x="436121" y="521387"/>
                </a:lnTo>
                <a:lnTo>
                  <a:pt x="429967" y="523838"/>
                </a:lnTo>
                <a:close/>
              </a:path>
            </a:pathLst>
          </a:custGeom>
          <a:solidFill>
            <a:srgbClr val="FFFFFF"/>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8"/>
          </a:xfrm>
          <a:prstGeom prst="rect">
            <a:avLst/>
          </a:prstGeom>
        </p:spPr>
      </p:pic>
      <p:grpSp>
        <p:nvGrpSpPr>
          <p:cNvPr id="3" name="object 3"/>
          <p:cNvGrpSpPr/>
          <p:nvPr/>
        </p:nvGrpSpPr>
        <p:grpSpPr>
          <a:xfrm>
            <a:off x="0" y="0"/>
            <a:ext cx="18284190" cy="9846945"/>
            <a:chOff x="0" y="0"/>
            <a:chExt cx="18284190" cy="9846945"/>
          </a:xfrm>
        </p:grpSpPr>
        <p:sp>
          <p:nvSpPr>
            <p:cNvPr id="4" name="object 4"/>
            <p:cNvSpPr/>
            <p:nvPr/>
          </p:nvSpPr>
          <p:spPr>
            <a:xfrm>
              <a:off x="885959" y="704610"/>
              <a:ext cx="16732885" cy="8872855"/>
            </a:xfrm>
            <a:custGeom>
              <a:avLst/>
              <a:gdLst/>
              <a:ahLst/>
              <a:cxnLst/>
              <a:rect l="l" t="t" r="r" b="b"/>
              <a:pathLst>
                <a:path w="16732885" h="8872855">
                  <a:moveTo>
                    <a:pt x="16375538" y="8872537"/>
                  </a:moveTo>
                  <a:lnTo>
                    <a:pt x="365174" y="8872537"/>
                  </a:lnTo>
                  <a:lnTo>
                    <a:pt x="336674" y="8867894"/>
                  </a:lnTo>
                  <a:lnTo>
                    <a:pt x="293146" y="8855928"/>
                  </a:lnTo>
                  <a:lnTo>
                    <a:pt x="251597" y="8839630"/>
                  </a:lnTo>
                  <a:lnTo>
                    <a:pt x="212289" y="8819260"/>
                  </a:lnTo>
                  <a:lnTo>
                    <a:pt x="175484" y="8795080"/>
                  </a:lnTo>
                  <a:lnTo>
                    <a:pt x="141443" y="8767352"/>
                  </a:lnTo>
                  <a:lnTo>
                    <a:pt x="110428" y="8736336"/>
                  </a:lnTo>
                  <a:lnTo>
                    <a:pt x="82699" y="8702295"/>
                  </a:lnTo>
                  <a:lnTo>
                    <a:pt x="58519" y="8665490"/>
                  </a:lnTo>
                  <a:lnTo>
                    <a:pt x="38149" y="8626182"/>
                  </a:lnTo>
                  <a:lnTo>
                    <a:pt x="21851" y="8584633"/>
                  </a:lnTo>
                  <a:lnTo>
                    <a:pt x="9886" y="8541105"/>
                  </a:lnTo>
                  <a:lnTo>
                    <a:pt x="2515" y="8495858"/>
                  </a:lnTo>
                  <a:lnTo>
                    <a:pt x="0" y="8449155"/>
                  </a:lnTo>
                  <a:lnTo>
                    <a:pt x="0" y="428624"/>
                  </a:lnTo>
                  <a:lnTo>
                    <a:pt x="2515" y="381921"/>
                  </a:lnTo>
                  <a:lnTo>
                    <a:pt x="9886" y="336674"/>
                  </a:lnTo>
                  <a:lnTo>
                    <a:pt x="21851" y="293146"/>
                  </a:lnTo>
                  <a:lnTo>
                    <a:pt x="38149" y="251597"/>
                  </a:lnTo>
                  <a:lnTo>
                    <a:pt x="58519" y="212289"/>
                  </a:lnTo>
                  <a:lnTo>
                    <a:pt x="82699" y="175484"/>
                  </a:lnTo>
                  <a:lnTo>
                    <a:pt x="110428" y="141443"/>
                  </a:lnTo>
                  <a:lnTo>
                    <a:pt x="141443" y="110427"/>
                  </a:lnTo>
                  <a:lnTo>
                    <a:pt x="175484" y="82699"/>
                  </a:lnTo>
                  <a:lnTo>
                    <a:pt x="212289" y="58519"/>
                  </a:lnTo>
                  <a:lnTo>
                    <a:pt x="251597" y="38149"/>
                  </a:lnTo>
                  <a:lnTo>
                    <a:pt x="293146" y="21851"/>
                  </a:lnTo>
                  <a:lnTo>
                    <a:pt x="336674" y="9885"/>
                  </a:lnTo>
                  <a:lnTo>
                    <a:pt x="381921" y="2514"/>
                  </a:lnTo>
                  <a:lnTo>
                    <a:pt x="428619" y="0"/>
                  </a:lnTo>
                  <a:lnTo>
                    <a:pt x="16312092" y="0"/>
                  </a:lnTo>
                  <a:lnTo>
                    <a:pt x="16358790" y="2514"/>
                  </a:lnTo>
                  <a:lnTo>
                    <a:pt x="16404037" y="9885"/>
                  </a:lnTo>
                  <a:lnTo>
                    <a:pt x="16447566" y="21851"/>
                  </a:lnTo>
                  <a:lnTo>
                    <a:pt x="16489114" y="38149"/>
                  </a:lnTo>
                  <a:lnTo>
                    <a:pt x="16528422" y="58519"/>
                  </a:lnTo>
                  <a:lnTo>
                    <a:pt x="16565228" y="82699"/>
                  </a:lnTo>
                  <a:lnTo>
                    <a:pt x="16599269" y="110427"/>
                  </a:lnTo>
                  <a:lnTo>
                    <a:pt x="16630284" y="141443"/>
                  </a:lnTo>
                  <a:lnTo>
                    <a:pt x="16658013" y="175484"/>
                  </a:lnTo>
                  <a:lnTo>
                    <a:pt x="16682193" y="212289"/>
                  </a:lnTo>
                  <a:lnTo>
                    <a:pt x="16702563" y="251597"/>
                  </a:lnTo>
                  <a:lnTo>
                    <a:pt x="16718862" y="293146"/>
                  </a:lnTo>
                  <a:lnTo>
                    <a:pt x="16730827" y="336674"/>
                  </a:lnTo>
                  <a:lnTo>
                    <a:pt x="16732447" y="346619"/>
                  </a:lnTo>
                  <a:lnTo>
                    <a:pt x="16732447" y="8531159"/>
                  </a:lnTo>
                  <a:lnTo>
                    <a:pt x="16718862" y="8584633"/>
                  </a:lnTo>
                  <a:lnTo>
                    <a:pt x="16702563" y="8626182"/>
                  </a:lnTo>
                  <a:lnTo>
                    <a:pt x="16682193" y="8665490"/>
                  </a:lnTo>
                  <a:lnTo>
                    <a:pt x="16658013" y="8702295"/>
                  </a:lnTo>
                  <a:lnTo>
                    <a:pt x="16630284" y="8736336"/>
                  </a:lnTo>
                  <a:lnTo>
                    <a:pt x="16599269" y="8767352"/>
                  </a:lnTo>
                  <a:lnTo>
                    <a:pt x="16565228" y="8795080"/>
                  </a:lnTo>
                  <a:lnTo>
                    <a:pt x="16528422" y="8819260"/>
                  </a:lnTo>
                  <a:lnTo>
                    <a:pt x="16489114" y="8839630"/>
                  </a:lnTo>
                  <a:lnTo>
                    <a:pt x="16447566" y="8855928"/>
                  </a:lnTo>
                  <a:lnTo>
                    <a:pt x="16404037" y="8867894"/>
                  </a:lnTo>
                  <a:lnTo>
                    <a:pt x="16375538" y="8872537"/>
                  </a:lnTo>
                  <a:close/>
                </a:path>
              </a:pathLst>
            </a:custGeom>
            <a:solidFill>
              <a:srgbClr val="000000"/>
            </a:solidFill>
          </p:spPr>
          <p:txBody>
            <a:bodyPr wrap="square" lIns="0" tIns="0" rIns="0" bIns="0" rtlCol="0"/>
            <a:lstStyle/>
            <a:p>
              <a:endParaRPr/>
            </a:p>
          </p:txBody>
        </p:sp>
        <p:sp>
          <p:nvSpPr>
            <p:cNvPr id="5" name="object 5"/>
            <p:cNvSpPr/>
            <p:nvPr/>
          </p:nvSpPr>
          <p:spPr>
            <a:xfrm>
              <a:off x="885959" y="704614"/>
              <a:ext cx="16744950" cy="8875395"/>
            </a:xfrm>
            <a:custGeom>
              <a:avLst/>
              <a:gdLst/>
              <a:ahLst/>
              <a:cxnLst/>
              <a:rect l="l" t="t" r="r" b="b"/>
              <a:pathLst>
                <a:path w="16744950" h="8875395">
                  <a:moveTo>
                    <a:pt x="428733" y="0"/>
                  </a:moveTo>
                  <a:lnTo>
                    <a:pt x="16316215" y="0"/>
                  </a:lnTo>
                  <a:lnTo>
                    <a:pt x="16362930" y="2514"/>
                  </a:lnTo>
                  <a:lnTo>
                    <a:pt x="16408189" y="9885"/>
                  </a:lnTo>
                  <a:lnTo>
                    <a:pt x="16451728" y="21850"/>
                  </a:lnTo>
                  <a:lnTo>
                    <a:pt x="16493288" y="38147"/>
                  </a:lnTo>
                  <a:lnTo>
                    <a:pt x="16532605" y="58516"/>
                  </a:lnTo>
                  <a:lnTo>
                    <a:pt x="16569420" y="82695"/>
                  </a:lnTo>
                  <a:lnTo>
                    <a:pt x="16603470" y="110422"/>
                  </a:lnTo>
                  <a:lnTo>
                    <a:pt x="16634493" y="141435"/>
                  </a:lnTo>
                  <a:lnTo>
                    <a:pt x="16662229" y="175474"/>
                  </a:lnTo>
                  <a:lnTo>
                    <a:pt x="16686415" y="212278"/>
                  </a:lnTo>
                  <a:lnTo>
                    <a:pt x="16706790" y="251583"/>
                  </a:lnTo>
                  <a:lnTo>
                    <a:pt x="16723092" y="293130"/>
                  </a:lnTo>
                  <a:lnTo>
                    <a:pt x="16735061" y="336656"/>
                  </a:lnTo>
                  <a:lnTo>
                    <a:pt x="16742434" y="381900"/>
                  </a:lnTo>
                  <a:lnTo>
                    <a:pt x="16744949" y="428595"/>
                  </a:lnTo>
                </a:path>
                <a:path w="16744950" h="8875395">
                  <a:moveTo>
                    <a:pt x="16744949" y="8448696"/>
                  </a:moveTo>
                  <a:lnTo>
                    <a:pt x="16742434" y="8495390"/>
                  </a:lnTo>
                  <a:lnTo>
                    <a:pt x="16735061" y="8540635"/>
                  </a:lnTo>
                  <a:lnTo>
                    <a:pt x="16723092" y="8584161"/>
                  </a:lnTo>
                  <a:lnTo>
                    <a:pt x="16706790" y="8625708"/>
                  </a:lnTo>
                  <a:lnTo>
                    <a:pt x="16686415" y="8665013"/>
                  </a:lnTo>
                  <a:lnTo>
                    <a:pt x="16662229" y="8701816"/>
                  </a:lnTo>
                  <a:lnTo>
                    <a:pt x="16634493" y="8735856"/>
                  </a:lnTo>
                  <a:lnTo>
                    <a:pt x="16603470" y="8766869"/>
                  </a:lnTo>
                  <a:lnTo>
                    <a:pt x="16569420" y="8794596"/>
                  </a:lnTo>
                  <a:lnTo>
                    <a:pt x="16532605" y="8818775"/>
                  </a:lnTo>
                  <a:lnTo>
                    <a:pt x="16493288" y="8839144"/>
                  </a:lnTo>
                  <a:lnTo>
                    <a:pt x="16451728" y="8855441"/>
                  </a:lnTo>
                  <a:lnTo>
                    <a:pt x="16408189" y="8867406"/>
                  </a:lnTo>
                  <a:lnTo>
                    <a:pt x="16362931" y="8874777"/>
                  </a:lnTo>
                </a:path>
                <a:path w="16744950" h="8875395">
                  <a:moveTo>
                    <a:pt x="16365" y="8564188"/>
                  </a:moveTo>
                  <a:lnTo>
                    <a:pt x="9888" y="8540635"/>
                  </a:lnTo>
                  <a:lnTo>
                    <a:pt x="2515" y="8495390"/>
                  </a:lnTo>
                  <a:lnTo>
                    <a:pt x="0" y="8448690"/>
                  </a:lnTo>
                  <a:lnTo>
                    <a:pt x="0" y="428601"/>
                  </a:lnTo>
                  <a:lnTo>
                    <a:pt x="2515" y="381900"/>
                  </a:lnTo>
                  <a:lnTo>
                    <a:pt x="9888" y="336656"/>
                  </a:lnTo>
                  <a:lnTo>
                    <a:pt x="21857" y="293130"/>
                  </a:lnTo>
                  <a:lnTo>
                    <a:pt x="38159" y="251583"/>
                  </a:lnTo>
                  <a:lnTo>
                    <a:pt x="58534" y="212278"/>
                  </a:lnTo>
                  <a:lnTo>
                    <a:pt x="82720" y="175474"/>
                  </a:lnTo>
                  <a:lnTo>
                    <a:pt x="110456" y="141435"/>
                  </a:lnTo>
                  <a:lnTo>
                    <a:pt x="141479" y="110422"/>
                  </a:lnTo>
                  <a:lnTo>
                    <a:pt x="175529" y="82695"/>
                  </a:lnTo>
                  <a:lnTo>
                    <a:pt x="212343" y="58516"/>
                  </a:lnTo>
                  <a:lnTo>
                    <a:pt x="251661" y="38147"/>
                  </a:lnTo>
                  <a:lnTo>
                    <a:pt x="293220" y="21850"/>
                  </a:lnTo>
                  <a:lnTo>
                    <a:pt x="336760" y="9885"/>
                  </a:lnTo>
                  <a:lnTo>
                    <a:pt x="382018" y="2514"/>
                  </a:lnTo>
                  <a:lnTo>
                    <a:pt x="428733" y="0"/>
                  </a:lnTo>
                </a:path>
              </a:pathLst>
            </a:custGeom>
            <a:ln w="533455">
              <a:solidFill>
                <a:srgbClr val="000000"/>
              </a:solidFill>
            </a:ln>
          </p:spPr>
          <p:txBody>
            <a:bodyPr wrap="square" lIns="0" tIns="0" rIns="0" bIns="0" rtlCol="0"/>
            <a:lstStyle/>
            <a:p>
              <a:endParaRPr/>
            </a:p>
          </p:txBody>
        </p:sp>
        <p:sp>
          <p:nvSpPr>
            <p:cNvPr id="6" name="object 6"/>
            <p:cNvSpPr/>
            <p:nvPr/>
          </p:nvSpPr>
          <p:spPr>
            <a:xfrm>
              <a:off x="1186030" y="8960544"/>
              <a:ext cx="590550" cy="512445"/>
            </a:xfrm>
            <a:custGeom>
              <a:avLst/>
              <a:gdLst/>
              <a:ahLst/>
              <a:cxnLst/>
              <a:rect l="l" t="t" r="r" b="b"/>
              <a:pathLst>
                <a:path w="590550" h="512445">
                  <a:moveTo>
                    <a:pt x="298935" y="512105"/>
                  </a:moveTo>
                  <a:lnTo>
                    <a:pt x="58752" y="281602"/>
                  </a:lnTo>
                  <a:lnTo>
                    <a:pt x="24710" y="240601"/>
                  </a:lnTo>
                  <a:lnTo>
                    <a:pt x="4863" y="193559"/>
                  </a:lnTo>
                  <a:lnTo>
                    <a:pt x="0" y="144078"/>
                  </a:lnTo>
                  <a:lnTo>
                    <a:pt x="10904" y="95755"/>
                  </a:lnTo>
                  <a:lnTo>
                    <a:pt x="39775" y="50976"/>
                  </a:lnTo>
                  <a:lnTo>
                    <a:pt x="74805" y="22891"/>
                  </a:lnTo>
                  <a:lnTo>
                    <a:pt x="120276" y="3392"/>
                  </a:lnTo>
                  <a:lnTo>
                    <a:pt x="168777" y="0"/>
                  </a:lnTo>
                  <a:lnTo>
                    <a:pt x="216007" y="11312"/>
                  </a:lnTo>
                  <a:lnTo>
                    <a:pt x="259040" y="36037"/>
                  </a:lnTo>
                  <a:lnTo>
                    <a:pt x="294950" y="72883"/>
                  </a:lnTo>
                  <a:lnTo>
                    <a:pt x="330863" y="36037"/>
                  </a:lnTo>
                  <a:lnTo>
                    <a:pt x="373899" y="11313"/>
                  </a:lnTo>
                  <a:lnTo>
                    <a:pt x="421129" y="0"/>
                  </a:lnTo>
                  <a:lnTo>
                    <a:pt x="469624" y="3392"/>
                  </a:lnTo>
                  <a:lnTo>
                    <a:pt x="514290" y="22412"/>
                  </a:lnTo>
                  <a:lnTo>
                    <a:pt x="549727" y="50556"/>
                  </a:lnTo>
                  <a:lnTo>
                    <a:pt x="578997" y="95755"/>
                  </a:lnTo>
                  <a:lnTo>
                    <a:pt x="589943" y="144339"/>
                  </a:lnTo>
                  <a:lnTo>
                    <a:pt x="585001" y="193891"/>
                  </a:lnTo>
                  <a:lnTo>
                    <a:pt x="565095" y="240836"/>
                  </a:lnTo>
                  <a:lnTo>
                    <a:pt x="531149" y="281602"/>
                  </a:lnTo>
                  <a:lnTo>
                    <a:pt x="302150" y="509294"/>
                  </a:lnTo>
                  <a:lnTo>
                    <a:pt x="301575" y="509817"/>
                  </a:lnTo>
                  <a:lnTo>
                    <a:pt x="298935" y="512105"/>
                  </a:lnTo>
                  <a:close/>
                </a:path>
              </a:pathLst>
            </a:custGeom>
            <a:solidFill>
              <a:srgbClr val="FF3131"/>
            </a:solidFill>
          </p:spPr>
          <p:txBody>
            <a:bodyPr wrap="square" lIns="0" tIns="0" rIns="0" bIns="0" rtlCol="0"/>
            <a:lstStyle/>
            <a:p>
              <a:endParaRPr/>
            </a:p>
          </p:txBody>
        </p:sp>
        <p:sp>
          <p:nvSpPr>
            <p:cNvPr id="7" name="object 7"/>
            <p:cNvSpPr/>
            <p:nvPr/>
          </p:nvSpPr>
          <p:spPr>
            <a:xfrm>
              <a:off x="1968144" y="8948915"/>
              <a:ext cx="15290800" cy="524510"/>
            </a:xfrm>
            <a:custGeom>
              <a:avLst/>
              <a:gdLst/>
              <a:ahLst/>
              <a:cxnLst/>
              <a:rect l="l" t="t" r="r" b="b"/>
              <a:pathLst>
                <a:path w="15290800" h="524509">
                  <a:moveTo>
                    <a:pt x="476250" y="261556"/>
                  </a:moveTo>
                  <a:lnTo>
                    <a:pt x="471678" y="214731"/>
                  </a:lnTo>
                  <a:lnTo>
                    <a:pt x="461860" y="182333"/>
                  </a:lnTo>
                  <a:lnTo>
                    <a:pt x="461860" y="261556"/>
                  </a:lnTo>
                  <a:lnTo>
                    <a:pt x="460349" y="285737"/>
                  </a:lnTo>
                  <a:lnTo>
                    <a:pt x="452094" y="327113"/>
                  </a:lnTo>
                  <a:lnTo>
                    <a:pt x="436714" y="364769"/>
                  </a:lnTo>
                  <a:lnTo>
                    <a:pt x="435965" y="366217"/>
                  </a:lnTo>
                  <a:lnTo>
                    <a:pt x="435724" y="367880"/>
                  </a:lnTo>
                  <a:lnTo>
                    <a:pt x="457835" y="479628"/>
                  </a:lnTo>
                  <a:lnTo>
                    <a:pt x="428193" y="474433"/>
                  </a:lnTo>
                  <a:lnTo>
                    <a:pt x="343420" y="459574"/>
                  </a:lnTo>
                  <a:lnTo>
                    <a:pt x="341820" y="459816"/>
                  </a:lnTo>
                  <a:lnTo>
                    <a:pt x="300901" y="476351"/>
                  </a:lnTo>
                  <a:lnTo>
                    <a:pt x="261340" y="483908"/>
                  </a:lnTo>
                  <a:lnTo>
                    <a:pt x="238125" y="485292"/>
                  </a:lnTo>
                  <a:lnTo>
                    <a:pt x="194132" y="480999"/>
                  </a:lnTo>
                  <a:lnTo>
                    <a:pt x="152450" y="468376"/>
                  </a:lnTo>
                  <a:lnTo>
                    <a:pt x="114058" y="447827"/>
                  </a:lnTo>
                  <a:lnTo>
                    <a:pt x="79921" y="419760"/>
                  </a:lnTo>
                  <a:lnTo>
                    <a:pt x="51854" y="385610"/>
                  </a:lnTo>
                  <a:lnTo>
                    <a:pt x="31305" y="347218"/>
                  </a:lnTo>
                  <a:lnTo>
                    <a:pt x="18681" y="305549"/>
                  </a:lnTo>
                  <a:lnTo>
                    <a:pt x="14389" y="261556"/>
                  </a:lnTo>
                  <a:lnTo>
                    <a:pt x="18681" y="217563"/>
                  </a:lnTo>
                  <a:lnTo>
                    <a:pt x="31305" y="175882"/>
                  </a:lnTo>
                  <a:lnTo>
                    <a:pt x="51854" y="137490"/>
                  </a:lnTo>
                  <a:lnTo>
                    <a:pt x="79921" y="103352"/>
                  </a:lnTo>
                  <a:lnTo>
                    <a:pt x="114058" y="75285"/>
                  </a:lnTo>
                  <a:lnTo>
                    <a:pt x="152450" y="54737"/>
                  </a:lnTo>
                  <a:lnTo>
                    <a:pt x="194132" y="42113"/>
                  </a:lnTo>
                  <a:lnTo>
                    <a:pt x="238125" y="37820"/>
                  </a:lnTo>
                  <a:lnTo>
                    <a:pt x="282105" y="42113"/>
                  </a:lnTo>
                  <a:lnTo>
                    <a:pt x="323786" y="54737"/>
                  </a:lnTo>
                  <a:lnTo>
                    <a:pt x="362178" y="75285"/>
                  </a:lnTo>
                  <a:lnTo>
                    <a:pt x="396328" y="103352"/>
                  </a:lnTo>
                  <a:lnTo>
                    <a:pt x="424395" y="137490"/>
                  </a:lnTo>
                  <a:lnTo>
                    <a:pt x="444944" y="175882"/>
                  </a:lnTo>
                  <a:lnTo>
                    <a:pt x="457555" y="217563"/>
                  </a:lnTo>
                  <a:lnTo>
                    <a:pt x="461860" y="261556"/>
                  </a:lnTo>
                  <a:lnTo>
                    <a:pt x="461860" y="182333"/>
                  </a:lnTo>
                  <a:lnTo>
                    <a:pt x="436372" y="129514"/>
                  </a:lnTo>
                  <a:lnTo>
                    <a:pt x="406501" y="93179"/>
                  </a:lnTo>
                  <a:lnTo>
                    <a:pt x="370166" y="63309"/>
                  </a:lnTo>
                  <a:lnTo>
                    <a:pt x="329298" y="41440"/>
                  </a:lnTo>
                  <a:lnTo>
                    <a:pt x="317347" y="37820"/>
                  </a:lnTo>
                  <a:lnTo>
                    <a:pt x="284937" y="28003"/>
                  </a:lnTo>
                  <a:lnTo>
                    <a:pt x="238125" y="23431"/>
                  </a:lnTo>
                  <a:lnTo>
                    <a:pt x="191300" y="28003"/>
                  </a:lnTo>
                  <a:lnTo>
                    <a:pt x="146951" y="41440"/>
                  </a:lnTo>
                  <a:lnTo>
                    <a:pt x="106083" y="63309"/>
                  </a:lnTo>
                  <a:lnTo>
                    <a:pt x="69748" y="93179"/>
                  </a:lnTo>
                  <a:lnTo>
                    <a:pt x="39865" y="129514"/>
                  </a:lnTo>
                  <a:lnTo>
                    <a:pt x="18008" y="170383"/>
                  </a:lnTo>
                  <a:lnTo>
                    <a:pt x="4572" y="214731"/>
                  </a:lnTo>
                  <a:lnTo>
                    <a:pt x="0" y="261556"/>
                  </a:lnTo>
                  <a:lnTo>
                    <a:pt x="4572" y="308368"/>
                  </a:lnTo>
                  <a:lnTo>
                    <a:pt x="18008" y="352729"/>
                  </a:lnTo>
                  <a:lnTo>
                    <a:pt x="39865" y="393598"/>
                  </a:lnTo>
                  <a:lnTo>
                    <a:pt x="69748" y="429933"/>
                  </a:lnTo>
                  <a:lnTo>
                    <a:pt x="106083" y="459803"/>
                  </a:lnTo>
                  <a:lnTo>
                    <a:pt x="146951" y="481672"/>
                  </a:lnTo>
                  <a:lnTo>
                    <a:pt x="191300" y="495109"/>
                  </a:lnTo>
                  <a:lnTo>
                    <a:pt x="238125" y="499681"/>
                  </a:lnTo>
                  <a:lnTo>
                    <a:pt x="262699" y="498246"/>
                  </a:lnTo>
                  <a:lnTo>
                    <a:pt x="304952" y="490156"/>
                  </a:lnTo>
                  <a:lnTo>
                    <a:pt x="344855" y="474433"/>
                  </a:lnTo>
                  <a:lnTo>
                    <a:pt x="468020" y="496011"/>
                  </a:lnTo>
                  <a:lnTo>
                    <a:pt x="470408" y="495249"/>
                  </a:lnTo>
                  <a:lnTo>
                    <a:pt x="473722" y="491858"/>
                  </a:lnTo>
                  <a:lnTo>
                    <a:pt x="474446" y="489458"/>
                  </a:lnTo>
                  <a:lnTo>
                    <a:pt x="472490" y="479628"/>
                  </a:lnTo>
                  <a:lnTo>
                    <a:pt x="450646" y="369150"/>
                  </a:lnTo>
                  <a:lnTo>
                    <a:pt x="465861" y="331330"/>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00"/>
                  </a:lnTo>
                  <a:lnTo>
                    <a:pt x="1222578" y="34709"/>
                  </a:lnTo>
                  <a:lnTo>
                    <a:pt x="1222578" y="0"/>
                  </a:lnTo>
                  <a:lnTo>
                    <a:pt x="1214094" y="0"/>
                  </a:lnTo>
                  <a:lnTo>
                    <a:pt x="1214094" y="18402"/>
                  </a:lnTo>
                  <a:lnTo>
                    <a:pt x="911009" y="196100"/>
                  </a:lnTo>
                  <a:lnTo>
                    <a:pt x="692683" y="18402"/>
                  </a:lnTo>
                  <a:lnTo>
                    <a:pt x="1214094" y="18402"/>
                  </a:lnTo>
                  <a:lnTo>
                    <a:pt x="1214094" y="0"/>
                  </a:lnTo>
                  <a:lnTo>
                    <a:pt x="662978" y="0"/>
                  </a:lnTo>
                  <a:lnTo>
                    <a:pt x="659523" y="2451"/>
                  </a:lnTo>
                  <a:lnTo>
                    <a:pt x="656945" y="9804"/>
                  </a:lnTo>
                  <a:lnTo>
                    <a:pt x="658088" y="13906"/>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906"/>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687"/>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17397939" y="0"/>
              <a:ext cx="885824" cy="682150"/>
            </a:xfrm>
            <a:prstGeom prst="rect">
              <a:avLst/>
            </a:prstGeom>
          </p:spPr>
        </p:pic>
        <p:pic>
          <p:nvPicPr>
            <p:cNvPr id="9" name="object 9"/>
            <p:cNvPicPr/>
            <p:nvPr/>
          </p:nvPicPr>
          <p:blipFill>
            <a:blip r:embed="rId4" cstate="print"/>
            <a:stretch>
              <a:fillRect/>
            </a:stretch>
          </p:blipFill>
          <p:spPr>
            <a:xfrm>
              <a:off x="0" y="0"/>
              <a:ext cx="2209799" cy="552449"/>
            </a:xfrm>
            <a:prstGeom prst="rect">
              <a:avLst/>
            </a:prstGeom>
          </p:spPr>
        </p:pic>
      </p:grpSp>
      <p:sp>
        <p:nvSpPr>
          <p:cNvPr id="10" name="object 10"/>
          <p:cNvSpPr txBox="1">
            <a:spLocks noGrp="1"/>
          </p:cNvSpPr>
          <p:nvPr>
            <p:ph type="title"/>
          </p:nvPr>
        </p:nvSpPr>
        <p:spPr>
          <a:xfrm>
            <a:off x="1210071" y="885857"/>
            <a:ext cx="8059420" cy="863600"/>
          </a:xfrm>
          <a:prstGeom prst="rect">
            <a:avLst/>
          </a:prstGeom>
        </p:spPr>
        <p:txBody>
          <a:bodyPr vert="horz" wrap="square" lIns="0" tIns="12700" rIns="0" bIns="0" rtlCol="0">
            <a:spAutoFit/>
          </a:bodyPr>
          <a:lstStyle/>
          <a:p>
            <a:pPr marL="12700">
              <a:lnSpc>
                <a:spcPct val="100000"/>
              </a:lnSpc>
              <a:spcBef>
                <a:spcPts val="100"/>
              </a:spcBef>
            </a:pPr>
            <a:r>
              <a:rPr spc="390" dirty="0"/>
              <a:t>Cassandra</a:t>
            </a:r>
            <a:r>
              <a:rPr spc="270" dirty="0"/>
              <a:t> </a:t>
            </a:r>
            <a:r>
              <a:rPr spc="225" dirty="0"/>
              <a:t>for</a:t>
            </a:r>
            <a:r>
              <a:rPr spc="270" dirty="0"/>
              <a:t> </a:t>
            </a:r>
            <a:r>
              <a:rPr spc="325" dirty="0"/>
              <a:t>Instagram</a:t>
            </a:r>
          </a:p>
        </p:txBody>
      </p:sp>
      <p:grpSp>
        <p:nvGrpSpPr>
          <p:cNvPr id="11" name="object 11"/>
          <p:cNvGrpSpPr/>
          <p:nvPr/>
        </p:nvGrpSpPr>
        <p:grpSpPr>
          <a:xfrm>
            <a:off x="1059393" y="2009775"/>
            <a:ext cx="8768080" cy="5848350"/>
            <a:chOff x="1059393" y="2009775"/>
            <a:chExt cx="8768080" cy="5848350"/>
          </a:xfrm>
        </p:grpSpPr>
        <p:pic>
          <p:nvPicPr>
            <p:cNvPr id="12" name="object 12"/>
            <p:cNvPicPr/>
            <p:nvPr/>
          </p:nvPicPr>
          <p:blipFill>
            <a:blip r:embed="rId5" cstate="print"/>
            <a:stretch>
              <a:fillRect/>
            </a:stretch>
          </p:blipFill>
          <p:spPr>
            <a:xfrm>
              <a:off x="1059393" y="2009775"/>
              <a:ext cx="95250" cy="95249"/>
            </a:xfrm>
            <a:prstGeom prst="rect">
              <a:avLst/>
            </a:prstGeom>
          </p:spPr>
        </p:pic>
        <p:pic>
          <p:nvPicPr>
            <p:cNvPr id="13" name="object 13"/>
            <p:cNvPicPr/>
            <p:nvPr/>
          </p:nvPicPr>
          <p:blipFill>
            <a:blip r:embed="rId5" cstate="print"/>
            <a:stretch>
              <a:fillRect/>
            </a:stretch>
          </p:blipFill>
          <p:spPr>
            <a:xfrm>
              <a:off x="1314449" y="5133581"/>
              <a:ext cx="95250" cy="95249"/>
            </a:xfrm>
            <a:prstGeom prst="rect">
              <a:avLst/>
            </a:prstGeom>
          </p:spPr>
        </p:pic>
        <p:pic>
          <p:nvPicPr>
            <p:cNvPr id="14" name="object 14"/>
            <p:cNvPicPr/>
            <p:nvPr/>
          </p:nvPicPr>
          <p:blipFill>
            <a:blip r:embed="rId5" cstate="print"/>
            <a:stretch>
              <a:fillRect/>
            </a:stretch>
          </p:blipFill>
          <p:spPr>
            <a:xfrm>
              <a:off x="1314449" y="6448031"/>
              <a:ext cx="95250" cy="95249"/>
            </a:xfrm>
            <a:prstGeom prst="rect">
              <a:avLst/>
            </a:prstGeom>
          </p:spPr>
        </p:pic>
        <p:pic>
          <p:nvPicPr>
            <p:cNvPr id="15" name="object 15"/>
            <p:cNvPicPr/>
            <p:nvPr/>
          </p:nvPicPr>
          <p:blipFill>
            <a:blip r:embed="rId5" cstate="print"/>
            <a:stretch>
              <a:fillRect/>
            </a:stretch>
          </p:blipFill>
          <p:spPr>
            <a:xfrm>
              <a:off x="1314449" y="7762481"/>
              <a:ext cx="95250" cy="95249"/>
            </a:xfrm>
            <a:prstGeom prst="rect">
              <a:avLst/>
            </a:prstGeom>
          </p:spPr>
        </p:pic>
        <p:pic>
          <p:nvPicPr>
            <p:cNvPr id="16" name="object 16"/>
            <p:cNvPicPr/>
            <p:nvPr/>
          </p:nvPicPr>
          <p:blipFill>
            <a:blip r:embed="rId5" cstate="print"/>
            <a:stretch>
              <a:fillRect/>
            </a:stretch>
          </p:blipFill>
          <p:spPr>
            <a:xfrm>
              <a:off x="9731903" y="5098020"/>
              <a:ext cx="95250" cy="95249"/>
            </a:xfrm>
            <a:prstGeom prst="rect">
              <a:avLst/>
            </a:prstGeom>
          </p:spPr>
        </p:pic>
        <p:pic>
          <p:nvPicPr>
            <p:cNvPr id="17" name="object 17"/>
            <p:cNvPicPr/>
            <p:nvPr/>
          </p:nvPicPr>
          <p:blipFill>
            <a:blip r:embed="rId5" cstate="print"/>
            <a:stretch>
              <a:fillRect/>
            </a:stretch>
          </p:blipFill>
          <p:spPr>
            <a:xfrm>
              <a:off x="9731903" y="5974320"/>
              <a:ext cx="95250" cy="95249"/>
            </a:xfrm>
            <a:prstGeom prst="rect">
              <a:avLst/>
            </a:prstGeom>
          </p:spPr>
        </p:pic>
        <p:pic>
          <p:nvPicPr>
            <p:cNvPr id="18" name="object 18"/>
            <p:cNvPicPr/>
            <p:nvPr/>
          </p:nvPicPr>
          <p:blipFill>
            <a:blip r:embed="rId5" cstate="print"/>
            <a:stretch>
              <a:fillRect/>
            </a:stretch>
          </p:blipFill>
          <p:spPr>
            <a:xfrm>
              <a:off x="9731903" y="6850620"/>
              <a:ext cx="95250" cy="95249"/>
            </a:xfrm>
            <a:prstGeom prst="rect">
              <a:avLst/>
            </a:prstGeom>
          </p:spPr>
        </p:pic>
      </p:grpSp>
      <p:sp>
        <p:nvSpPr>
          <p:cNvPr id="19" name="object 19"/>
          <p:cNvSpPr txBox="1"/>
          <p:nvPr/>
        </p:nvSpPr>
        <p:spPr>
          <a:xfrm>
            <a:off x="1300594" y="1765294"/>
            <a:ext cx="15370175" cy="2216150"/>
          </a:xfrm>
          <a:prstGeom prst="rect">
            <a:avLst/>
          </a:prstGeom>
        </p:spPr>
        <p:txBody>
          <a:bodyPr vert="horz" wrap="square" lIns="0" tIns="12700" rIns="0" bIns="0" rtlCol="0">
            <a:spAutoFit/>
          </a:bodyPr>
          <a:lstStyle/>
          <a:p>
            <a:pPr marL="12700" marR="5080">
              <a:lnSpc>
                <a:spcPct val="114999"/>
              </a:lnSpc>
              <a:spcBef>
                <a:spcPts val="100"/>
              </a:spcBef>
            </a:pPr>
            <a:r>
              <a:rPr sz="2500" spc="-5" dirty="0">
                <a:solidFill>
                  <a:srgbClr val="FFFFFF"/>
                </a:solidFill>
                <a:latin typeface="Cambria"/>
                <a:cs typeface="Cambria"/>
              </a:rPr>
              <a:t>Instagram uses</a:t>
            </a:r>
            <a:r>
              <a:rPr sz="2500" dirty="0">
                <a:solidFill>
                  <a:srgbClr val="FFFFFF"/>
                </a:solidFill>
                <a:latin typeface="Cambria"/>
                <a:cs typeface="Cambria"/>
              </a:rPr>
              <a:t> </a:t>
            </a:r>
            <a:r>
              <a:rPr sz="2500" spc="-5" dirty="0">
                <a:solidFill>
                  <a:srgbClr val="FFFFFF"/>
                </a:solidFill>
                <a:latin typeface="Cambria"/>
                <a:cs typeface="Cambria"/>
              </a:rPr>
              <a:t>Cassandra as</a:t>
            </a:r>
            <a:r>
              <a:rPr sz="2500" dirty="0">
                <a:solidFill>
                  <a:srgbClr val="FFFFFF"/>
                </a:solidFill>
                <a:latin typeface="Cambria"/>
                <a:cs typeface="Cambria"/>
              </a:rPr>
              <a:t> a </a:t>
            </a:r>
            <a:r>
              <a:rPr sz="2500" spc="-5" dirty="0">
                <a:solidFill>
                  <a:srgbClr val="FFFFFF"/>
                </a:solidFill>
                <a:latin typeface="Cambria"/>
                <a:cs typeface="Cambria"/>
              </a:rPr>
              <a:t>part of</a:t>
            </a:r>
            <a:r>
              <a:rPr sz="2500" dirty="0">
                <a:solidFill>
                  <a:srgbClr val="FFFFFF"/>
                </a:solidFill>
                <a:latin typeface="Cambria"/>
                <a:cs typeface="Cambria"/>
              </a:rPr>
              <a:t> </a:t>
            </a:r>
            <a:r>
              <a:rPr sz="2500" spc="-5" dirty="0">
                <a:solidFill>
                  <a:srgbClr val="FFFFFF"/>
                </a:solidFill>
                <a:latin typeface="Cambria"/>
                <a:cs typeface="Cambria"/>
              </a:rPr>
              <a:t>their database</a:t>
            </a:r>
            <a:r>
              <a:rPr sz="2500" dirty="0">
                <a:solidFill>
                  <a:srgbClr val="FFFFFF"/>
                </a:solidFill>
                <a:latin typeface="Cambria"/>
                <a:cs typeface="Cambria"/>
              </a:rPr>
              <a:t> </a:t>
            </a:r>
            <a:r>
              <a:rPr sz="2500" spc="-5" dirty="0">
                <a:solidFill>
                  <a:srgbClr val="FFFFFF"/>
                </a:solidFill>
                <a:latin typeface="Cambria"/>
                <a:cs typeface="Cambria"/>
              </a:rPr>
              <a:t>architecture</a:t>
            </a:r>
            <a:r>
              <a:rPr sz="2500" dirty="0">
                <a:solidFill>
                  <a:srgbClr val="FFFFFF"/>
                </a:solidFill>
                <a:latin typeface="Cambria"/>
                <a:cs typeface="Cambria"/>
              </a:rPr>
              <a:t> to</a:t>
            </a:r>
            <a:r>
              <a:rPr sz="2500" spc="-5" dirty="0">
                <a:solidFill>
                  <a:srgbClr val="FFFFFF"/>
                </a:solidFill>
                <a:latin typeface="Cambria"/>
                <a:cs typeface="Cambria"/>
              </a:rPr>
              <a:t> store</a:t>
            </a:r>
            <a:r>
              <a:rPr sz="2500" dirty="0">
                <a:solidFill>
                  <a:srgbClr val="FFFFFF"/>
                </a:solidFill>
                <a:latin typeface="Cambria"/>
                <a:cs typeface="Cambria"/>
              </a:rPr>
              <a:t> </a:t>
            </a:r>
            <a:r>
              <a:rPr sz="2500" spc="-5" dirty="0">
                <a:solidFill>
                  <a:srgbClr val="FFFFFF"/>
                </a:solidFill>
                <a:latin typeface="Cambria"/>
                <a:cs typeface="Cambria"/>
              </a:rPr>
              <a:t>user-related data,</a:t>
            </a:r>
            <a:r>
              <a:rPr sz="2500" dirty="0">
                <a:solidFill>
                  <a:srgbClr val="FFFFFF"/>
                </a:solidFill>
                <a:latin typeface="Cambria"/>
                <a:cs typeface="Cambria"/>
              </a:rPr>
              <a:t> </a:t>
            </a:r>
            <a:r>
              <a:rPr sz="2500" spc="-5" dirty="0">
                <a:solidFill>
                  <a:srgbClr val="FFFFFF"/>
                </a:solidFill>
                <a:latin typeface="Cambria"/>
                <a:cs typeface="Cambria"/>
              </a:rPr>
              <a:t>such</a:t>
            </a:r>
            <a:r>
              <a:rPr sz="2500" dirty="0">
                <a:solidFill>
                  <a:srgbClr val="FFFFFF"/>
                </a:solidFill>
                <a:latin typeface="Cambria"/>
                <a:cs typeface="Cambria"/>
              </a:rPr>
              <a:t> </a:t>
            </a:r>
            <a:r>
              <a:rPr sz="2500" spc="-5" dirty="0">
                <a:solidFill>
                  <a:srgbClr val="FFFFFF"/>
                </a:solidFill>
                <a:latin typeface="Cambria"/>
                <a:cs typeface="Cambria"/>
              </a:rPr>
              <a:t>as user</a:t>
            </a:r>
            <a:r>
              <a:rPr sz="2500" dirty="0">
                <a:solidFill>
                  <a:srgbClr val="FFFFFF"/>
                </a:solidFill>
                <a:latin typeface="Cambria"/>
                <a:cs typeface="Cambria"/>
              </a:rPr>
              <a:t> </a:t>
            </a:r>
            <a:r>
              <a:rPr sz="2500" spc="-5" dirty="0">
                <a:solidFill>
                  <a:srgbClr val="FFFFFF"/>
                </a:solidFill>
                <a:latin typeface="Cambria"/>
                <a:cs typeface="Cambria"/>
              </a:rPr>
              <a:t>profiles, </a:t>
            </a:r>
            <a:r>
              <a:rPr sz="2500" dirty="0">
                <a:solidFill>
                  <a:srgbClr val="FFFFFF"/>
                </a:solidFill>
                <a:latin typeface="Cambria"/>
                <a:cs typeface="Cambria"/>
              </a:rPr>
              <a:t> </a:t>
            </a:r>
            <a:r>
              <a:rPr sz="2500" spc="-5" dirty="0">
                <a:solidFill>
                  <a:srgbClr val="FFFFFF"/>
                </a:solidFill>
                <a:latin typeface="Cambria"/>
                <a:cs typeface="Cambria"/>
              </a:rPr>
              <a:t>followers, and</a:t>
            </a:r>
            <a:r>
              <a:rPr sz="2500" dirty="0">
                <a:solidFill>
                  <a:srgbClr val="FFFFFF"/>
                </a:solidFill>
                <a:latin typeface="Cambria"/>
                <a:cs typeface="Cambria"/>
              </a:rPr>
              <a:t> </a:t>
            </a:r>
            <a:r>
              <a:rPr sz="2500" spc="-5" dirty="0">
                <a:solidFill>
                  <a:srgbClr val="FFFFFF"/>
                </a:solidFill>
                <a:latin typeface="Cambria"/>
                <a:cs typeface="Cambria"/>
              </a:rPr>
              <a:t>likes.</a:t>
            </a:r>
            <a:r>
              <a:rPr sz="2500" dirty="0">
                <a:solidFill>
                  <a:srgbClr val="FFFFFF"/>
                </a:solidFill>
                <a:latin typeface="Cambria"/>
                <a:cs typeface="Cambria"/>
              </a:rPr>
              <a:t> </a:t>
            </a:r>
            <a:r>
              <a:rPr sz="2500" spc="-5" dirty="0">
                <a:solidFill>
                  <a:srgbClr val="FFFFFF"/>
                </a:solidFill>
                <a:latin typeface="Cambria"/>
                <a:cs typeface="Cambria"/>
              </a:rPr>
              <a:t>Cassandra's distributed</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sharded nature</a:t>
            </a:r>
            <a:r>
              <a:rPr sz="2500" dirty="0">
                <a:solidFill>
                  <a:srgbClr val="FFFFFF"/>
                </a:solidFill>
                <a:latin typeface="Cambria"/>
                <a:cs typeface="Cambria"/>
              </a:rPr>
              <a:t> </a:t>
            </a:r>
            <a:r>
              <a:rPr sz="2500" spc="-5" dirty="0">
                <a:solidFill>
                  <a:srgbClr val="FFFFFF"/>
                </a:solidFill>
                <a:latin typeface="Cambria"/>
                <a:cs typeface="Cambria"/>
              </a:rPr>
              <a:t>allows</a:t>
            </a:r>
            <a:r>
              <a:rPr sz="2500" dirty="0">
                <a:solidFill>
                  <a:srgbClr val="FFFFFF"/>
                </a:solidFill>
                <a:latin typeface="Cambria"/>
                <a:cs typeface="Cambria"/>
              </a:rPr>
              <a:t> it</a:t>
            </a:r>
            <a:r>
              <a:rPr sz="2500" spc="-5" dirty="0">
                <a:solidFill>
                  <a:srgbClr val="FFFFFF"/>
                </a:solidFill>
                <a:latin typeface="Cambria"/>
                <a:cs typeface="Cambria"/>
              </a:rPr>
              <a:t> </a:t>
            </a:r>
            <a:r>
              <a:rPr sz="2500" dirty="0">
                <a:solidFill>
                  <a:srgbClr val="FFFFFF"/>
                </a:solidFill>
                <a:latin typeface="Cambria"/>
                <a:cs typeface="Cambria"/>
              </a:rPr>
              <a:t>to </a:t>
            </a:r>
            <a:r>
              <a:rPr sz="2500" spc="-5" dirty="0">
                <a:solidFill>
                  <a:srgbClr val="FFFFFF"/>
                </a:solidFill>
                <a:latin typeface="Cambria"/>
                <a:cs typeface="Cambria"/>
              </a:rPr>
              <a:t>handle</a:t>
            </a:r>
            <a:r>
              <a:rPr sz="2500" dirty="0">
                <a:solidFill>
                  <a:srgbClr val="FFFFFF"/>
                </a:solidFill>
                <a:latin typeface="Cambria"/>
                <a:cs typeface="Cambria"/>
              </a:rPr>
              <a:t> </a:t>
            </a:r>
            <a:r>
              <a:rPr sz="2500" spc="-5" dirty="0">
                <a:solidFill>
                  <a:srgbClr val="FFFFFF"/>
                </a:solidFill>
                <a:latin typeface="Cambria"/>
                <a:cs typeface="Cambria"/>
              </a:rPr>
              <a:t>the massive</a:t>
            </a:r>
            <a:r>
              <a:rPr sz="2500" dirty="0">
                <a:solidFill>
                  <a:srgbClr val="FFFFFF"/>
                </a:solidFill>
                <a:latin typeface="Cambria"/>
                <a:cs typeface="Cambria"/>
              </a:rPr>
              <a:t> </a:t>
            </a:r>
            <a:r>
              <a:rPr sz="2500" spc="-5" dirty="0">
                <a:solidFill>
                  <a:srgbClr val="FFFFFF"/>
                </a:solidFill>
                <a:latin typeface="Cambria"/>
                <a:cs typeface="Cambria"/>
              </a:rPr>
              <a:t>amounts</a:t>
            </a:r>
            <a:r>
              <a:rPr sz="2500" dirty="0">
                <a:solidFill>
                  <a:srgbClr val="FFFFFF"/>
                </a:solidFill>
                <a:latin typeface="Cambria"/>
                <a:cs typeface="Cambria"/>
              </a:rPr>
              <a:t> </a:t>
            </a:r>
            <a:r>
              <a:rPr sz="2500" spc="-5" dirty="0">
                <a:solidFill>
                  <a:srgbClr val="FFFFFF"/>
                </a:solidFill>
                <a:latin typeface="Cambria"/>
                <a:cs typeface="Cambria"/>
              </a:rPr>
              <a:t>of data </a:t>
            </a:r>
            <a:r>
              <a:rPr sz="2500" dirty="0">
                <a:solidFill>
                  <a:srgbClr val="FFFFFF"/>
                </a:solidFill>
                <a:latin typeface="Cambria"/>
                <a:cs typeface="Cambria"/>
              </a:rPr>
              <a:t> </a:t>
            </a:r>
            <a:r>
              <a:rPr sz="2500" spc="-5" dirty="0">
                <a:solidFill>
                  <a:srgbClr val="FFFFFF"/>
                </a:solidFill>
                <a:latin typeface="Cambria"/>
                <a:cs typeface="Cambria"/>
              </a:rPr>
              <a:t>generated by</a:t>
            </a:r>
            <a:r>
              <a:rPr sz="2500" dirty="0">
                <a:solidFill>
                  <a:srgbClr val="FFFFFF"/>
                </a:solidFill>
                <a:latin typeface="Cambria"/>
                <a:cs typeface="Cambria"/>
              </a:rPr>
              <a:t> </a:t>
            </a:r>
            <a:r>
              <a:rPr sz="2500" spc="-5" dirty="0">
                <a:solidFill>
                  <a:srgbClr val="FFFFFF"/>
                </a:solidFill>
                <a:latin typeface="Cambria"/>
                <a:cs typeface="Cambria"/>
              </a:rPr>
              <a:t>Instagram users,</a:t>
            </a:r>
            <a:r>
              <a:rPr sz="2500" dirty="0">
                <a:solidFill>
                  <a:srgbClr val="FFFFFF"/>
                </a:solidFill>
                <a:latin typeface="Cambria"/>
                <a:cs typeface="Cambria"/>
              </a:rPr>
              <a:t> </a:t>
            </a:r>
            <a:r>
              <a:rPr sz="2500" spc="-5" dirty="0">
                <a:solidFill>
                  <a:srgbClr val="FFFFFF"/>
                </a:solidFill>
                <a:latin typeface="Cambria"/>
                <a:cs typeface="Cambria"/>
              </a:rPr>
              <a:t>while</a:t>
            </a:r>
            <a:r>
              <a:rPr sz="2500" dirty="0">
                <a:solidFill>
                  <a:srgbClr val="FFFFFF"/>
                </a:solidFill>
                <a:latin typeface="Cambria"/>
                <a:cs typeface="Cambria"/>
              </a:rPr>
              <a:t> its</a:t>
            </a:r>
            <a:r>
              <a:rPr sz="2500" spc="-5" dirty="0">
                <a:solidFill>
                  <a:srgbClr val="FFFFFF"/>
                </a:solidFill>
                <a:latin typeface="Cambria"/>
                <a:cs typeface="Cambria"/>
              </a:rPr>
              <a:t> tunable</a:t>
            </a:r>
            <a:r>
              <a:rPr sz="2500" dirty="0">
                <a:solidFill>
                  <a:srgbClr val="FFFFFF"/>
                </a:solidFill>
                <a:latin typeface="Cambria"/>
                <a:cs typeface="Cambria"/>
              </a:rPr>
              <a:t> </a:t>
            </a:r>
            <a:r>
              <a:rPr sz="2500" spc="-5" dirty="0">
                <a:solidFill>
                  <a:srgbClr val="FFFFFF"/>
                </a:solidFill>
                <a:latin typeface="Cambria"/>
                <a:cs typeface="Cambria"/>
              </a:rPr>
              <a:t>consistency levels</a:t>
            </a:r>
            <a:r>
              <a:rPr sz="2500" dirty="0">
                <a:solidFill>
                  <a:srgbClr val="FFFFFF"/>
                </a:solidFill>
                <a:latin typeface="Cambria"/>
                <a:cs typeface="Cambria"/>
              </a:rPr>
              <a:t> </a:t>
            </a:r>
            <a:r>
              <a:rPr sz="2500" spc="-5" dirty="0">
                <a:solidFill>
                  <a:srgbClr val="FFFFFF"/>
                </a:solidFill>
                <a:latin typeface="Cambria"/>
                <a:cs typeface="Cambria"/>
              </a:rPr>
              <a:t>provide</a:t>
            </a:r>
            <a:r>
              <a:rPr sz="2500" dirty="0">
                <a:solidFill>
                  <a:srgbClr val="FFFFFF"/>
                </a:solidFill>
                <a:latin typeface="Cambria"/>
                <a:cs typeface="Cambria"/>
              </a:rPr>
              <a:t> </a:t>
            </a:r>
            <a:r>
              <a:rPr sz="2500" spc="-5" dirty="0">
                <a:solidFill>
                  <a:srgbClr val="FFFFFF"/>
                </a:solidFill>
                <a:latin typeface="Cambria"/>
                <a:cs typeface="Cambria"/>
              </a:rPr>
              <a:t>the necessary</a:t>
            </a:r>
            <a:r>
              <a:rPr sz="2500" dirty="0">
                <a:solidFill>
                  <a:srgbClr val="FFFFFF"/>
                </a:solidFill>
                <a:latin typeface="Cambria"/>
                <a:cs typeface="Cambria"/>
              </a:rPr>
              <a:t> </a:t>
            </a:r>
            <a:r>
              <a:rPr sz="2500" spc="-5" dirty="0">
                <a:solidFill>
                  <a:srgbClr val="FFFFFF"/>
                </a:solidFill>
                <a:latin typeface="Cambria"/>
                <a:cs typeface="Cambria"/>
              </a:rPr>
              <a:t>flexibility</a:t>
            </a:r>
            <a:r>
              <a:rPr sz="2500" dirty="0">
                <a:solidFill>
                  <a:srgbClr val="FFFFFF"/>
                </a:solidFill>
                <a:latin typeface="Cambria"/>
                <a:cs typeface="Cambria"/>
              </a:rPr>
              <a:t> to</a:t>
            </a:r>
            <a:r>
              <a:rPr sz="2500" spc="-5" dirty="0">
                <a:solidFill>
                  <a:srgbClr val="FFFFFF"/>
                </a:solidFill>
                <a:latin typeface="Cambria"/>
                <a:cs typeface="Cambria"/>
              </a:rPr>
              <a:t> balance </a:t>
            </a:r>
            <a:r>
              <a:rPr sz="2500" dirty="0">
                <a:solidFill>
                  <a:srgbClr val="FFFFFF"/>
                </a:solidFill>
                <a:latin typeface="Cambria"/>
                <a:cs typeface="Cambria"/>
              </a:rPr>
              <a:t> </a:t>
            </a:r>
            <a:r>
              <a:rPr sz="2500" spc="-5" dirty="0">
                <a:solidFill>
                  <a:srgbClr val="FFFFFF"/>
                </a:solidFill>
                <a:latin typeface="Cambria"/>
                <a:cs typeface="Cambria"/>
              </a:rPr>
              <a:t>performance</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consistency.</a:t>
            </a:r>
            <a:r>
              <a:rPr sz="2500" dirty="0">
                <a:solidFill>
                  <a:srgbClr val="FFFFFF"/>
                </a:solidFill>
                <a:latin typeface="Cambria"/>
                <a:cs typeface="Cambria"/>
              </a:rPr>
              <a:t> </a:t>
            </a:r>
            <a:r>
              <a:rPr sz="2500" spc="-5" dirty="0">
                <a:solidFill>
                  <a:srgbClr val="FFFFFF"/>
                </a:solidFill>
                <a:latin typeface="Cambria"/>
                <a:cs typeface="Cambria"/>
              </a:rPr>
              <a:t>Additionally,</a:t>
            </a:r>
            <a:r>
              <a:rPr sz="2500" dirty="0">
                <a:solidFill>
                  <a:srgbClr val="FFFFFF"/>
                </a:solidFill>
                <a:latin typeface="Cambria"/>
                <a:cs typeface="Cambria"/>
              </a:rPr>
              <a:t> </a:t>
            </a:r>
            <a:r>
              <a:rPr sz="2500" spc="-5" dirty="0">
                <a:solidFill>
                  <a:srgbClr val="FFFFFF"/>
                </a:solidFill>
                <a:latin typeface="Cambria"/>
                <a:cs typeface="Cambria"/>
              </a:rPr>
              <a:t>Cassandra's</a:t>
            </a:r>
            <a:r>
              <a:rPr sz="2500" dirty="0">
                <a:solidFill>
                  <a:srgbClr val="FFFFFF"/>
                </a:solidFill>
                <a:latin typeface="Cambria"/>
                <a:cs typeface="Cambria"/>
              </a:rPr>
              <a:t> </a:t>
            </a:r>
            <a:r>
              <a:rPr sz="2500" spc="-5" dirty="0">
                <a:solidFill>
                  <a:srgbClr val="FFFFFF"/>
                </a:solidFill>
                <a:latin typeface="Cambria"/>
                <a:cs typeface="Cambria"/>
              </a:rPr>
              <a:t>support</a:t>
            </a:r>
            <a:r>
              <a:rPr sz="2500" dirty="0">
                <a:solidFill>
                  <a:srgbClr val="FFFFFF"/>
                </a:solidFill>
                <a:latin typeface="Cambria"/>
                <a:cs typeface="Cambria"/>
              </a:rPr>
              <a:t> </a:t>
            </a:r>
            <a:r>
              <a:rPr sz="2500" spc="-5" dirty="0">
                <a:solidFill>
                  <a:srgbClr val="FFFFFF"/>
                </a:solidFill>
                <a:latin typeface="Cambria"/>
                <a:cs typeface="Cambria"/>
              </a:rPr>
              <a:t>for</a:t>
            </a:r>
            <a:r>
              <a:rPr sz="2500" dirty="0">
                <a:solidFill>
                  <a:srgbClr val="FFFFFF"/>
                </a:solidFill>
                <a:latin typeface="Cambria"/>
                <a:cs typeface="Cambria"/>
              </a:rPr>
              <a:t> </a:t>
            </a:r>
            <a:r>
              <a:rPr sz="2500" spc="-5" dirty="0">
                <a:solidFill>
                  <a:srgbClr val="FFFFFF"/>
                </a:solidFill>
                <a:latin typeface="Cambria"/>
                <a:cs typeface="Cambria"/>
              </a:rPr>
              <a:t>the</a:t>
            </a:r>
            <a:r>
              <a:rPr sz="2500" dirty="0">
                <a:solidFill>
                  <a:srgbClr val="FFFFFF"/>
                </a:solidFill>
                <a:latin typeface="Cambria"/>
                <a:cs typeface="Cambria"/>
              </a:rPr>
              <a:t> </a:t>
            </a:r>
            <a:r>
              <a:rPr sz="2500" spc="-5" dirty="0">
                <a:solidFill>
                  <a:srgbClr val="FFFFFF"/>
                </a:solidFill>
                <a:latin typeface="Cambria"/>
                <a:cs typeface="Cambria"/>
              </a:rPr>
              <a:t>column-family</a:t>
            </a:r>
            <a:r>
              <a:rPr sz="2500"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model</a:t>
            </a:r>
            <a:r>
              <a:rPr sz="2500" dirty="0">
                <a:solidFill>
                  <a:srgbClr val="FFFFFF"/>
                </a:solidFill>
                <a:latin typeface="Cambria"/>
                <a:cs typeface="Cambria"/>
              </a:rPr>
              <a:t> </a:t>
            </a:r>
            <a:r>
              <a:rPr sz="2500" spc="-5" dirty="0">
                <a:solidFill>
                  <a:srgbClr val="FFFFFF"/>
                </a:solidFill>
                <a:latin typeface="Cambria"/>
                <a:cs typeface="Cambria"/>
              </a:rPr>
              <a:t>allows</a:t>
            </a:r>
            <a:r>
              <a:rPr sz="2500" dirty="0">
                <a:solidFill>
                  <a:srgbClr val="FFFFFF"/>
                </a:solidFill>
                <a:latin typeface="Cambria"/>
                <a:cs typeface="Cambria"/>
              </a:rPr>
              <a:t> </a:t>
            </a:r>
            <a:r>
              <a:rPr sz="2500" spc="-5" dirty="0">
                <a:solidFill>
                  <a:srgbClr val="FFFFFF"/>
                </a:solidFill>
                <a:latin typeface="Cambria"/>
                <a:cs typeface="Cambria"/>
              </a:rPr>
              <a:t>for </a:t>
            </a:r>
            <a:r>
              <a:rPr sz="2500" spc="-535" dirty="0">
                <a:solidFill>
                  <a:srgbClr val="FFFFFF"/>
                </a:solidFill>
                <a:latin typeface="Cambria"/>
                <a:cs typeface="Cambria"/>
              </a:rPr>
              <a:t> </a:t>
            </a:r>
            <a:r>
              <a:rPr sz="2500" spc="-5" dirty="0">
                <a:solidFill>
                  <a:srgbClr val="FFFFFF"/>
                </a:solidFill>
                <a:latin typeface="Cambria"/>
                <a:cs typeface="Cambria"/>
              </a:rPr>
              <a:t>flexible schema design, enabling</a:t>
            </a:r>
            <a:r>
              <a:rPr sz="2500" dirty="0">
                <a:solidFill>
                  <a:srgbClr val="FFFFFF"/>
                </a:solidFill>
                <a:latin typeface="Cambria"/>
                <a:cs typeface="Cambria"/>
              </a:rPr>
              <a:t> </a:t>
            </a:r>
            <a:r>
              <a:rPr sz="2500" spc="-5" dirty="0">
                <a:solidFill>
                  <a:srgbClr val="FFFFFF"/>
                </a:solidFill>
                <a:latin typeface="Cambria"/>
                <a:cs typeface="Cambria"/>
              </a:rPr>
              <a:t>Instagram </a:t>
            </a:r>
            <a:r>
              <a:rPr sz="2500" dirty="0">
                <a:solidFill>
                  <a:srgbClr val="FFFFFF"/>
                </a:solidFill>
                <a:latin typeface="Cambria"/>
                <a:cs typeface="Cambria"/>
              </a:rPr>
              <a:t>to</a:t>
            </a:r>
            <a:r>
              <a:rPr sz="2500" spc="-5" dirty="0">
                <a:solidFill>
                  <a:srgbClr val="FFFFFF"/>
                </a:solidFill>
                <a:latin typeface="Cambria"/>
                <a:cs typeface="Cambria"/>
              </a:rPr>
              <a:t> store</a:t>
            </a:r>
            <a:r>
              <a:rPr sz="2500" dirty="0">
                <a:solidFill>
                  <a:srgbClr val="FFFFFF"/>
                </a:solidFill>
                <a:latin typeface="Cambria"/>
                <a:cs typeface="Cambria"/>
              </a:rPr>
              <a:t> </a:t>
            </a:r>
            <a:r>
              <a:rPr sz="2500" spc="-5" dirty="0">
                <a:solidFill>
                  <a:srgbClr val="FFFFFF"/>
                </a:solidFill>
                <a:latin typeface="Cambria"/>
                <a:cs typeface="Cambria"/>
              </a:rPr>
              <a:t>data with different</a:t>
            </a:r>
            <a:r>
              <a:rPr sz="2500" dirty="0">
                <a:solidFill>
                  <a:srgbClr val="FFFFFF"/>
                </a:solidFill>
                <a:latin typeface="Cambria"/>
                <a:cs typeface="Cambria"/>
              </a:rPr>
              <a:t> </a:t>
            </a:r>
            <a:r>
              <a:rPr sz="2500" spc="-5" dirty="0">
                <a:solidFill>
                  <a:srgbClr val="FFFFFF"/>
                </a:solidFill>
                <a:latin typeface="Cambria"/>
                <a:cs typeface="Cambria"/>
              </a:rPr>
              <a:t>structures and attributes.</a:t>
            </a:r>
            <a:endParaRPr sz="2500">
              <a:latin typeface="Cambria"/>
              <a:cs typeface="Cambria"/>
            </a:endParaRPr>
          </a:p>
        </p:txBody>
      </p:sp>
      <p:sp>
        <p:nvSpPr>
          <p:cNvPr id="20" name="object 20"/>
          <p:cNvSpPr txBox="1"/>
          <p:nvPr/>
        </p:nvSpPr>
        <p:spPr>
          <a:xfrm>
            <a:off x="1466120" y="4013612"/>
            <a:ext cx="7936865" cy="4844415"/>
          </a:xfrm>
          <a:prstGeom prst="rect">
            <a:avLst/>
          </a:prstGeom>
        </p:spPr>
        <p:txBody>
          <a:bodyPr vert="horz" wrap="square" lIns="0" tIns="245110" rIns="0" bIns="0" rtlCol="0">
            <a:spAutoFit/>
          </a:bodyPr>
          <a:lstStyle/>
          <a:p>
            <a:pPr marL="12700">
              <a:lnSpc>
                <a:spcPct val="100000"/>
              </a:lnSpc>
              <a:spcBef>
                <a:spcPts val="1930"/>
              </a:spcBef>
            </a:pPr>
            <a:r>
              <a:rPr sz="3500" b="1" spc="215" dirty="0">
                <a:solidFill>
                  <a:srgbClr val="DAC1C1"/>
                </a:solidFill>
                <a:latin typeface="Calibri"/>
                <a:cs typeface="Calibri"/>
              </a:rPr>
              <a:t>Design</a:t>
            </a:r>
            <a:endParaRPr sz="3500">
              <a:latin typeface="Calibri"/>
              <a:cs typeface="Calibri"/>
            </a:endParaRPr>
          </a:p>
          <a:p>
            <a:pPr marL="101600" marR="12065">
              <a:lnSpc>
                <a:spcPct val="114999"/>
              </a:lnSpc>
              <a:spcBef>
                <a:spcPts val="860"/>
              </a:spcBef>
            </a:pPr>
            <a:r>
              <a:rPr sz="2500" spc="-5" dirty="0">
                <a:solidFill>
                  <a:srgbClr val="FFFFFF"/>
                </a:solidFill>
                <a:latin typeface="Cambria"/>
                <a:cs typeface="Cambria"/>
              </a:rPr>
              <a:t>Instagram's Cassandra deployment consists of multiple </a:t>
            </a:r>
            <a:r>
              <a:rPr sz="2500" dirty="0">
                <a:solidFill>
                  <a:srgbClr val="FFFFFF"/>
                </a:solidFill>
                <a:latin typeface="Cambria"/>
                <a:cs typeface="Cambria"/>
              </a:rPr>
              <a:t> </a:t>
            </a:r>
            <a:r>
              <a:rPr sz="2500" spc="-5" dirty="0">
                <a:solidFill>
                  <a:srgbClr val="FFFFFF"/>
                </a:solidFill>
                <a:latin typeface="Cambria"/>
                <a:cs typeface="Cambria"/>
              </a:rPr>
              <a:t>clusters across different regions, each containing multiple </a:t>
            </a:r>
            <a:r>
              <a:rPr sz="2500" spc="-540" dirty="0">
                <a:solidFill>
                  <a:srgbClr val="FFFFFF"/>
                </a:solidFill>
                <a:latin typeface="Cambria"/>
                <a:cs typeface="Cambria"/>
              </a:rPr>
              <a:t> </a:t>
            </a:r>
            <a:r>
              <a:rPr sz="2500" spc="-5" dirty="0">
                <a:solidFill>
                  <a:srgbClr val="FFFFFF"/>
                </a:solidFill>
                <a:latin typeface="Cambria"/>
                <a:cs typeface="Cambria"/>
              </a:rPr>
              <a:t>nodes.</a:t>
            </a:r>
            <a:endParaRPr sz="2500">
              <a:latin typeface="Cambria"/>
              <a:cs typeface="Cambria"/>
            </a:endParaRPr>
          </a:p>
          <a:p>
            <a:pPr marL="101600" marR="5080">
              <a:lnSpc>
                <a:spcPct val="114999"/>
              </a:lnSpc>
            </a:pPr>
            <a:r>
              <a:rPr sz="2500" spc="-5" dirty="0">
                <a:solidFill>
                  <a:srgbClr val="FFFFFF"/>
                </a:solidFill>
                <a:latin typeface="Cambria"/>
                <a:cs typeface="Cambria"/>
              </a:rPr>
              <a:t>Each node contains </a:t>
            </a:r>
            <a:r>
              <a:rPr sz="2500" dirty="0">
                <a:solidFill>
                  <a:srgbClr val="FFFFFF"/>
                </a:solidFill>
                <a:latin typeface="Cambria"/>
                <a:cs typeface="Cambria"/>
              </a:rPr>
              <a:t>a </a:t>
            </a:r>
            <a:r>
              <a:rPr sz="2500" spc="-5" dirty="0">
                <a:solidFill>
                  <a:srgbClr val="FFFFFF"/>
                </a:solidFill>
                <a:latin typeface="Cambria"/>
                <a:cs typeface="Cambria"/>
              </a:rPr>
              <a:t>set of physical disks used for storing </a:t>
            </a:r>
            <a:r>
              <a:rPr sz="2500" spc="-540" dirty="0">
                <a:solidFill>
                  <a:srgbClr val="FFFFFF"/>
                </a:solidFill>
                <a:latin typeface="Cambria"/>
                <a:cs typeface="Cambria"/>
              </a:rPr>
              <a:t> </a:t>
            </a:r>
            <a:r>
              <a:rPr sz="2500" spc="-5" dirty="0">
                <a:solidFill>
                  <a:srgbClr val="FFFFFF"/>
                </a:solidFill>
                <a:latin typeface="Cambria"/>
                <a:cs typeface="Cambria"/>
              </a:rPr>
              <a:t>data, with the data being distributed across the</a:t>
            </a:r>
            <a:r>
              <a:rPr sz="2500" dirty="0">
                <a:solidFill>
                  <a:srgbClr val="FFFFFF"/>
                </a:solidFill>
                <a:latin typeface="Cambria"/>
                <a:cs typeface="Cambria"/>
              </a:rPr>
              <a:t> </a:t>
            </a:r>
            <a:r>
              <a:rPr sz="2500" spc="-5" dirty="0">
                <a:solidFill>
                  <a:srgbClr val="FFFFFF"/>
                </a:solidFill>
                <a:latin typeface="Cambria"/>
                <a:cs typeface="Cambria"/>
              </a:rPr>
              <a:t>cluster </a:t>
            </a:r>
            <a:r>
              <a:rPr sz="2500" dirty="0">
                <a:solidFill>
                  <a:srgbClr val="FFFFFF"/>
                </a:solidFill>
                <a:latin typeface="Cambria"/>
                <a:cs typeface="Cambria"/>
              </a:rPr>
              <a:t> </a:t>
            </a:r>
            <a:r>
              <a:rPr sz="2500" spc="-5" dirty="0">
                <a:solidFill>
                  <a:srgbClr val="FFFFFF"/>
                </a:solidFill>
                <a:latin typeface="Cambria"/>
                <a:cs typeface="Cambria"/>
              </a:rPr>
              <a:t>using</a:t>
            </a:r>
            <a:r>
              <a:rPr sz="2500" spc="-10" dirty="0">
                <a:solidFill>
                  <a:srgbClr val="FFFFFF"/>
                </a:solidFill>
                <a:latin typeface="Cambria"/>
                <a:cs typeface="Cambria"/>
              </a:rPr>
              <a:t> </a:t>
            </a:r>
            <a:r>
              <a:rPr sz="2500" dirty="0">
                <a:solidFill>
                  <a:srgbClr val="FFFFFF"/>
                </a:solidFill>
                <a:latin typeface="Cambria"/>
                <a:cs typeface="Cambria"/>
              </a:rPr>
              <a:t>a</a:t>
            </a:r>
            <a:r>
              <a:rPr sz="2500" spc="-5" dirty="0">
                <a:solidFill>
                  <a:srgbClr val="FFFFFF"/>
                </a:solidFill>
                <a:latin typeface="Cambria"/>
                <a:cs typeface="Cambria"/>
              </a:rPr>
              <a:t> sharding mechanism.</a:t>
            </a:r>
            <a:endParaRPr sz="2500">
              <a:latin typeface="Cambria"/>
              <a:cs typeface="Cambria"/>
            </a:endParaRPr>
          </a:p>
          <a:p>
            <a:pPr marL="101600" marR="448309" algn="just">
              <a:lnSpc>
                <a:spcPct val="114999"/>
              </a:lnSpc>
            </a:pPr>
            <a:r>
              <a:rPr sz="2500" spc="-5" dirty="0">
                <a:solidFill>
                  <a:srgbClr val="FFFFFF"/>
                </a:solidFill>
                <a:latin typeface="Cambria"/>
                <a:cs typeface="Cambria"/>
              </a:rPr>
              <a:t>The sharding mechanism </a:t>
            </a:r>
            <a:r>
              <a:rPr sz="2500" dirty="0">
                <a:solidFill>
                  <a:srgbClr val="FFFFFF"/>
                </a:solidFill>
                <a:latin typeface="Cambria"/>
                <a:cs typeface="Cambria"/>
              </a:rPr>
              <a:t>is </a:t>
            </a:r>
            <a:r>
              <a:rPr sz="2500" spc="-5" dirty="0">
                <a:solidFill>
                  <a:srgbClr val="FFFFFF"/>
                </a:solidFill>
                <a:latin typeface="Cambria"/>
                <a:cs typeface="Cambria"/>
              </a:rPr>
              <a:t>based on the partition key, </a:t>
            </a:r>
            <a:r>
              <a:rPr sz="2500" spc="-540" dirty="0">
                <a:solidFill>
                  <a:srgbClr val="FFFFFF"/>
                </a:solidFill>
                <a:latin typeface="Cambria"/>
                <a:cs typeface="Cambria"/>
              </a:rPr>
              <a:t> </a:t>
            </a:r>
            <a:r>
              <a:rPr sz="2500" spc="-5" dirty="0">
                <a:solidFill>
                  <a:srgbClr val="FFFFFF"/>
                </a:solidFill>
                <a:latin typeface="Cambria"/>
                <a:cs typeface="Cambria"/>
              </a:rPr>
              <a:t>which determines the node that </a:t>
            </a:r>
            <a:r>
              <a:rPr sz="2500" dirty="0">
                <a:solidFill>
                  <a:srgbClr val="FFFFFF"/>
                </a:solidFill>
                <a:latin typeface="Cambria"/>
                <a:cs typeface="Cambria"/>
              </a:rPr>
              <a:t>a </a:t>
            </a:r>
            <a:r>
              <a:rPr sz="2500" spc="-5" dirty="0">
                <a:solidFill>
                  <a:srgbClr val="FFFFFF"/>
                </a:solidFill>
                <a:latin typeface="Cambria"/>
                <a:cs typeface="Cambria"/>
              </a:rPr>
              <a:t>piece of data will be </a:t>
            </a:r>
            <a:r>
              <a:rPr sz="2500" dirty="0">
                <a:solidFill>
                  <a:srgbClr val="FFFFFF"/>
                </a:solidFill>
                <a:latin typeface="Cambria"/>
                <a:cs typeface="Cambria"/>
              </a:rPr>
              <a:t> </a:t>
            </a:r>
            <a:r>
              <a:rPr sz="2500" spc="-5" dirty="0">
                <a:solidFill>
                  <a:srgbClr val="FFFFFF"/>
                </a:solidFill>
                <a:latin typeface="Cambria"/>
                <a:cs typeface="Cambria"/>
              </a:rPr>
              <a:t>stored</a:t>
            </a:r>
            <a:r>
              <a:rPr sz="2500" spc="-10" dirty="0">
                <a:solidFill>
                  <a:srgbClr val="FFFFFF"/>
                </a:solidFill>
                <a:latin typeface="Cambria"/>
                <a:cs typeface="Cambria"/>
              </a:rPr>
              <a:t> </a:t>
            </a:r>
            <a:r>
              <a:rPr sz="2500" spc="-5" dirty="0">
                <a:solidFill>
                  <a:srgbClr val="FFFFFF"/>
                </a:solidFill>
                <a:latin typeface="Cambria"/>
                <a:cs typeface="Cambria"/>
              </a:rPr>
              <a:t>on.</a:t>
            </a:r>
            <a:endParaRPr sz="2500">
              <a:latin typeface="Cambria"/>
              <a:cs typeface="Cambria"/>
            </a:endParaRPr>
          </a:p>
        </p:txBody>
      </p:sp>
      <p:sp>
        <p:nvSpPr>
          <p:cNvPr id="21" name="object 21"/>
          <p:cNvSpPr txBox="1"/>
          <p:nvPr/>
        </p:nvSpPr>
        <p:spPr>
          <a:xfrm>
            <a:off x="9968900" y="4063396"/>
            <a:ext cx="7321550" cy="4321175"/>
          </a:xfrm>
          <a:prstGeom prst="rect">
            <a:avLst/>
          </a:prstGeom>
        </p:spPr>
        <p:txBody>
          <a:bodyPr vert="horz" wrap="square" lIns="0" tIns="195580" rIns="0" bIns="0" rtlCol="0">
            <a:spAutoFit/>
          </a:bodyPr>
          <a:lstStyle/>
          <a:p>
            <a:pPr marL="12700">
              <a:lnSpc>
                <a:spcPct val="100000"/>
              </a:lnSpc>
              <a:spcBef>
                <a:spcPts val="1540"/>
              </a:spcBef>
            </a:pPr>
            <a:r>
              <a:rPr sz="3500" spc="155" dirty="0">
                <a:solidFill>
                  <a:srgbClr val="DAC1C1"/>
                </a:solidFill>
                <a:latin typeface="Trebuchet MS"/>
                <a:cs typeface="Trebuchet MS"/>
              </a:rPr>
              <a:t>I</a:t>
            </a:r>
            <a:r>
              <a:rPr sz="3500" b="1" spc="155" dirty="0">
                <a:solidFill>
                  <a:srgbClr val="DAC1C1"/>
                </a:solidFill>
                <a:latin typeface="Calibri"/>
                <a:cs typeface="Calibri"/>
              </a:rPr>
              <a:t>mplementation</a:t>
            </a:r>
            <a:endParaRPr sz="3500">
              <a:latin typeface="Calibri"/>
              <a:cs typeface="Calibri"/>
            </a:endParaRPr>
          </a:p>
          <a:p>
            <a:pPr marL="16510" marR="184785">
              <a:lnSpc>
                <a:spcPct val="114999"/>
              </a:lnSpc>
              <a:spcBef>
                <a:spcPts val="580"/>
              </a:spcBef>
            </a:pPr>
            <a:r>
              <a:rPr sz="2500" spc="-5" dirty="0">
                <a:solidFill>
                  <a:srgbClr val="FFFFFF"/>
                </a:solidFill>
                <a:latin typeface="Cambria"/>
                <a:cs typeface="Cambria"/>
              </a:rPr>
              <a:t>Instagram uses Cassandra </a:t>
            </a:r>
            <a:r>
              <a:rPr sz="2500" dirty="0">
                <a:solidFill>
                  <a:srgbClr val="FFFFFF"/>
                </a:solidFill>
                <a:latin typeface="Cambria"/>
                <a:cs typeface="Cambria"/>
              </a:rPr>
              <a:t>to </a:t>
            </a:r>
            <a:r>
              <a:rPr sz="2500" spc="-5" dirty="0">
                <a:solidFill>
                  <a:srgbClr val="FFFFFF"/>
                </a:solidFill>
                <a:latin typeface="Cambria"/>
                <a:cs typeface="Cambria"/>
              </a:rPr>
              <a:t>store user-related data, </a:t>
            </a:r>
            <a:r>
              <a:rPr sz="2500" spc="-540" dirty="0">
                <a:solidFill>
                  <a:srgbClr val="FFFFFF"/>
                </a:solidFill>
                <a:latin typeface="Cambria"/>
                <a:cs typeface="Cambria"/>
              </a:rPr>
              <a:t> </a:t>
            </a:r>
            <a:r>
              <a:rPr sz="2500" spc="-5" dirty="0">
                <a:solidFill>
                  <a:srgbClr val="FFFFFF"/>
                </a:solidFill>
                <a:latin typeface="Cambria"/>
                <a:cs typeface="Cambria"/>
              </a:rPr>
              <a:t>such</a:t>
            </a:r>
            <a:r>
              <a:rPr sz="2500" spc="-10" dirty="0">
                <a:solidFill>
                  <a:srgbClr val="FFFFFF"/>
                </a:solidFill>
                <a:latin typeface="Cambria"/>
                <a:cs typeface="Cambria"/>
              </a:rPr>
              <a:t> </a:t>
            </a:r>
            <a:r>
              <a:rPr sz="2500" spc="-5" dirty="0">
                <a:solidFill>
                  <a:srgbClr val="FFFFFF"/>
                </a:solidFill>
                <a:latin typeface="Cambria"/>
                <a:cs typeface="Cambria"/>
              </a:rPr>
              <a:t>as user profiles, followers, and</a:t>
            </a:r>
            <a:r>
              <a:rPr sz="2500" spc="-10" dirty="0">
                <a:solidFill>
                  <a:srgbClr val="FFFFFF"/>
                </a:solidFill>
                <a:latin typeface="Cambria"/>
                <a:cs typeface="Cambria"/>
              </a:rPr>
              <a:t> </a:t>
            </a:r>
            <a:r>
              <a:rPr sz="2500" spc="-5" dirty="0">
                <a:solidFill>
                  <a:srgbClr val="FFFFFF"/>
                </a:solidFill>
                <a:latin typeface="Cambria"/>
                <a:cs typeface="Cambria"/>
              </a:rPr>
              <a:t>likes.</a:t>
            </a:r>
            <a:endParaRPr sz="2500">
              <a:latin typeface="Cambria"/>
              <a:cs typeface="Cambria"/>
            </a:endParaRPr>
          </a:p>
          <a:p>
            <a:pPr marL="16510" marR="44450">
              <a:lnSpc>
                <a:spcPct val="114999"/>
              </a:lnSpc>
            </a:pPr>
            <a:r>
              <a:rPr sz="2500" spc="-5" dirty="0">
                <a:solidFill>
                  <a:srgbClr val="FFFFFF"/>
                </a:solidFill>
                <a:latin typeface="Cambria"/>
                <a:cs typeface="Cambria"/>
              </a:rPr>
              <a:t>Cassandra </a:t>
            </a:r>
            <a:r>
              <a:rPr sz="2500" dirty="0">
                <a:solidFill>
                  <a:srgbClr val="FFFFFF"/>
                </a:solidFill>
                <a:latin typeface="Cambria"/>
                <a:cs typeface="Cambria"/>
              </a:rPr>
              <a:t>is </a:t>
            </a:r>
            <a:r>
              <a:rPr sz="2500" spc="-5" dirty="0">
                <a:solidFill>
                  <a:srgbClr val="FFFFFF"/>
                </a:solidFill>
                <a:latin typeface="Cambria"/>
                <a:cs typeface="Cambria"/>
              </a:rPr>
              <a:t>also used for storing metadata related </a:t>
            </a:r>
            <a:r>
              <a:rPr sz="2500" dirty="0">
                <a:solidFill>
                  <a:srgbClr val="FFFFFF"/>
                </a:solidFill>
                <a:latin typeface="Cambria"/>
                <a:cs typeface="Cambria"/>
              </a:rPr>
              <a:t>to </a:t>
            </a:r>
            <a:r>
              <a:rPr sz="2500" spc="-540" dirty="0">
                <a:solidFill>
                  <a:srgbClr val="FFFFFF"/>
                </a:solidFill>
                <a:latin typeface="Cambria"/>
                <a:cs typeface="Cambria"/>
              </a:rPr>
              <a:t> </a:t>
            </a:r>
            <a:r>
              <a:rPr sz="2500" spc="-5" dirty="0">
                <a:solidFill>
                  <a:srgbClr val="FFFFFF"/>
                </a:solidFill>
                <a:latin typeface="Cambria"/>
                <a:cs typeface="Cambria"/>
              </a:rPr>
              <a:t>photos</a:t>
            </a:r>
            <a:r>
              <a:rPr sz="2500" spc="-10" dirty="0">
                <a:solidFill>
                  <a:srgbClr val="FFFFFF"/>
                </a:solidFill>
                <a:latin typeface="Cambria"/>
                <a:cs typeface="Cambria"/>
              </a:rPr>
              <a:t> </a:t>
            </a:r>
            <a:r>
              <a:rPr sz="2500" spc="-5" dirty="0">
                <a:solidFill>
                  <a:srgbClr val="FFFFFF"/>
                </a:solidFill>
                <a:latin typeface="Cambria"/>
                <a:cs typeface="Cambria"/>
              </a:rPr>
              <a:t>and videos, including their location and tags.</a:t>
            </a:r>
            <a:endParaRPr sz="2500">
              <a:latin typeface="Cambria"/>
              <a:cs typeface="Cambria"/>
            </a:endParaRPr>
          </a:p>
          <a:p>
            <a:pPr marL="16510" marR="5080">
              <a:lnSpc>
                <a:spcPct val="114999"/>
              </a:lnSpc>
            </a:pPr>
            <a:r>
              <a:rPr sz="2500" spc="-5" dirty="0">
                <a:solidFill>
                  <a:srgbClr val="FFFFFF"/>
                </a:solidFill>
                <a:latin typeface="Cambria"/>
                <a:cs typeface="Cambria"/>
              </a:rPr>
              <a:t>Instagram uses Cassandra's built-in support for Time- </a:t>
            </a:r>
            <a:r>
              <a:rPr sz="2500" spc="-540" dirty="0">
                <a:solidFill>
                  <a:srgbClr val="FFFFFF"/>
                </a:solidFill>
                <a:latin typeface="Cambria"/>
                <a:cs typeface="Cambria"/>
              </a:rPr>
              <a:t> </a:t>
            </a:r>
            <a:r>
              <a:rPr sz="2500" spc="-5" dirty="0">
                <a:solidFill>
                  <a:srgbClr val="FFFFFF"/>
                </a:solidFill>
                <a:latin typeface="Cambria"/>
                <a:cs typeface="Cambria"/>
              </a:rPr>
              <a:t>To-Live (TTL) </a:t>
            </a:r>
            <a:r>
              <a:rPr sz="2500" dirty="0">
                <a:solidFill>
                  <a:srgbClr val="FFFFFF"/>
                </a:solidFill>
                <a:latin typeface="Cambria"/>
                <a:cs typeface="Cambria"/>
              </a:rPr>
              <a:t>to </a:t>
            </a:r>
            <a:r>
              <a:rPr sz="2500" spc="-5" dirty="0">
                <a:solidFill>
                  <a:srgbClr val="FFFFFF"/>
                </a:solidFill>
                <a:latin typeface="Cambria"/>
                <a:cs typeface="Cambria"/>
              </a:rPr>
              <a:t>automatically expire data that </a:t>
            </a:r>
            <a:r>
              <a:rPr sz="2500" dirty="0">
                <a:solidFill>
                  <a:srgbClr val="FFFFFF"/>
                </a:solidFill>
                <a:latin typeface="Cambria"/>
                <a:cs typeface="Cambria"/>
              </a:rPr>
              <a:t>is </a:t>
            </a:r>
            <a:r>
              <a:rPr sz="2500" spc="-5" dirty="0">
                <a:solidFill>
                  <a:srgbClr val="FFFFFF"/>
                </a:solidFill>
                <a:latin typeface="Cambria"/>
                <a:cs typeface="Cambria"/>
              </a:rPr>
              <a:t>no </a:t>
            </a:r>
            <a:r>
              <a:rPr sz="2500" dirty="0">
                <a:solidFill>
                  <a:srgbClr val="FFFFFF"/>
                </a:solidFill>
                <a:latin typeface="Cambria"/>
                <a:cs typeface="Cambria"/>
              </a:rPr>
              <a:t> </a:t>
            </a:r>
            <a:r>
              <a:rPr sz="2500" spc="-5" dirty="0">
                <a:solidFill>
                  <a:srgbClr val="FFFFFF"/>
                </a:solidFill>
                <a:latin typeface="Cambria"/>
                <a:cs typeface="Cambria"/>
              </a:rPr>
              <a:t>longer needed, reducing storage requirements and </a:t>
            </a:r>
            <a:r>
              <a:rPr sz="2500" dirty="0">
                <a:solidFill>
                  <a:srgbClr val="FFFFFF"/>
                </a:solidFill>
                <a:latin typeface="Cambria"/>
                <a:cs typeface="Cambria"/>
              </a:rPr>
              <a:t> </a:t>
            </a:r>
            <a:r>
              <a:rPr sz="2500" spc="-5" dirty="0">
                <a:solidFill>
                  <a:srgbClr val="FFFFFF"/>
                </a:solidFill>
                <a:latin typeface="Cambria"/>
                <a:cs typeface="Cambria"/>
              </a:rPr>
              <a:t>improving</a:t>
            </a:r>
            <a:r>
              <a:rPr sz="2500" spc="-10" dirty="0">
                <a:solidFill>
                  <a:srgbClr val="FFFFFF"/>
                </a:solidFill>
                <a:latin typeface="Cambria"/>
                <a:cs typeface="Cambria"/>
              </a:rPr>
              <a:t> </a:t>
            </a:r>
            <a:r>
              <a:rPr sz="2500" spc="-5" dirty="0">
                <a:solidFill>
                  <a:srgbClr val="FFFFFF"/>
                </a:solidFill>
                <a:latin typeface="Cambria"/>
                <a:cs typeface="Cambria"/>
              </a:rPr>
              <a:t>performance.</a:t>
            </a:r>
            <a:endParaRPr sz="250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8284190" cy="9848850"/>
            <a:chOff x="0" y="1"/>
            <a:chExt cx="18284190" cy="9848850"/>
          </a:xfrm>
        </p:grpSpPr>
        <p:sp>
          <p:nvSpPr>
            <p:cNvPr id="3" name="object 3"/>
            <p:cNvSpPr/>
            <p:nvPr/>
          </p:nvSpPr>
          <p:spPr>
            <a:xfrm>
              <a:off x="1968144" y="8948914"/>
              <a:ext cx="15290800" cy="524510"/>
            </a:xfrm>
            <a:custGeom>
              <a:avLst/>
              <a:gdLst/>
              <a:ahLst/>
              <a:cxnLst/>
              <a:rect l="l" t="t" r="r" b="b"/>
              <a:pathLst>
                <a:path w="15290800" h="524509">
                  <a:moveTo>
                    <a:pt x="476250" y="261556"/>
                  </a:moveTo>
                  <a:lnTo>
                    <a:pt x="471678" y="214731"/>
                  </a:lnTo>
                  <a:lnTo>
                    <a:pt x="461860" y="182333"/>
                  </a:lnTo>
                  <a:lnTo>
                    <a:pt x="461860" y="261556"/>
                  </a:lnTo>
                  <a:lnTo>
                    <a:pt x="460349" y="285737"/>
                  </a:lnTo>
                  <a:lnTo>
                    <a:pt x="452094" y="327113"/>
                  </a:lnTo>
                  <a:lnTo>
                    <a:pt x="436714" y="364769"/>
                  </a:lnTo>
                  <a:lnTo>
                    <a:pt x="435965" y="366217"/>
                  </a:lnTo>
                  <a:lnTo>
                    <a:pt x="435724" y="367880"/>
                  </a:lnTo>
                  <a:lnTo>
                    <a:pt x="457835" y="479628"/>
                  </a:lnTo>
                  <a:lnTo>
                    <a:pt x="428193" y="474433"/>
                  </a:lnTo>
                  <a:lnTo>
                    <a:pt x="343420" y="459574"/>
                  </a:lnTo>
                  <a:lnTo>
                    <a:pt x="341820" y="459816"/>
                  </a:lnTo>
                  <a:lnTo>
                    <a:pt x="300901" y="476351"/>
                  </a:lnTo>
                  <a:lnTo>
                    <a:pt x="261340" y="483908"/>
                  </a:lnTo>
                  <a:lnTo>
                    <a:pt x="238125" y="485292"/>
                  </a:lnTo>
                  <a:lnTo>
                    <a:pt x="194132" y="480999"/>
                  </a:lnTo>
                  <a:lnTo>
                    <a:pt x="152450" y="468376"/>
                  </a:lnTo>
                  <a:lnTo>
                    <a:pt x="114058" y="447827"/>
                  </a:lnTo>
                  <a:lnTo>
                    <a:pt x="79921" y="419760"/>
                  </a:lnTo>
                  <a:lnTo>
                    <a:pt x="51854" y="385622"/>
                  </a:lnTo>
                  <a:lnTo>
                    <a:pt x="31305" y="347218"/>
                  </a:lnTo>
                  <a:lnTo>
                    <a:pt x="18681" y="305549"/>
                  </a:lnTo>
                  <a:lnTo>
                    <a:pt x="14389" y="261556"/>
                  </a:lnTo>
                  <a:lnTo>
                    <a:pt x="18681" y="217563"/>
                  </a:lnTo>
                  <a:lnTo>
                    <a:pt x="31305" y="175895"/>
                  </a:lnTo>
                  <a:lnTo>
                    <a:pt x="51854" y="137490"/>
                  </a:lnTo>
                  <a:lnTo>
                    <a:pt x="79921" y="103352"/>
                  </a:lnTo>
                  <a:lnTo>
                    <a:pt x="114058" y="75285"/>
                  </a:lnTo>
                  <a:lnTo>
                    <a:pt x="152450" y="54737"/>
                  </a:lnTo>
                  <a:lnTo>
                    <a:pt x="194132" y="42113"/>
                  </a:lnTo>
                  <a:lnTo>
                    <a:pt x="238125" y="37820"/>
                  </a:lnTo>
                  <a:lnTo>
                    <a:pt x="282105" y="42113"/>
                  </a:lnTo>
                  <a:lnTo>
                    <a:pt x="323786" y="54737"/>
                  </a:lnTo>
                  <a:lnTo>
                    <a:pt x="362178" y="75285"/>
                  </a:lnTo>
                  <a:lnTo>
                    <a:pt x="396328" y="103352"/>
                  </a:lnTo>
                  <a:lnTo>
                    <a:pt x="424395" y="137490"/>
                  </a:lnTo>
                  <a:lnTo>
                    <a:pt x="444944" y="175895"/>
                  </a:lnTo>
                  <a:lnTo>
                    <a:pt x="457555" y="217563"/>
                  </a:lnTo>
                  <a:lnTo>
                    <a:pt x="461860" y="261556"/>
                  </a:lnTo>
                  <a:lnTo>
                    <a:pt x="461860" y="182333"/>
                  </a:lnTo>
                  <a:lnTo>
                    <a:pt x="436372" y="129514"/>
                  </a:lnTo>
                  <a:lnTo>
                    <a:pt x="406501" y="93179"/>
                  </a:lnTo>
                  <a:lnTo>
                    <a:pt x="370166" y="63309"/>
                  </a:lnTo>
                  <a:lnTo>
                    <a:pt x="329298" y="41440"/>
                  </a:lnTo>
                  <a:lnTo>
                    <a:pt x="317347" y="37820"/>
                  </a:lnTo>
                  <a:lnTo>
                    <a:pt x="284937" y="28003"/>
                  </a:lnTo>
                  <a:lnTo>
                    <a:pt x="238125" y="23431"/>
                  </a:lnTo>
                  <a:lnTo>
                    <a:pt x="191300" y="28003"/>
                  </a:lnTo>
                  <a:lnTo>
                    <a:pt x="146951" y="41440"/>
                  </a:lnTo>
                  <a:lnTo>
                    <a:pt x="106083" y="63309"/>
                  </a:lnTo>
                  <a:lnTo>
                    <a:pt x="69748" y="93179"/>
                  </a:lnTo>
                  <a:lnTo>
                    <a:pt x="39865" y="129514"/>
                  </a:lnTo>
                  <a:lnTo>
                    <a:pt x="18008" y="170383"/>
                  </a:lnTo>
                  <a:lnTo>
                    <a:pt x="4572" y="214731"/>
                  </a:lnTo>
                  <a:lnTo>
                    <a:pt x="0" y="261556"/>
                  </a:lnTo>
                  <a:lnTo>
                    <a:pt x="4572" y="308368"/>
                  </a:lnTo>
                  <a:lnTo>
                    <a:pt x="18008" y="352729"/>
                  </a:lnTo>
                  <a:lnTo>
                    <a:pt x="39865" y="393598"/>
                  </a:lnTo>
                  <a:lnTo>
                    <a:pt x="69748" y="429933"/>
                  </a:lnTo>
                  <a:lnTo>
                    <a:pt x="106083" y="459803"/>
                  </a:lnTo>
                  <a:lnTo>
                    <a:pt x="146951" y="481672"/>
                  </a:lnTo>
                  <a:lnTo>
                    <a:pt x="191300" y="495109"/>
                  </a:lnTo>
                  <a:lnTo>
                    <a:pt x="238125" y="499681"/>
                  </a:lnTo>
                  <a:lnTo>
                    <a:pt x="262699" y="498246"/>
                  </a:lnTo>
                  <a:lnTo>
                    <a:pt x="304952" y="490169"/>
                  </a:lnTo>
                  <a:lnTo>
                    <a:pt x="319582" y="485292"/>
                  </a:lnTo>
                  <a:lnTo>
                    <a:pt x="325247" y="483209"/>
                  </a:lnTo>
                  <a:lnTo>
                    <a:pt x="335153" y="479031"/>
                  </a:lnTo>
                  <a:lnTo>
                    <a:pt x="344855" y="474433"/>
                  </a:lnTo>
                  <a:lnTo>
                    <a:pt x="468020" y="496011"/>
                  </a:lnTo>
                  <a:lnTo>
                    <a:pt x="470408" y="495249"/>
                  </a:lnTo>
                  <a:lnTo>
                    <a:pt x="473722" y="491858"/>
                  </a:lnTo>
                  <a:lnTo>
                    <a:pt x="474446" y="489458"/>
                  </a:lnTo>
                  <a:lnTo>
                    <a:pt x="472490" y="479628"/>
                  </a:lnTo>
                  <a:lnTo>
                    <a:pt x="450646" y="369150"/>
                  </a:lnTo>
                  <a:lnTo>
                    <a:pt x="465861" y="331330"/>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13"/>
                  </a:lnTo>
                  <a:lnTo>
                    <a:pt x="1222578" y="34709"/>
                  </a:lnTo>
                  <a:lnTo>
                    <a:pt x="1222578" y="0"/>
                  </a:lnTo>
                  <a:lnTo>
                    <a:pt x="1214094" y="0"/>
                  </a:lnTo>
                  <a:lnTo>
                    <a:pt x="1214094" y="18402"/>
                  </a:lnTo>
                  <a:lnTo>
                    <a:pt x="911009" y="196113"/>
                  </a:lnTo>
                  <a:lnTo>
                    <a:pt x="692683" y="18402"/>
                  </a:lnTo>
                  <a:lnTo>
                    <a:pt x="1214094" y="18402"/>
                  </a:lnTo>
                  <a:lnTo>
                    <a:pt x="1214094" y="0"/>
                  </a:lnTo>
                  <a:lnTo>
                    <a:pt x="662978" y="0"/>
                  </a:lnTo>
                  <a:lnTo>
                    <a:pt x="659523" y="2451"/>
                  </a:lnTo>
                  <a:lnTo>
                    <a:pt x="656945" y="9804"/>
                  </a:lnTo>
                  <a:lnTo>
                    <a:pt x="658088" y="13906"/>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906"/>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700"/>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7397939" y="1"/>
              <a:ext cx="885824" cy="682148"/>
            </a:xfrm>
            <a:prstGeom prst="rect">
              <a:avLst/>
            </a:prstGeom>
          </p:spPr>
        </p:pic>
        <p:pic>
          <p:nvPicPr>
            <p:cNvPr id="5" name="object 5"/>
            <p:cNvPicPr/>
            <p:nvPr/>
          </p:nvPicPr>
          <p:blipFill>
            <a:blip r:embed="rId3" cstate="print"/>
            <a:stretch>
              <a:fillRect/>
            </a:stretch>
          </p:blipFill>
          <p:spPr>
            <a:xfrm>
              <a:off x="0" y="1"/>
              <a:ext cx="2209799" cy="552449"/>
            </a:xfrm>
            <a:prstGeom prst="rect">
              <a:avLst/>
            </a:prstGeom>
          </p:spPr>
        </p:pic>
        <p:pic>
          <p:nvPicPr>
            <p:cNvPr id="6" name="object 6"/>
            <p:cNvPicPr/>
            <p:nvPr/>
          </p:nvPicPr>
          <p:blipFill>
            <a:blip r:embed="rId4" cstate="print"/>
            <a:stretch>
              <a:fillRect/>
            </a:stretch>
          </p:blipFill>
          <p:spPr>
            <a:xfrm>
              <a:off x="10880969" y="1380080"/>
              <a:ext cx="6153149" cy="3295649"/>
            </a:xfrm>
            <a:prstGeom prst="rect">
              <a:avLst/>
            </a:prstGeom>
          </p:spPr>
        </p:pic>
        <p:pic>
          <p:nvPicPr>
            <p:cNvPr id="7" name="object 7"/>
            <p:cNvPicPr/>
            <p:nvPr/>
          </p:nvPicPr>
          <p:blipFill>
            <a:blip r:embed="rId5" cstate="print"/>
            <a:stretch>
              <a:fillRect/>
            </a:stretch>
          </p:blipFill>
          <p:spPr>
            <a:xfrm>
              <a:off x="938359" y="3266699"/>
              <a:ext cx="9524998" cy="476249"/>
            </a:xfrm>
            <a:prstGeom prst="rect">
              <a:avLst/>
            </a:prstGeom>
          </p:spPr>
        </p:pic>
        <p:pic>
          <p:nvPicPr>
            <p:cNvPr id="8" name="object 8"/>
            <p:cNvPicPr/>
            <p:nvPr/>
          </p:nvPicPr>
          <p:blipFill>
            <a:blip r:embed="rId6" cstate="print"/>
            <a:stretch>
              <a:fillRect/>
            </a:stretch>
          </p:blipFill>
          <p:spPr>
            <a:xfrm>
              <a:off x="938359" y="4850643"/>
              <a:ext cx="10220324" cy="581024"/>
            </a:xfrm>
            <a:prstGeom prst="rect">
              <a:avLst/>
            </a:prstGeom>
          </p:spPr>
        </p:pic>
        <p:pic>
          <p:nvPicPr>
            <p:cNvPr id="9" name="object 9"/>
            <p:cNvPicPr/>
            <p:nvPr/>
          </p:nvPicPr>
          <p:blipFill>
            <a:blip r:embed="rId7" cstate="print"/>
            <a:stretch>
              <a:fillRect/>
            </a:stretch>
          </p:blipFill>
          <p:spPr>
            <a:xfrm>
              <a:off x="938359" y="6541259"/>
              <a:ext cx="11172824" cy="466724"/>
            </a:xfrm>
            <a:prstGeom prst="rect">
              <a:avLst/>
            </a:prstGeom>
          </p:spPr>
        </p:pic>
        <p:pic>
          <p:nvPicPr>
            <p:cNvPr id="10" name="object 10"/>
            <p:cNvPicPr/>
            <p:nvPr/>
          </p:nvPicPr>
          <p:blipFill>
            <a:blip r:embed="rId8" cstate="print"/>
            <a:stretch>
              <a:fillRect/>
            </a:stretch>
          </p:blipFill>
          <p:spPr>
            <a:xfrm>
              <a:off x="938359" y="8014532"/>
              <a:ext cx="11868149" cy="409574"/>
            </a:xfrm>
            <a:prstGeom prst="rect">
              <a:avLst/>
            </a:prstGeom>
          </p:spPr>
        </p:pic>
        <p:pic>
          <p:nvPicPr>
            <p:cNvPr id="11" name="object 11"/>
            <p:cNvPicPr/>
            <p:nvPr/>
          </p:nvPicPr>
          <p:blipFill>
            <a:blip r:embed="rId9" cstate="print"/>
            <a:stretch>
              <a:fillRect/>
            </a:stretch>
          </p:blipFill>
          <p:spPr>
            <a:xfrm>
              <a:off x="1028700" y="8452146"/>
              <a:ext cx="11210924" cy="419099"/>
            </a:xfrm>
            <a:prstGeom prst="rect">
              <a:avLst/>
            </a:prstGeom>
          </p:spPr>
        </p:pic>
      </p:grpSp>
      <p:sp>
        <p:nvSpPr>
          <p:cNvPr id="12" name="object 12"/>
          <p:cNvSpPr txBox="1">
            <a:spLocks noGrp="1"/>
          </p:cNvSpPr>
          <p:nvPr>
            <p:ph type="title"/>
          </p:nvPr>
        </p:nvSpPr>
        <p:spPr>
          <a:xfrm>
            <a:off x="1090375" y="1074234"/>
            <a:ext cx="9212580" cy="1111250"/>
          </a:xfrm>
          <a:prstGeom prst="rect">
            <a:avLst/>
          </a:prstGeom>
        </p:spPr>
        <p:txBody>
          <a:bodyPr vert="horz" wrap="square" lIns="0" tIns="12700" rIns="0" bIns="0" rtlCol="0">
            <a:spAutoFit/>
          </a:bodyPr>
          <a:lstStyle/>
          <a:p>
            <a:pPr marL="12700" marR="5080">
              <a:lnSpc>
                <a:spcPct val="114900"/>
              </a:lnSpc>
              <a:spcBef>
                <a:spcPts val="100"/>
              </a:spcBef>
            </a:pPr>
            <a:r>
              <a:rPr sz="3100" spc="170" dirty="0"/>
              <a:t>Here</a:t>
            </a:r>
            <a:r>
              <a:rPr sz="3100" spc="165" dirty="0"/>
              <a:t> </a:t>
            </a:r>
            <a:r>
              <a:rPr sz="3100" spc="145" dirty="0"/>
              <a:t>are</a:t>
            </a:r>
            <a:r>
              <a:rPr sz="3100" spc="165" dirty="0"/>
              <a:t> </a:t>
            </a:r>
            <a:r>
              <a:rPr sz="3100" spc="100" dirty="0"/>
              <a:t>some</a:t>
            </a:r>
            <a:r>
              <a:rPr sz="3100" spc="165" dirty="0"/>
              <a:t> </a:t>
            </a:r>
            <a:r>
              <a:rPr sz="3100" spc="160" dirty="0"/>
              <a:t>examples</a:t>
            </a:r>
            <a:r>
              <a:rPr sz="3100" spc="165" dirty="0"/>
              <a:t> </a:t>
            </a:r>
            <a:r>
              <a:rPr sz="3100" spc="50" dirty="0"/>
              <a:t>of</a:t>
            </a:r>
            <a:r>
              <a:rPr sz="3100" spc="165" dirty="0"/>
              <a:t> </a:t>
            </a:r>
            <a:r>
              <a:rPr sz="3100" spc="155" dirty="0"/>
              <a:t>queries</a:t>
            </a:r>
            <a:r>
              <a:rPr sz="3100" spc="165" dirty="0"/>
              <a:t> </a:t>
            </a:r>
            <a:r>
              <a:rPr sz="3100" spc="80" dirty="0"/>
              <a:t>that</a:t>
            </a:r>
            <a:r>
              <a:rPr sz="3100" spc="165" dirty="0"/>
              <a:t> </a:t>
            </a:r>
            <a:r>
              <a:rPr sz="3100" spc="180" dirty="0"/>
              <a:t>Instagram </a:t>
            </a:r>
            <a:r>
              <a:rPr sz="3100" spc="-690" dirty="0"/>
              <a:t> </a:t>
            </a:r>
            <a:r>
              <a:rPr sz="3100" spc="150" dirty="0"/>
              <a:t>might</a:t>
            </a:r>
            <a:r>
              <a:rPr sz="3100" spc="155" dirty="0"/>
              <a:t> </a:t>
            </a:r>
            <a:r>
              <a:rPr sz="3100" spc="240" dirty="0"/>
              <a:t>run</a:t>
            </a:r>
            <a:r>
              <a:rPr sz="3100" spc="160" dirty="0"/>
              <a:t> </a:t>
            </a:r>
            <a:r>
              <a:rPr sz="3100" spc="250" dirty="0"/>
              <a:t>in</a:t>
            </a:r>
            <a:r>
              <a:rPr sz="3100" spc="160" dirty="0"/>
              <a:t> </a:t>
            </a:r>
            <a:r>
              <a:rPr sz="3100" spc="195" dirty="0"/>
              <a:t>Cassandra:</a:t>
            </a:r>
            <a:endParaRPr sz="3100"/>
          </a:p>
        </p:txBody>
      </p:sp>
      <p:sp>
        <p:nvSpPr>
          <p:cNvPr id="13" name="object 13"/>
          <p:cNvSpPr txBox="1"/>
          <p:nvPr/>
        </p:nvSpPr>
        <p:spPr>
          <a:xfrm>
            <a:off x="1028090" y="2645139"/>
            <a:ext cx="8048625" cy="406400"/>
          </a:xfrm>
          <a:prstGeom prst="rect">
            <a:avLst/>
          </a:prstGeom>
        </p:spPr>
        <p:txBody>
          <a:bodyPr vert="horz" wrap="square" lIns="0" tIns="12700" rIns="0" bIns="0" rtlCol="0">
            <a:spAutoFit/>
          </a:bodyPr>
          <a:lstStyle/>
          <a:p>
            <a:pPr marL="12700">
              <a:lnSpc>
                <a:spcPct val="100000"/>
              </a:lnSpc>
              <a:spcBef>
                <a:spcPts val="100"/>
              </a:spcBef>
            </a:pPr>
            <a:r>
              <a:rPr sz="2500" spc="-5" dirty="0">
                <a:solidFill>
                  <a:srgbClr val="FFFFFF"/>
                </a:solidFill>
                <a:latin typeface="Cambria"/>
                <a:cs typeface="Cambria"/>
              </a:rPr>
              <a:t>1</a:t>
            </a:r>
            <a:r>
              <a:rPr sz="2500" dirty="0">
                <a:solidFill>
                  <a:srgbClr val="FFFFFF"/>
                </a:solidFill>
                <a:latin typeface="Cambria"/>
                <a:cs typeface="Cambria"/>
              </a:rPr>
              <a:t>.</a:t>
            </a:r>
            <a:r>
              <a:rPr sz="2500" spc="-305" dirty="0">
                <a:solidFill>
                  <a:srgbClr val="FFFFFF"/>
                </a:solidFill>
                <a:latin typeface="Cambria"/>
                <a:cs typeface="Cambria"/>
              </a:rPr>
              <a:t> </a:t>
            </a:r>
            <a:r>
              <a:rPr sz="2500" b="1" spc="-5" dirty="0">
                <a:solidFill>
                  <a:srgbClr val="FFFFFF"/>
                </a:solidFill>
                <a:latin typeface="Cambria"/>
                <a:cs typeface="Cambria"/>
              </a:rPr>
              <a:t>Retr</a:t>
            </a:r>
            <a:r>
              <a:rPr sz="2500" b="1" dirty="0">
                <a:solidFill>
                  <a:srgbClr val="FFFFFF"/>
                </a:solidFill>
                <a:latin typeface="Cambria"/>
                <a:cs typeface="Cambria"/>
              </a:rPr>
              <a:t>i</a:t>
            </a:r>
            <a:r>
              <a:rPr sz="2500" b="1" spc="-5" dirty="0">
                <a:solidFill>
                  <a:srgbClr val="FFFFFF"/>
                </a:solidFill>
                <a:latin typeface="Cambria"/>
                <a:cs typeface="Cambria"/>
              </a:rPr>
              <a:t>ev</a:t>
            </a:r>
            <a:r>
              <a:rPr sz="2500" b="1" dirty="0">
                <a:solidFill>
                  <a:srgbClr val="FFFFFF"/>
                </a:solidFill>
                <a:latin typeface="Cambria"/>
                <a:cs typeface="Cambria"/>
              </a:rPr>
              <a:t>e</a:t>
            </a:r>
            <a:r>
              <a:rPr sz="2500" b="1" spc="-5" dirty="0">
                <a:solidFill>
                  <a:srgbClr val="FFFFFF"/>
                </a:solidFill>
                <a:latin typeface="Cambria"/>
                <a:cs typeface="Cambria"/>
              </a:rPr>
              <a:t> </a:t>
            </a:r>
            <a:r>
              <a:rPr sz="2500" b="1" dirty="0">
                <a:solidFill>
                  <a:srgbClr val="FFFFFF"/>
                </a:solidFill>
                <a:latin typeface="Cambria"/>
                <a:cs typeface="Cambria"/>
              </a:rPr>
              <a:t>a</a:t>
            </a:r>
            <a:r>
              <a:rPr sz="2500" b="1" spc="-5" dirty="0">
                <a:solidFill>
                  <a:srgbClr val="FFFFFF"/>
                </a:solidFill>
                <a:latin typeface="Cambria"/>
                <a:cs typeface="Cambria"/>
              </a:rPr>
              <a:t> user</a:t>
            </a:r>
            <a:r>
              <a:rPr sz="2500" b="1" dirty="0">
                <a:solidFill>
                  <a:srgbClr val="FFFFFF"/>
                </a:solidFill>
                <a:latin typeface="Cambria"/>
                <a:cs typeface="Cambria"/>
              </a:rPr>
              <a:t>'s</a:t>
            </a:r>
            <a:r>
              <a:rPr sz="2500" b="1" spc="-5" dirty="0">
                <a:solidFill>
                  <a:srgbClr val="FFFFFF"/>
                </a:solidFill>
                <a:latin typeface="Cambria"/>
                <a:cs typeface="Cambria"/>
              </a:rPr>
              <a:t> pro</a:t>
            </a:r>
            <a:r>
              <a:rPr sz="2500" b="1" dirty="0">
                <a:solidFill>
                  <a:srgbClr val="FFFFFF"/>
                </a:solidFill>
                <a:latin typeface="Cambria"/>
                <a:cs typeface="Cambria"/>
              </a:rPr>
              <a:t>file</a:t>
            </a:r>
            <a:r>
              <a:rPr sz="2500" b="1" spc="-5" dirty="0">
                <a:solidFill>
                  <a:srgbClr val="FFFFFF"/>
                </a:solidFill>
                <a:latin typeface="Cambria"/>
                <a:cs typeface="Cambria"/>
              </a:rPr>
              <a:t> </a:t>
            </a:r>
            <a:r>
              <a:rPr sz="2500" b="1" dirty="0">
                <a:solidFill>
                  <a:srgbClr val="FFFFFF"/>
                </a:solidFill>
                <a:latin typeface="Cambria"/>
                <a:cs typeface="Cambria"/>
              </a:rPr>
              <a:t>i</a:t>
            </a:r>
            <a:r>
              <a:rPr sz="2500" b="1" spc="-5" dirty="0">
                <a:solidFill>
                  <a:srgbClr val="FFFFFF"/>
                </a:solidFill>
                <a:latin typeface="Cambria"/>
                <a:cs typeface="Cambria"/>
              </a:rPr>
              <a:t>n</a:t>
            </a:r>
            <a:r>
              <a:rPr sz="2500" b="1" dirty="0">
                <a:solidFill>
                  <a:srgbClr val="FFFFFF"/>
                </a:solidFill>
                <a:latin typeface="Cambria"/>
                <a:cs typeface="Cambria"/>
              </a:rPr>
              <a:t>f</a:t>
            </a:r>
            <a:r>
              <a:rPr sz="2500" b="1" spc="-5" dirty="0">
                <a:solidFill>
                  <a:srgbClr val="FFFFFF"/>
                </a:solidFill>
                <a:latin typeface="Cambria"/>
                <a:cs typeface="Cambria"/>
              </a:rPr>
              <a:t>ormat</a:t>
            </a:r>
            <a:r>
              <a:rPr sz="2500" b="1" dirty="0">
                <a:solidFill>
                  <a:srgbClr val="FFFFFF"/>
                </a:solidFill>
                <a:latin typeface="Cambria"/>
                <a:cs typeface="Cambria"/>
              </a:rPr>
              <a:t>i</a:t>
            </a:r>
            <a:r>
              <a:rPr sz="2500" b="1" spc="-5" dirty="0">
                <a:solidFill>
                  <a:srgbClr val="FFFFFF"/>
                </a:solidFill>
                <a:latin typeface="Cambria"/>
                <a:cs typeface="Cambria"/>
              </a:rPr>
              <a:t>o</a:t>
            </a:r>
            <a:r>
              <a:rPr sz="2500" b="1" dirty="0">
                <a:solidFill>
                  <a:srgbClr val="FFFFFF"/>
                </a:solidFill>
                <a:latin typeface="Cambria"/>
                <a:cs typeface="Cambria"/>
              </a:rPr>
              <a:t>n</a:t>
            </a:r>
            <a:r>
              <a:rPr sz="2500" b="1" spc="-5" dirty="0">
                <a:solidFill>
                  <a:srgbClr val="FFFFFF"/>
                </a:solidFill>
                <a:latin typeface="Cambria"/>
                <a:cs typeface="Cambria"/>
              </a:rPr>
              <a:t> b</a:t>
            </a:r>
            <a:r>
              <a:rPr sz="2500" b="1" dirty="0">
                <a:solidFill>
                  <a:srgbClr val="FFFFFF"/>
                </a:solidFill>
                <a:latin typeface="Cambria"/>
                <a:cs typeface="Cambria"/>
              </a:rPr>
              <a:t>y</a:t>
            </a:r>
            <a:r>
              <a:rPr sz="2500" b="1" spc="-5" dirty="0">
                <a:solidFill>
                  <a:srgbClr val="FFFFFF"/>
                </a:solidFill>
                <a:latin typeface="Cambria"/>
                <a:cs typeface="Cambria"/>
              </a:rPr>
              <a:t> </a:t>
            </a:r>
            <a:r>
              <a:rPr sz="2500" b="1" dirty="0">
                <a:solidFill>
                  <a:srgbClr val="FFFFFF"/>
                </a:solidFill>
                <a:latin typeface="Cambria"/>
                <a:cs typeface="Cambria"/>
              </a:rPr>
              <a:t>t</a:t>
            </a:r>
            <a:r>
              <a:rPr sz="2500" b="1" spc="-5" dirty="0">
                <a:solidFill>
                  <a:srgbClr val="FFFFFF"/>
                </a:solidFill>
                <a:latin typeface="Cambria"/>
                <a:cs typeface="Cambria"/>
              </a:rPr>
              <a:t>he</a:t>
            </a:r>
            <a:r>
              <a:rPr sz="2500" b="1" dirty="0">
                <a:solidFill>
                  <a:srgbClr val="FFFFFF"/>
                </a:solidFill>
                <a:latin typeface="Cambria"/>
                <a:cs typeface="Cambria"/>
              </a:rPr>
              <a:t>ir</a:t>
            </a:r>
            <a:r>
              <a:rPr sz="2500" b="1" spc="-5" dirty="0">
                <a:solidFill>
                  <a:srgbClr val="FFFFFF"/>
                </a:solidFill>
                <a:latin typeface="Cambria"/>
                <a:cs typeface="Cambria"/>
              </a:rPr>
              <a:t> use</a:t>
            </a:r>
            <a:r>
              <a:rPr sz="2500" b="1" dirty="0">
                <a:solidFill>
                  <a:srgbClr val="FFFFFF"/>
                </a:solidFill>
                <a:latin typeface="Cambria"/>
                <a:cs typeface="Cambria"/>
              </a:rPr>
              <a:t>r</a:t>
            </a:r>
            <a:r>
              <a:rPr sz="2500" b="1" spc="-5" dirty="0">
                <a:solidFill>
                  <a:srgbClr val="FFFFFF"/>
                </a:solidFill>
                <a:latin typeface="Cambria"/>
                <a:cs typeface="Cambria"/>
              </a:rPr>
              <a:t> ID</a:t>
            </a:r>
            <a:r>
              <a:rPr sz="2500" b="1" dirty="0">
                <a:solidFill>
                  <a:srgbClr val="FFFFFF"/>
                </a:solidFill>
                <a:latin typeface="Cambria"/>
                <a:cs typeface="Cambria"/>
              </a:rPr>
              <a:t>:</a:t>
            </a:r>
            <a:endParaRPr sz="2500">
              <a:latin typeface="Cambria"/>
              <a:cs typeface="Cambria"/>
            </a:endParaRPr>
          </a:p>
        </p:txBody>
      </p:sp>
      <p:sp>
        <p:nvSpPr>
          <p:cNvPr id="14" name="object 14"/>
          <p:cNvSpPr txBox="1"/>
          <p:nvPr/>
        </p:nvSpPr>
        <p:spPr>
          <a:xfrm>
            <a:off x="1016000" y="4259796"/>
            <a:ext cx="593598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Cambria"/>
                <a:cs typeface="Cambria"/>
              </a:rPr>
              <a:t>2.</a:t>
            </a:r>
            <a:r>
              <a:rPr sz="2500" b="1" spc="-10" dirty="0">
                <a:solidFill>
                  <a:srgbClr val="FFFFFF"/>
                </a:solidFill>
                <a:latin typeface="Cambria"/>
                <a:cs typeface="Cambria"/>
              </a:rPr>
              <a:t> </a:t>
            </a:r>
            <a:r>
              <a:rPr sz="2500" b="1" spc="-5" dirty="0">
                <a:solidFill>
                  <a:srgbClr val="FFFFFF"/>
                </a:solidFill>
                <a:latin typeface="Cambria"/>
                <a:cs typeface="Cambria"/>
              </a:rPr>
              <a:t>Retrieve</a:t>
            </a:r>
            <a:r>
              <a:rPr sz="2500" b="1" spc="-10" dirty="0">
                <a:solidFill>
                  <a:srgbClr val="FFFFFF"/>
                </a:solidFill>
                <a:latin typeface="Cambria"/>
                <a:cs typeface="Cambria"/>
              </a:rPr>
              <a:t> </a:t>
            </a:r>
            <a:r>
              <a:rPr sz="2500" b="1" spc="-5" dirty="0">
                <a:solidFill>
                  <a:srgbClr val="FFFFFF"/>
                </a:solidFill>
                <a:latin typeface="Cambria"/>
                <a:cs typeface="Cambria"/>
              </a:rPr>
              <a:t>the list</a:t>
            </a:r>
            <a:r>
              <a:rPr sz="2500" b="1" spc="-10" dirty="0">
                <a:solidFill>
                  <a:srgbClr val="FFFFFF"/>
                </a:solidFill>
                <a:latin typeface="Cambria"/>
                <a:cs typeface="Cambria"/>
              </a:rPr>
              <a:t> </a:t>
            </a:r>
            <a:r>
              <a:rPr sz="2500" b="1" spc="-5" dirty="0">
                <a:solidFill>
                  <a:srgbClr val="FFFFFF"/>
                </a:solidFill>
                <a:latin typeface="Cambria"/>
                <a:cs typeface="Cambria"/>
              </a:rPr>
              <a:t>of followers</a:t>
            </a:r>
            <a:r>
              <a:rPr sz="2500" b="1" spc="-10" dirty="0">
                <a:solidFill>
                  <a:srgbClr val="FFFFFF"/>
                </a:solidFill>
                <a:latin typeface="Cambria"/>
                <a:cs typeface="Cambria"/>
              </a:rPr>
              <a:t> </a:t>
            </a:r>
            <a:r>
              <a:rPr sz="2500" b="1" spc="-5" dirty="0">
                <a:solidFill>
                  <a:srgbClr val="FFFFFF"/>
                </a:solidFill>
                <a:latin typeface="Cambria"/>
                <a:cs typeface="Cambria"/>
              </a:rPr>
              <a:t>for</a:t>
            </a:r>
            <a:r>
              <a:rPr sz="2500" b="1" spc="-10" dirty="0">
                <a:solidFill>
                  <a:srgbClr val="FFFFFF"/>
                </a:solidFill>
                <a:latin typeface="Cambria"/>
                <a:cs typeface="Cambria"/>
              </a:rPr>
              <a:t> </a:t>
            </a:r>
            <a:r>
              <a:rPr sz="2500" b="1" dirty="0">
                <a:solidFill>
                  <a:srgbClr val="FFFFFF"/>
                </a:solidFill>
                <a:latin typeface="Cambria"/>
                <a:cs typeface="Cambria"/>
              </a:rPr>
              <a:t>a</a:t>
            </a:r>
            <a:r>
              <a:rPr sz="2500" b="1" spc="-5" dirty="0">
                <a:solidFill>
                  <a:srgbClr val="FFFFFF"/>
                </a:solidFill>
                <a:latin typeface="Cambria"/>
                <a:cs typeface="Cambria"/>
              </a:rPr>
              <a:t> user</a:t>
            </a:r>
            <a:endParaRPr sz="2500">
              <a:latin typeface="Cambria"/>
              <a:cs typeface="Cambria"/>
            </a:endParaRPr>
          </a:p>
        </p:txBody>
      </p:sp>
      <p:sp>
        <p:nvSpPr>
          <p:cNvPr id="15" name="object 15"/>
          <p:cNvSpPr txBox="1"/>
          <p:nvPr/>
        </p:nvSpPr>
        <p:spPr>
          <a:xfrm>
            <a:off x="1090375" y="5845967"/>
            <a:ext cx="7437755"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Cambria"/>
                <a:cs typeface="Cambria"/>
              </a:rPr>
              <a:t>3.</a:t>
            </a:r>
            <a:r>
              <a:rPr sz="2500" b="1" spc="-10" dirty="0">
                <a:solidFill>
                  <a:srgbClr val="FFFFFF"/>
                </a:solidFill>
                <a:latin typeface="Cambria"/>
                <a:cs typeface="Cambria"/>
              </a:rPr>
              <a:t> </a:t>
            </a:r>
            <a:r>
              <a:rPr sz="2500" b="1" spc="-5" dirty="0">
                <a:solidFill>
                  <a:srgbClr val="FFFFFF"/>
                </a:solidFill>
                <a:latin typeface="Cambria"/>
                <a:cs typeface="Cambria"/>
              </a:rPr>
              <a:t>Retrieve the</a:t>
            </a:r>
            <a:r>
              <a:rPr sz="2500" b="1" spc="-10" dirty="0">
                <a:solidFill>
                  <a:srgbClr val="FFFFFF"/>
                </a:solidFill>
                <a:latin typeface="Cambria"/>
                <a:cs typeface="Cambria"/>
              </a:rPr>
              <a:t> </a:t>
            </a:r>
            <a:r>
              <a:rPr sz="2500" b="1" spc="-5" dirty="0">
                <a:solidFill>
                  <a:srgbClr val="FFFFFF"/>
                </a:solidFill>
                <a:latin typeface="Cambria"/>
                <a:cs typeface="Cambria"/>
              </a:rPr>
              <a:t>number of</a:t>
            </a:r>
            <a:r>
              <a:rPr sz="2500" b="1" spc="-10" dirty="0">
                <a:solidFill>
                  <a:srgbClr val="FFFFFF"/>
                </a:solidFill>
                <a:latin typeface="Cambria"/>
                <a:cs typeface="Cambria"/>
              </a:rPr>
              <a:t> </a:t>
            </a:r>
            <a:r>
              <a:rPr sz="2500" b="1" spc="-5" dirty="0">
                <a:solidFill>
                  <a:srgbClr val="FFFFFF"/>
                </a:solidFill>
                <a:latin typeface="Cambria"/>
                <a:cs typeface="Cambria"/>
              </a:rPr>
              <a:t>likes for </a:t>
            </a:r>
            <a:r>
              <a:rPr sz="2500" b="1" dirty="0">
                <a:solidFill>
                  <a:srgbClr val="FFFFFF"/>
                </a:solidFill>
                <a:latin typeface="Cambria"/>
                <a:cs typeface="Cambria"/>
              </a:rPr>
              <a:t>a</a:t>
            </a:r>
            <a:r>
              <a:rPr sz="2500" b="1" spc="-10" dirty="0">
                <a:solidFill>
                  <a:srgbClr val="FFFFFF"/>
                </a:solidFill>
                <a:latin typeface="Cambria"/>
                <a:cs typeface="Cambria"/>
              </a:rPr>
              <a:t> </a:t>
            </a:r>
            <a:r>
              <a:rPr sz="2500" b="1" spc="-5" dirty="0">
                <a:solidFill>
                  <a:srgbClr val="FFFFFF"/>
                </a:solidFill>
                <a:latin typeface="Cambria"/>
                <a:cs typeface="Cambria"/>
              </a:rPr>
              <a:t>specific photo:</a:t>
            </a:r>
            <a:endParaRPr sz="2500">
              <a:latin typeface="Cambria"/>
              <a:cs typeface="Cambria"/>
            </a:endParaRPr>
          </a:p>
        </p:txBody>
      </p:sp>
      <p:sp>
        <p:nvSpPr>
          <p:cNvPr id="16" name="object 16"/>
          <p:cNvSpPr txBox="1"/>
          <p:nvPr/>
        </p:nvSpPr>
        <p:spPr>
          <a:xfrm>
            <a:off x="1016000" y="7420840"/>
            <a:ext cx="842899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FFFFFF"/>
                </a:solidFill>
                <a:latin typeface="Cambria"/>
                <a:cs typeface="Cambria"/>
              </a:rPr>
              <a:t>4.</a:t>
            </a:r>
            <a:r>
              <a:rPr sz="2500" b="1" spc="-10" dirty="0">
                <a:solidFill>
                  <a:srgbClr val="FFFFFF"/>
                </a:solidFill>
                <a:latin typeface="Cambria"/>
                <a:cs typeface="Cambria"/>
              </a:rPr>
              <a:t> </a:t>
            </a:r>
            <a:r>
              <a:rPr sz="2500" b="1" spc="-5" dirty="0">
                <a:solidFill>
                  <a:srgbClr val="FFFFFF"/>
                </a:solidFill>
                <a:latin typeface="Cambria"/>
                <a:cs typeface="Cambria"/>
              </a:rPr>
              <a:t>Retrieve all</a:t>
            </a:r>
            <a:r>
              <a:rPr sz="2500" b="1" spc="-10" dirty="0">
                <a:solidFill>
                  <a:srgbClr val="FFFFFF"/>
                </a:solidFill>
                <a:latin typeface="Cambria"/>
                <a:cs typeface="Cambria"/>
              </a:rPr>
              <a:t> </a:t>
            </a:r>
            <a:r>
              <a:rPr sz="2500" b="1" spc="-5" dirty="0">
                <a:solidFill>
                  <a:srgbClr val="FFFFFF"/>
                </a:solidFill>
                <a:latin typeface="Cambria"/>
                <a:cs typeface="Cambria"/>
              </a:rPr>
              <a:t>photos posted by</a:t>
            </a:r>
            <a:r>
              <a:rPr sz="2500" b="1" spc="-10" dirty="0">
                <a:solidFill>
                  <a:srgbClr val="FFFFFF"/>
                </a:solidFill>
                <a:latin typeface="Cambria"/>
                <a:cs typeface="Cambria"/>
              </a:rPr>
              <a:t> </a:t>
            </a:r>
            <a:r>
              <a:rPr sz="2500" b="1" dirty="0">
                <a:solidFill>
                  <a:srgbClr val="FFFFFF"/>
                </a:solidFill>
                <a:latin typeface="Cambria"/>
                <a:cs typeface="Cambria"/>
              </a:rPr>
              <a:t>a</a:t>
            </a:r>
            <a:r>
              <a:rPr sz="2500" b="1" spc="-5" dirty="0">
                <a:solidFill>
                  <a:srgbClr val="FFFFFF"/>
                </a:solidFill>
                <a:latin typeface="Cambria"/>
                <a:cs typeface="Cambria"/>
              </a:rPr>
              <a:t> user</a:t>
            </a:r>
            <a:r>
              <a:rPr sz="2500" b="1" spc="-10" dirty="0">
                <a:solidFill>
                  <a:srgbClr val="FFFFFF"/>
                </a:solidFill>
                <a:latin typeface="Cambria"/>
                <a:cs typeface="Cambria"/>
              </a:rPr>
              <a:t> </a:t>
            </a:r>
            <a:r>
              <a:rPr sz="2500" b="1" dirty="0">
                <a:solidFill>
                  <a:srgbClr val="FFFFFF"/>
                </a:solidFill>
                <a:latin typeface="Cambria"/>
                <a:cs typeface="Cambria"/>
              </a:rPr>
              <a:t>in</a:t>
            </a:r>
            <a:r>
              <a:rPr sz="2500" b="1" spc="-5" dirty="0">
                <a:solidFill>
                  <a:srgbClr val="FFFFFF"/>
                </a:solidFill>
                <a:latin typeface="Cambria"/>
                <a:cs typeface="Cambria"/>
              </a:rPr>
              <a:t> the last</a:t>
            </a:r>
            <a:r>
              <a:rPr sz="2500" b="1" spc="-10" dirty="0">
                <a:solidFill>
                  <a:srgbClr val="FFFFFF"/>
                </a:solidFill>
                <a:latin typeface="Cambria"/>
                <a:cs typeface="Cambria"/>
              </a:rPr>
              <a:t> </a:t>
            </a:r>
            <a:r>
              <a:rPr sz="2500" b="1" spc="-5" dirty="0">
                <a:solidFill>
                  <a:srgbClr val="FFFFFF"/>
                </a:solidFill>
                <a:latin typeface="Cambria"/>
                <a:cs typeface="Cambria"/>
              </a:rPr>
              <a:t>24 hours</a:t>
            </a:r>
            <a:endParaRPr sz="250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4190" cy="9848850"/>
            <a:chOff x="0" y="0"/>
            <a:chExt cx="18284190" cy="9848850"/>
          </a:xfrm>
        </p:grpSpPr>
        <p:sp>
          <p:nvSpPr>
            <p:cNvPr id="3" name="object 3"/>
            <p:cNvSpPr/>
            <p:nvPr/>
          </p:nvSpPr>
          <p:spPr>
            <a:xfrm>
              <a:off x="1968144" y="8948915"/>
              <a:ext cx="15290800" cy="524510"/>
            </a:xfrm>
            <a:custGeom>
              <a:avLst/>
              <a:gdLst/>
              <a:ahLst/>
              <a:cxnLst/>
              <a:rect l="l" t="t" r="r" b="b"/>
              <a:pathLst>
                <a:path w="15290800" h="524509">
                  <a:moveTo>
                    <a:pt x="476250" y="261556"/>
                  </a:moveTo>
                  <a:lnTo>
                    <a:pt x="471678" y="214731"/>
                  </a:lnTo>
                  <a:lnTo>
                    <a:pt x="461860" y="182321"/>
                  </a:lnTo>
                  <a:lnTo>
                    <a:pt x="461860" y="261556"/>
                  </a:lnTo>
                  <a:lnTo>
                    <a:pt x="460349" y="285737"/>
                  </a:lnTo>
                  <a:lnTo>
                    <a:pt x="452094" y="327113"/>
                  </a:lnTo>
                  <a:lnTo>
                    <a:pt x="436714" y="364769"/>
                  </a:lnTo>
                  <a:lnTo>
                    <a:pt x="435965" y="366217"/>
                  </a:lnTo>
                  <a:lnTo>
                    <a:pt x="435724" y="367880"/>
                  </a:lnTo>
                  <a:lnTo>
                    <a:pt x="457835" y="479615"/>
                  </a:lnTo>
                  <a:lnTo>
                    <a:pt x="428193" y="474421"/>
                  </a:lnTo>
                  <a:lnTo>
                    <a:pt x="343420" y="459562"/>
                  </a:lnTo>
                  <a:lnTo>
                    <a:pt x="341820" y="459816"/>
                  </a:lnTo>
                  <a:lnTo>
                    <a:pt x="300901" y="476351"/>
                  </a:lnTo>
                  <a:lnTo>
                    <a:pt x="261340" y="483908"/>
                  </a:lnTo>
                  <a:lnTo>
                    <a:pt x="238125" y="485292"/>
                  </a:lnTo>
                  <a:lnTo>
                    <a:pt x="194132" y="480987"/>
                  </a:lnTo>
                  <a:lnTo>
                    <a:pt x="152450" y="468363"/>
                  </a:lnTo>
                  <a:lnTo>
                    <a:pt x="114058" y="447827"/>
                  </a:lnTo>
                  <a:lnTo>
                    <a:pt x="79921" y="419760"/>
                  </a:lnTo>
                  <a:lnTo>
                    <a:pt x="51854" y="385610"/>
                  </a:lnTo>
                  <a:lnTo>
                    <a:pt x="31305" y="347218"/>
                  </a:lnTo>
                  <a:lnTo>
                    <a:pt x="18681" y="305536"/>
                  </a:lnTo>
                  <a:lnTo>
                    <a:pt x="14389" y="261556"/>
                  </a:lnTo>
                  <a:lnTo>
                    <a:pt x="18681" y="217563"/>
                  </a:lnTo>
                  <a:lnTo>
                    <a:pt x="31305" y="175882"/>
                  </a:lnTo>
                  <a:lnTo>
                    <a:pt x="51854" y="137490"/>
                  </a:lnTo>
                  <a:lnTo>
                    <a:pt x="79921" y="103339"/>
                  </a:lnTo>
                  <a:lnTo>
                    <a:pt x="114058" y="75272"/>
                  </a:lnTo>
                  <a:lnTo>
                    <a:pt x="152450" y="54737"/>
                  </a:lnTo>
                  <a:lnTo>
                    <a:pt x="194132" y="42113"/>
                  </a:lnTo>
                  <a:lnTo>
                    <a:pt x="238125" y="37820"/>
                  </a:lnTo>
                  <a:lnTo>
                    <a:pt x="282105" y="42113"/>
                  </a:lnTo>
                  <a:lnTo>
                    <a:pt x="323786" y="54737"/>
                  </a:lnTo>
                  <a:lnTo>
                    <a:pt x="362178" y="75272"/>
                  </a:lnTo>
                  <a:lnTo>
                    <a:pt x="396328" y="103339"/>
                  </a:lnTo>
                  <a:lnTo>
                    <a:pt x="424395" y="137490"/>
                  </a:lnTo>
                  <a:lnTo>
                    <a:pt x="444944" y="175882"/>
                  </a:lnTo>
                  <a:lnTo>
                    <a:pt x="457555" y="217563"/>
                  </a:lnTo>
                  <a:lnTo>
                    <a:pt x="461860" y="261556"/>
                  </a:lnTo>
                  <a:lnTo>
                    <a:pt x="461860" y="182321"/>
                  </a:lnTo>
                  <a:lnTo>
                    <a:pt x="436372" y="129514"/>
                  </a:lnTo>
                  <a:lnTo>
                    <a:pt x="406501" y="93167"/>
                  </a:lnTo>
                  <a:lnTo>
                    <a:pt x="370166" y="63296"/>
                  </a:lnTo>
                  <a:lnTo>
                    <a:pt x="329298" y="41427"/>
                  </a:lnTo>
                  <a:lnTo>
                    <a:pt x="317347" y="37820"/>
                  </a:lnTo>
                  <a:lnTo>
                    <a:pt x="284937" y="28003"/>
                  </a:lnTo>
                  <a:lnTo>
                    <a:pt x="238125" y="23431"/>
                  </a:lnTo>
                  <a:lnTo>
                    <a:pt x="191300" y="28003"/>
                  </a:lnTo>
                  <a:lnTo>
                    <a:pt x="146951" y="41427"/>
                  </a:lnTo>
                  <a:lnTo>
                    <a:pt x="106083" y="63296"/>
                  </a:lnTo>
                  <a:lnTo>
                    <a:pt x="69748" y="93167"/>
                  </a:lnTo>
                  <a:lnTo>
                    <a:pt x="39865" y="129514"/>
                  </a:lnTo>
                  <a:lnTo>
                    <a:pt x="18008" y="170370"/>
                  </a:lnTo>
                  <a:lnTo>
                    <a:pt x="4572" y="214731"/>
                  </a:lnTo>
                  <a:lnTo>
                    <a:pt x="0" y="261556"/>
                  </a:lnTo>
                  <a:lnTo>
                    <a:pt x="4572" y="308368"/>
                  </a:lnTo>
                  <a:lnTo>
                    <a:pt x="18008" y="352729"/>
                  </a:lnTo>
                  <a:lnTo>
                    <a:pt x="39865" y="393585"/>
                  </a:lnTo>
                  <a:lnTo>
                    <a:pt x="69748" y="429933"/>
                  </a:lnTo>
                  <a:lnTo>
                    <a:pt x="106083" y="459803"/>
                  </a:lnTo>
                  <a:lnTo>
                    <a:pt x="146951" y="481672"/>
                  </a:lnTo>
                  <a:lnTo>
                    <a:pt x="191300" y="495096"/>
                  </a:lnTo>
                  <a:lnTo>
                    <a:pt x="238125" y="499668"/>
                  </a:lnTo>
                  <a:lnTo>
                    <a:pt x="262699" y="498246"/>
                  </a:lnTo>
                  <a:lnTo>
                    <a:pt x="304952" y="490156"/>
                  </a:lnTo>
                  <a:lnTo>
                    <a:pt x="344855" y="474421"/>
                  </a:lnTo>
                  <a:lnTo>
                    <a:pt x="468020" y="496011"/>
                  </a:lnTo>
                  <a:lnTo>
                    <a:pt x="470408" y="495249"/>
                  </a:lnTo>
                  <a:lnTo>
                    <a:pt x="473722" y="491858"/>
                  </a:lnTo>
                  <a:lnTo>
                    <a:pt x="474446" y="489445"/>
                  </a:lnTo>
                  <a:lnTo>
                    <a:pt x="472490" y="479615"/>
                  </a:lnTo>
                  <a:lnTo>
                    <a:pt x="450646" y="369138"/>
                  </a:lnTo>
                  <a:lnTo>
                    <a:pt x="465861" y="331317"/>
                  </a:lnTo>
                  <a:lnTo>
                    <a:pt x="474687" y="287185"/>
                  </a:lnTo>
                  <a:lnTo>
                    <a:pt x="476250" y="261556"/>
                  </a:lnTo>
                  <a:close/>
                </a:path>
                <a:path w="15290800" h="524509">
                  <a:moveTo>
                    <a:pt x="1257046" y="9956"/>
                  </a:moveTo>
                  <a:lnTo>
                    <a:pt x="1247990" y="0"/>
                  </a:lnTo>
                  <a:lnTo>
                    <a:pt x="1222578" y="0"/>
                  </a:lnTo>
                  <a:lnTo>
                    <a:pt x="1222578" y="34709"/>
                  </a:lnTo>
                  <a:lnTo>
                    <a:pt x="960386" y="487387"/>
                  </a:lnTo>
                  <a:lnTo>
                    <a:pt x="920102" y="212064"/>
                  </a:lnTo>
                  <a:lnTo>
                    <a:pt x="947318" y="196100"/>
                  </a:lnTo>
                  <a:lnTo>
                    <a:pt x="1222578" y="34709"/>
                  </a:lnTo>
                  <a:lnTo>
                    <a:pt x="1222578" y="0"/>
                  </a:lnTo>
                  <a:lnTo>
                    <a:pt x="1214094" y="0"/>
                  </a:lnTo>
                  <a:lnTo>
                    <a:pt x="1214094" y="18402"/>
                  </a:lnTo>
                  <a:lnTo>
                    <a:pt x="911009" y="196100"/>
                  </a:lnTo>
                  <a:lnTo>
                    <a:pt x="692683" y="18402"/>
                  </a:lnTo>
                  <a:lnTo>
                    <a:pt x="1214094" y="18402"/>
                  </a:lnTo>
                  <a:lnTo>
                    <a:pt x="1214094" y="0"/>
                  </a:lnTo>
                  <a:lnTo>
                    <a:pt x="662978" y="0"/>
                  </a:lnTo>
                  <a:lnTo>
                    <a:pt x="659523" y="2451"/>
                  </a:lnTo>
                  <a:lnTo>
                    <a:pt x="656945" y="9804"/>
                  </a:lnTo>
                  <a:lnTo>
                    <a:pt x="658088" y="13893"/>
                  </a:lnTo>
                  <a:lnTo>
                    <a:pt x="901636" y="212140"/>
                  </a:lnTo>
                  <a:lnTo>
                    <a:pt x="946658" y="519912"/>
                  </a:lnTo>
                  <a:lnTo>
                    <a:pt x="949591" y="522998"/>
                  </a:lnTo>
                  <a:lnTo>
                    <a:pt x="953985" y="523849"/>
                  </a:lnTo>
                  <a:lnTo>
                    <a:pt x="954570" y="523900"/>
                  </a:lnTo>
                  <a:lnTo>
                    <a:pt x="958354" y="523900"/>
                  </a:lnTo>
                  <a:lnTo>
                    <a:pt x="961377" y="522198"/>
                  </a:lnTo>
                  <a:lnTo>
                    <a:pt x="981544" y="487387"/>
                  </a:lnTo>
                  <a:lnTo>
                    <a:pt x="1243736" y="34709"/>
                  </a:lnTo>
                  <a:lnTo>
                    <a:pt x="1253185" y="18402"/>
                  </a:lnTo>
                  <a:lnTo>
                    <a:pt x="1255788" y="13893"/>
                  </a:lnTo>
                  <a:lnTo>
                    <a:pt x="1256182" y="13169"/>
                  </a:lnTo>
                  <a:lnTo>
                    <a:pt x="1256538" y="12306"/>
                  </a:lnTo>
                  <a:lnTo>
                    <a:pt x="1256855" y="11226"/>
                  </a:lnTo>
                  <a:lnTo>
                    <a:pt x="1257046" y="9956"/>
                  </a:lnTo>
                  <a:close/>
                </a:path>
                <a:path w="15290800" h="524509">
                  <a:moveTo>
                    <a:pt x="15290305" y="3632"/>
                  </a:moveTo>
                  <a:lnTo>
                    <a:pt x="15286660" y="12"/>
                  </a:lnTo>
                  <a:lnTo>
                    <a:pt x="14855787" y="12"/>
                  </a:lnTo>
                  <a:lnTo>
                    <a:pt x="14852155" y="3632"/>
                  </a:lnTo>
                  <a:lnTo>
                    <a:pt x="14852155" y="518414"/>
                  </a:lnTo>
                  <a:lnTo>
                    <a:pt x="14854187" y="521398"/>
                  </a:lnTo>
                  <a:lnTo>
                    <a:pt x="14860346" y="523849"/>
                  </a:lnTo>
                  <a:lnTo>
                    <a:pt x="14863877" y="523074"/>
                  </a:lnTo>
                  <a:lnTo>
                    <a:pt x="15070963" y="306082"/>
                  </a:lnTo>
                  <a:lnTo>
                    <a:pt x="15276297" y="520687"/>
                  </a:lnTo>
                  <a:lnTo>
                    <a:pt x="15278583" y="523087"/>
                  </a:lnTo>
                  <a:lnTo>
                    <a:pt x="15282113" y="523849"/>
                  </a:lnTo>
                  <a:lnTo>
                    <a:pt x="15288273" y="521398"/>
                  </a:lnTo>
                  <a:lnTo>
                    <a:pt x="15290305" y="518414"/>
                  </a:lnTo>
                  <a:lnTo>
                    <a:pt x="15290305" y="3632"/>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17397939" y="0"/>
              <a:ext cx="885824" cy="682148"/>
            </a:xfrm>
            <a:prstGeom prst="rect">
              <a:avLst/>
            </a:prstGeom>
          </p:spPr>
        </p:pic>
        <p:pic>
          <p:nvPicPr>
            <p:cNvPr id="5" name="object 5"/>
            <p:cNvPicPr/>
            <p:nvPr/>
          </p:nvPicPr>
          <p:blipFill>
            <a:blip r:embed="rId3" cstate="print"/>
            <a:stretch>
              <a:fillRect/>
            </a:stretch>
          </p:blipFill>
          <p:spPr>
            <a:xfrm>
              <a:off x="0" y="0"/>
              <a:ext cx="2209799" cy="552449"/>
            </a:xfrm>
            <a:prstGeom prst="rect">
              <a:avLst/>
            </a:prstGeom>
          </p:spPr>
        </p:pic>
        <p:pic>
          <p:nvPicPr>
            <p:cNvPr id="6" name="object 6"/>
            <p:cNvPicPr/>
            <p:nvPr/>
          </p:nvPicPr>
          <p:blipFill>
            <a:blip r:embed="rId4" cstate="print"/>
            <a:stretch>
              <a:fillRect/>
            </a:stretch>
          </p:blipFill>
          <p:spPr>
            <a:xfrm>
              <a:off x="8208239" y="1640011"/>
              <a:ext cx="8829674" cy="4267199"/>
            </a:xfrm>
            <a:prstGeom prst="rect">
              <a:avLst/>
            </a:prstGeom>
          </p:spPr>
        </p:pic>
      </p:grpSp>
      <p:sp>
        <p:nvSpPr>
          <p:cNvPr id="7" name="object 7"/>
          <p:cNvSpPr txBox="1">
            <a:spLocks noGrp="1"/>
          </p:cNvSpPr>
          <p:nvPr>
            <p:ph type="title"/>
          </p:nvPr>
        </p:nvSpPr>
        <p:spPr>
          <a:xfrm>
            <a:off x="1099839" y="1081243"/>
            <a:ext cx="3674110" cy="863600"/>
          </a:xfrm>
          <a:prstGeom prst="rect">
            <a:avLst/>
          </a:prstGeom>
        </p:spPr>
        <p:txBody>
          <a:bodyPr vert="horz" wrap="square" lIns="0" tIns="12700" rIns="0" bIns="0" rtlCol="0">
            <a:spAutoFit/>
          </a:bodyPr>
          <a:lstStyle/>
          <a:p>
            <a:pPr marL="12700">
              <a:lnSpc>
                <a:spcPct val="100000"/>
              </a:lnSpc>
              <a:spcBef>
                <a:spcPts val="100"/>
              </a:spcBef>
            </a:pPr>
            <a:r>
              <a:rPr spc="380" dirty="0"/>
              <a:t>Conclusion</a:t>
            </a:r>
          </a:p>
        </p:txBody>
      </p:sp>
      <p:grpSp>
        <p:nvGrpSpPr>
          <p:cNvPr id="8" name="object 8"/>
          <p:cNvGrpSpPr/>
          <p:nvPr/>
        </p:nvGrpSpPr>
        <p:grpSpPr>
          <a:xfrm>
            <a:off x="877847" y="2422189"/>
            <a:ext cx="95250" cy="4718685"/>
            <a:chOff x="877847" y="2422189"/>
            <a:chExt cx="95250" cy="4718685"/>
          </a:xfrm>
        </p:grpSpPr>
        <p:pic>
          <p:nvPicPr>
            <p:cNvPr id="9" name="object 9"/>
            <p:cNvPicPr/>
            <p:nvPr/>
          </p:nvPicPr>
          <p:blipFill>
            <a:blip r:embed="rId5" cstate="print"/>
            <a:stretch>
              <a:fillRect/>
            </a:stretch>
          </p:blipFill>
          <p:spPr>
            <a:xfrm>
              <a:off x="877847" y="2422189"/>
              <a:ext cx="95250" cy="95249"/>
            </a:xfrm>
            <a:prstGeom prst="rect">
              <a:avLst/>
            </a:prstGeom>
          </p:spPr>
        </p:pic>
        <p:pic>
          <p:nvPicPr>
            <p:cNvPr id="10" name="object 10"/>
            <p:cNvPicPr/>
            <p:nvPr/>
          </p:nvPicPr>
          <p:blipFill>
            <a:blip r:embed="rId5" cstate="print"/>
            <a:stretch>
              <a:fillRect/>
            </a:stretch>
          </p:blipFill>
          <p:spPr>
            <a:xfrm>
              <a:off x="877847" y="5730876"/>
              <a:ext cx="95250" cy="95249"/>
            </a:xfrm>
            <a:prstGeom prst="rect">
              <a:avLst/>
            </a:prstGeom>
          </p:spPr>
        </p:pic>
        <p:pic>
          <p:nvPicPr>
            <p:cNvPr id="11" name="object 11"/>
            <p:cNvPicPr/>
            <p:nvPr/>
          </p:nvPicPr>
          <p:blipFill>
            <a:blip r:embed="rId5" cstate="print"/>
            <a:stretch>
              <a:fillRect/>
            </a:stretch>
          </p:blipFill>
          <p:spPr>
            <a:xfrm>
              <a:off x="877847" y="7045326"/>
              <a:ext cx="95250" cy="95249"/>
            </a:xfrm>
            <a:prstGeom prst="rect">
              <a:avLst/>
            </a:prstGeom>
          </p:spPr>
        </p:pic>
      </p:grpSp>
      <p:sp>
        <p:nvSpPr>
          <p:cNvPr id="12" name="object 12"/>
          <p:cNvSpPr txBox="1"/>
          <p:nvPr/>
        </p:nvSpPr>
        <p:spPr>
          <a:xfrm>
            <a:off x="1119048" y="2177707"/>
            <a:ext cx="15448915" cy="6401435"/>
          </a:xfrm>
          <a:prstGeom prst="rect">
            <a:avLst/>
          </a:prstGeom>
        </p:spPr>
        <p:txBody>
          <a:bodyPr vert="horz" wrap="square" lIns="0" tIns="12700" rIns="0" bIns="0" rtlCol="0">
            <a:spAutoFit/>
          </a:bodyPr>
          <a:lstStyle/>
          <a:p>
            <a:pPr marL="12700" marR="8735695">
              <a:lnSpc>
                <a:spcPct val="114999"/>
              </a:lnSpc>
              <a:spcBef>
                <a:spcPts val="100"/>
              </a:spcBef>
            </a:pPr>
            <a:r>
              <a:rPr sz="2500" spc="-5" dirty="0">
                <a:solidFill>
                  <a:srgbClr val="FFFFFF"/>
                </a:solidFill>
                <a:latin typeface="Cambria"/>
                <a:cs typeface="Cambria"/>
              </a:rPr>
              <a:t>PostgreSQL, Cassandra, and other databases are </a:t>
            </a:r>
            <a:r>
              <a:rPr sz="2500" dirty="0">
                <a:solidFill>
                  <a:srgbClr val="FFFFFF"/>
                </a:solidFill>
                <a:latin typeface="Cambria"/>
                <a:cs typeface="Cambria"/>
              </a:rPr>
              <a:t> </a:t>
            </a:r>
            <a:r>
              <a:rPr sz="2500" spc="-5" dirty="0">
                <a:solidFill>
                  <a:srgbClr val="FFFFFF"/>
                </a:solidFill>
                <a:latin typeface="Cambria"/>
                <a:cs typeface="Cambria"/>
              </a:rPr>
              <a:t>crucial </a:t>
            </a:r>
            <a:r>
              <a:rPr sz="2500" dirty="0">
                <a:solidFill>
                  <a:srgbClr val="FFFFFF"/>
                </a:solidFill>
                <a:latin typeface="Cambria"/>
                <a:cs typeface="Cambria"/>
              </a:rPr>
              <a:t>to </a:t>
            </a:r>
            <a:r>
              <a:rPr sz="2500" spc="-5" dirty="0">
                <a:solidFill>
                  <a:srgbClr val="FFFFFF"/>
                </a:solidFill>
                <a:latin typeface="Cambria"/>
                <a:cs typeface="Cambria"/>
              </a:rPr>
              <a:t>Instagram's operations, and </a:t>
            </a:r>
            <a:r>
              <a:rPr sz="2500" dirty="0">
                <a:solidFill>
                  <a:srgbClr val="FFFFFF"/>
                </a:solidFill>
                <a:latin typeface="Cambria"/>
                <a:cs typeface="Cambria"/>
              </a:rPr>
              <a:t>it </a:t>
            </a:r>
            <a:r>
              <a:rPr sz="2500" spc="-5" dirty="0">
                <a:solidFill>
                  <a:srgbClr val="FFFFFF"/>
                </a:solidFill>
                <a:latin typeface="Cambria"/>
                <a:cs typeface="Cambria"/>
              </a:rPr>
              <a:t>would be </a:t>
            </a:r>
            <a:r>
              <a:rPr sz="2500" spc="-540" dirty="0">
                <a:solidFill>
                  <a:srgbClr val="FFFFFF"/>
                </a:solidFill>
                <a:latin typeface="Cambria"/>
                <a:cs typeface="Cambria"/>
              </a:rPr>
              <a:t> </a:t>
            </a:r>
            <a:r>
              <a:rPr sz="2500" spc="-5" dirty="0">
                <a:solidFill>
                  <a:srgbClr val="FFFFFF"/>
                </a:solidFill>
                <a:latin typeface="Cambria"/>
                <a:cs typeface="Cambria"/>
              </a:rPr>
              <a:t>challenging </a:t>
            </a:r>
            <a:r>
              <a:rPr sz="2500" dirty="0">
                <a:solidFill>
                  <a:srgbClr val="FFFFFF"/>
                </a:solidFill>
                <a:latin typeface="Cambria"/>
                <a:cs typeface="Cambria"/>
              </a:rPr>
              <a:t>to </a:t>
            </a:r>
            <a:r>
              <a:rPr sz="2500" spc="-5" dirty="0">
                <a:solidFill>
                  <a:srgbClr val="FFFFFF"/>
                </a:solidFill>
                <a:latin typeface="Cambria"/>
                <a:cs typeface="Cambria"/>
              </a:rPr>
              <a:t>operate without them. These </a:t>
            </a:r>
            <a:r>
              <a:rPr sz="2500" dirty="0">
                <a:solidFill>
                  <a:srgbClr val="FFFFFF"/>
                </a:solidFill>
                <a:latin typeface="Cambria"/>
                <a:cs typeface="Cambria"/>
              </a:rPr>
              <a:t> </a:t>
            </a:r>
            <a:r>
              <a:rPr sz="2500" spc="-5" dirty="0">
                <a:solidFill>
                  <a:srgbClr val="FFFFFF"/>
                </a:solidFill>
                <a:latin typeface="Cambria"/>
                <a:cs typeface="Cambria"/>
              </a:rPr>
              <a:t>databases are optimized for handling different </a:t>
            </a:r>
            <a:r>
              <a:rPr sz="2500" dirty="0">
                <a:solidFill>
                  <a:srgbClr val="FFFFFF"/>
                </a:solidFill>
                <a:latin typeface="Cambria"/>
                <a:cs typeface="Cambria"/>
              </a:rPr>
              <a:t> </a:t>
            </a:r>
            <a:r>
              <a:rPr sz="2500" spc="-5" dirty="0">
                <a:solidFill>
                  <a:srgbClr val="FFFFFF"/>
                </a:solidFill>
                <a:latin typeface="Cambria"/>
                <a:cs typeface="Cambria"/>
              </a:rPr>
              <a:t>types of data and workloads, and their use allows </a:t>
            </a:r>
            <a:r>
              <a:rPr sz="2500" spc="-540" dirty="0">
                <a:solidFill>
                  <a:srgbClr val="FFFFFF"/>
                </a:solidFill>
                <a:latin typeface="Cambria"/>
                <a:cs typeface="Cambria"/>
              </a:rPr>
              <a:t> </a:t>
            </a:r>
            <a:r>
              <a:rPr sz="2500" spc="-5" dirty="0">
                <a:solidFill>
                  <a:srgbClr val="FFFFFF"/>
                </a:solidFill>
                <a:latin typeface="Cambria"/>
                <a:cs typeface="Cambria"/>
              </a:rPr>
              <a:t>Instagram </a:t>
            </a:r>
            <a:r>
              <a:rPr sz="2500" dirty="0">
                <a:solidFill>
                  <a:srgbClr val="FFFFFF"/>
                </a:solidFill>
                <a:latin typeface="Cambria"/>
                <a:cs typeface="Cambria"/>
              </a:rPr>
              <a:t>to </a:t>
            </a:r>
            <a:r>
              <a:rPr sz="2500" spc="-5" dirty="0">
                <a:solidFill>
                  <a:srgbClr val="FFFFFF"/>
                </a:solidFill>
                <a:latin typeface="Cambria"/>
                <a:cs typeface="Cambria"/>
              </a:rPr>
              <a:t>efficiently store, retrieve, and </a:t>
            </a:r>
            <a:r>
              <a:rPr sz="2500" dirty="0">
                <a:solidFill>
                  <a:srgbClr val="FFFFFF"/>
                </a:solidFill>
                <a:latin typeface="Cambria"/>
                <a:cs typeface="Cambria"/>
              </a:rPr>
              <a:t> </a:t>
            </a:r>
            <a:r>
              <a:rPr sz="2500" spc="-5" dirty="0">
                <a:solidFill>
                  <a:srgbClr val="FFFFFF"/>
                </a:solidFill>
                <a:latin typeface="Cambria"/>
                <a:cs typeface="Cambria"/>
              </a:rPr>
              <a:t>process</a:t>
            </a:r>
            <a:r>
              <a:rPr sz="2500" spc="-10" dirty="0">
                <a:solidFill>
                  <a:srgbClr val="FFFFFF"/>
                </a:solidFill>
                <a:latin typeface="Cambria"/>
                <a:cs typeface="Cambria"/>
              </a:rPr>
              <a:t> </a:t>
            </a:r>
            <a:r>
              <a:rPr sz="2500" spc="-5" dirty="0">
                <a:solidFill>
                  <a:srgbClr val="FFFFFF"/>
                </a:solidFill>
                <a:latin typeface="Cambria"/>
                <a:cs typeface="Cambria"/>
              </a:rPr>
              <a:t>large amounts of</a:t>
            </a:r>
            <a:r>
              <a:rPr sz="2500" spc="-10" dirty="0">
                <a:solidFill>
                  <a:srgbClr val="FFFFFF"/>
                </a:solidFill>
                <a:latin typeface="Cambria"/>
                <a:cs typeface="Cambria"/>
              </a:rPr>
              <a:t> </a:t>
            </a:r>
            <a:r>
              <a:rPr sz="2500" spc="-5" dirty="0">
                <a:solidFill>
                  <a:srgbClr val="FFFFFF"/>
                </a:solidFill>
                <a:latin typeface="Cambria"/>
                <a:cs typeface="Cambria"/>
              </a:rPr>
              <a:t>user data.</a:t>
            </a:r>
            <a:endParaRPr sz="2500">
              <a:latin typeface="Cambria"/>
              <a:cs typeface="Cambria"/>
            </a:endParaRPr>
          </a:p>
          <a:p>
            <a:pPr marL="12700">
              <a:lnSpc>
                <a:spcPct val="100000"/>
              </a:lnSpc>
              <a:spcBef>
                <a:spcPts val="2350"/>
              </a:spcBef>
            </a:pPr>
            <a:r>
              <a:rPr sz="2500" spc="-5" dirty="0">
                <a:solidFill>
                  <a:srgbClr val="FFFFFF"/>
                </a:solidFill>
                <a:latin typeface="Cambria"/>
                <a:cs typeface="Cambria"/>
              </a:rPr>
              <a:t>Other</a:t>
            </a:r>
            <a:r>
              <a:rPr sz="2500" spc="-10" dirty="0">
                <a:solidFill>
                  <a:srgbClr val="FFFFFF"/>
                </a:solidFill>
                <a:latin typeface="Cambria"/>
                <a:cs typeface="Cambria"/>
              </a:rPr>
              <a:t> </a:t>
            </a:r>
            <a:r>
              <a:rPr sz="2500" spc="-5" dirty="0">
                <a:solidFill>
                  <a:srgbClr val="FFFFFF"/>
                </a:solidFill>
                <a:latin typeface="Cambria"/>
                <a:cs typeface="Cambria"/>
              </a:rPr>
              <a:t>databases</a:t>
            </a:r>
            <a:r>
              <a:rPr sz="2500" spc="-10" dirty="0">
                <a:solidFill>
                  <a:srgbClr val="FFFFFF"/>
                </a:solidFill>
                <a:latin typeface="Cambria"/>
                <a:cs typeface="Cambria"/>
              </a:rPr>
              <a:t> </a:t>
            </a:r>
            <a:r>
              <a:rPr sz="2500" spc="-5" dirty="0">
                <a:solidFill>
                  <a:srgbClr val="FFFFFF"/>
                </a:solidFill>
                <a:latin typeface="Cambria"/>
                <a:cs typeface="Cambria"/>
              </a:rPr>
              <a:t>such</a:t>
            </a:r>
            <a:r>
              <a:rPr sz="2500" spc="-10" dirty="0">
                <a:solidFill>
                  <a:srgbClr val="FFFFFF"/>
                </a:solidFill>
                <a:latin typeface="Cambria"/>
                <a:cs typeface="Cambria"/>
              </a:rPr>
              <a:t> </a:t>
            </a:r>
            <a:r>
              <a:rPr sz="2500" spc="-5" dirty="0">
                <a:solidFill>
                  <a:srgbClr val="FFFFFF"/>
                </a:solidFill>
                <a:latin typeface="Cambria"/>
                <a:cs typeface="Cambria"/>
              </a:rPr>
              <a:t>as</a:t>
            </a:r>
            <a:r>
              <a:rPr sz="2500" spc="-10" dirty="0">
                <a:solidFill>
                  <a:srgbClr val="FFFFFF"/>
                </a:solidFill>
                <a:latin typeface="Cambria"/>
                <a:cs typeface="Cambria"/>
              </a:rPr>
              <a:t> </a:t>
            </a:r>
            <a:r>
              <a:rPr sz="2500" spc="-5" dirty="0">
                <a:solidFill>
                  <a:srgbClr val="FFFFFF"/>
                </a:solidFill>
                <a:latin typeface="Cambria"/>
                <a:cs typeface="Cambria"/>
              </a:rPr>
              <a:t>Redis</a:t>
            </a:r>
            <a:r>
              <a:rPr sz="2500" spc="-10" dirty="0">
                <a:solidFill>
                  <a:srgbClr val="FFFFFF"/>
                </a:solidFill>
                <a:latin typeface="Cambria"/>
                <a:cs typeface="Cambria"/>
              </a:rPr>
              <a:t> </a:t>
            </a:r>
            <a:r>
              <a:rPr sz="2500" spc="-5" dirty="0">
                <a:solidFill>
                  <a:srgbClr val="FFFFFF"/>
                </a:solidFill>
                <a:latin typeface="Cambria"/>
                <a:cs typeface="Cambria"/>
              </a:rPr>
              <a:t>and</a:t>
            </a:r>
            <a:r>
              <a:rPr sz="2500" spc="-10" dirty="0">
                <a:solidFill>
                  <a:srgbClr val="FFFFFF"/>
                </a:solidFill>
                <a:latin typeface="Cambria"/>
                <a:cs typeface="Cambria"/>
              </a:rPr>
              <a:t> </a:t>
            </a:r>
            <a:r>
              <a:rPr sz="2500" spc="-5" dirty="0">
                <a:solidFill>
                  <a:srgbClr val="FFFFFF"/>
                </a:solidFill>
                <a:latin typeface="Cambria"/>
                <a:cs typeface="Cambria"/>
              </a:rPr>
              <a:t>Elasticsearch</a:t>
            </a:r>
            <a:endParaRPr sz="2500">
              <a:latin typeface="Cambria"/>
              <a:cs typeface="Cambria"/>
            </a:endParaRPr>
          </a:p>
          <a:p>
            <a:pPr marL="31750">
              <a:lnSpc>
                <a:spcPct val="100000"/>
              </a:lnSpc>
              <a:spcBef>
                <a:spcPts val="450"/>
              </a:spcBef>
            </a:pPr>
            <a:r>
              <a:rPr sz="2500" spc="-5" dirty="0">
                <a:solidFill>
                  <a:srgbClr val="FFFFFF"/>
                </a:solidFill>
                <a:latin typeface="Cambria"/>
                <a:cs typeface="Cambria"/>
              </a:rPr>
              <a:t>are also</a:t>
            </a:r>
            <a:r>
              <a:rPr sz="2500" dirty="0">
                <a:solidFill>
                  <a:srgbClr val="FFFFFF"/>
                </a:solidFill>
                <a:latin typeface="Cambria"/>
                <a:cs typeface="Cambria"/>
              </a:rPr>
              <a:t> </a:t>
            </a:r>
            <a:r>
              <a:rPr sz="2500" spc="-5" dirty="0">
                <a:solidFill>
                  <a:srgbClr val="FFFFFF"/>
                </a:solidFill>
                <a:latin typeface="Cambria"/>
                <a:cs typeface="Cambria"/>
              </a:rPr>
              <a:t>important</a:t>
            </a:r>
            <a:r>
              <a:rPr sz="2500" dirty="0">
                <a:solidFill>
                  <a:srgbClr val="FFFFFF"/>
                </a:solidFill>
                <a:latin typeface="Cambria"/>
                <a:cs typeface="Cambria"/>
              </a:rPr>
              <a:t> </a:t>
            </a:r>
            <a:r>
              <a:rPr sz="2500" spc="-5" dirty="0">
                <a:solidFill>
                  <a:srgbClr val="FFFFFF"/>
                </a:solidFill>
                <a:latin typeface="Cambria"/>
                <a:cs typeface="Cambria"/>
              </a:rPr>
              <a:t>for</a:t>
            </a:r>
            <a:r>
              <a:rPr sz="2500" dirty="0">
                <a:solidFill>
                  <a:srgbClr val="FFFFFF"/>
                </a:solidFill>
                <a:latin typeface="Cambria"/>
                <a:cs typeface="Cambria"/>
              </a:rPr>
              <a:t> </a:t>
            </a:r>
            <a:r>
              <a:rPr sz="2500" spc="-5" dirty="0">
                <a:solidFill>
                  <a:srgbClr val="FFFFFF"/>
                </a:solidFill>
                <a:latin typeface="Cambria"/>
                <a:cs typeface="Cambria"/>
              </a:rPr>
              <a:t>caching</a:t>
            </a:r>
            <a:r>
              <a:rPr sz="2500" dirty="0">
                <a:solidFill>
                  <a:srgbClr val="FFFFFF"/>
                </a:solidFill>
                <a:latin typeface="Cambria"/>
                <a:cs typeface="Cambria"/>
              </a:rPr>
              <a:t> </a:t>
            </a:r>
            <a:r>
              <a:rPr sz="2500" spc="-5" dirty="0">
                <a:solidFill>
                  <a:srgbClr val="FFFFFF"/>
                </a:solidFill>
                <a:latin typeface="Cambria"/>
                <a:cs typeface="Cambria"/>
              </a:rPr>
              <a:t>frequently</a:t>
            </a:r>
            <a:r>
              <a:rPr sz="2500" dirty="0">
                <a:solidFill>
                  <a:srgbClr val="FFFFFF"/>
                </a:solidFill>
                <a:latin typeface="Cambria"/>
                <a:cs typeface="Cambria"/>
              </a:rPr>
              <a:t> </a:t>
            </a:r>
            <a:r>
              <a:rPr sz="2500" spc="-5" dirty="0">
                <a:solidFill>
                  <a:srgbClr val="FFFFFF"/>
                </a:solidFill>
                <a:latin typeface="Cambria"/>
                <a:cs typeface="Cambria"/>
              </a:rPr>
              <a:t>accessed</a:t>
            </a:r>
            <a:r>
              <a:rPr sz="2500" dirty="0">
                <a:solidFill>
                  <a:srgbClr val="FFFFFF"/>
                </a:solidFill>
                <a:latin typeface="Cambria"/>
                <a:cs typeface="Cambria"/>
              </a:rPr>
              <a:t> </a:t>
            </a:r>
            <a:r>
              <a:rPr sz="2500" spc="-5" dirty="0">
                <a:solidFill>
                  <a:srgbClr val="FFFFFF"/>
                </a:solidFill>
                <a:latin typeface="Cambria"/>
                <a:cs typeface="Cambria"/>
              </a:rPr>
              <a:t>data</a:t>
            </a:r>
            <a:r>
              <a:rPr sz="2500" dirty="0">
                <a:solidFill>
                  <a:srgbClr val="FFFFFF"/>
                </a:solidFill>
                <a:latin typeface="Cambria"/>
                <a:cs typeface="Cambria"/>
              </a:rPr>
              <a:t> </a:t>
            </a:r>
            <a:r>
              <a:rPr sz="2500" spc="-5" dirty="0">
                <a:solidFill>
                  <a:srgbClr val="FFFFFF"/>
                </a:solidFill>
                <a:latin typeface="Cambria"/>
                <a:cs typeface="Cambria"/>
              </a:rPr>
              <a:t>and</a:t>
            </a:r>
            <a:r>
              <a:rPr sz="2500" dirty="0">
                <a:solidFill>
                  <a:srgbClr val="FFFFFF"/>
                </a:solidFill>
                <a:latin typeface="Cambria"/>
                <a:cs typeface="Cambria"/>
              </a:rPr>
              <a:t> </a:t>
            </a:r>
            <a:r>
              <a:rPr sz="2500" spc="-5" dirty="0">
                <a:solidFill>
                  <a:srgbClr val="FFFFFF"/>
                </a:solidFill>
                <a:latin typeface="Cambria"/>
                <a:cs typeface="Cambria"/>
              </a:rPr>
              <a:t>providing</a:t>
            </a:r>
            <a:r>
              <a:rPr sz="2500" dirty="0">
                <a:solidFill>
                  <a:srgbClr val="FFFFFF"/>
                </a:solidFill>
                <a:latin typeface="Cambria"/>
                <a:cs typeface="Cambria"/>
              </a:rPr>
              <a:t> </a:t>
            </a:r>
            <a:r>
              <a:rPr sz="2500" spc="-5" dirty="0">
                <a:solidFill>
                  <a:srgbClr val="FFFFFF"/>
                </a:solidFill>
                <a:latin typeface="Cambria"/>
                <a:cs typeface="Cambria"/>
              </a:rPr>
              <a:t>search</a:t>
            </a:r>
            <a:r>
              <a:rPr sz="2500" dirty="0">
                <a:solidFill>
                  <a:srgbClr val="FFFFFF"/>
                </a:solidFill>
                <a:latin typeface="Cambria"/>
                <a:cs typeface="Cambria"/>
              </a:rPr>
              <a:t> </a:t>
            </a:r>
            <a:r>
              <a:rPr sz="2500" spc="-5" dirty="0">
                <a:solidFill>
                  <a:srgbClr val="FFFFFF"/>
                </a:solidFill>
                <a:latin typeface="Cambria"/>
                <a:cs typeface="Cambria"/>
              </a:rPr>
              <a:t>functionality,</a:t>
            </a:r>
            <a:r>
              <a:rPr sz="2500" dirty="0">
                <a:solidFill>
                  <a:srgbClr val="FFFFFF"/>
                </a:solidFill>
                <a:latin typeface="Cambria"/>
                <a:cs typeface="Cambria"/>
              </a:rPr>
              <a:t> </a:t>
            </a:r>
            <a:r>
              <a:rPr sz="2500" spc="-5" dirty="0">
                <a:solidFill>
                  <a:srgbClr val="FFFFFF"/>
                </a:solidFill>
                <a:latin typeface="Cambria"/>
                <a:cs typeface="Cambria"/>
              </a:rPr>
              <a:t>respectively.</a:t>
            </a:r>
            <a:endParaRPr sz="2500">
              <a:latin typeface="Cambria"/>
              <a:cs typeface="Cambria"/>
            </a:endParaRPr>
          </a:p>
          <a:p>
            <a:pPr>
              <a:lnSpc>
                <a:spcPct val="100000"/>
              </a:lnSpc>
              <a:spcBef>
                <a:spcPts val="50"/>
              </a:spcBef>
            </a:pPr>
            <a:endParaRPr sz="2900">
              <a:latin typeface="Cambria"/>
              <a:cs typeface="Cambria"/>
            </a:endParaRPr>
          </a:p>
          <a:p>
            <a:pPr marL="12700" marR="5080">
              <a:lnSpc>
                <a:spcPct val="114999"/>
              </a:lnSpc>
            </a:pPr>
            <a:r>
              <a:rPr sz="2500" dirty="0">
                <a:solidFill>
                  <a:srgbClr val="FFFFFF"/>
                </a:solidFill>
                <a:latin typeface="Cambria"/>
                <a:cs typeface="Cambria"/>
              </a:rPr>
              <a:t>In</a:t>
            </a:r>
            <a:r>
              <a:rPr sz="2500" spc="-5" dirty="0">
                <a:solidFill>
                  <a:srgbClr val="FFFFFF"/>
                </a:solidFill>
                <a:latin typeface="Cambria"/>
                <a:cs typeface="Cambria"/>
              </a:rPr>
              <a:t> conclusion,</a:t>
            </a:r>
            <a:r>
              <a:rPr sz="2500" dirty="0">
                <a:solidFill>
                  <a:srgbClr val="FFFFFF"/>
                </a:solidFill>
                <a:latin typeface="Cambria"/>
                <a:cs typeface="Cambria"/>
              </a:rPr>
              <a:t> </a:t>
            </a:r>
            <a:r>
              <a:rPr sz="2500" spc="-5" dirty="0">
                <a:solidFill>
                  <a:srgbClr val="FFFFFF"/>
                </a:solidFill>
                <a:latin typeface="Cambria"/>
                <a:cs typeface="Cambria"/>
              </a:rPr>
              <a:t>the use</a:t>
            </a:r>
            <a:r>
              <a:rPr sz="2500" dirty="0">
                <a:solidFill>
                  <a:srgbClr val="FFFFFF"/>
                </a:solidFill>
                <a:latin typeface="Cambria"/>
                <a:cs typeface="Cambria"/>
              </a:rPr>
              <a:t> </a:t>
            </a:r>
            <a:r>
              <a:rPr sz="2500" spc="-5" dirty="0">
                <a:solidFill>
                  <a:srgbClr val="FFFFFF"/>
                </a:solidFill>
                <a:latin typeface="Cambria"/>
                <a:cs typeface="Cambria"/>
              </a:rPr>
              <a:t>of PostgreSQL,</a:t>
            </a:r>
            <a:r>
              <a:rPr sz="2500" dirty="0">
                <a:solidFill>
                  <a:srgbClr val="FFFFFF"/>
                </a:solidFill>
                <a:latin typeface="Cambria"/>
                <a:cs typeface="Cambria"/>
              </a:rPr>
              <a:t> </a:t>
            </a:r>
            <a:r>
              <a:rPr sz="2500" spc="-5" dirty="0">
                <a:solidFill>
                  <a:srgbClr val="FFFFFF"/>
                </a:solidFill>
                <a:latin typeface="Cambria"/>
                <a:cs typeface="Cambria"/>
              </a:rPr>
              <a:t>Cassandra, Redis,</a:t>
            </a:r>
            <a:r>
              <a:rPr sz="2500" dirty="0">
                <a:solidFill>
                  <a:srgbClr val="FFFFFF"/>
                </a:solidFill>
                <a:latin typeface="Cambria"/>
                <a:cs typeface="Cambria"/>
              </a:rPr>
              <a:t> </a:t>
            </a:r>
            <a:r>
              <a:rPr sz="2500" spc="-5" dirty="0">
                <a:solidFill>
                  <a:srgbClr val="FFFFFF"/>
                </a:solidFill>
                <a:latin typeface="Cambria"/>
                <a:cs typeface="Cambria"/>
              </a:rPr>
              <a:t>Elasticsearch, and</a:t>
            </a:r>
            <a:r>
              <a:rPr sz="2500" dirty="0">
                <a:solidFill>
                  <a:srgbClr val="FFFFFF"/>
                </a:solidFill>
                <a:latin typeface="Cambria"/>
                <a:cs typeface="Cambria"/>
              </a:rPr>
              <a:t> </a:t>
            </a:r>
            <a:r>
              <a:rPr sz="2500" spc="-5" dirty="0">
                <a:solidFill>
                  <a:srgbClr val="FFFFFF"/>
                </a:solidFill>
                <a:latin typeface="Cambria"/>
                <a:cs typeface="Cambria"/>
              </a:rPr>
              <a:t>other databases</a:t>
            </a:r>
            <a:r>
              <a:rPr sz="2500" dirty="0">
                <a:solidFill>
                  <a:srgbClr val="FFFFFF"/>
                </a:solidFill>
                <a:latin typeface="Cambria"/>
                <a:cs typeface="Cambria"/>
              </a:rPr>
              <a:t> is</a:t>
            </a:r>
            <a:r>
              <a:rPr sz="2500" spc="-5" dirty="0">
                <a:solidFill>
                  <a:srgbClr val="FFFFFF"/>
                </a:solidFill>
                <a:latin typeface="Cambria"/>
                <a:cs typeface="Cambria"/>
              </a:rPr>
              <a:t> critical</a:t>
            </a:r>
            <a:r>
              <a:rPr sz="2500" dirty="0">
                <a:solidFill>
                  <a:srgbClr val="FFFFFF"/>
                </a:solidFill>
                <a:latin typeface="Cambria"/>
                <a:cs typeface="Cambria"/>
              </a:rPr>
              <a:t> to</a:t>
            </a:r>
            <a:r>
              <a:rPr sz="2500" spc="-5" dirty="0">
                <a:solidFill>
                  <a:srgbClr val="FFFFFF"/>
                </a:solidFill>
                <a:latin typeface="Cambria"/>
                <a:cs typeface="Cambria"/>
              </a:rPr>
              <a:t> Instagram's </a:t>
            </a:r>
            <a:r>
              <a:rPr sz="2500" spc="-535" dirty="0">
                <a:solidFill>
                  <a:srgbClr val="FFFFFF"/>
                </a:solidFill>
                <a:latin typeface="Cambria"/>
                <a:cs typeface="Cambria"/>
              </a:rPr>
              <a:t> </a:t>
            </a:r>
            <a:r>
              <a:rPr sz="2500" spc="-5" dirty="0">
                <a:solidFill>
                  <a:srgbClr val="FFFFFF"/>
                </a:solidFill>
                <a:latin typeface="Cambria"/>
                <a:cs typeface="Cambria"/>
              </a:rPr>
              <a:t>ability </a:t>
            </a:r>
            <a:r>
              <a:rPr sz="2500" dirty="0">
                <a:solidFill>
                  <a:srgbClr val="FFFFFF"/>
                </a:solidFill>
                <a:latin typeface="Cambria"/>
                <a:cs typeface="Cambria"/>
              </a:rPr>
              <a:t>to </a:t>
            </a:r>
            <a:r>
              <a:rPr sz="2500" spc="-5" dirty="0">
                <a:solidFill>
                  <a:srgbClr val="FFFFFF"/>
                </a:solidFill>
                <a:latin typeface="Cambria"/>
                <a:cs typeface="Cambria"/>
              </a:rPr>
              <a:t>provide </a:t>
            </a:r>
            <a:r>
              <a:rPr sz="2500" dirty="0">
                <a:solidFill>
                  <a:srgbClr val="FFFFFF"/>
                </a:solidFill>
                <a:latin typeface="Cambria"/>
                <a:cs typeface="Cambria"/>
              </a:rPr>
              <a:t>a </a:t>
            </a:r>
            <a:r>
              <a:rPr sz="2500" spc="-5" dirty="0">
                <a:solidFill>
                  <a:srgbClr val="FFFFFF"/>
                </a:solidFill>
                <a:latin typeface="Cambria"/>
                <a:cs typeface="Cambria"/>
              </a:rPr>
              <a:t>seamless</a:t>
            </a:r>
            <a:r>
              <a:rPr sz="2500" dirty="0">
                <a:solidFill>
                  <a:srgbClr val="FFFFFF"/>
                </a:solidFill>
                <a:latin typeface="Cambria"/>
                <a:cs typeface="Cambria"/>
              </a:rPr>
              <a:t> </a:t>
            </a:r>
            <a:r>
              <a:rPr sz="2500" spc="-5" dirty="0">
                <a:solidFill>
                  <a:srgbClr val="FFFFFF"/>
                </a:solidFill>
                <a:latin typeface="Cambria"/>
                <a:cs typeface="Cambria"/>
              </a:rPr>
              <a:t>and reliable</a:t>
            </a:r>
            <a:r>
              <a:rPr sz="2500" dirty="0">
                <a:solidFill>
                  <a:srgbClr val="FFFFFF"/>
                </a:solidFill>
                <a:latin typeface="Cambria"/>
                <a:cs typeface="Cambria"/>
              </a:rPr>
              <a:t> </a:t>
            </a:r>
            <a:r>
              <a:rPr sz="2500" spc="-5" dirty="0">
                <a:solidFill>
                  <a:srgbClr val="FFFFFF"/>
                </a:solidFill>
                <a:latin typeface="Cambria"/>
                <a:cs typeface="Cambria"/>
              </a:rPr>
              <a:t>user experience</a:t>
            </a:r>
            <a:r>
              <a:rPr sz="2500" dirty="0">
                <a:solidFill>
                  <a:srgbClr val="FFFFFF"/>
                </a:solidFill>
                <a:latin typeface="Cambria"/>
                <a:cs typeface="Cambria"/>
              </a:rPr>
              <a:t> to its</a:t>
            </a:r>
            <a:r>
              <a:rPr sz="2500" spc="-5" dirty="0">
                <a:solidFill>
                  <a:srgbClr val="FFFFFF"/>
                </a:solidFill>
                <a:latin typeface="Cambria"/>
                <a:cs typeface="Cambria"/>
              </a:rPr>
              <a:t> millions</a:t>
            </a:r>
            <a:r>
              <a:rPr sz="2500" dirty="0">
                <a:solidFill>
                  <a:srgbClr val="FFFFFF"/>
                </a:solidFill>
                <a:latin typeface="Cambria"/>
                <a:cs typeface="Cambria"/>
              </a:rPr>
              <a:t> </a:t>
            </a:r>
            <a:r>
              <a:rPr sz="2500" spc="-5" dirty="0">
                <a:solidFill>
                  <a:srgbClr val="FFFFFF"/>
                </a:solidFill>
                <a:latin typeface="Cambria"/>
                <a:cs typeface="Cambria"/>
              </a:rPr>
              <a:t>of</a:t>
            </a:r>
            <a:r>
              <a:rPr sz="2500" dirty="0">
                <a:solidFill>
                  <a:srgbClr val="FFFFFF"/>
                </a:solidFill>
                <a:latin typeface="Cambria"/>
                <a:cs typeface="Cambria"/>
              </a:rPr>
              <a:t> </a:t>
            </a:r>
            <a:r>
              <a:rPr sz="2500" spc="-5" dirty="0">
                <a:solidFill>
                  <a:srgbClr val="FFFFFF"/>
                </a:solidFill>
                <a:latin typeface="Cambria"/>
                <a:cs typeface="Cambria"/>
              </a:rPr>
              <a:t>daily users.</a:t>
            </a:r>
            <a:r>
              <a:rPr sz="2500" dirty="0">
                <a:solidFill>
                  <a:srgbClr val="FFFFFF"/>
                </a:solidFill>
                <a:latin typeface="Cambria"/>
                <a:cs typeface="Cambria"/>
              </a:rPr>
              <a:t> </a:t>
            </a:r>
            <a:r>
              <a:rPr sz="2500" spc="-5" dirty="0">
                <a:solidFill>
                  <a:srgbClr val="FFFFFF"/>
                </a:solidFill>
                <a:latin typeface="Cambria"/>
                <a:cs typeface="Cambria"/>
              </a:rPr>
              <a:t>Without these</a:t>
            </a:r>
            <a:r>
              <a:rPr sz="2500" dirty="0">
                <a:solidFill>
                  <a:srgbClr val="FFFFFF"/>
                </a:solidFill>
                <a:latin typeface="Cambria"/>
                <a:cs typeface="Cambria"/>
              </a:rPr>
              <a:t> </a:t>
            </a:r>
            <a:r>
              <a:rPr sz="2500" spc="-5" dirty="0">
                <a:solidFill>
                  <a:srgbClr val="FFFFFF"/>
                </a:solidFill>
                <a:latin typeface="Cambria"/>
                <a:cs typeface="Cambria"/>
              </a:rPr>
              <a:t>databases, </a:t>
            </a:r>
            <a:r>
              <a:rPr sz="2500" dirty="0">
                <a:solidFill>
                  <a:srgbClr val="FFFFFF"/>
                </a:solidFill>
                <a:latin typeface="Cambria"/>
                <a:cs typeface="Cambria"/>
              </a:rPr>
              <a:t> </a:t>
            </a:r>
            <a:r>
              <a:rPr sz="2500" spc="-5" dirty="0">
                <a:solidFill>
                  <a:srgbClr val="FFFFFF"/>
                </a:solidFill>
                <a:latin typeface="Cambria"/>
                <a:cs typeface="Cambria"/>
              </a:rPr>
              <a:t>Instagram would struggle</a:t>
            </a:r>
            <a:r>
              <a:rPr sz="2500" dirty="0">
                <a:solidFill>
                  <a:srgbClr val="FFFFFF"/>
                </a:solidFill>
                <a:latin typeface="Cambria"/>
                <a:cs typeface="Cambria"/>
              </a:rPr>
              <a:t> to</a:t>
            </a:r>
            <a:r>
              <a:rPr sz="2500" spc="-5" dirty="0">
                <a:solidFill>
                  <a:srgbClr val="FFFFFF"/>
                </a:solidFill>
                <a:latin typeface="Cambria"/>
                <a:cs typeface="Cambria"/>
              </a:rPr>
              <a:t> handle</a:t>
            </a:r>
            <a:r>
              <a:rPr sz="2500" dirty="0">
                <a:solidFill>
                  <a:srgbClr val="FFFFFF"/>
                </a:solidFill>
                <a:latin typeface="Cambria"/>
                <a:cs typeface="Cambria"/>
              </a:rPr>
              <a:t> </a:t>
            </a:r>
            <a:r>
              <a:rPr sz="2500" spc="-5" dirty="0">
                <a:solidFill>
                  <a:srgbClr val="FFFFFF"/>
                </a:solidFill>
                <a:latin typeface="Cambria"/>
                <a:cs typeface="Cambria"/>
              </a:rPr>
              <a:t>the high</a:t>
            </a:r>
            <a:r>
              <a:rPr sz="2500" dirty="0">
                <a:solidFill>
                  <a:srgbClr val="FFFFFF"/>
                </a:solidFill>
                <a:latin typeface="Cambria"/>
                <a:cs typeface="Cambria"/>
              </a:rPr>
              <a:t> </a:t>
            </a:r>
            <a:r>
              <a:rPr sz="2500" spc="-5" dirty="0">
                <a:solidFill>
                  <a:srgbClr val="FFFFFF"/>
                </a:solidFill>
                <a:latin typeface="Cambria"/>
                <a:cs typeface="Cambria"/>
              </a:rPr>
              <a:t>volume of</a:t>
            </a:r>
            <a:r>
              <a:rPr sz="2500" dirty="0">
                <a:solidFill>
                  <a:srgbClr val="FFFFFF"/>
                </a:solidFill>
                <a:latin typeface="Cambria"/>
                <a:cs typeface="Cambria"/>
              </a:rPr>
              <a:t> </a:t>
            </a:r>
            <a:r>
              <a:rPr sz="2500" spc="-5" dirty="0">
                <a:solidFill>
                  <a:srgbClr val="FFFFFF"/>
                </a:solidFill>
                <a:latin typeface="Cambria"/>
                <a:cs typeface="Cambria"/>
              </a:rPr>
              <a:t>data generated</a:t>
            </a:r>
            <a:r>
              <a:rPr sz="2500" dirty="0">
                <a:solidFill>
                  <a:srgbClr val="FFFFFF"/>
                </a:solidFill>
                <a:latin typeface="Cambria"/>
                <a:cs typeface="Cambria"/>
              </a:rPr>
              <a:t> </a:t>
            </a:r>
            <a:r>
              <a:rPr sz="2500" spc="-5" dirty="0">
                <a:solidFill>
                  <a:srgbClr val="FFFFFF"/>
                </a:solidFill>
                <a:latin typeface="Cambria"/>
                <a:cs typeface="Cambria"/>
              </a:rPr>
              <a:t>by </a:t>
            </a:r>
            <a:r>
              <a:rPr sz="2500" dirty="0">
                <a:solidFill>
                  <a:srgbClr val="FFFFFF"/>
                </a:solidFill>
                <a:latin typeface="Cambria"/>
                <a:cs typeface="Cambria"/>
              </a:rPr>
              <a:t>its</a:t>
            </a:r>
            <a:r>
              <a:rPr sz="2500" spc="-5" dirty="0">
                <a:solidFill>
                  <a:srgbClr val="FFFFFF"/>
                </a:solidFill>
                <a:latin typeface="Cambria"/>
                <a:cs typeface="Cambria"/>
              </a:rPr>
              <a:t> users,</a:t>
            </a:r>
            <a:r>
              <a:rPr sz="2500" dirty="0">
                <a:solidFill>
                  <a:srgbClr val="FFFFFF"/>
                </a:solidFill>
                <a:latin typeface="Cambria"/>
                <a:cs typeface="Cambria"/>
              </a:rPr>
              <a:t> </a:t>
            </a:r>
            <a:r>
              <a:rPr sz="2500" spc="-5" dirty="0">
                <a:solidFill>
                  <a:srgbClr val="FFFFFF"/>
                </a:solidFill>
                <a:latin typeface="Cambria"/>
                <a:cs typeface="Cambria"/>
              </a:rPr>
              <a:t>leading </a:t>
            </a:r>
            <a:r>
              <a:rPr sz="2500" dirty="0">
                <a:solidFill>
                  <a:srgbClr val="FFFFFF"/>
                </a:solidFill>
                <a:latin typeface="Cambria"/>
                <a:cs typeface="Cambria"/>
              </a:rPr>
              <a:t>to </a:t>
            </a:r>
            <a:r>
              <a:rPr sz="2500" spc="-5" dirty="0">
                <a:solidFill>
                  <a:srgbClr val="FFFFFF"/>
                </a:solidFill>
                <a:latin typeface="Cambria"/>
                <a:cs typeface="Cambria"/>
              </a:rPr>
              <a:t>slower processing </a:t>
            </a:r>
            <a:r>
              <a:rPr sz="2500" dirty="0">
                <a:solidFill>
                  <a:srgbClr val="FFFFFF"/>
                </a:solidFill>
                <a:latin typeface="Cambria"/>
                <a:cs typeface="Cambria"/>
              </a:rPr>
              <a:t> </a:t>
            </a:r>
            <a:r>
              <a:rPr sz="2500" spc="-5" dirty="0">
                <a:solidFill>
                  <a:srgbClr val="FFFFFF"/>
                </a:solidFill>
                <a:latin typeface="Cambria"/>
                <a:cs typeface="Cambria"/>
              </a:rPr>
              <a:t>times,</a:t>
            </a:r>
            <a:r>
              <a:rPr sz="2500" spc="-10" dirty="0">
                <a:solidFill>
                  <a:srgbClr val="FFFFFF"/>
                </a:solidFill>
                <a:latin typeface="Cambria"/>
                <a:cs typeface="Cambria"/>
              </a:rPr>
              <a:t> </a:t>
            </a:r>
            <a:r>
              <a:rPr sz="2500" spc="-5" dirty="0">
                <a:solidFill>
                  <a:srgbClr val="FFFFFF"/>
                </a:solidFill>
                <a:latin typeface="Cambria"/>
                <a:cs typeface="Cambria"/>
              </a:rPr>
              <a:t>decreased performance, and an increased risk of system failures.</a:t>
            </a:r>
            <a:endParaRPr sz="25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1309</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Cambria</vt:lpstr>
      <vt:lpstr>Palatino Linotype</vt:lpstr>
      <vt:lpstr>Times New Roman</vt:lpstr>
      <vt:lpstr>Trebuchet MS</vt:lpstr>
      <vt:lpstr>Office Theme</vt:lpstr>
      <vt:lpstr>Database :</vt:lpstr>
      <vt:lpstr>Index</vt:lpstr>
      <vt:lpstr>Introduction to Instagram Instagram is a popular social media platform that allows users to share photos and videos, apply filters, and engage  with others through likes, comments, and direct messaging. It was launched in 2010 and has since grown into one of  the largest social media platforms worldwide, with billions of users and millions of posts shared every day.</vt:lpstr>
      <vt:lpstr>Overview of Instagram's database architecture</vt:lpstr>
      <vt:lpstr>PostgreSQL for Instagram</vt:lpstr>
      <vt:lpstr>PowerPoint Presentation</vt:lpstr>
      <vt:lpstr>Cassandra for Instagram</vt:lpstr>
      <vt:lpstr>Here are some examples of queries that Instagram  might run in Cassandra:</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IA-2 Final (1920 × 1080px)</dc:title>
  <dc:creator>Bhavya Nanda</dc:creator>
  <cp:keywords>DAFgKVD2tLw,BAE5eL2ez4Y</cp:keywords>
  <cp:lastModifiedBy>keyur patel</cp:lastModifiedBy>
  <cp:revision>1</cp:revision>
  <dcterms:created xsi:type="dcterms:W3CDTF">2023-04-19T17:33:26Z</dcterms:created>
  <dcterms:modified xsi:type="dcterms:W3CDTF">2023-04-19T20:56:31Z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2023-04-18T00:00:00Z</vt:filetime>
  </property>
  <property fmtid="{D5CDD505-2E9C-101B-9397-08002B2CF9AE}" pid="3" name="Creator">
    <vt:lpwstr>Canva</vt:lpwstr>
  </property>
  <property fmtid="{D5CDD505-2E9C-101B-9397-08002B2CF9AE}" pid="4" name="LastSaved">
    <vt:filetime>2023-04-18T00:00:00Z</vt:filetime>
  </property>
</Properties>
</file>