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9906000" cy="6858000"/>
  <p:notesSz cx="9906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455A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318004" y="135636"/>
            <a:ext cx="5916295" cy="535305"/>
          </a:xfrm>
          <a:custGeom>
            <a:avLst/>
            <a:gdLst/>
            <a:ahLst/>
            <a:cxnLst/>
            <a:rect l="l" t="t" r="r" b="b"/>
            <a:pathLst>
              <a:path w="5916295" h="535305">
                <a:moveTo>
                  <a:pt x="5887974" y="0"/>
                </a:moveTo>
                <a:lnTo>
                  <a:pt x="28193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4"/>
                </a:lnTo>
                <a:lnTo>
                  <a:pt x="0" y="506730"/>
                </a:lnTo>
                <a:lnTo>
                  <a:pt x="2208" y="517725"/>
                </a:lnTo>
                <a:lnTo>
                  <a:pt x="8239" y="526684"/>
                </a:lnTo>
                <a:lnTo>
                  <a:pt x="17198" y="532715"/>
                </a:lnTo>
                <a:lnTo>
                  <a:pt x="28193" y="534924"/>
                </a:lnTo>
                <a:lnTo>
                  <a:pt x="5887974" y="534924"/>
                </a:lnTo>
                <a:lnTo>
                  <a:pt x="5898969" y="532715"/>
                </a:lnTo>
                <a:lnTo>
                  <a:pt x="5907928" y="526684"/>
                </a:lnTo>
                <a:lnTo>
                  <a:pt x="5913959" y="517725"/>
                </a:lnTo>
                <a:lnTo>
                  <a:pt x="5916168" y="506730"/>
                </a:lnTo>
                <a:lnTo>
                  <a:pt x="5916168" y="28194"/>
                </a:lnTo>
                <a:lnTo>
                  <a:pt x="5913959" y="17198"/>
                </a:lnTo>
                <a:lnTo>
                  <a:pt x="5907928" y="8239"/>
                </a:lnTo>
                <a:lnTo>
                  <a:pt x="5898969" y="2208"/>
                </a:lnTo>
                <a:lnTo>
                  <a:pt x="5887974" y="0"/>
                </a:lnTo>
                <a:close/>
              </a:path>
            </a:pathLst>
          </a:custGeom>
          <a:solidFill>
            <a:srgbClr val="222C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7751" y="242442"/>
            <a:ext cx="6270497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3339" y="6598015"/>
            <a:ext cx="16573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Use</a:t>
            </a:r>
            <a:r>
              <a:rPr dirty="0" spc="-25"/>
              <a:t> </a:t>
            </a:r>
            <a:r>
              <a:rPr dirty="0" spc="-10"/>
              <a:t>of</a:t>
            </a:r>
            <a:r>
              <a:rPr dirty="0" spc="-15"/>
              <a:t> </a:t>
            </a:r>
            <a:r>
              <a:rPr dirty="0" spc="-10"/>
              <a:t>Modular</a:t>
            </a:r>
            <a:r>
              <a:rPr dirty="0" spc="-25"/>
              <a:t> </a:t>
            </a:r>
            <a:r>
              <a:rPr dirty="0" spc="-10"/>
              <a:t>Arithmetic</a:t>
            </a:r>
            <a:r>
              <a:rPr dirty="0" spc="-25"/>
              <a:t> </a:t>
            </a:r>
            <a:r>
              <a:rPr dirty="0" spc="-10"/>
              <a:t>in</a:t>
            </a:r>
            <a:r>
              <a:rPr dirty="0" spc="-15"/>
              <a:t> </a:t>
            </a:r>
            <a:r>
              <a:rPr dirty="0" spc="-10"/>
              <a:t>Cryptography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11460" y="946403"/>
            <a:ext cx="3074035" cy="2204085"/>
            <a:chOff x="6711460" y="946403"/>
            <a:chExt cx="3074035" cy="2204085"/>
          </a:xfrm>
        </p:grpSpPr>
        <p:sp>
          <p:nvSpPr>
            <p:cNvPr id="4" name="object 4"/>
            <p:cNvSpPr/>
            <p:nvPr/>
          </p:nvSpPr>
          <p:spPr>
            <a:xfrm>
              <a:off x="8660892" y="1597151"/>
              <a:ext cx="949960" cy="608330"/>
            </a:xfrm>
            <a:custGeom>
              <a:avLst/>
              <a:gdLst/>
              <a:ahLst/>
              <a:cxnLst/>
              <a:rect l="l" t="t" r="r" b="b"/>
              <a:pathLst>
                <a:path w="949959" h="608330">
                  <a:moveTo>
                    <a:pt x="949452" y="149733"/>
                  </a:moveTo>
                  <a:lnTo>
                    <a:pt x="790841" y="226110"/>
                  </a:lnTo>
                  <a:lnTo>
                    <a:pt x="730885" y="108204"/>
                  </a:lnTo>
                  <a:lnTo>
                    <a:pt x="728726" y="108839"/>
                  </a:lnTo>
                  <a:lnTo>
                    <a:pt x="788797" y="227088"/>
                  </a:lnTo>
                  <a:lnTo>
                    <a:pt x="788289" y="227330"/>
                  </a:lnTo>
                  <a:lnTo>
                    <a:pt x="728345" y="108585"/>
                  </a:lnTo>
                  <a:lnTo>
                    <a:pt x="889381" y="31369"/>
                  </a:lnTo>
                  <a:lnTo>
                    <a:pt x="868222" y="17907"/>
                  </a:lnTo>
                  <a:lnTo>
                    <a:pt x="845159" y="8064"/>
                  </a:lnTo>
                  <a:lnTo>
                    <a:pt x="820737" y="2044"/>
                  </a:lnTo>
                  <a:lnTo>
                    <a:pt x="795528" y="0"/>
                  </a:lnTo>
                  <a:lnTo>
                    <a:pt x="778256" y="952"/>
                  </a:lnTo>
                  <a:lnTo>
                    <a:pt x="727583" y="15748"/>
                  </a:lnTo>
                  <a:lnTo>
                    <a:pt x="691159" y="39992"/>
                  </a:lnTo>
                  <a:lnTo>
                    <a:pt x="664159" y="72072"/>
                  </a:lnTo>
                  <a:lnTo>
                    <a:pt x="647369" y="109689"/>
                  </a:lnTo>
                  <a:lnTo>
                    <a:pt x="641604" y="150495"/>
                  </a:lnTo>
                  <a:lnTo>
                    <a:pt x="641616" y="150799"/>
                  </a:lnTo>
                  <a:lnTo>
                    <a:pt x="248653" y="338975"/>
                  </a:lnTo>
                  <a:lnTo>
                    <a:pt x="227799" y="325755"/>
                  </a:lnTo>
                  <a:lnTo>
                    <a:pt x="204622" y="315912"/>
                  </a:lnTo>
                  <a:lnTo>
                    <a:pt x="180073" y="309892"/>
                  </a:lnTo>
                  <a:lnTo>
                    <a:pt x="154686" y="307848"/>
                  </a:lnTo>
                  <a:lnTo>
                    <a:pt x="137375" y="308813"/>
                  </a:lnTo>
                  <a:lnTo>
                    <a:pt x="86487" y="323596"/>
                  </a:lnTo>
                  <a:lnTo>
                    <a:pt x="49872" y="347840"/>
                  </a:lnTo>
                  <a:lnTo>
                    <a:pt x="22707" y="379920"/>
                  </a:lnTo>
                  <a:lnTo>
                    <a:pt x="5803" y="417537"/>
                  </a:lnTo>
                  <a:lnTo>
                    <a:pt x="0" y="458343"/>
                  </a:lnTo>
                  <a:lnTo>
                    <a:pt x="161925" y="380746"/>
                  </a:lnTo>
                  <a:lnTo>
                    <a:pt x="222250" y="499364"/>
                  </a:lnTo>
                  <a:lnTo>
                    <a:pt x="60325" y="576961"/>
                  </a:lnTo>
                  <a:lnTo>
                    <a:pt x="81788" y="590296"/>
                  </a:lnTo>
                  <a:lnTo>
                    <a:pt x="105067" y="600049"/>
                  </a:lnTo>
                  <a:lnTo>
                    <a:pt x="129667" y="606044"/>
                  </a:lnTo>
                  <a:lnTo>
                    <a:pt x="155067" y="608076"/>
                  </a:lnTo>
                  <a:lnTo>
                    <a:pt x="172199" y="607148"/>
                  </a:lnTo>
                  <a:lnTo>
                    <a:pt x="223266" y="592709"/>
                  </a:lnTo>
                  <a:lnTo>
                    <a:pt x="259651" y="568426"/>
                  </a:lnTo>
                  <a:lnTo>
                    <a:pt x="286702" y="536194"/>
                  </a:lnTo>
                  <a:lnTo>
                    <a:pt x="303555" y="498449"/>
                  </a:lnTo>
                  <a:lnTo>
                    <a:pt x="309372" y="457581"/>
                  </a:lnTo>
                  <a:lnTo>
                    <a:pt x="309321" y="456806"/>
                  </a:lnTo>
                  <a:lnTo>
                    <a:pt x="701649" y="269189"/>
                  </a:lnTo>
                  <a:lnTo>
                    <a:pt x="722922" y="282448"/>
                  </a:lnTo>
                  <a:lnTo>
                    <a:pt x="746010" y="292201"/>
                  </a:lnTo>
                  <a:lnTo>
                    <a:pt x="770356" y="298196"/>
                  </a:lnTo>
                  <a:lnTo>
                    <a:pt x="795528" y="300228"/>
                  </a:lnTo>
                  <a:lnTo>
                    <a:pt x="812774" y="299275"/>
                  </a:lnTo>
                  <a:lnTo>
                    <a:pt x="863346" y="284861"/>
                  </a:lnTo>
                  <a:lnTo>
                    <a:pt x="899833" y="260578"/>
                  </a:lnTo>
                  <a:lnTo>
                    <a:pt x="926871" y="228346"/>
                  </a:lnTo>
                  <a:lnTo>
                    <a:pt x="943673" y="190601"/>
                  </a:lnTo>
                  <a:lnTo>
                    <a:pt x="949452" y="149733"/>
                  </a:lnTo>
                  <a:close/>
                </a:path>
              </a:pathLst>
            </a:custGeom>
            <a:solidFill>
              <a:srgbClr val="DAE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980932" y="2363723"/>
              <a:ext cx="771525" cy="445134"/>
            </a:xfrm>
            <a:custGeom>
              <a:avLst/>
              <a:gdLst/>
              <a:ahLst/>
              <a:cxnLst/>
              <a:rect l="l" t="t" r="r" b="b"/>
              <a:pathLst>
                <a:path w="771525" h="445135">
                  <a:moveTo>
                    <a:pt x="620649" y="0"/>
                  </a:moveTo>
                  <a:lnTo>
                    <a:pt x="574020" y="2469"/>
                  </a:lnTo>
                  <a:lnTo>
                    <a:pt x="524354" y="9764"/>
                  </a:lnTo>
                  <a:lnTo>
                    <a:pt x="472297" y="21717"/>
                  </a:lnTo>
                  <a:lnTo>
                    <a:pt x="418493" y="38156"/>
                  </a:lnTo>
                  <a:lnTo>
                    <a:pt x="363588" y="58913"/>
                  </a:lnTo>
                  <a:lnTo>
                    <a:pt x="308228" y="83820"/>
                  </a:lnTo>
                  <a:lnTo>
                    <a:pt x="187898" y="154963"/>
                  </a:lnTo>
                  <a:lnTo>
                    <a:pt x="89963" y="230250"/>
                  </a:lnTo>
                  <a:lnTo>
                    <a:pt x="24104" y="289917"/>
                  </a:lnTo>
                  <a:lnTo>
                    <a:pt x="0" y="314198"/>
                  </a:lnTo>
                  <a:lnTo>
                    <a:pt x="165608" y="445008"/>
                  </a:lnTo>
                  <a:lnTo>
                    <a:pt x="202193" y="417772"/>
                  </a:lnTo>
                  <a:lnTo>
                    <a:pt x="293798" y="354663"/>
                  </a:lnTo>
                  <a:lnTo>
                    <a:pt x="413192" y="283577"/>
                  </a:lnTo>
                  <a:lnTo>
                    <a:pt x="533146" y="232410"/>
                  </a:lnTo>
                  <a:lnTo>
                    <a:pt x="582479" y="215998"/>
                  </a:lnTo>
                  <a:lnTo>
                    <a:pt x="630136" y="195703"/>
                  </a:lnTo>
                  <a:lnTo>
                    <a:pt x="674064" y="172513"/>
                  </a:lnTo>
                  <a:lnTo>
                    <a:pt x="712209" y="147415"/>
                  </a:lnTo>
                  <a:lnTo>
                    <a:pt x="742519" y="121400"/>
                  </a:lnTo>
                  <a:lnTo>
                    <a:pt x="771421" y="70572"/>
                  </a:lnTo>
                  <a:lnTo>
                    <a:pt x="765907" y="47737"/>
                  </a:lnTo>
                  <a:lnTo>
                    <a:pt x="744347" y="27939"/>
                  </a:lnTo>
                  <a:lnTo>
                    <a:pt x="718375" y="15591"/>
                  </a:lnTo>
                  <a:lnTo>
                    <a:pt x="688879" y="6873"/>
                  </a:lnTo>
                  <a:lnTo>
                    <a:pt x="656193" y="1704"/>
                  </a:lnTo>
                  <a:lnTo>
                    <a:pt x="620649" y="0"/>
                  </a:lnTo>
                  <a:close/>
                </a:path>
              </a:pathLst>
            </a:custGeom>
            <a:solidFill>
              <a:srgbClr val="C94F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839200" y="1918715"/>
              <a:ext cx="786130" cy="821690"/>
            </a:xfrm>
            <a:custGeom>
              <a:avLst/>
              <a:gdLst/>
              <a:ahLst/>
              <a:cxnLst/>
              <a:rect l="l" t="t" r="r" b="b"/>
              <a:pathLst>
                <a:path w="786129" h="821689">
                  <a:moveTo>
                    <a:pt x="715136" y="0"/>
                  </a:moveTo>
                  <a:lnTo>
                    <a:pt x="646689" y="12278"/>
                  </a:lnTo>
                  <a:lnTo>
                    <a:pt x="608535" y="27209"/>
                  </a:lnTo>
                  <a:lnTo>
                    <a:pt x="568243" y="47630"/>
                  </a:lnTo>
                  <a:lnTo>
                    <a:pt x="526176" y="73263"/>
                  </a:lnTo>
                  <a:lnTo>
                    <a:pt x="482696" y="103830"/>
                  </a:lnTo>
                  <a:lnTo>
                    <a:pt x="438164" y="139052"/>
                  </a:lnTo>
                  <a:lnTo>
                    <a:pt x="392943" y="178653"/>
                  </a:lnTo>
                  <a:lnTo>
                    <a:pt x="347393" y="222353"/>
                  </a:lnTo>
                  <a:lnTo>
                    <a:pt x="301878" y="269875"/>
                  </a:lnTo>
                  <a:lnTo>
                    <a:pt x="182219" y="418613"/>
                  </a:lnTo>
                  <a:lnTo>
                    <a:pt x="86502" y="563197"/>
                  </a:lnTo>
                  <a:lnTo>
                    <a:pt x="23004" y="672657"/>
                  </a:lnTo>
                  <a:lnTo>
                    <a:pt x="0" y="716026"/>
                  </a:lnTo>
                  <a:lnTo>
                    <a:pt x="186690" y="821436"/>
                  </a:lnTo>
                  <a:lnTo>
                    <a:pt x="222496" y="768734"/>
                  </a:lnTo>
                  <a:lnTo>
                    <a:pt x="312642" y="643667"/>
                  </a:lnTo>
                  <a:lnTo>
                    <a:pt x="431220" y="495788"/>
                  </a:lnTo>
                  <a:lnTo>
                    <a:pt x="552323" y="374650"/>
                  </a:lnTo>
                  <a:lnTo>
                    <a:pt x="593474" y="339459"/>
                  </a:lnTo>
                  <a:lnTo>
                    <a:pt x="633465" y="300928"/>
                  </a:lnTo>
                  <a:lnTo>
                    <a:pt x="671165" y="260283"/>
                  </a:lnTo>
                  <a:lnTo>
                    <a:pt x="705445" y="218749"/>
                  </a:lnTo>
                  <a:lnTo>
                    <a:pt x="735176" y="177552"/>
                  </a:lnTo>
                  <a:lnTo>
                    <a:pt x="759227" y="137919"/>
                  </a:lnTo>
                  <a:lnTo>
                    <a:pt x="776469" y="101074"/>
                  </a:lnTo>
                  <a:lnTo>
                    <a:pt x="786010" y="40653"/>
                  </a:lnTo>
                  <a:lnTo>
                    <a:pt x="776049" y="19528"/>
                  </a:lnTo>
                  <a:lnTo>
                    <a:pt x="754760" y="6096"/>
                  </a:lnTo>
                  <a:lnTo>
                    <a:pt x="745497" y="3429"/>
                  </a:lnTo>
                  <a:lnTo>
                    <a:pt x="735806" y="1524"/>
                  </a:lnTo>
                  <a:lnTo>
                    <a:pt x="725685" y="380"/>
                  </a:lnTo>
                  <a:lnTo>
                    <a:pt x="715136" y="0"/>
                  </a:lnTo>
                  <a:close/>
                </a:path>
              </a:pathLst>
            </a:custGeom>
            <a:solidFill>
              <a:srgbClr val="427A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031224" y="1993391"/>
              <a:ext cx="510540" cy="542925"/>
            </a:xfrm>
            <a:custGeom>
              <a:avLst/>
              <a:gdLst/>
              <a:ahLst/>
              <a:cxnLst/>
              <a:rect l="l" t="t" r="r" b="b"/>
              <a:pathLst>
                <a:path w="510540" h="542925">
                  <a:moveTo>
                    <a:pt x="508380" y="0"/>
                  </a:moveTo>
                  <a:lnTo>
                    <a:pt x="507365" y="0"/>
                  </a:lnTo>
                  <a:lnTo>
                    <a:pt x="506475" y="127"/>
                  </a:lnTo>
                  <a:lnTo>
                    <a:pt x="466169" y="23002"/>
                  </a:lnTo>
                  <a:lnTo>
                    <a:pt x="419733" y="55151"/>
                  </a:lnTo>
                  <a:lnTo>
                    <a:pt x="358521" y="104648"/>
                  </a:lnTo>
                  <a:lnTo>
                    <a:pt x="308827" y="150577"/>
                  </a:lnTo>
                  <a:lnTo>
                    <a:pt x="280850" y="178480"/>
                  </a:lnTo>
                  <a:lnTo>
                    <a:pt x="250974" y="209858"/>
                  </a:lnTo>
                  <a:lnTo>
                    <a:pt x="219343" y="244851"/>
                  </a:lnTo>
                  <a:lnTo>
                    <a:pt x="186098" y="283598"/>
                  </a:lnTo>
                  <a:lnTo>
                    <a:pt x="151381" y="326236"/>
                  </a:lnTo>
                  <a:lnTo>
                    <a:pt x="115335" y="372905"/>
                  </a:lnTo>
                  <a:lnTo>
                    <a:pt x="78100" y="423743"/>
                  </a:lnTo>
                  <a:lnTo>
                    <a:pt x="39819" y="478888"/>
                  </a:lnTo>
                  <a:lnTo>
                    <a:pt x="634" y="538480"/>
                  </a:lnTo>
                  <a:lnTo>
                    <a:pt x="0" y="539877"/>
                  </a:lnTo>
                  <a:lnTo>
                    <a:pt x="380" y="541147"/>
                  </a:lnTo>
                  <a:lnTo>
                    <a:pt x="2031" y="542544"/>
                  </a:lnTo>
                  <a:lnTo>
                    <a:pt x="3809" y="542544"/>
                  </a:lnTo>
                  <a:lnTo>
                    <a:pt x="4825" y="542163"/>
                  </a:lnTo>
                  <a:lnTo>
                    <a:pt x="5206" y="541147"/>
                  </a:lnTo>
                  <a:lnTo>
                    <a:pt x="59829" y="458920"/>
                  </a:lnTo>
                  <a:lnTo>
                    <a:pt x="112750" y="385096"/>
                  </a:lnTo>
                  <a:lnTo>
                    <a:pt x="163669" y="319267"/>
                  </a:lnTo>
                  <a:lnTo>
                    <a:pt x="212283" y="261029"/>
                  </a:lnTo>
                  <a:lnTo>
                    <a:pt x="258289" y="209973"/>
                  </a:lnTo>
                  <a:lnTo>
                    <a:pt x="301387" y="165694"/>
                  </a:lnTo>
                  <a:lnTo>
                    <a:pt x="341273" y="127785"/>
                  </a:lnTo>
                  <a:lnTo>
                    <a:pt x="377646" y="95840"/>
                  </a:lnTo>
                  <a:lnTo>
                    <a:pt x="410203" y="69453"/>
                  </a:lnTo>
                  <a:lnTo>
                    <a:pt x="462664" y="31726"/>
                  </a:lnTo>
                  <a:lnTo>
                    <a:pt x="496237" y="11352"/>
                  </a:lnTo>
                  <a:lnTo>
                    <a:pt x="509904" y="4445"/>
                  </a:lnTo>
                  <a:lnTo>
                    <a:pt x="510540" y="2794"/>
                  </a:lnTo>
                  <a:lnTo>
                    <a:pt x="509270" y="508"/>
                  </a:lnTo>
                  <a:lnTo>
                    <a:pt x="508380" y="0"/>
                  </a:lnTo>
                  <a:close/>
                </a:path>
              </a:pathLst>
            </a:custGeom>
            <a:solidFill>
              <a:srgbClr val="F8F4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1460" y="1031747"/>
              <a:ext cx="1918312" cy="19339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172956" y="2417063"/>
              <a:ext cx="490855" cy="182880"/>
            </a:xfrm>
            <a:custGeom>
              <a:avLst/>
              <a:gdLst/>
              <a:ahLst/>
              <a:cxnLst/>
              <a:rect l="l" t="t" r="r" b="b"/>
              <a:pathLst>
                <a:path w="490854" h="182880">
                  <a:moveTo>
                    <a:pt x="489076" y="0"/>
                  </a:moveTo>
                  <a:lnTo>
                    <a:pt x="487679" y="0"/>
                  </a:lnTo>
                  <a:lnTo>
                    <a:pt x="460746" y="3920"/>
                  </a:lnTo>
                  <a:lnTo>
                    <a:pt x="391537" y="17167"/>
                  </a:lnTo>
                  <a:lnTo>
                    <a:pt x="345083" y="28180"/>
                  </a:lnTo>
                  <a:lnTo>
                    <a:pt x="292866" y="42595"/>
                  </a:lnTo>
                  <a:lnTo>
                    <a:pt x="236488" y="60769"/>
                  </a:lnTo>
                  <a:lnTo>
                    <a:pt x="177550" y="83057"/>
                  </a:lnTo>
                  <a:lnTo>
                    <a:pt x="117654" y="109818"/>
                  </a:lnTo>
                  <a:lnTo>
                    <a:pt x="58402" y="141407"/>
                  </a:lnTo>
                  <a:lnTo>
                    <a:pt x="1397" y="178181"/>
                  </a:lnTo>
                  <a:lnTo>
                    <a:pt x="0" y="180848"/>
                  </a:lnTo>
                  <a:lnTo>
                    <a:pt x="635" y="181863"/>
                  </a:lnTo>
                  <a:lnTo>
                    <a:pt x="2032" y="182880"/>
                  </a:lnTo>
                  <a:lnTo>
                    <a:pt x="4064" y="182880"/>
                  </a:lnTo>
                  <a:lnTo>
                    <a:pt x="67021" y="142521"/>
                  </a:lnTo>
                  <a:lnTo>
                    <a:pt x="132101" y="108758"/>
                  </a:lnTo>
                  <a:lnTo>
                    <a:pt x="197563" y="80735"/>
                  </a:lnTo>
                  <a:lnTo>
                    <a:pt x="261287" y="57976"/>
                  </a:lnTo>
                  <a:lnTo>
                    <a:pt x="321151" y="40004"/>
                  </a:lnTo>
                  <a:lnTo>
                    <a:pt x="375033" y="26346"/>
                  </a:lnTo>
                  <a:lnTo>
                    <a:pt x="420811" y="16526"/>
                  </a:lnTo>
                  <a:lnTo>
                    <a:pt x="479574" y="6495"/>
                  </a:lnTo>
                  <a:lnTo>
                    <a:pt x="489712" y="5080"/>
                  </a:lnTo>
                  <a:lnTo>
                    <a:pt x="490727" y="4063"/>
                  </a:lnTo>
                  <a:lnTo>
                    <a:pt x="490727" y="2412"/>
                  </a:lnTo>
                  <a:lnTo>
                    <a:pt x="490347" y="1015"/>
                  </a:lnTo>
                  <a:lnTo>
                    <a:pt x="489076" y="0"/>
                  </a:lnTo>
                  <a:close/>
                </a:path>
              </a:pathLst>
            </a:custGeom>
            <a:solidFill>
              <a:srgbClr val="F8F4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77100" y="1684019"/>
              <a:ext cx="1922145" cy="1172210"/>
            </a:xfrm>
            <a:custGeom>
              <a:avLst/>
              <a:gdLst/>
              <a:ahLst/>
              <a:cxnLst/>
              <a:rect l="l" t="t" r="r" b="b"/>
              <a:pathLst>
                <a:path w="1922145" h="1172210">
                  <a:moveTo>
                    <a:pt x="0" y="1171955"/>
                  </a:moveTo>
                  <a:lnTo>
                    <a:pt x="1921764" y="1171955"/>
                  </a:lnTo>
                  <a:lnTo>
                    <a:pt x="1921764" y="0"/>
                  </a:lnTo>
                  <a:lnTo>
                    <a:pt x="0" y="0"/>
                  </a:lnTo>
                  <a:lnTo>
                    <a:pt x="0" y="11719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363968" y="1941575"/>
              <a:ext cx="1748155" cy="856615"/>
            </a:xfrm>
            <a:custGeom>
              <a:avLst/>
              <a:gdLst/>
              <a:ahLst/>
              <a:cxnLst/>
              <a:rect l="l" t="t" r="r" b="b"/>
              <a:pathLst>
                <a:path w="1748154" h="856614">
                  <a:moveTo>
                    <a:pt x="0" y="856488"/>
                  </a:moveTo>
                  <a:lnTo>
                    <a:pt x="1748027" y="856488"/>
                  </a:lnTo>
                  <a:lnTo>
                    <a:pt x="1748027" y="0"/>
                  </a:lnTo>
                  <a:lnTo>
                    <a:pt x="0" y="0"/>
                  </a:lnTo>
                  <a:lnTo>
                    <a:pt x="0" y="856488"/>
                  </a:lnTo>
                  <a:close/>
                </a:path>
              </a:pathLst>
            </a:custGeom>
            <a:solidFill>
              <a:srgbClr val="427A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63968" y="1793773"/>
              <a:ext cx="1748155" cy="147955"/>
            </a:xfrm>
            <a:custGeom>
              <a:avLst/>
              <a:gdLst/>
              <a:ahLst/>
              <a:cxnLst/>
              <a:rect l="l" t="t" r="r" b="b"/>
              <a:pathLst>
                <a:path w="1748154" h="147955">
                  <a:moveTo>
                    <a:pt x="1748027" y="0"/>
                  </a:moveTo>
                  <a:lnTo>
                    <a:pt x="0" y="0"/>
                  </a:lnTo>
                  <a:lnTo>
                    <a:pt x="0" y="147802"/>
                  </a:lnTo>
                  <a:lnTo>
                    <a:pt x="1748027" y="147802"/>
                  </a:lnTo>
                  <a:lnTo>
                    <a:pt x="1748027" y="0"/>
                  </a:lnTo>
                  <a:close/>
                </a:path>
              </a:pathLst>
            </a:custGeom>
            <a:solidFill>
              <a:srgbClr val="396D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074408" y="2855975"/>
              <a:ext cx="2333625" cy="55244"/>
            </a:xfrm>
            <a:custGeom>
              <a:avLst/>
              <a:gdLst/>
              <a:ahLst/>
              <a:cxnLst/>
              <a:rect l="l" t="t" r="r" b="b"/>
              <a:pathLst>
                <a:path w="2333625" h="55244">
                  <a:moveTo>
                    <a:pt x="2333244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333244" y="54863"/>
                  </a:lnTo>
                  <a:lnTo>
                    <a:pt x="2333244" y="0"/>
                  </a:lnTo>
                  <a:close/>
                </a:path>
              </a:pathLst>
            </a:custGeom>
            <a:solidFill>
              <a:srgbClr val="E2DFD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3032" y="946403"/>
              <a:ext cx="3052318" cy="220370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18131" cy="52273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03435" y="0"/>
            <a:ext cx="702564" cy="52273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0" y="6550151"/>
            <a:ext cx="311150" cy="307975"/>
          </a:xfrm>
          <a:custGeom>
            <a:avLst/>
            <a:gdLst/>
            <a:ahLst/>
            <a:cxnLst/>
            <a:rect l="l" t="t" r="r" b="b"/>
            <a:pathLst>
              <a:path w="311150" h="307975">
                <a:moveTo>
                  <a:pt x="310896" y="0"/>
                </a:moveTo>
                <a:lnTo>
                  <a:pt x="0" y="0"/>
                </a:lnTo>
                <a:lnTo>
                  <a:pt x="0" y="307848"/>
                </a:lnTo>
                <a:lnTo>
                  <a:pt x="310896" y="307848"/>
                </a:lnTo>
                <a:lnTo>
                  <a:pt x="310896" y="0"/>
                </a:lnTo>
                <a:close/>
              </a:path>
            </a:pathLst>
          </a:custGeom>
          <a:solidFill>
            <a:srgbClr val="ADBE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4968" y="949452"/>
            <a:ext cx="2917190" cy="1091565"/>
          </a:xfrm>
          <a:custGeom>
            <a:avLst/>
            <a:gdLst/>
            <a:ahLst/>
            <a:cxnLst/>
            <a:rect l="l" t="t" r="r" b="b"/>
            <a:pathLst>
              <a:path w="2917190" h="1091564">
                <a:moveTo>
                  <a:pt x="2862707" y="0"/>
                </a:moveTo>
                <a:lnTo>
                  <a:pt x="54190" y="0"/>
                </a:lnTo>
                <a:lnTo>
                  <a:pt x="33095" y="4258"/>
                </a:lnTo>
                <a:lnTo>
                  <a:pt x="15870" y="15875"/>
                </a:lnTo>
                <a:lnTo>
                  <a:pt x="4257" y="33111"/>
                </a:lnTo>
                <a:lnTo>
                  <a:pt x="0" y="54228"/>
                </a:lnTo>
                <a:lnTo>
                  <a:pt x="0" y="1036955"/>
                </a:lnTo>
                <a:lnTo>
                  <a:pt x="4257" y="1058072"/>
                </a:lnTo>
                <a:lnTo>
                  <a:pt x="15870" y="1075309"/>
                </a:lnTo>
                <a:lnTo>
                  <a:pt x="33095" y="1086925"/>
                </a:lnTo>
                <a:lnTo>
                  <a:pt x="54190" y="1091184"/>
                </a:lnTo>
                <a:lnTo>
                  <a:pt x="2862707" y="1091184"/>
                </a:lnTo>
                <a:lnTo>
                  <a:pt x="2883824" y="1086925"/>
                </a:lnTo>
                <a:lnTo>
                  <a:pt x="2901061" y="1075309"/>
                </a:lnTo>
                <a:lnTo>
                  <a:pt x="2912677" y="1058072"/>
                </a:lnTo>
                <a:lnTo>
                  <a:pt x="2916936" y="1036955"/>
                </a:lnTo>
                <a:lnTo>
                  <a:pt x="2916936" y="54228"/>
                </a:lnTo>
                <a:lnTo>
                  <a:pt x="2912677" y="33111"/>
                </a:lnTo>
                <a:lnTo>
                  <a:pt x="2901061" y="15875"/>
                </a:lnTo>
                <a:lnTo>
                  <a:pt x="2883824" y="4258"/>
                </a:lnTo>
                <a:lnTo>
                  <a:pt x="2862707" y="0"/>
                </a:lnTo>
                <a:close/>
              </a:path>
            </a:pathLst>
          </a:custGeom>
          <a:solidFill>
            <a:srgbClr val="859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19252" y="1046810"/>
            <a:ext cx="268795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G11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SY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dirty="0" sz="1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A2</a:t>
            </a:r>
            <a:endParaRPr sz="1400">
              <a:latin typeface="Courier New"/>
              <a:cs typeface="Courier New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Hiral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Patel</a:t>
            </a:r>
            <a:r>
              <a:rPr dirty="0" sz="14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dirty="0" sz="1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16010421071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Karan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Patel</a:t>
            </a:r>
            <a:r>
              <a:rPr dirty="0" sz="14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dirty="0" sz="1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16010421072 </a:t>
            </a:r>
            <a:r>
              <a:rPr dirty="0" sz="1400" spc="-8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Keyur</a:t>
            </a:r>
            <a:r>
              <a:rPr dirty="0" sz="1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Patel</a:t>
            </a:r>
            <a:r>
              <a:rPr dirty="0" sz="14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16010421073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78555" y="808481"/>
            <a:ext cx="3500754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65885" algn="l"/>
                <a:tab pos="1797050" algn="l"/>
                <a:tab pos="2319655" algn="l"/>
                <a:tab pos="3304540" algn="l"/>
              </a:tabLst>
            </a:pP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pt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ra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78555" y="992885"/>
            <a:ext cx="350139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  <a:tabLst>
                <a:tab pos="339725" algn="l"/>
                <a:tab pos="941705" algn="l"/>
                <a:tab pos="1728470" algn="l"/>
                <a:tab pos="2056130" algn="l"/>
                <a:tab pos="3302635" algn="l"/>
              </a:tabLst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secure</a:t>
            </a:r>
            <a:r>
              <a:rPr dirty="0" sz="1200" spc="3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communication</a:t>
            </a:r>
            <a:r>
              <a:rPr dirty="0" sz="1200" spc="3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dirty="0" sz="1200" spc="3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dirty="0" sz="1200" spc="3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presence </a:t>
            </a:r>
            <a:r>
              <a:rPr dirty="0" sz="1200" spc="-7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ir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tie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ve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rie</a:t>
            </a:r>
            <a:r>
              <a:rPr dirty="0" sz="1200" spc="1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8555" y="1361693"/>
            <a:ext cx="3500754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36675" algn="l"/>
                <a:tab pos="2383790" algn="l"/>
              </a:tabLst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involves	using	mathematical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78555" y="1546097"/>
            <a:ext cx="3501390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techniques</a:t>
            </a:r>
            <a:r>
              <a:rPr dirty="0" sz="1200" spc="3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dirty="0" sz="1200" spc="3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algorithms</a:t>
            </a:r>
            <a:r>
              <a:rPr dirty="0" sz="1200" spc="3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1200" spc="3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encrypt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78555" y="1730502"/>
            <a:ext cx="3502025" cy="579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899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and decrypt messages, ensuring that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they can only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be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read by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intended </a:t>
            </a:r>
            <a:r>
              <a:rPr dirty="0" sz="1200" spc="-7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recipients.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8155" y="2494788"/>
            <a:ext cx="1200912" cy="66293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5487" y="3674364"/>
            <a:ext cx="867156" cy="1395984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7874511" y="4824436"/>
            <a:ext cx="1959610" cy="1776095"/>
            <a:chOff x="7874511" y="4824436"/>
            <a:chExt cx="1959610" cy="1776095"/>
          </a:xfrm>
        </p:grpSpPr>
        <p:sp>
          <p:nvSpPr>
            <p:cNvPr id="28" name="object 28"/>
            <p:cNvSpPr/>
            <p:nvPr/>
          </p:nvSpPr>
          <p:spPr>
            <a:xfrm>
              <a:off x="8521382" y="4824437"/>
              <a:ext cx="873760" cy="1771650"/>
            </a:xfrm>
            <a:custGeom>
              <a:avLst/>
              <a:gdLst/>
              <a:ahLst/>
              <a:cxnLst/>
              <a:rect l="l" t="t" r="r" b="b"/>
              <a:pathLst>
                <a:path w="873759" h="1771650">
                  <a:moveTo>
                    <a:pt x="873607" y="1158303"/>
                  </a:moveTo>
                  <a:lnTo>
                    <a:pt x="873442" y="1106131"/>
                  </a:lnTo>
                  <a:lnTo>
                    <a:pt x="873137" y="1052436"/>
                  </a:lnTo>
                  <a:lnTo>
                    <a:pt x="872680" y="997369"/>
                  </a:lnTo>
                  <a:lnTo>
                    <a:pt x="872096" y="941031"/>
                  </a:lnTo>
                  <a:lnTo>
                    <a:pt x="871385" y="883551"/>
                  </a:lnTo>
                  <a:lnTo>
                    <a:pt x="870572" y="825068"/>
                  </a:lnTo>
                  <a:lnTo>
                    <a:pt x="869683" y="765695"/>
                  </a:lnTo>
                  <a:lnTo>
                    <a:pt x="869543" y="757872"/>
                  </a:lnTo>
                  <a:lnTo>
                    <a:pt x="869835" y="757872"/>
                  </a:lnTo>
                  <a:lnTo>
                    <a:pt x="872705" y="755002"/>
                  </a:lnTo>
                  <a:lnTo>
                    <a:pt x="872705" y="543293"/>
                  </a:lnTo>
                  <a:lnTo>
                    <a:pt x="869835" y="540410"/>
                  </a:lnTo>
                  <a:lnTo>
                    <a:pt x="866305" y="540410"/>
                  </a:lnTo>
                  <a:lnTo>
                    <a:pt x="865759" y="540410"/>
                  </a:lnTo>
                  <a:lnTo>
                    <a:pt x="865428" y="521919"/>
                  </a:lnTo>
                  <a:lnTo>
                    <a:pt x="861923" y="335978"/>
                  </a:lnTo>
                  <a:lnTo>
                    <a:pt x="859624" y="212445"/>
                  </a:lnTo>
                  <a:lnTo>
                    <a:pt x="858532" y="151180"/>
                  </a:lnTo>
                  <a:lnTo>
                    <a:pt x="850811" y="103454"/>
                  </a:lnTo>
                  <a:lnTo>
                    <a:pt x="829310" y="61950"/>
                  </a:lnTo>
                  <a:lnTo>
                    <a:pt x="796556" y="29210"/>
                  </a:lnTo>
                  <a:lnTo>
                    <a:pt x="755053" y="7721"/>
                  </a:lnTo>
                  <a:lnTo>
                    <a:pt x="707301" y="0"/>
                  </a:lnTo>
                  <a:lnTo>
                    <a:pt x="151257" y="0"/>
                  </a:lnTo>
                  <a:lnTo>
                    <a:pt x="103505" y="7721"/>
                  </a:lnTo>
                  <a:lnTo>
                    <a:pt x="61988" y="29210"/>
                  </a:lnTo>
                  <a:lnTo>
                    <a:pt x="29222" y="61950"/>
                  </a:lnTo>
                  <a:lnTo>
                    <a:pt x="7721" y="103454"/>
                  </a:lnTo>
                  <a:lnTo>
                    <a:pt x="0" y="151180"/>
                  </a:lnTo>
                  <a:lnTo>
                    <a:pt x="0" y="1620354"/>
                  </a:lnTo>
                  <a:lnTo>
                    <a:pt x="7721" y="1668094"/>
                  </a:lnTo>
                  <a:lnTo>
                    <a:pt x="29222" y="1709585"/>
                  </a:lnTo>
                  <a:lnTo>
                    <a:pt x="61988" y="1742325"/>
                  </a:lnTo>
                  <a:lnTo>
                    <a:pt x="103505" y="1763814"/>
                  </a:lnTo>
                  <a:lnTo>
                    <a:pt x="151257" y="1771535"/>
                  </a:lnTo>
                  <a:lnTo>
                    <a:pt x="707301" y="1771535"/>
                  </a:lnTo>
                  <a:lnTo>
                    <a:pt x="755053" y="1763814"/>
                  </a:lnTo>
                  <a:lnTo>
                    <a:pt x="796556" y="1742325"/>
                  </a:lnTo>
                  <a:lnTo>
                    <a:pt x="829310" y="1709585"/>
                  </a:lnTo>
                  <a:lnTo>
                    <a:pt x="850811" y="1668094"/>
                  </a:lnTo>
                  <a:lnTo>
                    <a:pt x="858532" y="1620354"/>
                  </a:lnTo>
                  <a:lnTo>
                    <a:pt x="863688" y="1569008"/>
                  </a:lnTo>
                  <a:lnTo>
                    <a:pt x="867664" y="1506042"/>
                  </a:lnTo>
                  <a:lnTo>
                    <a:pt x="870521" y="1432483"/>
                  </a:lnTo>
                  <a:lnTo>
                    <a:pt x="871588" y="1392047"/>
                  </a:lnTo>
                  <a:lnTo>
                    <a:pt x="872401" y="1349336"/>
                  </a:lnTo>
                  <a:lnTo>
                    <a:pt x="872998" y="1304480"/>
                  </a:lnTo>
                  <a:lnTo>
                    <a:pt x="873391" y="1257604"/>
                  </a:lnTo>
                  <a:lnTo>
                    <a:pt x="873594" y="1208836"/>
                  </a:lnTo>
                  <a:lnTo>
                    <a:pt x="873607" y="1158303"/>
                  </a:lnTo>
                  <a:close/>
                </a:path>
              </a:pathLst>
            </a:custGeom>
            <a:solidFill>
              <a:srgbClr val="3E3C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535789" y="4838832"/>
              <a:ext cx="829944" cy="1743075"/>
            </a:xfrm>
            <a:custGeom>
              <a:avLst/>
              <a:gdLst/>
              <a:ahLst/>
              <a:cxnLst/>
              <a:rect l="l" t="t" r="r" b="b"/>
              <a:pathLst>
                <a:path w="829945" h="1743075">
                  <a:moveTo>
                    <a:pt x="218580" y="0"/>
                  </a:moveTo>
                  <a:lnTo>
                    <a:pt x="136880" y="0"/>
                  </a:lnTo>
                  <a:lnTo>
                    <a:pt x="93615" y="6971"/>
                  </a:lnTo>
                  <a:lnTo>
                    <a:pt x="56040" y="26386"/>
                  </a:lnTo>
                  <a:lnTo>
                    <a:pt x="26409" y="55993"/>
                  </a:lnTo>
                  <a:lnTo>
                    <a:pt x="6978" y="93543"/>
                  </a:lnTo>
                  <a:lnTo>
                    <a:pt x="0" y="136784"/>
                  </a:lnTo>
                  <a:lnTo>
                    <a:pt x="0" y="1605935"/>
                  </a:lnTo>
                  <a:lnTo>
                    <a:pt x="56866" y="1630126"/>
                  </a:lnTo>
                  <a:lnTo>
                    <a:pt x="115199" y="1647817"/>
                  </a:lnTo>
                  <a:lnTo>
                    <a:pt x="182130" y="1666654"/>
                  </a:lnTo>
                  <a:lnTo>
                    <a:pt x="249160" y="1684697"/>
                  </a:lnTo>
                  <a:lnTo>
                    <a:pt x="365843" y="1714686"/>
                  </a:lnTo>
                  <a:lnTo>
                    <a:pt x="424559" y="1720293"/>
                  </a:lnTo>
                  <a:lnTo>
                    <a:pt x="692875" y="1742731"/>
                  </a:lnTo>
                  <a:lnTo>
                    <a:pt x="694813" y="1742731"/>
                  </a:lnTo>
                  <a:lnTo>
                    <a:pt x="696693" y="1742699"/>
                  </a:lnTo>
                  <a:lnTo>
                    <a:pt x="698573" y="1742603"/>
                  </a:lnTo>
                  <a:lnTo>
                    <a:pt x="699672" y="1742571"/>
                  </a:lnTo>
                  <a:lnTo>
                    <a:pt x="751939" y="1729374"/>
                  </a:lnTo>
                  <a:lnTo>
                    <a:pt x="792571" y="1699670"/>
                  </a:lnTo>
                  <a:lnTo>
                    <a:pt x="819810" y="1657224"/>
                  </a:lnTo>
                  <a:lnTo>
                    <a:pt x="829755" y="1605935"/>
                  </a:lnTo>
                  <a:lnTo>
                    <a:pt x="829755" y="136784"/>
                  </a:lnTo>
                  <a:lnTo>
                    <a:pt x="822777" y="93543"/>
                  </a:lnTo>
                  <a:lnTo>
                    <a:pt x="803345" y="55993"/>
                  </a:lnTo>
                  <a:lnTo>
                    <a:pt x="795301" y="47955"/>
                  </a:lnTo>
                  <a:lnTo>
                    <a:pt x="271273" y="47955"/>
                  </a:lnTo>
                  <a:lnTo>
                    <a:pt x="261670" y="46328"/>
                  </a:lnTo>
                  <a:lnTo>
                    <a:pt x="243249" y="23182"/>
                  </a:lnTo>
                  <a:lnTo>
                    <a:pt x="240753" y="14060"/>
                  </a:lnTo>
                  <a:lnTo>
                    <a:pt x="235383" y="6702"/>
                  </a:lnTo>
                  <a:lnTo>
                    <a:pt x="227778" y="1789"/>
                  </a:lnTo>
                  <a:lnTo>
                    <a:pt x="218580" y="0"/>
                  </a:lnTo>
                  <a:close/>
                </a:path>
                <a:path w="829945" h="1743075">
                  <a:moveTo>
                    <a:pt x="692875" y="0"/>
                  </a:moveTo>
                  <a:lnTo>
                    <a:pt x="611175" y="0"/>
                  </a:lnTo>
                  <a:lnTo>
                    <a:pt x="601976" y="1789"/>
                  </a:lnTo>
                  <a:lnTo>
                    <a:pt x="594372" y="6702"/>
                  </a:lnTo>
                  <a:lnTo>
                    <a:pt x="589002" y="14060"/>
                  </a:lnTo>
                  <a:lnTo>
                    <a:pt x="586505" y="23182"/>
                  </a:lnTo>
                  <a:lnTo>
                    <a:pt x="586303" y="24888"/>
                  </a:lnTo>
                  <a:lnTo>
                    <a:pt x="586158" y="25755"/>
                  </a:lnTo>
                  <a:lnTo>
                    <a:pt x="582704" y="34748"/>
                  </a:lnTo>
                  <a:lnTo>
                    <a:pt x="576419" y="41765"/>
                  </a:lnTo>
                  <a:lnTo>
                    <a:pt x="568085" y="46328"/>
                  </a:lnTo>
                  <a:lnTo>
                    <a:pt x="558482" y="47955"/>
                  </a:lnTo>
                  <a:lnTo>
                    <a:pt x="795301" y="47955"/>
                  </a:lnTo>
                  <a:lnTo>
                    <a:pt x="773715" y="26386"/>
                  </a:lnTo>
                  <a:lnTo>
                    <a:pt x="736140" y="6971"/>
                  </a:lnTo>
                  <a:lnTo>
                    <a:pt x="69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511806" y="5211381"/>
              <a:ext cx="13335" cy="406400"/>
            </a:xfrm>
            <a:custGeom>
              <a:avLst/>
              <a:gdLst/>
              <a:ahLst/>
              <a:cxnLst/>
              <a:rect l="l" t="t" r="r" b="b"/>
              <a:pathLst>
                <a:path w="13334" h="406400">
                  <a:moveTo>
                    <a:pt x="12788" y="297040"/>
                  </a:moveTo>
                  <a:lnTo>
                    <a:pt x="9918" y="294182"/>
                  </a:lnTo>
                  <a:lnTo>
                    <a:pt x="6388" y="294182"/>
                  </a:lnTo>
                  <a:lnTo>
                    <a:pt x="2870" y="294182"/>
                  </a:lnTo>
                  <a:lnTo>
                    <a:pt x="0" y="297040"/>
                  </a:lnTo>
                  <a:lnTo>
                    <a:pt x="0" y="403212"/>
                  </a:lnTo>
                  <a:lnTo>
                    <a:pt x="2870" y="406107"/>
                  </a:lnTo>
                  <a:lnTo>
                    <a:pt x="9918" y="406107"/>
                  </a:lnTo>
                  <a:lnTo>
                    <a:pt x="12788" y="403212"/>
                  </a:lnTo>
                  <a:lnTo>
                    <a:pt x="12788" y="297040"/>
                  </a:lnTo>
                  <a:close/>
                </a:path>
                <a:path w="13334" h="406400">
                  <a:moveTo>
                    <a:pt x="12788" y="156349"/>
                  </a:moveTo>
                  <a:lnTo>
                    <a:pt x="9918" y="153466"/>
                  </a:lnTo>
                  <a:lnTo>
                    <a:pt x="6388" y="153466"/>
                  </a:lnTo>
                  <a:lnTo>
                    <a:pt x="2870" y="153466"/>
                  </a:lnTo>
                  <a:lnTo>
                    <a:pt x="0" y="156349"/>
                  </a:lnTo>
                  <a:lnTo>
                    <a:pt x="0" y="262521"/>
                  </a:lnTo>
                  <a:lnTo>
                    <a:pt x="2870" y="265391"/>
                  </a:lnTo>
                  <a:lnTo>
                    <a:pt x="9918" y="265391"/>
                  </a:lnTo>
                  <a:lnTo>
                    <a:pt x="12788" y="262521"/>
                  </a:lnTo>
                  <a:lnTo>
                    <a:pt x="12788" y="156349"/>
                  </a:lnTo>
                  <a:close/>
                </a:path>
                <a:path w="13334" h="406400">
                  <a:moveTo>
                    <a:pt x="12788" y="2857"/>
                  </a:moveTo>
                  <a:lnTo>
                    <a:pt x="9918" y="0"/>
                  </a:lnTo>
                  <a:lnTo>
                    <a:pt x="6388" y="0"/>
                  </a:lnTo>
                  <a:lnTo>
                    <a:pt x="2870" y="0"/>
                  </a:lnTo>
                  <a:lnTo>
                    <a:pt x="0" y="2857"/>
                  </a:lnTo>
                  <a:lnTo>
                    <a:pt x="0" y="61074"/>
                  </a:lnTo>
                  <a:lnTo>
                    <a:pt x="2870" y="63944"/>
                  </a:lnTo>
                  <a:lnTo>
                    <a:pt x="9918" y="63944"/>
                  </a:lnTo>
                  <a:lnTo>
                    <a:pt x="12788" y="61074"/>
                  </a:lnTo>
                  <a:lnTo>
                    <a:pt x="12788" y="2857"/>
                  </a:lnTo>
                  <a:close/>
                </a:path>
              </a:pathLst>
            </a:custGeom>
            <a:solidFill>
              <a:srgbClr val="3E3C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628557" y="4851615"/>
              <a:ext cx="622300" cy="26034"/>
            </a:xfrm>
            <a:custGeom>
              <a:avLst/>
              <a:gdLst/>
              <a:ahLst/>
              <a:cxnLst/>
              <a:rect l="l" t="t" r="r" b="b"/>
              <a:pathLst>
                <a:path w="622300" h="26035">
                  <a:moveTo>
                    <a:pt x="124790" y="10083"/>
                  </a:moveTo>
                  <a:lnTo>
                    <a:pt x="124307" y="9601"/>
                  </a:lnTo>
                  <a:lnTo>
                    <a:pt x="123698" y="9601"/>
                  </a:lnTo>
                  <a:lnTo>
                    <a:pt x="495" y="9601"/>
                  </a:lnTo>
                  <a:lnTo>
                    <a:pt x="0" y="10083"/>
                  </a:lnTo>
                  <a:lnTo>
                    <a:pt x="0" y="25120"/>
                  </a:lnTo>
                  <a:lnTo>
                    <a:pt x="495" y="25577"/>
                  </a:lnTo>
                  <a:lnTo>
                    <a:pt x="124307" y="25577"/>
                  </a:lnTo>
                  <a:lnTo>
                    <a:pt x="124790" y="25120"/>
                  </a:lnTo>
                  <a:lnTo>
                    <a:pt x="124790" y="10083"/>
                  </a:lnTo>
                  <a:close/>
                </a:path>
                <a:path w="622300" h="26035">
                  <a:moveTo>
                    <a:pt x="551395" y="5753"/>
                  </a:moveTo>
                  <a:lnTo>
                    <a:pt x="545668" y="0"/>
                  </a:lnTo>
                  <a:lnTo>
                    <a:pt x="531558" y="0"/>
                  </a:lnTo>
                  <a:lnTo>
                    <a:pt x="525805" y="5753"/>
                  </a:lnTo>
                  <a:lnTo>
                    <a:pt x="525805" y="19862"/>
                  </a:lnTo>
                  <a:lnTo>
                    <a:pt x="531558" y="25577"/>
                  </a:lnTo>
                  <a:lnTo>
                    <a:pt x="545668" y="25577"/>
                  </a:lnTo>
                  <a:lnTo>
                    <a:pt x="551395" y="19862"/>
                  </a:lnTo>
                  <a:lnTo>
                    <a:pt x="551395" y="12801"/>
                  </a:lnTo>
                  <a:lnTo>
                    <a:pt x="551395" y="5753"/>
                  </a:lnTo>
                  <a:close/>
                </a:path>
                <a:path w="622300" h="26035">
                  <a:moveTo>
                    <a:pt x="586600" y="5753"/>
                  </a:moveTo>
                  <a:lnTo>
                    <a:pt x="580872" y="0"/>
                  </a:lnTo>
                  <a:lnTo>
                    <a:pt x="566724" y="0"/>
                  </a:lnTo>
                  <a:lnTo>
                    <a:pt x="560997" y="5753"/>
                  </a:lnTo>
                  <a:lnTo>
                    <a:pt x="560997" y="19862"/>
                  </a:lnTo>
                  <a:lnTo>
                    <a:pt x="566724" y="25577"/>
                  </a:lnTo>
                  <a:lnTo>
                    <a:pt x="580872" y="25577"/>
                  </a:lnTo>
                  <a:lnTo>
                    <a:pt x="586600" y="19862"/>
                  </a:lnTo>
                  <a:lnTo>
                    <a:pt x="586600" y="12801"/>
                  </a:lnTo>
                  <a:lnTo>
                    <a:pt x="586600" y="5753"/>
                  </a:lnTo>
                  <a:close/>
                </a:path>
                <a:path w="622300" h="26035">
                  <a:moveTo>
                    <a:pt x="621792" y="5753"/>
                  </a:moveTo>
                  <a:lnTo>
                    <a:pt x="616064" y="0"/>
                  </a:lnTo>
                  <a:lnTo>
                    <a:pt x="601929" y="0"/>
                  </a:lnTo>
                  <a:lnTo>
                    <a:pt x="596201" y="5753"/>
                  </a:lnTo>
                  <a:lnTo>
                    <a:pt x="596201" y="19862"/>
                  </a:lnTo>
                  <a:lnTo>
                    <a:pt x="601929" y="25577"/>
                  </a:lnTo>
                  <a:lnTo>
                    <a:pt x="616064" y="25577"/>
                  </a:lnTo>
                  <a:lnTo>
                    <a:pt x="621792" y="19862"/>
                  </a:lnTo>
                  <a:lnTo>
                    <a:pt x="621792" y="12801"/>
                  </a:lnTo>
                  <a:lnTo>
                    <a:pt x="621792" y="575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924161" y="6592188"/>
              <a:ext cx="1910080" cy="8255"/>
            </a:xfrm>
            <a:custGeom>
              <a:avLst/>
              <a:gdLst/>
              <a:ahLst/>
              <a:cxnLst/>
              <a:rect l="l" t="t" r="r" b="b"/>
              <a:pathLst>
                <a:path w="1910079" h="8254">
                  <a:moveTo>
                    <a:pt x="1908131" y="0"/>
                  </a:moveTo>
                  <a:lnTo>
                    <a:pt x="1836" y="0"/>
                  </a:lnTo>
                  <a:lnTo>
                    <a:pt x="0" y="1837"/>
                  </a:lnTo>
                  <a:lnTo>
                    <a:pt x="0" y="4125"/>
                  </a:lnTo>
                  <a:lnTo>
                    <a:pt x="0" y="6413"/>
                  </a:lnTo>
                  <a:lnTo>
                    <a:pt x="1836" y="8250"/>
                  </a:lnTo>
                  <a:lnTo>
                    <a:pt x="1908131" y="8250"/>
                  </a:lnTo>
                  <a:lnTo>
                    <a:pt x="1909953" y="6413"/>
                  </a:lnTo>
                  <a:lnTo>
                    <a:pt x="1909953" y="1837"/>
                  </a:lnTo>
                  <a:lnTo>
                    <a:pt x="190813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95034" y="6418864"/>
              <a:ext cx="144493" cy="17371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79317" y="6209854"/>
              <a:ext cx="144547" cy="17390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224367" y="5656445"/>
              <a:ext cx="476884" cy="840740"/>
            </a:xfrm>
            <a:custGeom>
              <a:avLst/>
              <a:gdLst/>
              <a:ahLst/>
              <a:cxnLst/>
              <a:rect l="l" t="t" r="r" b="b"/>
              <a:pathLst>
                <a:path w="476884" h="840739">
                  <a:moveTo>
                    <a:pt x="249272" y="0"/>
                  </a:moveTo>
                  <a:lnTo>
                    <a:pt x="200714" y="3468"/>
                  </a:lnTo>
                  <a:lnTo>
                    <a:pt x="116776" y="52782"/>
                  </a:lnTo>
                  <a:lnTo>
                    <a:pt x="56147" y="91076"/>
                  </a:lnTo>
                  <a:lnTo>
                    <a:pt x="22449" y="117706"/>
                  </a:lnTo>
                  <a:lnTo>
                    <a:pt x="2928" y="154532"/>
                  </a:lnTo>
                  <a:lnTo>
                    <a:pt x="0" y="176200"/>
                  </a:lnTo>
                  <a:lnTo>
                    <a:pt x="6832" y="199163"/>
                  </a:lnTo>
                  <a:lnTo>
                    <a:pt x="14799" y="276239"/>
                  </a:lnTo>
                  <a:lnTo>
                    <a:pt x="15407" y="415368"/>
                  </a:lnTo>
                  <a:lnTo>
                    <a:pt x="12762" y="548643"/>
                  </a:lnTo>
                  <a:lnTo>
                    <a:pt x="10968" y="608158"/>
                  </a:lnTo>
                  <a:lnTo>
                    <a:pt x="93854" y="589427"/>
                  </a:lnTo>
                  <a:lnTo>
                    <a:pt x="146951" y="194163"/>
                  </a:lnTo>
                  <a:lnTo>
                    <a:pt x="257948" y="178553"/>
                  </a:lnTo>
                  <a:lnTo>
                    <a:pt x="263691" y="192471"/>
                  </a:lnTo>
                  <a:lnTo>
                    <a:pt x="275286" y="228196"/>
                  </a:lnTo>
                  <a:lnTo>
                    <a:pt x="284277" y="276685"/>
                  </a:lnTo>
                  <a:lnTo>
                    <a:pt x="282212" y="328895"/>
                  </a:lnTo>
                  <a:lnTo>
                    <a:pt x="261390" y="438565"/>
                  </a:lnTo>
                  <a:lnTo>
                    <a:pt x="244066" y="840697"/>
                  </a:lnTo>
                  <a:lnTo>
                    <a:pt x="311682" y="838965"/>
                  </a:lnTo>
                  <a:lnTo>
                    <a:pt x="372386" y="466286"/>
                  </a:lnTo>
                  <a:lnTo>
                    <a:pt x="476442" y="171616"/>
                  </a:lnTo>
                  <a:lnTo>
                    <a:pt x="341181" y="12140"/>
                  </a:lnTo>
                  <a:lnTo>
                    <a:pt x="249272" y="0"/>
                  </a:lnTo>
                  <a:close/>
                </a:path>
              </a:pathLst>
            </a:custGeom>
            <a:solidFill>
              <a:srgbClr val="2E2D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435465" y="5230049"/>
              <a:ext cx="388620" cy="621030"/>
            </a:xfrm>
            <a:custGeom>
              <a:avLst/>
              <a:gdLst/>
              <a:ahLst/>
              <a:cxnLst/>
              <a:rect l="l" t="t" r="r" b="b"/>
              <a:pathLst>
                <a:path w="388620" h="621029">
                  <a:moveTo>
                    <a:pt x="277491" y="0"/>
                  </a:moveTo>
                  <a:lnTo>
                    <a:pt x="176906" y="10406"/>
                  </a:lnTo>
                  <a:lnTo>
                    <a:pt x="166494" y="45064"/>
                  </a:lnTo>
                  <a:lnTo>
                    <a:pt x="69379" y="97067"/>
                  </a:lnTo>
                  <a:lnTo>
                    <a:pt x="100585" y="315482"/>
                  </a:lnTo>
                  <a:lnTo>
                    <a:pt x="76320" y="353609"/>
                  </a:lnTo>
                  <a:lnTo>
                    <a:pt x="86732" y="391737"/>
                  </a:lnTo>
                  <a:lnTo>
                    <a:pt x="82448" y="392604"/>
                  </a:lnTo>
                  <a:lnTo>
                    <a:pt x="73284" y="396073"/>
                  </a:lnTo>
                  <a:lnTo>
                    <a:pt x="64770" y="403444"/>
                  </a:lnTo>
                  <a:lnTo>
                    <a:pt x="62439" y="416018"/>
                  </a:lnTo>
                  <a:lnTo>
                    <a:pt x="0" y="426395"/>
                  </a:lnTo>
                  <a:lnTo>
                    <a:pt x="13216" y="430341"/>
                  </a:lnTo>
                  <a:lnTo>
                    <a:pt x="43608" y="445278"/>
                  </a:lnTo>
                  <a:lnTo>
                    <a:pt x="77292" y="475858"/>
                  </a:lnTo>
                  <a:lnTo>
                    <a:pt x="100382" y="526729"/>
                  </a:lnTo>
                  <a:lnTo>
                    <a:pt x="133292" y="576584"/>
                  </a:lnTo>
                  <a:lnTo>
                    <a:pt x="188579" y="604928"/>
                  </a:lnTo>
                  <a:lnTo>
                    <a:pt x="240574" y="617629"/>
                  </a:lnTo>
                  <a:lnTo>
                    <a:pt x="263609" y="620559"/>
                  </a:lnTo>
                  <a:lnTo>
                    <a:pt x="378076" y="263480"/>
                  </a:lnTo>
                  <a:lnTo>
                    <a:pt x="388487" y="52002"/>
                  </a:lnTo>
                  <a:lnTo>
                    <a:pt x="308696" y="31189"/>
                  </a:lnTo>
                  <a:lnTo>
                    <a:pt x="2774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50161" y="5035914"/>
              <a:ext cx="187984" cy="18098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24376" y="5565679"/>
              <a:ext cx="153189" cy="10995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292019" y="5324399"/>
              <a:ext cx="263525" cy="313055"/>
            </a:xfrm>
            <a:custGeom>
              <a:avLst/>
              <a:gdLst/>
              <a:ahLst/>
              <a:cxnLst/>
              <a:rect l="l" t="t" r="r" b="b"/>
              <a:pathLst>
                <a:path w="263525" h="313054">
                  <a:moveTo>
                    <a:pt x="220257" y="0"/>
                  </a:moveTo>
                  <a:lnTo>
                    <a:pt x="176069" y="43782"/>
                  </a:lnTo>
                  <a:lnTo>
                    <a:pt x="147248" y="110461"/>
                  </a:lnTo>
                  <a:lnTo>
                    <a:pt x="108769" y="202863"/>
                  </a:lnTo>
                  <a:lnTo>
                    <a:pt x="0" y="259635"/>
                  </a:lnTo>
                  <a:lnTo>
                    <a:pt x="30597" y="312881"/>
                  </a:lnTo>
                  <a:lnTo>
                    <a:pt x="170659" y="266284"/>
                  </a:lnTo>
                  <a:lnTo>
                    <a:pt x="263088" y="97327"/>
                  </a:lnTo>
                  <a:lnTo>
                    <a:pt x="237957" y="4335"/>
                  </a:lnTo>
                  <a:lnTo>
                    <a:pt x="232689" y="2631"/>
                  </a:lnTo>
                  <a:lnTo>
                    <a:pt x="22025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530555" y="5864454"/>
              <a:ext cx="1026794" cy="485775"/>
            </a:xfrm>
            <a:custGeom>
              <a:avLst/>
              <a:gdLst/>
              <a:ahLst/>
              <a:cxnLst/>
              <a:rect l="l" t="t" r="r" b="b"/>
              <a:pathLst>
                <a:path w="1026795" h="485775">
                  <a:moveTo>
                    <a:pt x="967705" y="0"/>
                  </a:moveTo>
                  <a:lnTo>
                    <a:pt x="58968" y="0"/>
                  </a:lnTo>
                  <a:lnTo>
                    <a:pt x="36041" y="4640"/>
                  </a:lnTo>
                  <a:lnTo>
                    <a:pt x="17294" y="17285"/>
                  </a:lnTo>
                  <a:lnTo>
                    <a:pt x="4642" y="36023"/>
                  </a:lnTo>
                  <a:lnTo>
                    <a:pt x="0" y="58939"/>
                  </a:lnTo>
                  <a:lnTo>
                    <a:pt x="0" y="426424"/>
                  </a:lnTo>
                  <a:lnTo>
                    <a:pt x="4642" y="449334"/>
                  </a:lnTo>
                  <a:lnTo>
                    <a:pt x="17294" y="468065"/>
                  </a:lnTo>
                  <a:lnTo>
                    <a:pt x="36041" y="480705"/>
                  </a:lnTo>
                  <a:lnTo>
                    <a:pt x="58968" y="485344"/>
                  </a:lnTo>
                  <a:lnTo>
                    <a:pt x="967706" y="485344"/>
                  </a:lnTo>
                  <a:lnTo>
                    <a:pt x="990633" y="480705"/>
                  </a:lnTo>
                  <a:lnTo>
                    <a:pt x="1009380" y="468065"/>
                  </a:lnTo>
                  <a:lnTo>
                    <a:pt x="1022032" y="449334"/>
                  </a:lnTo>
                  <a:lnTo>
                    <a:pt x="1026674" y="426424"/>
                  </a:lnTo>
                  <a:lnTo>
                    <a:pt x="1026674" y="58939"/>
                  </a:lnTo>
                  <a:lnTo>
                    <a:pt x="1022032" y="36023"/>
                  </a:lnTo>
                  <a:lnTo>
                    <a:pt x="1009380" y="17285"/>
                  </a:lnTo>
                  <a:lnTo>
                    <a:pt x="990633" y="4640"/>
                  </a:lnTo>
                  <a:lnTo>
                    <a:pt x="967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530555" y="5864454"/>
              <a:ext cx="1026794" cy="485775"/>
            </a:xfrm>
            <a:custGeom>
              <a:avLst/>
              <a:gdLst/>
              <a:ahLst/>
              <a:cxnLst/>
              <a:rect l="l" t="t" r="r" b="b"/>
              <a:pathLst>
                <a:path w="1026795" h="485775">
                  <a:moveTo>
                    <a:pt x="967705" y="0"/>
                  </a:moveTo>
                  <a:lnTo>
                    <a:pt x="58968" y="0"/>
                  </a:lnTo>
                  <a:lnTo>
                    <a:pt x="36041" y="4640"/>
                  </a:lnTo>
                  <a:lnTo>
                    <a:pt x="17294" y="17285"/>
                  </a:lnTo>
                  <a:lnTo>
                    <a:pt x="4642" y="36023"/>
                  </a:lnTo>
                  <a:lnTo>
                    <a:pt x="0" y="58939"/>
                  </a:lnTo>
                  <a:lnTo>
                    <a:pt x="0" y="426424"/>
                  </a:lnTo>
                  <a:lnTo>
                    <a:pt x="4642" y="449334"/>
                  </a:lnTo>
                  <a:lnTo>
                    <a:pt x="17294" y="468065"/>
                  </a:lnTo>
                  <a:lnTo>
                    <a:pt x="36041" y="480705"/>
                  </a:lnTo>
                  <a:lnTo>
                    <a:pt x="58968" y="485344"/>
                  </a:lnTo>
                  <a:lnTo>
                    <a:pt x="967706" y="485344"/>
                  </a:lnTo>
                  <a:lnTo>
                    <a:pt x="990633" y="480705"/>
                  </a:lnTo>
                  <a:lnTo>
                    <a:pt x="994034" y="478412"/>
                  </a:lnTo>
                  <a:lnTo>
                    <a:pt x="58968" y="478412"/>
                  </a:lnTo>
                  <a:lnTo>
                    <a:pt x="38724" y="474326"/>
                  </a:lnTo>
                  <a:lnTo>
                    <a:pt x="22185" y="463183"/>
                  </a:lnTo>
                  <a:lnTo>
                    <a:pt x="11031" y="446658"/>
                  </a:lnTo>
                  <a:lnTo>
                    <a:pt x="6941" y="426424"/>
                  </a:lnTo>
                  <a:lnTo>
                    <a:pt x="6940" y="58939"/>
                  </a:lnTo>
                  <a:lnTo>
                    <a:pt x="11031" y="38692"/>
                  </a:lnTo>
                  <a:lnTo>
                    <a:pt x="22185" y="22163"/>
                  </a:lnTo>
                  <a:lnTo>
                    <a:pt x="38723" y="11022"/>
                  </a:lnTo>
                  <a:lnTo>
                    <a:pt x="58968" y="6937"/>
                  </a:lnTo>
                  <a:lnTo>
                    <a:pt x="994038" y="6937"/>
                  </a:lnTo>
                  <a:lnTo>
                    <a:pt x="990633" y="4640"/>
                  </a:lnTo>
                  <a:lnTo>
                    <a:pt x="967705" y="0"/>
                  </a:lnTo>
                  <a:close/>
                </a:path>
                <a:path w="1026795" h="485775">
                  <a:moveTo>
                    <a:pt x="994038" y="6937"/>
                  </a:moveTo>
                  <a:lnTo>
                    <a:pt x="785420" y="6937"/>
                  </a:lnTo>
                  <a:lnTo>
                    <a:pt x="832637" y="11695"/>
                  </a:lnTo>
                  <a:lnTo>
                    <a:pt x="876618" y="25340"/>
                  </a:lnTo>
                  <a:lnTo>
                    <a:pt x="916419" y="46931"/>
                  </a:lnTo>
                  <a:lnTo>
                    <a:pt x="951098" y="75528"/>
                  </a:lnTo>
                  <a:lnTo>
                    <a:pt x="979712" y="110188"/>
                  </a:lnTo>
                  <a:lnTo>
                    <a:pt x="1001317" y="149970"/>
                  </a:lnTo>
                  <a:lnTo>
                    <a:pt x="1014972" y="193933"/>
                  </a:lnTo>
                  <a:lnTo>
                    <a:pt x="1019733" y="241135"/>
                  </a:lnTo>
                  <a:lnTo>
                    <a:pt x="1019733" y="426424"/>
                  </a:lnTo>
                  <a:lnTo>
                    <a:pt x="1015647" y="446658"/>
                  </a:lnTo>
                  <a:lnTo>
                    <a:pt x="1004500" y="463183"/>
                  </a:lnTo>
                  <a:lnTo>
                    <a:pt x="987963" y="474326"/>
                  </a:lnTo>
                  <a:lnTo>
                    <a:pt x="967706" y="478412"/>
                  </a:lnTo>
                  <a:lnTo>
                    <a:pt x="994034" y="478412"/>
                  </a:lnTo>
                  <a:lnTo>
                    <a:pt x="1009380" y="468065"/>
                  </a:lnTo>
                  <a:lnTo>
                    <a:pt x="1022032" y="449334"/>
                  </a:lnTo>
                  <a:lnTo>
                    <a:pt x="1026674" y="426424"/>
                  </a:lnTo>
                  <a:lnTo>
                    <a:pt x="1026674" y="58939"/>
                  </a:lnTo>
                  <a:lnTo>
                    <a:pt x="1022032" y="36023"/>
                  </a:lnTo>
                  <a:lnTo>
                    <a:pt x="1009380" y="17285"/>
                  </a:lnTo>
                  <a:lnTo>
                    <a:pt x="994038" y="6937"/>
                  </a:lnTo>
                  <a:close/>
                </a:path>
              </a:pathLst>
            </a:custGeom>
            <a:solidFill>
              <a:srgbClr val="3E3C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744991" y="6026073"/>
              <a:ext cx="598170" cy="184785"/>
            </a:xfrm>
            <a:custGeom>
              <a:avLst/>
              <a:gdLst/>
              <a:ahLst/>
              <a:cxnLst/>
              <a:rect l="l" t="t" r="r" b="b"/>
              <a:pathLst>
                <a:path w="598170" h="184785">
                  <a:moveTo>
                    <a:pt x="129540" y="4622"/>
                  </a:moveTo>
                  <a:lnTo>
                    <a:pt x="127114" y="2197"/>
                  </a:lnTo>
                  <a:lnTo>
                    <a:pt x="2438" y="2197"/>
                  </a:lnTo>
                  <a:lnTo>
                    <a:pt x="0" y="4622"/>
                  </a:lnTo>
                  <a:lnTo>
                    <a:pt x="0" y="10604"/>
                  </a:lnTo>
                  <a:lnTo>
                    <a:pt x="2438" y="13042"/>
                  </a:lnTo>
                  <a:lnTo>
                    <a:pt x="124129" y="13042"/>
                  </a:lnTo>
                  <a:lnTo>
                    <a:pt x="127114" y="13042"/>
                  </a:lnTo>
                  <a:lnTo>
                    <a:pt x="129540" y="10604"/>
                  </a:lnTo>
                  <a:lnTo>
                    <a:pt x="129540" y="4622"/>
                  </a:lnTo>
                  <a:close/>
                </a:path>
                <a:path w="598170" h="184785">
                  <a:moveTo>
                    <a:pt x="198920" y="122135"/>
                  </a:moveTo>
                  <a:lnTo>
                    <a:pt x="196494" y="119697"/>
                  </a:lnTo>
                  <a:lnTo>
                    <a:pt x="193484" y="119697"/>
                  </a:lnTo>
                  <a:lnTo>
                    <a:pt x="71818" y="119697"/>
                  </a:lnTo>
                  <a:lnTo>
                    <a:pt x="69380" y="122135"/>
                  </a:lnTo>
                  <a:lnTo>
                    <a:pt x="69380" y="128117"/>
                  </a:lnTo>
                  <a:lnTo>
                    <a:pt x="71818" y="130543"/>
                  </a:lnTo>
                  <a:lnTo>
                    <a:pt x="196494" y="130543"/>
                  </a:lnTo>
                  <a:lnTo>
                    <a:pt x="198920" y="128117"/>
                  </a:lnTo>
                  <a:lnTo>
                    <a:pt x="198920" y="122135"/>
                  </a:lnTo>
                  <a:close/>
                </a:path>
                <a:path w="598170" h="184785">
                  <a:moveTo>
                    <a:pt x="198920" y="62839"/>
                  </a:moveTo>
                  <a:lnTo>
                    <a:pt x="196494" y="60413"/>
                  </a:lnTo>
                  <a:lnTo>
                    <a:pt x="193484" y="60413"/>
                  </a:lnTo>
                  <a:lnTo>
                    <a:pt x="71818" y="60413"/>
                  </a:lnTo>
                  <a:lnTo>
                    <a:pt x="69380" y="62839"/>
                  </a:lnTo>
                  <a:lnTo>
                    <a:pt x="69380" y="68821"/>
                  </a:lnTo>
                  <a:lnTo>
                    <a:pt x="71818" y="71259"/>
                  </a:lnTo>
                  <a:lnTo>
                    <a:pt x="196494" y="71259"/>
                  </a:lnTo>
                  <a:lnTo>
                    <a:pt x="198920" y="68821"/>
                  </a:lnTo>
                  <a:lnTo>
                    <a:pt x="198920" y="62839"/>
                  </a:lnTo>
                  <a:close/>
                </a:path>
                <a:path w="598170" h="184785">
                  <a:moveTo>
                    <a:pt x="276364" y="176009"/>
                  </a:moveTo>
                  <a:lnTo>
                    <a:pt x="273939" y="173583"/>
                  </a:lnTo>
                  <a:lnTo>
                    <a:pt x="270954" y="173583"/>
                  </a:lnTo>
                  <a:lnTo>
                    <a:pt x="149263" y="173583"/>
                  </a:lnTo>
                  <a:lnTo>
                    <a:pt x="146837" y="176009"/>
                  </a:lnTo>
                  <a:lnTo>
                    <a:pt x="146837" y="181991"/>
                  </a:lnTo>
                  <a:lnTo>
                    <a:pt x="149263" y="184429"/>
                  </a:lnTo>
                  <a:lnTo>
                    <a:pt x="273939" y="184429"/>
                  </a:lnTo>
                  <a:lnTo>
                    <a:pt x="276364" y="181991"/>
                  </a:lnTo>
                  <a:lnTo>
                    <a:pt x="276364" y="176009"/>
                  </a:lnTo>
                  <a:close/>
                </a:path>
                <a:path w="598170" h="184785">
                  <a:moveTo>
                    <a:pt x="379260" y="122135"/>
                  </a:moveTo>
                  <a:lnTo>
                    <a:pt x="376834" y="119697"/>
                  </a:lnTo>
                  <a:lnTo>
                    <a:pt x="373862" y="119697"/>
                  </a:lnTo>
                  <a:lnTo>
                    <a:pt x="252158" y="119697"/>
                  </a:lnTo>
                  <a:lnTo>
                    <a:pt x="249732" y="122135"/>
                  </a:lnTo>
                  <a:lnTo>
                    <a:pt x="249732" y="128117"/>
                  </a:lnTo>
                  <a:lnTo>
                    <a:pt x="252158" y="130543"/>
                  </a:lnTo>
                  <a:lnTo>
                    <a:pt x="376834" y="130543"/>
                  </a:lnTo>
                  <a:lnTo>
                    <a:pt x="379260" y="128117"/>
                  </a:lnTo>
                  <a:lnTo>
                    <a:pt x="379260" y="122135"/>
                  </a:lnTo>
                  <a:close/>
                </a:path>
                <a:path w="598170" h="184785">
                  <a:moveTo>
                    <a:pt x="379260" y="62839"/>
                  </a:moveTo>
                  <a:lnTo>
                    <a:pt x="376834" y="60413"/>
                  </a:lnTo>
                  <a:lnTo>
                    <a:pt x="373862" y="60413"/>
                  </a:lnTo>
                  <a:lnTo>
                    <a:pt x="252158" y="60413"/>
                  </a:lnTo>
                  <a:lnTo>
                    <a:pt x="249732" y="62839"/>
                  </a:lnTo>
                  <a:lnTo>
                    <a:pt x="249732" y="68821"/>
                  </a:lnTo>
                  <a:lnTo>
                    <a:pt x="252158" y="71259"/>
                  </a:lnTo>
                  <a:lnTo>
                    <a:pt x="376834" y="71259"/>
                  </a:lnTo>
                  <a:lnTo>
                    <a:pt x="379260" y="68821"/>
                  </a:lnTo>
                  <a:lnTo>
                    <a:pt x="379260" y="62839"/>
                  </a:lnTo>
                  <a:close/>
                </a:path>
                <a:path w="598170" h="184785">
                  <a:moveTo>
                    <a:pt x="425627" y="3581"/>
                  </a:moveTo>
                  <a:lnTo>
                    <a:pt x="423189" y="1130"/>
                  </a:lnTo>
                  <a:lnTo>
                    <a:pt x="171119" y="1130"/>
                  </a:lnTo>
                  <a:lnTo>
                    <a:pt x="168694" y="3581"/>
                  </a:lnTo>
                  <a:lnTo>
                    <a:pt x="168694" y="9537"/>
                  </a:lnTo>
                  <a:lnTo>
                    <a:pt x="171119" y="12001"/>
                  </a:lnTo>
                  <a:lnTo>
                    <a:pt x="174129" y="12001"/>
                  </a:lnTo>
                  <a:lnTo>
                    <a:pt x="423189" y="12001"/>
                  </a:lnTo>
                  <a:lnTo>
                    <a:pt x="425627" y="9537"/>
                  </a:lnTo>
                  <a:lnTo>
                    <a:pt x="425627" y="3581"/>
                  </a:lnTo>
                  <a:close/>
                </a:path>
                <a:path w="598170" h="184785">
                  <a:moveTo>
                    <a:pt x="559638" y="122135"/>
                  </a:moveTo>
                  <a:lnTo>
                    <a:pt x="557212" y="119697"/>
                  </a:lnTo>
                  <a:lnTo>
                    <a:pt x="432536" y="119697"/>
                  </a:lnTo>
                  <a:lnTo>
                    <a:pt x="430072" y="122135"/>
                  </a:lnTo>
                  <a:lnTo>
                    <a:pt x="430072" y="128117"/>
                  </a:lnTo>
                  <a:lnTo>
                    <a:pt x="432536" y="130543"/>
                  </a:lnTo>
                  <a:lnTo>
                    <a:pt x="557212" y="130543"/>
                  </a:lnTo>
                  <a:lnTo>
                    <a:pt x="559638" y="128117"/>
                  </a:lnTo>
                  <a:lnTo>
                    <a:pt x="559638" y="125133"/>
                  </a:lnTo>
                  <a:lnTo>
                    <a:pt x="559638" y="122135"/>
                  </a:lnTo>
                  <a:close/>
                </a:path>
                <a:path w="598170" h="184785">
                  <a:moveTo>
                    <a:pt x="597789" y="2425"/>
                  </a:moveTo>
                  <a:lnTo>
                    <a:pt x="595363" y="0"/>
                  </a:lnTo>
                  <a:lnTo>
                    <a:pt x="470687" y="0"/>
                  </a:lnTo>
                  <a:lnTo>
                    <a:pt x="468249" y="2425"/>
                  </a:lnTo>
                  <a:lnTo>
                    <a:pt x="468249" y="8407"/>
                  </a:lnTo>
                  <a:lnTo>
                    <a:pt x="470687" y="10845"/>
                  </a:lnTo>
                  <a:lnTo>
                    <a:pt x="473659" y="10845"/>
                  </a:lnTo>
                  <a:lnTo>
                    <a:pt x="595363" y="10845"/>
                  </a:lnTo>
                  <a:lnTo>
                    <a:pt x="597789" y="8407"/>
                  </a:lnTo>
                  <a:lnTo>
                    <a:pt x="597789" y="2425"/>
                  </a:lnTo>
                  <a:close/>
                </a:path>
              </a:pathLst>
            </a:custGeom>
            <a:solidFill>
              <a:srgbClr val="3E4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913693" y="5861679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426633" y="0"/>
                  </a:moveTo>
                  <a:lnTo>
                    <a:pt x="58968" y="0"/>
                  </a:lnTo>
                  <a:lnTo>
                    <a:pt x="36041" y="4640"/>
                  </a:lnTo>
                  <a:lnTo>
                    <a:pt x="17294" y="17285"/>
                  </a:lnTo>
                  <a:lnTo>
                    <a:pt x="4642" y="36023"/>
                  </a:lnTo>
                  <a:lnTo>
                    <a:pt x="0" y="58939"/>
                  </a:lnTo>
                  <a:lnTo>
                    <a:pt x="0" y="426424"/>
                  </a:lnTo>
                  <a:lnTo>
                    <a:pt x="4642" y="449337"/>
                  </a:lnTo>
                  <a:lnTo>
                    <a:pt x="17294" y="468070"/>
                  </a:lnTo>
                  <a:lnTo>
                    <a:pt x="36041" y="480711"/>
                  </a:lnTo>
                  <a:lnTo>
                    <a:pt x="58968" y="485350"/>
                  </a:lnTo>
                  <a:lnTo>
                    <a:pt x="426634" y="485350"/>
                  </a:lnTo>
                  <a:lnTo>
                    <a:pt x="449557" y="480711"/>
                  </a:lnTo>
                  <a:lnTo>
                    <a:pt x="468293" y="468070"/>
                  </a:lnTo>
                  <a:lnTo>
                    <a:pt x="480935" y="449337"/>
                  </a:lnTo>
                  <a:lnTo>
                    <a:pt x="485573" y="426424"/>
                  </a:lnTo>
                  <a:lnTo>
                    <a:pt x="485573" y="58939"/>
                  </a:lnTo>
                  <a:lnTo>
                    <a:pt x="480935" y="36023"/>
                  </a:lnTo>
                  <a:lnTo>
                    <a:pt x="468293" y="17285"/>
                  </a:lnTo>
                  <a:lnTo>
                    <a:pt x="449556" y="4640"/>
                  </a:lnTo>
                  <a:lnTo>
                    <a:pt x="4266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913693" y="5861679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426633" y="0"/>
                  </a:moveTo>
                  <a:lnTo>
                    <a:pt x="58968" y="0"/>
                  </a:lnTo>
                  <a:lnTo>
                    <a:pt x="36041" y="4640"/>
                  </a:lnTo>
                  <a:lnTo>
                    <a:pt x="17294" y="17285"/>
                  </a:lnTo>
                  <a:lnTo>
                    <a:pt x="4642" y="36023"/>
                  </a:lnTo>
                  <a:lnTo>
                    <a:pt x="0" y="58939"/>
                  </a:lnTo>
                  <a:lnTo>
                    <a:pt x="0" y="426424"/>
                  </a:lnTo>
                  <a:lnTo>
                    <a:pt x="4642" y="449337"/>
                  </a:lnTo>
                  <a:lnTo>
                    <a:pt x="17294" y="468070"/>
                  </a:lnTo>
                  <a:lnTo>
                    <a:pt x="36041" y="480711"/>
                  </a:lnTo>
                  <a:lnTo>
                    <a:pt x="58968" y="485350"/>
                  </a:lnTo>
                  <a:lnTo>
                    <a:pt x="426634" y="485350"/>
                  </a:lnTo>
                  <a:lnTo>
                    <a:pt x="449557" y="480711"/>
                  </a:lnTo>
                  <a:lnTo>
                    <a:pt x="452960" y="478415"/>
                  </a:lnTo>
                  <a:lnTo>
                    <a:pt x="110273" y="478415"/>
                  </a:lnTo>
                  <a:lnTo>
                    <a:pt x="70055" y="470299"/>
                  </a:lnTo>
                  <a:lnTo>
                    <a:pt x="37209" y="448167"/>
                  </a:lnTo>
                  <a:lnTo>
                    <a:pt x="15062" y="415341"/>
                  </a:lnTo>
                  <a:lnTo>
                    <a:pt x="6941" y="375145"/>
                  </a:lnTo>
                  <a:lnTo>
                    <a:pt x="6940" y="58939"/>
                  </a:lnTo>
                  <a:lnTo>
                    <a:pt x="11027" y="38692"/>
                  </a:lnTo>
                  <a:lnTo>
                    <a:pt x="22174" y="22163"/>
                  </a:lnTo>
                  <a:lnTo>
                    <a:pt x="38711" y="11022"/>
                  </a:lnTo>
                  <a:lnTo>
                    <a:pt x="58968" y="6937"/>
                  </a:lnTo>
                  <a:lnTo>
                    <a:pt x="452960" y="6937"/>
                  </a:lnTo>
                  <a:lnTo>
                    <a:pt x="449556" y="4640"/>
                  </a:lnTo>
                  <a:lnTo>
                    <a:pt x="426633" y="0"/>
                  </a:lnTo>
                  <a:close/>
                </a:path>
                <a:path w="485775" h="485775">
                  <a:moveTo>
                    <a:pt x="452960" y="6937"/>
                  </a:moveTo>
                  <a:lnTo>
                    <a:pt x="244319" y="6937"/>
                  </a:lnTo>
                  <a:lnTo>
                    <a:pt x="291546" y="11696"/>
                  </a:lnTo>
                  <a:lnTo>
                    <a:pt x="335534" y="25344"/>
                  </a:lnTo>
                  <a:lnTo>
                    <a:pt x="375340" y="46939"/>
                  </a:lnTo>
                  <a:lnTo>
                    <a:pt x="410022" y="75539"/>
                  </a:lnTo>
                  <a:lnTo>
                    <a:pt x="438638" y="110201"/>
                  </a:lnTo>
                  <a:lnTo>
                    <a:pt x="460245" y="149982"/>
                  </a:lnTo>
                  <a:lnTo>
                    <a:pt x="473900" y="193941"/>
                  </a:lnTo>
                  <a:lnTo>
                    <a:pt x="478661" y="241135"/>
                  </a:lnTo>
                  <a:lnTo>
                    <a:pt x="478661" y="403617"/>
                  </a:lnTo>
                  <a:lnTo>
                    <a:pt x="472778" y="432731"/>
                  </a:lnTo>
                  <a:lnTo>
                    <a:pt x="456736" y="456506"/>
                  </a:lnTo>
                  <a:lnTo>
                    <a:pt x="432945" y="472537"/>
                  </a:lnTo>
                  <a:lnTo>
                    <a:pt x="403815" y="478415"/>
                  </a:lnTo>
                  <a:lnTo>
                    <a:pt x="452960" y="478415"/>
                  </a:lnTo>
                  <a:lnTo>
                    <a:pt x="468293" y="468070"/>
                  </a:lnTo>
                  <a:lnTo>
                    <a:pt x="480935" y="449337"/>
                  </a:lnTo>
                  <a:lnTo>
                    <a:pt x="485573" y="426424"/>
                  </a:lnTo>
                  <a:lnTo>
                    <a:pt x="485573" y="58939"/>
                  </a:lnTo>
                  <a:lnTo>
                    <a:pt x="480935" y="36023"/>
                  </a:lnTo>
                  <a:lnTo>
                    <a:pt x="468293" y="17285"/>
                  </a:lnTo>
                  <a:lnTo>
                    <a:pt x="452960" y="6937"/>
                  </a:lnTo>
                  <a:close/>
                </a:path>
              </a:pathLst>
            </a:custGeom>
            <a:solidFill>
              <a:srgbClr val="3E3C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907132" y="5500776"/>
              <a:ext cx="423545" cy="786130"/>
            </a:xfrm>
            <a:custGeom>
              <a:avLst/>
              <a:gdLst/>
              <a:ahLst/>
              <a:cxnLst/>
              <a:rect l="l" t="t" r="r" b="b"/>
              <a:pathLst>
                <a:path w="423545" h="786129">
                  <a:moveTo>
                    <a:pt x="244741" y="777709"/>
                  </a:moveTo>
                  <a:lnTo>
                    <a:pt x="242316" y="775284"/>
                  </a:lnTo>
                  <a:lnTo>
                    <a:pt x="117640" y="775284"/>
                  </a:lnTo>
                  <a:lnTo>
                    <a:pt x="115214" y="777709"/>
                  </a:lnTo>
                  <a:lnTo>
                    <a:pt x="115214" y="783691"/>
                  </a:lnTo>
                  <a:lnTo>
                    <a:pt x="117640" y="786117"/>
                  </a:lnTo>
                  <a:lnTo>
                    <a:pt x="239331" y="786117"/>
                  </a:lnTo>
                  <a:lnTo>
                    <a:pt x="242316" y="786117"/>
                  </a:lnTo>
                  <a:lnTo>
                    <a:pt x="244741" y="783691"/>
                  </a:lnTo>
                  <a:lnTo>
                    <a:pt x="244741" y="777709"/>
                  </a:lnTo>
                  <a:close/>
                </a:path>
                <a:path w="423545" h="786129">
                  <a:moveTo>
                    <a:pt x="303707" y="618236"/>
                  </a:moveTo>
                  <a:lnTo>
                    <a:pt x="301282" y="615810"/>
                  </a:lnTo>
                  <a:lnTo>
                    <a:pt x="176606" y="615810"/>
                  </a:lnTo>
                  <a:lnTo>
                    <a:pt x="174180" y="618236"/>
                  </a:lnTo>
                  <a:lnTo>
                    <a:pt x="174180" y="624217"/>
                  </a:lnTo>
                  <a:lnTo>
                    <a:pt x="176606" y="626668"/>
                  </a:lnTo>
                  <a:lnTo>
                    <a:pt x="298310" y="626668"/>
                  </a:lnTo>
                  <a:lnTo>
                    <a:pt x="301282" y="626668"/>
                  </a:lnTo>
                  <a:lnTo>
                    <a:pt x="303707" y="624217"/>
                  </a:lnTo>
                  <a:lnTo>
                    <a:pt x="303707" y="618236"/>
                  </a:lnTo>
                  <a:close/>
                </a:path>
                <a:path w="423545" h="786129">
                  <a:moveTo>
                    <a:pt x="303707" y="502577"/>
                  </a:moveTo>
                  <a:lnTo>
                    <a:pt x="301282" y="500151"/>
                  </a:lnTo>
                  <a:lnTo>
                    <a:pt x="176606" y="500151"/>
                  </a:lnTo>
                  <a:lnTo>
                    <a:pt x="174180" y="502577"/>
                  </a:lnTo>
                  <a:lnTo>
                    <a:pt x="174180" y="508558"/>
                  </a:lnTo>
                  <a:lnTo>
                    <a:pt x="176606" y="510984"/>
                  </a:lnTo>
                  <a:lnTo>
                    <a:pt x="298310" y="510984"/>
                  </a:lnTo>
                  <a:lnTo>
                    <a:pt x="301282" y="510984"/>
                  </a:lnTo>
                  <a:lnTo>
                    <a:pt x="303707" y="508558"/>
                  </a:lnTo>
                  <a:lnTo>
                    <a:pt x="303707" y="502577"/>
                  </a:lnTo>
                  <a:close/>
                </a:path>
                <a:path w="423545" h="786129">
                  <a:moveTo>
                    <a:pt x="367398" y="560451"/>
                  </a:moveTo>
                  <a:lnTo>
                    <a:pt x="364959" y="558025"/>
                  </a:lnTo>
                  <a:lnTo>
                    <a:pt x="112928" y="558025"/>
                  </a:lnTo>
                  <a:lnTo>
                    <a:pt x="110464" y="560451"/>
                  </a:lnTo>
                  <a:lnTo>
                    <a:pt x="110464" y="566432"/>
                  </a:lnTo>
                  <a:lnTo>
                    <a:pt x="112928" y="568858"/>
                  </a:lnTo>
                  <a:lnTo>
                    <a:pt x="361988" y="568858"/>
                  </a:lnTo>
                  <a:lnTo>
                    <a:pt x="364959" y="568858"/>
                  </a:lnTo>
                  <a:lnTo>
                    <a:pt x="367398" y="566432"/>
                  </a:lnTo>
                  <a:lnTo>
                    <a:pt x="367398" y="560451"/>
                  </a:lnTo>
                  <a:close/>
                </a:path>
                <a:path w="423545" h="786129">
                  <a:moveTo>
                    <a:pt x="422948" y="216230"/>
                  </a:moveTo>
                  <a:lnTo>
                    <a:pt x="417258" y="170205"/>
                  </a:lnTo>
                  <a:lnTo>
                    <a:pt x="401154" y="130175"/>
                  </a:lnTo>
                  <a:lnTo>
                    <a:pt x="376085" y="95808"/>
                  </a:lnTo>
                  <a:lnTo>
                    <a:pt x="343522" y="66789"/>
                  </a:lnTo>
                  <a:lnTo>
                    <a:pt x="304901" y="42811"/>
                  </a:lnTo>
                  <a:lnTo>
                    <a:pt x="261670" y="23545"/>
                  </a:lnTo>
                  <a:lnTo>
                    <a:pt x="215303" y="8661"/>
                  </a:lnTo>
                  <a:lnTo>
                    <a:pt x="169532" y="139"/>
                  </a:lnTo>
                  <a:lnTo>
                    <a:pt x="127431" y="0"/>
                  </a:lnTo>
                  <a:lnTo>
                    <a:pt x="89865" y="8039"/>
                  </a:lnTo>
                  <a:lnTo>
                    <a:pt x="31750" y="47777"/>
                  </a:lnTo>
                  <a:lnTo>
                    <a:pt x="2044" y="117716"/>
                  </a:lnTo>
                  <a:lnTo>
                    <a:pt x="0" y="163512"/>
                  </a:lnTo>
                  <a:lnTo>
                    <a:pt x="7620" y="216230"/>
                  </a:lnTo>
                  <a:lnTo>
                    <a:pt x="16281" y="245846"/>
                  </a:lnTo>
                  <a:lnTo>
                    <a:pt x="28790" y="276669"/>
                  </a:lnTo>
                  <a:lnTo>
                    <a:pt x="44500" y="307479"/>
                  </a:lnTo>
                  <a:lnTo>
                    <a:pt x="62712" y="337058"/>
                  </a:lnTo>
                  <a:lnTo>
                    <a:pt x="266522" y="337058"/>
                  </a:lnTo>
                  <a:lnTo>
                    <a:pt x="308927" y="316026"/>
                  </a:lnTo>
                  <a:lnTo>
                    <a:pt x="350989" y="301028"/>
                  </a:lnTo>
                  <a:lnTo>
                    <a:pt x="387489" y="284441"/>
                  </a:lnTo>
                  <a:lnTo>
                    <a:pt x="413219" y="258711"/>
                  </a:lnTo>
                  <a:lnTo>
                    <a:pt x="422948" y="216230"/>
                  </a:lnTo>
                  <a:close/>
                </a:path>
              </a:pathLst>
            </a:custGeom>
            <a:solidFill>
              <a:srgbClr val="3E4F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70984" y="5883532"/>
              <a:ext cx="190874" cy="8079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41897" y="5583196"/>
              <a:ext cx="110938" cy="17739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780283" y="5733653"/>
              <a:ext cx="59055" cy="162560"/>
            </a:xfrm>
            <a:custGeom>
              <a:avLst/>
              <a:gdLst/>
              <a:ahLst/>
              <a:cxnLst/>
              <a:rect l="l" t="t" r="r" b="b"/>
              <a:pathLst>
                <a:path w="59054" h="162560">
                  <a:moveTo>
                    <a:pt x="14257" y="0"/>
                  </a:moveTo>
                  <a:lnTo>
                    <a:pt x="8965" y="93800"/>
                  </a:lnTo>
                  <a:lnTo>
                    <a:pt x="5827" y="99106"/>
                  </a:lnTo>
                  <a:lnTo>
                    <a:pt x="3235" y="105113"/>
                  </a:lnTo>
                  <a:lnTo>
                    <a:pt x="1266" y="111723"/>
                  </a:lnTo>
                  <a:lnTo>
                    <a:pt x="0" y="118833"/>
                  </a:lnTo>
                  <a:lnTo>
                    <a:pt x="143" y="134805"/>
                  </a:lnTo>
                  <a:lnTo>
                    <a:pt x="4121" y="148314"/>
                  </a:lnTo>
                  <a:lnTo>
                    <a:pt x="11265" y="157958"/>
                  </a:lnTo>
                  <a:lnTo>
                    <a:pt x="20909" y="162337"/>
                  </a:lnTo>
                  <a:lnTo>
                    <a:pt x="31302" y="160359"/>
                  </a:lnTo>
                  <a:lnTo>
                    <a:pt x="40521" y="152671"/>
                  </a:lnTo>
                  <a:lnTo>
                    <a:pt x="47576" y="140480"/>
                  </a:lnTo>
                  <a:lnTo>
                    <a:pt x="51478" y="124990"/>
                  </a:lnTo>
                  <a:lnTo>
                    <a:pt x="51943" y="117785"/>
                  </a:lnTo>
                  <a:lnTo>
                    <a:pt x="51597" y="110902"/>
                  </a:lnTo>
                  <a:lnTo>
                    <a:pt x="50498" y="104458"/>
                  </a:lnTo>
                  <a:lnTo>
                    <a:pt x="48701" y="98570"/>
                  </a:lnTo>
                  <a:lnTo>
                    <a:pt x="58824" y="3815"/>
                  </a:lnTo>
                  <a:lnTo>
                    <a:pt x="14257" y="0"/>
                  </a:lnTo>
                  <a:close/>
                </a:path>
              </a:pathLst>
            </a:custGeom>
            <a:solidFill>
              <a:srgbClr val="FFB6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773660" y="5282918"/>
              <a:ext cx="111125" cy="525145"/>
            </a:xfrm>
            <a:custGeom>
              <a:avLst/>
              <a:gdLst/>
              <a:ahLst/>
              <a:cxnLst/>
              <a:rect l="l" t="t" r="r" b="b"/>
              <a:pathLst>
                <a:path w="111125" h="525145">
                  <a:moveTo>
                    <a:pt x="42903" y="0"/>
                  </a:moveTo>
                  <a:lnTo>
                    <a:pt x="25073" y="2493"/>
                  </a:lnTo>
                  <a:lnTo>
                    <a:pt x="17323" y="4335"/>
                  </a:lnTo>
                  <a:lnTo>
                    <a:pt x="0" y="122186"/>
                  </a:lnTo>
                  <a:lnTo>
                    <a:pt x="38146" y="288599"/>
                  </a:lnTo>
                  <a:lnTo>
                    <a:pt x="10382" y="510484"/>
                  </a:lnTo>
                  <a:lnTo>
                    <a:pt x="64145" y="524561"/>
                  </a:lnTo>
                  <a:lnTo>
                    <a:pt x="110967" y="305943"/>
                  </a:lnTo>
                  <a:lnTo>
                    <a:pt x="97534" y="166402"/>
                  </a:lnTo>
                  <a:lnTo>
                    <a:pt x="86102" y="66083"/>
                  </a:lnTo>
                  <a:lnTo>
                    <a:pt x="76292" y="11273"/>
                  </a:lnTo>
                  <a:lnTo>
                    <a:pt x="62685" y="1409"/>
                  </a:lnTo>
                  <a:lnTo>
                    <a:pt x="4290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874511" y="5546688"/>
              <a:ext cx="406400" cy="405765"/>
            </a:xfrm>
            <a:custGeom>
              <a:avLst/>
              <a:gdLst/>
              <a:ahLst/>
              <a:cxnLst/>
              <a:rect l="l" t="t" r="r" b="b"/>
              <a:pathLst>
                <a:path w="406400" h="405764">
                  <a:moveTo>
                    <a:pt x="202904" y="0"/>
                  </a:moveTo>
                  <a:lnTo>
                    <a:pt x="156380" y="5357"/>
                  </a:lnTo>
                  <a:lnTo>
                    <a:pt x="113672" y="20617"/>
                  </a:lnTo>
                  <a:lnTo>
                    <a:pt x="75998" y="44561"/>
                  </a:lnTo>
                  <a:lnTo>
                    <a:pt x="44575" y="75971"/>
                  </a:lnTo>
                  <a:lnTo>
                    <a:pt x="20623" y="113627"/>
                  </a:lnTo>
                  <a:lnTo>
                    <a:pt x="5358" y="156312"/>
                  </a:lnTo>
                  <a:lnTo>
                    <a:pt x="0" y="202806"/>
                  </a:lnTo>
                  <a:lnTo>
                    <a:pt x="5358" y="249309"/>
                  </a:lnTo>
                  <a:lnTo>
                    <a:pt x="20623" y="291997"/>
                  </a:lnTo>
                  <a:lnTo>
                    <a:pt x="44575" y="329653"/>
                  </a:lnTo>
                  <a:lnTo>
                    <a:pt x="75998" y="361059"/>
                  </a:lnTo>
                  <a:lnTo>
                    <a:pt x="113672" y="384999"/>
                  </a:lnTo>
                  <a:lnTo>
                    <a:pt x="156380" y="400256"/>
                  </a:lnTo>
                  <a:lnTo>
                    <a:pt x="202904" y="405612"/>
                  </a:lnTo>
                  <a:lnTo>
                    <a:pt x="249425" y="400256"/>
                  </a:lnTo>
                  <a:lnTo>
                    <a:pt x="292130" y="384999"/>
                  </a:lnTo>
                  <a:lnTo>
                    <a:pt x="329801" y="361059"/>
                  </a:lnTo>
                  <a:lnTo>
                    <a:pt x="361222" y="329653"/>
                  </a:lnTo>
                  <a:lnTo>
                    <a:pt x="385173" y="291997"/>
                  </a:lnTo>
                  <a:lnTo>
                    <a:pt x="400437" y="249309"/>
                  </a:lnTo>
                  <a:lnTo>
                    <a:pt x="405795" y="202806"/>
                  </a:lnTo>
                  <a:lnTo>
                    <a:pt x="400437" y="156312"/>
                  </a:lnTo>
                  <a:lnTo>
                    <a:pt x="385173" y="113627"/>
                  </a:lnTo>
                  <a:lnTo>
                    <a:pt x="361222" y="75971"/>
                  </a:lnTo>
                  <a:lnTo>
                    <a:pt x="329801" y="44561"/>
                  </a:lnTo>
                  <a:lnTo>
                    <a:pt x="292130" y="20617"/>
                  </a:lnTo>
                  <a:lnTo>
                    <a:pt x="249424" y="5357"/>
                  </a:lnTo>
                  <a:lnTo>
                    <a:pt x="202904" y="0"/>
                  </a:lnTo>
                  <a:close/>
                </a:path>
              </a:pathLst>
            </a:custGeom>
            <a:solidFill>
              <a:srgbClr val="3E4F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12533" y="5645749"/>
              <a:ext cx="129763" cy="207517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05562" y="2451049"/>
            <a:ext cx="9681845" cy="40405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966970">
              <a:lnSpc>
                <a:spcPct val="100899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Modular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arithmetic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is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branch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of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mathematics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that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deals with operations on integers, where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the result </a:t>
            </a:r>
            <a:r>
              <a:rPr dirty="0" sz="1200" spc="-7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of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the operation is restricted to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certain range.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This property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of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modular arithmetic makes it useful </a:t>
            </a:r>
            <a:r>
              <a:rPr dirty="0" sz="1200" spc="-7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in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cryptography, where secure communication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dirty="0" sz="12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important.</a:t>
            </a:r>
            <a:endParaRPr sz="1200">
              <a:latin typeface="Courier New"/>
              <a:cs typeface="Courier New"/>
            </a:endParaRPr>
          </a:p>
          <a:p>
            <a:pPr marL="1569085">
              <a:lnSpc>
                <a:spcPct val="100000"/>
              </a:lnSpc>
              <a:spcBef>
                <a:spcPts val="63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Modular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arithmetic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has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several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important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properties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make</a:t>
            </a:r>
            <a:r>
              <a:rPr dirty="0" sz="12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it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useful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cryptography,</a:t>
            </a:r>
            <a:endParaRPr sz="1200">
              <a:latin typeface="Courier New"/>
              <a:cs typeface="Courier New"/>
            </a:endParaRPr>
          </a:p>
          <a:p>
            <a:pPr marL="1569085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including:</a:t>
            </a:r>
            <a:endParaRPr sz="1200">
              <a:latin typeface="Courier New"/>
              <a:cs typeface="Courier New"/>
            </a:endParaRPr>
          </a:p>
          <a:p>
            <a:pPr marL="1855470" marR="638175" indent="-287020">
              <a:lnSpc>
                <a:spcPct val="100800"/>
              </a:lnSpc>
              <a:spcBef>
                <a:spcPts val="5"/>
              </a:spcBef>
              <a:buFont typeface="Wingdings"/>
              <a:buChar char=""/>
              <a:tabLst>
                <a:tab pos="1855470" algn="l"/>
                <a:tab pos="1856105" algn="l"/>
              </a:tabLst>
            </a:pP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 is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reversible,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meaning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given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the result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of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operation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one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of the </a:t>
            </a:r>
            <a:r>
              <a:rPr dirty="0" sz="1200" spc="-7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operands, it is possible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find the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other operand.</a:t>
            </a:r>
            <a:endParaRPr sz="1200">
              <a:latin typeface="Courier New"/>
              <a:cs typeface="Courier New"/>
            </a:endParaRPr>
          </a:p>
          <a:p>
            <a:pPr marL="1855470" indent="-287020">
              <a:lnSpc>
                <a:spcPct val="100000"/>
              </a:lnSpc>
              <a:spcBef>
                <a:spcPts val="10"/>
              </a:spcBef>
              <a:buFont typeface="Wingdings"/>
              <a:buChar char=""/>
              <a:tabLst>
                <a:tab pos="1855470" algn="l"/>
                <a:tab pos="1856105" algn="l"/>
              </a:tabLst>
            </a:pP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 is easy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to compute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using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modern computing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technology.</a:t>
            </a:r>
            <a:endParaRPr sz="1200">
              <a:latin typeface="Courier New"/>
              <a:cs typeface="Courier New"/>
            </a:endParaRPr>
          </a:p>
          <a:p>
            <a:pPr marL="1855470" marR="822325" indent="-287020">
              <a:lnSpc>
                <a:spcPct val="100800"/>
              </a:lnSpc>
              <a:buFont typeface="Wingdings"/>
              <a:buChar char=""/>
              <a:tabLst>
                <a:tab pos="1855470" algn="l"/>
                <a:tab pos="1856105" algn="l"/>
              </a:tabLst>
            </a:pP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 is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difficult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compute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the original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operands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given only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result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of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an </a:t>
            </a:r>
            <a:r>
              <a:rPr dirty="0" sz="1200" spc="-7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operation.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ourier New"/>
              <a:cs typeface="Courier New"/>
            </a:endParaRPr>
          </a:p>
          <a:p>
            <a:pPr marL="561975" marR="2025014" indent="-287020">
              <a:lnSpc>
                <a:spcPct val="100800"/>
              </a:lnSpc>
              <a:buFont typeface="Wingdings"/>
              <a:buChar char=""/>
              <a:tabLst>
                <a:tab pos="561975" algn="l"/>
                <a:tab pos="562610" algn="l"/>
              </a:tabLst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Public Key Cryptography: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This involves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using two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related keys,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one for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encryption and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one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decryption,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keys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based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properties </a:t>
            </a:r>
            <a:r>
              <a:rPr dirty="0" sz="1200" spc="-7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modular arithmetic.</a:t>
            </a:r>
            <a:endParaRPr sz="1200">
              <a:latin typeface="Courier New"/>
              <a:cs typeface="Courier New"/>
            </a:endParaRPr>
          </a:p>
          <a:p>
            <a:pPr marL="561975" marR="2018030" indent="-287020">
              <a:lnSpc>
                <a:spcPct val="100800"/>
              </a:lnSpc>
              <a:buFont typeface="Wingdings"/>
              <a:buChar char=""/>
              <a:tabLst>
                <a:tab pos="561975" algn="l"/>
                <a:tab pos="562610" algn="l"/>
              </a:tabLst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Hash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Functions: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These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used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generate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fixed-length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values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variable- </a:t>
            </a:r>
            <a:r>
              <a:rPr dirty="0" sz="1200" spc="-7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length input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data, and are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based on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modular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arithmetic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operations.</a:t>
            </a:r>
            <a:endParaRPr sz="1200">
              <a:latin typeface="Courier New"/>
              <a:cs typeface="Courier New"/>
            </a:endParaRPr>
          </a:p>
          <a:p>
            <a:pPr marL="561975" indent="-287020">
              <a:lnSpc>
                <a:spcPct val="100000"/>
              </a:lnSpc>
              <a:spcBef>
                <a:spcPts val="10"/>
              </a:spcBef>
              <a:buFont typeface="Wingdings"/>
              <a:buChar char=""/>
              <a:tabLst>
                <a:tab pos="561975" algn="l"/>
                <a:tab pos="562610" algn="l"/>
              </a:tabLst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Digital</a:t>
            </a:r>
            <a:r>
              <a:rPr dirty="0" sz="12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Signatures:</a:t>
            </a:r>
            <a:r>
              <a:rPr dirty="0" sz="12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These</a:t>
            </a:r>
            <a:r>
              <a:rPr dirty="0" sz="12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dirty="0" sz="12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used</a:t>
            </a:r>
            <a:r>
              <a:rPr dirty="0" sz="12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verify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the</a:t>
            </a:r>
            <a:r>
              <a:rPr dirty="0" sz="12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authenticity</a:t>
            </a:r>
            <a:r>
              <a:rPr dirty="0" sz="12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2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digital</a:t>
            </a:r>
            <a:endParaRPr sz="1200">
              <a:latin typeface="Courier New"/>
              <a:cs typeface="Courier New"/>
            </a:endParaRPr>
          </a:p>
          <a:p>
            <a:pPr marL="561975">
              <a:lnSpc>
                <a:spcPct val="100000"/>
              </a:lnSpc>
              <a:spcBef>
                <a:spcPts val="1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documents and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are based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on modular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arithmetic operations.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Use</a:t>
            </a:r>
            <a:r>
              <a:rPr dirty="0" spc="-25"/>
              <a:t> </a:t>
            </a:r>
            <a:r>
              <a:rPr dirty="0" spc="-10"/>
              <a:t>of</a:t>
            </a:r>
            <a:r>
              <a:rPr dirty="0" spc="-15"/>
              <a:t> </a:t>
            </a:r>
            <a:r>
              <a:rPr dirty="0" spc="-10"/>
              <a:t>Modular</a:t>
            </a:r>
            <a:r>
              <a:rPr dirty="0" spc="-25"/>
              <a:t> </a:t>
            </a:r>
            <a:r>
              <a:rPr dirty="0" spc="-10"/>
              <a:t>Arithmetic</a:t>
            </a:r>
            <a:r>
              <a:rPr dirty="0" spc="-25"/>
              <a:t> </a:t>
            </a:r>
            <a:r>
              <a:rPr dirty="0" spc="-10"/>
              <a:t>in</a:t>
            </a:r>
            <a:r>
              <a:rPr dirty="0" spc="-15"/>
              <a:t> </a:t>
            </a:r>
            <a:r>
              <a:rPr dirty="0" spc="-10"/>
              <a:t>Cryptography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8131" cy="5227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3435" y="0"/>
            <a:ext cx="702564" cy="52273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550151"/>
            <a:ext cx="311150" cy="307975"/>
          </a:xfrm>
          <a:custGeom>
            <a:avLst/>
            <a:gdLst/>
            <a:ahLst/>
            <a:cxnLst/>
            <a:rect l="l" t="t" r="r" b="b"/>
            <a:pathLst>
              <a:path w="311150" h="307975">
                <a:moveTo>
                  <a:pt x="310896" y="0"/>
                </a:moveTo>
                <a:lnTo>
                  <a:pt x="0" y="0"/>
                </a:lnTo>
                <a:lnTo>
                  <a:pt x="0" y="307848"/>
                </a:lnTo>
                <a:lnTo>
                  <a:pt x="310896" y="307848"/>
                </a:lnTo>
                <a:lnTo>
                  <a:pt x="310896" y="0"/>
                </a:lnTo>
                <a:close/>
              </a:path>
            </a:pathLst>
          </a:custGeom>
          <a:solidFill>
            <a:srgbClr val="ADBEC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3476244" y="3834371"/>
            <a:ext cx="923925" cy="597535"/>
            <a:chOff x="3476244" y="3834371"/>
            <a:chExt cx="923925" cy="5975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6244" y="3834371"/>
              <a:ext cx="923569" cy="5974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18154" y="3857244"/>
              <a:ext cx="843915" cy="516890"/>
            </a:xfrm>
            <a:custGeom>
              <a:avLst/>
              <a:gdLst/>
              <a:ahLst/>
              <a:cxnLst/>
              <a:rect l="l" t="t" r="r" b="b"/>
              <a:pathLst>
                <a:path w="843914" h="516889">
                  <a:moveTo>
                    <a:pt x="374142" y="478789"/>
                  </a:moveTo>
                  <a:lnTo>
                    <a:pt x="0" y="478789"/>
                  </a:lnTo>
                  <a:lnTo>
                    <a:pt x="0" y="516889"/>
                  </a:lnTo>
                  <a:lnTo>
                    <a:pt x="393192" y="516889"/>
                  </a:lnTo>
                  <a:lnTo>
                    <a:pt x="400615" y="515395"/>
                  </a:lnTo>
                  <a:lnTo>
                    <a:pt x="406669" y="511317"/>
                  </a:lnTo>
                  <a:lnTo>
                    <a:pt x="410747" y="505263"/>
                  </a:lnTo>
                  <a:lnTo>
                    <a:pt x="412242" y="497839"/>
                  </a:lnTo>
                  <a:lnTo>
                    <a:pt x="374142" y="497839"/>
                  </a:lnTo>
                  <a:lnTo>
                    <a:pt x="374142" y="478789"/>
                  </a:lnTo>
                  <a:close/>
                </a:path>
                <a:path w="843914" h="516889">
                  <a:moveTo>
                    <a:pt x="748157" y="38099"/>
                  </a:moveTo>
                  <a:lnTo>
                    <a:pt x="393192" y="38099"/>
                  </a:lnTo>
                  <a:lnTo>
                    <a:pt x="385768" y="39594"/>
                  </a:lnTo>
                  <a:lnTo>
                    <a:pt x="379714" y="43672"/>
                  </a:lnTo>
                  <a:lnTo>
                    <a:pt x="375636" y="49726"/>
                  </a:lnTo>
                  <a:lnTo>
                    <a:pt x="374142" y="57149"/>
                  </a:lnTo>
                  <a:lnTo>
                    <a:pt x="374142" y="497839"/>
                  </a:lnTo>
                  <a:lnTo>
                    <a:pt x="393192" y="478789"/>
                  </a:lnTo>
                  <a:lnTo>
                    <a:pt x="412242" y="478789"/>
                  </a:lnTo>
                  <a:lnTo>
                    <a:pt x="412242" y="76199"/>
                  </a:lnTo>
                  <a:lnTo>
                    <a:pt x="393192" y="76199"/>
                  </a:lnTo>
                  <a:lnTo>
                    <a:pt x="412242" y="57149"/>
                  </a:lnTo>
                  <a:lnTo>
                    <a:pt x="729107" y="57149"/>
                  </a:lnTo>
                  <a:lnTo>
                    <a:pt x="748157" y="38099"/>
                  </a:lnTo>
                  <a:close/>
                </a:path>
                <a:path w="843914" h="516889">
                  <a:moveTo>
                    <a:pt x="412242" y="478789"/>
                  </a:moveTo>
                  <a:lnTo>
                    <a:pt x="393192" y="478789"/>
                  </a:lnTo>
                  <a:lnTo>
                    <a:pt x="374142" y="497839"/>
                  </a:lnTo>
                  <a:lnTo>
                    <a:pt x="412242" y="497839"/>
                  </a:lnTo>
                  <a:lnTo>
                    <a:pt x="412242" y="478789"/>
                  </a:lnTo>
                  <a:close/>
                </a:path>
                <a:path w="843914" h="516889">
                  <a:moveTo>
                    <a:pt x="786257" y="0"/>
                  </a:moveTo>
                  <a:lnTo>
                    <a:pt x="729107" y="57149"/>
                  </a:lnTo>
                  <a:lnTo>
                    <a:pt x="786257" y="114299"/>
                  </a:lnTo>
                  <a:lnTo>
                    <a:pt x="824357" y="76199"/>
                  </a:lnTo>
                  <a:lnTo>
                    <a:pt x="786257" y="76199"/>
                  </a:lnTo>
                  <a:lnTo>
                    <a:pt x="786257" y="38099"/>
                  </a:lnTo>
                  <a:lnTo>
                    <a:pt x="824357" y="38099"/>
                  </a:lnTo>
                  <a:lnTo>
                    <a:pt x="786257" y="0"/>
                  </a:lnTo>
                  <a:close/>
                </a:path>
                <a:path w="843914" h="516889">
                  <a:moveTo>
                    <a:pt x="412242" y="57149"/>
                  </a:moveTo>
                  <a:lnTo>
                    <a:pt x="393192" y="76199"/>
                  </a:lnTo>
                  <a:lnTo>
                    <a:pt x="412242" y="76199"/>
                  </a:lnTo>
                  <a:lnTo>
                    <a:pt x="412242" y="57149"/>
                  </a:lnTo>
                  <a:close/>
                </a:path>
                <a:path w="843914" h="516889">
                  <a:moveTo>
                    <a:pt x="729107" y="57149"/>
                  </a:moveTo>
                  <a:lnTo>
                    <a:pt x="412242" y="57149"/>
                  </a:lnTo>
                  <a:lnTo>
                    <a:pt x="412242" y="76199"/>
                  </a:lnTo>
                  <a:lnTo>
                    <a:pt x="748157" y="76199"/>
                  </a:lnTo>
                  <a:lnTo>
                    <a:pt x="729107" y="57149"/>
                  </a:lnTo>
                  <a:close/>
                </a:path>
                <a:path w="843914" h="516889">
                  <a:moveTo>
                    <a:pt x="824357" y="38099"/>
                  </a:moveTo>
                  <a:lnTo>
                    <a:pt x="786257" y="38099"/>
                  </a:lnTo>
                  <a:lnTo>
                    <a:pt x="786257" y="76199"/>
                  </a:lnTo>
                  <a:lnTo>
                    <a:pt x="824357" y="76199"/>
                  </a:lnTo>
                  <a:lnTo>
                    <a:pt x="843407" y="57149"/>
                  </a:lnTo>
                  <a:lnTo>
                    <a:pt x="824357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521964" y="2875813"/>
            <a:ext cx="878205" cy="565785"/>
            <a:chOff x="3521964" y="2875813"/>
            <a:chExt cx="878205" cy="56578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1964" y="2875813"/>
              <a:ext cx="877849" cy="56537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63874" y="2898648"/>
              <a:ext cx="798830" cy="484505"/>
            </a:xfrm>
            <a:custGeom>
              <a:avLst/>
              <a:gdLst/>
              <a:ahLst/>
              <a:cxnLst/>
              <a:rect l="l" t="t" r="r" b="b"/>
              <a:pathLst>
                <a:path w="798829" h="484504">
                  <a:moveTo>
                    <a:pt x="741172" y="369824"/>
                  </a:moveTo>
                  <a:lnTo>
                    <a:pt x="684022" y="426974"/>
                  </a:lnTo>
                  <a:lnTo>
                    <a:pt x="741172" y="484124"/>
                  </a:lnTo>
                  <a:lnTo>
                    <a:pt x="779272" y="446024"/>
                  </a:lnTo>
                  <a:lnTo>
                    <a:pt x="741172" y="446024"/>
                  </a:lnTo>
                  <a:lnTo>
                    <a:pt x="741172" y="407924"/>
                  </a:lnTo>
                  <a:lnTo>
                    <a:pt x="779272" y="407924"/>
                  </a:lnTo>
                  <a:lnTo>
                    <a:pt x="741172" y="369824"/>
                  </a:lnTo>
                  <a:close/>
                </a:path>
                <a:path w="798829" h="484504">
                  <a:moveTo>
                    <a:pt x="351536" y="19050"/>
                  </a:moveTo>
                  <a:lnTo>
                    <a:pt x="351536" y="426974"/>
                  </a:lnTo>
                  <a:lnTo>
                    <a:pt x="353030" y="434343"/>
                  </a:lnTo>
                  <a:lnTo>
                    <a:pt x="357108" y="440404"/>
                  </a:lnTo>
                  <a:lnTo>
                    <a:pt x="363162" y="444511"/>
                  </a:lnTo>
                  <a:lnTo>
                    <a:pt x="370586" y="446024"/>
                  </a:lnTo>
                  <a:lnTo>
                    <a:pt x="703072" y="446024"/>
                  </a:lnTo>
                  <a:lnTo>
                    <a:pt x="684022" y="426974"/>
                  </a:lnTo>
                  <a:lnTo>
                    <a:pt x="389636" y="426974"/>
                  </a:lnTo>
                  <a:lnTo>
                    <a:pt x="370586" y="407924"/>
                  </a:lnTo>
                  <a:lnTo>
                    <a:pt x="389636" y="407924"/>
                  </a:lnTo>
                  <a:lnTo>
                    <a:pt x="389636" y="38100"/>
                  </a:lnTo>
                  <a:lnTo>
                    <a:pt x="370586" y="38100"/>
                  </a:lnTo>
                  <a:lnTo>
                    <a:pt x="351536" y="19050"/>
                  </a:lnTo>
                  <a:close/>
                </a:path>
                <a:path w="798829" h="484504">
                  <a:moveTo>
                    <a:pt x="779272" y="407924"/>
                  </a:moveTo>
                  <a:lnTo>
                    <a:pt x="741172" y="407924"/>
                  </a:lnTo>
                  <a:lnTo>
                    <a:pt x="741172" y="446024"/>
                  </a:lnTo>
                  <a:lnTo>
                    <a:pt x="779272" y="446024"/>
                  </a:lnTo>
                  <a:lnTo>
                    <a:pt x="798322" y="426974"/>
                  </a:lnTo>
                  <a:lnTo>
                    <a:pt x="779272" y="407924"/>
                  </a:lnTo>
                  <a:close/>
                </a:path>
                <a:path w="798829" h="484504">
                  <a:moveTo>
                    <a:pt x="389636" y="407924"/>
                  </a:moveTo>
                  <a:lnTo>
                    <a:pt x="370586" y="407924"/>
                  </a:lnTo>
                  <a:lnTo>
                    <a:pt x="389636" y="426974"/>
                  </a:lnTo>
                  <a:lnTo>
                    <a:pt x="389636" y="407924"/>
                  </a:lnTo>
                  <a:close/>
                </a:path>
                <a:path w="798829" h="484504">
                  <a:moveTo>
                    <a:pt x="703072" y="407924"/>
                  </a:moveTo>
                  <a:lnTo>
                    <a:pt x="389636" y="407924"/>
                  </a:lnTo>
                  <a:lnTo>
                    <a:pt x="389636" y="426974"/>
                  </a:lnTo>
                  <a:lnTo>
                    <a:pt x="684022" y="426974"/>
                  </a:lnTo>
                  <a:lnTo>
                    <a:pt x="703072" y="407924"/>
                  </a:lnTo>
                  <a:close/>
                </a:path>
                <a:path w="798829" h="484504">
                  <a:moveTo>
                    <a:pt x="370586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51536" y="38100"/>
                  </a:lnTo>
                  <a:lnTo>
                    <a:pt x="351536" y="19050"/>
                  </a:lnTo>
                  <a:lnTo>
                    <a:pt x="389636" y="19050"/>
                  </a:lnTo>
                  <a:lnTo>
                    <a:pt x="388141" y="11626"/>
                  </a:lnTo>
                  <a:lnTo>
                    <a:pt x="384063" y="5572"/>
                  </a:lnTo>
                  <a:lnTo>
                    <a:pt x="378009" y="1494"/>
                  </a:lnTo>
                  <a:lnTo>
                    <a:pt x="370586" y="0"/>
                  </a:lnTo>
                  <a:close/>
                </a:path>
                <a:path w="798829" h="484504">
                  <a:moveTo>
                    <a:pt x="389636" y="19050"/>
                  </a:moveTo>
                  <a:lnTo>
                    <a:pt x="351536" y="19050"/>
                  </a:lnTo>
                  <a:lnTo>
                    <a:pt x="370586" y="38100"/>
                  </a:lnTo>
                  <a:lnTo>
                    <a:pt x="389636" y="38100"/>
                  </a:lnTo>
                  <a:lnTo>
                    <a:pt x="389636" y="1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511040" y="2834665"/>
            <a:ext cx="1835150" cy="1582420"/>
            <a:chOff x="4511040" y="2834665"/>
            <a:chExt cx="1835150" cy="158242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6968" y="3020580"/>
              <a:ext cx="582155" cy="4175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758690" y="3062477"/>
              <a:ext cx="463550" cy="299085"/>
            </a:xfrm>
            <a:custGeom>
              <a:avLst/>
              <a:gdLst/>
              <a:ahLst/>
              <a:cxnLst/>
              <a:rect l="l" t="t" r="r" b="b"/>
              <a:pathLst>
                <a:path w="463550" h="299085">
                  <a:moveTo>
                    <a:pt x="117601" y="0"/>
                  </a:moveTo>
                  <a:lnTo>
                    <a:pt x="0" y="76581"/>
                  </a:lnTo>
                  <a:lnTo>
                    <a:pt x="172847" y="187579"/>
                  </a:lnTo>
                  <a:lnTo>
                    <a:pt x="345186" y="298704"/>
                  </a:lnTo>
                  <a:lnTo>
                    <a:pt x="463296" y="222631"/>
                  </a:lnTo>
                  <a:lnTo>
                    <a:pt x="290449" y="111125"/>
                  </a:lnTo>
                  <a:lnTo>
                    <a:pt x="117601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58690" y="3062477"/>
              <a:ext cx="463550" cy="299085"/>
            </a:xfrm>
            <a:custGeom>
              <a:avLst/>
              <a:gdLst/>
              <a:ahLst/>
              <a:cxnLst/>
              <a:rect l="l" t="t" r="r" b="b"/>
              <a:pathLst>
                <a:path w="463550" h="299085">
                  <a:moveTo>
                    <a:pt x="117601" y="0"/>
                  </a:moveTo>
                  <a:lnTo>
                    <a:pt x="0" y="76581"/>
                  </a:lnTo>
                  <a:lnTo>
                    <a:pt x="172847" y="187579"/>
                  </a:lnTo>
                  <a:lnTo>
                    <a:pt x="345186" y="298704"/>
                  </a:lnTo>
                  <a:lnTo>
                    <a:pt x="463296" y="222631"/>
                  </a:lnTo>
                  <a:lnTo>
                    <a:pt x="290449" y="111125"/>
                  </a:lnTo>
                  <a:lnTo>
                    <a:pt x="117601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1392" y="3243046"/>
              <a:ext cx="408419" cy="48618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103114" y="3284981"/>
              <a:ext cx="289560" cy="367665"/>
            </a:xfrm>
            <a:custGeom>
              <a:avLst/>
              <a:gdLst/>
              <a:ahLst/>
              <a:cxnLst/>
              <a:rect l="l" t="t" r="r" b="b"/>
              <a:pathLst>
                <a:path w="289560" h="367664">
                  <a:moveTo>
                    <a:pt x="117856" y="0"/>
                  </a:moveTo>
                  <a:lnTo>
                    <a:pt x="0" y="75691"/>
                  </a:lnTo>
                  <a:lnTo>
                    <a:pt x="32524" y="158171"/>
                  </a:lnTo>
                  <a:lnTo>
                    <a:pt x="65497" y="225206"/>
                  </a:lnTo>
                  <a:lnTo>
                    <a:pt x="97051" y="277899"/>
                  </a:lnTo>
                  <a:lnTo>
                    <a:pt x="125317" y="317351"/>
                  </a:lnTo>
                  <a:lnTo>
                    <a:pt x="164512" y="360942"/>
                  </a:lnTo>
                  <a:lnTo>
                    <a:pt x="171703" y="367283"/>
                  </a:lnTo>
                  <a:lnTo>
                    <a:pt x="289560" y="291464"/>
                  </a:lnTo>
                  <a:lnTo>
                    <a:pt x="282374" y="285170"/>
                  </a:lnTo>
                  <a:lnTo>
                    <a:pt x="266305" y="268927"/>
                  </a:lnTo>
                  <a:lnTo>
                    <a:pt x="243213" y="241636"/>
                  </a:lnTo>
                  <a:lnTo>
                    <a:pt x="214961" y="202197"/>
                  </a:lnTo>
                  <a:lnTo>
                    <a:pt x="183409" y="149511"/>
                  </a:lnTo>
                  <a:lnTo>
                    <a:pt x="150420" y="82479"/>
                  </a:lnTo>
                  <a:lnTo>
                    <a:pt x="117856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03114" y="3284981"/>
              <a:ext cx="289560" cy="367665"/>
            </a:xfrm>
            <a:custGeom>
              <a:avLst/>
              <a:gdLst/>
              <a:ahLst/>
              <a:cxnLst/>
              <a:rect l="l" t="t" r="r" b="b"/>
              <a:pathLst>
                <a:path w="289560" h="367664">
                  <a:moveTo>
                    <a:pt x="117856" y="0"/>
                  </a:moveTo>
                  <a:lnTo>
                    <a:pt x="0" y="75691"/>
                  </a:lnTo>
                  <a:lnTo>
                    <a:pt x="32524" y="158171"/>
                  </a:lnTo>
                  <a:lnTo>
                    <a:pt x="65497" y="225206"/>
                  </a:lnTo>
                  <a:lnTo>
                    <a:pt x="97051" y="277899"/>
                  </a:lnTo>
                  <a:lnTo>
                    <a:pt x="125317" y="317351"/>
                  </a:lnTo>
                  <a:lnTo>
                    <a:pt x="164512" y="360942"/>
                  </a:lnTo>
                  <a:lnTo>
                    <a:pt x="171703" y="367283"/>
                  </a:lnTo>
                  <a:lnTo>
                    <a:pt x="289560" y="291464"/>
                  </a:lnTo>
                  <a:lnTo>
                    <a:pt x="282374" y="285170"/>
                  </a:lnTo>
                  <a:lnTo>
                    <a:pt x="266305" y="268927"/>
                  </a:lnTo>
                  <a:lnTo>
                    <a:pt x="243213" y="241636"/>
                  </a:lnTo>
                  <a:lnTo>
                    <a:pt x="214961" y="202197"/>
                  </a:lnTo>
                  <a:lnTo>
                    <a:pt x="183409" y="149511"/>
                  </a:lnTo>
                  <a:lnTo>
                    <a:pt x="150420" y="82479"/>
                  </a:lnTo>
                  <a:lnTo>
                    <a:pt x="117856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41392" y="3243046"/>
              <a:ext cx="408419" cy="48618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03114" y="3284981"/>
              <a:ext cx="289560" cy="367665"/>
            </a:xfrm>
            <a:custGeom>
              <a:avLst/>
              <a:gdLst/>
              <a:ahLst/>
              <a:cxnLst/>
              <a:rect l="l" t="t" r="r" b="b"/>
              <a:pathLst>
                <a:path w="289560" h="367664">
                  <a:moveTo>
                    <a:pt x="117856" y="0"/>
                  </a:moveTo>
                  <a:lnTo>
                    <a:pt x="0" y="75691"/>
                  </a:lnTo>
                  <a:lnTo>
                    <a:pt x="0" y="76200"/>
                  </a:lnTo>
                  <a:lnTo>
                    <a:pt x="3175" y="83692"/>
                  </a:lnTo>
                  <a:lnTo>
                    <a:pt x="8509" y="99187"/>
                  </a:lnTo>
                  <a:lnTo>
                    <a:pt x="13843" y="113664"/>
                  </a:lnTo>
                  <a:lnTo>
                    <a:pt x="17018" y="120650"/>
                  </a:lnTo>
                  <a:lnTo>
                    <a:pt x="25146" y="140969"/>
                  </a:lnTo>
                  <a:lnTo>
                    <a:pt x="28194" y="147954"/>
                  </a:lnTo>
                  <a:lnTo>
                    <a:pt x="30861" y="154939"/>
                  </a:lnTo>
                  <a:lnTo>
                    <a:pt x="37591" y="168909"/>
                  </a:lnTo>
                  <a:lnTo>
                    <a:pt x="65633" y="225163"/>
                  </a:lnTo>
                  <a:lnTo>
                    <a:pt x="105790" y="291083"/>
                  </a:lnTo>
                  <a:lnTo>
                    <a:pt x="109347" y="295528"/>
                  </a:lnTo>
                  <a:lnTo>
                    <a:pt x="115188" y="304038"/>
                  </a:lnTo>
                  <a:lnTo>
                    <a:pt x="118363" y="307975"/>
                  </a:lnTo>
                  <a:lnTo>
                    <a:pt x="121031" y="311912"/>
                  </a:lnTo>
                  <a:lnTo>
                    <a:pt x="124206" y="315975"/>
                  </a:lnTo>
                  <a:lnTo>
                    <a:pt x="126873" y="318896"/>
                  </a:lnTo>
                  <a:lnTo>
                    <a:pt x="129539" y="322960"/>
                  </a:lnTo>
                  <a:lnTo>
                    <a:pt x="132207" y="325881"/>
                  </a:lnTo>
                  <a:lnTo>
                    <a:pt x="137540" y="332866"/>
                  </a:lnTo>
                  <a:lnTo>
                    <a:pt x="145669" y="341883"/>
                  </a:lnTo>
                  <a:lnTo>
                    <a:pt x="148336" y="344296"/>
                  </a:lnTo>
                  <a:lnTo>
                    <a:pt x="150622" y="347344"/>
                  </a:lnTo>
                  <a:lnTo>
                    <a:pt x="157734" y="354329"/>
                  </a:lnTo>
                  <a:lnTo>
                    <a:pt x="160020" y="356869"/>
                  </a:lnTo>
                  <a:lnTo>
                    <a:pt x="164084" y="360298"/>
                  </a:lnTo>
                  <a:lnTo>
                    <a:pt x="165862" y="362330"/>
                  </a:lnTo>
                  <a:lnTo>
                    <a:pt x="168910" y="364743"/>
                  </a:lnTo>
                  <a:lnTo>
                    <a:pt x="171196" y="367283"/>
                  </a:lnTo>
                  <a:lnTo>
                    <a:pt x="171703" y="367283"/>
                  </a:lnTo>
                  <a:lnTo>
                    <a:pt x="289560" y="291464"/>
                  </a:lnTo>
                  <a:lnTo>
                    <a:pt x="285114" y="287527"/>
                  </a:lnTo>
                  <a:lnTo>
                    <a:pt x="283718" y="286003"/>
                  </a:lnTo>
                  <a:lnTo>
                    <a:pt x="281432" y="284606"/>
                  </a:lnTo>
                  <a:lnTo>
                    <a:pt x="277875" y="280542"/>
                  </a:lnTo>
                  <a:lnTo>
                    <a:pt x="275589" y="278510"/>
                  </a:lnTo>
                  <a:lnTo>
                    <a:pt x="273431" y="276097"/>
                  </a:lnTo>
                  <a:lnTo>
                    <a:pt x="270763" y="274065"/>
                  </a:lnTo>
                  <a:lnTo>
                    <a:pt x="268477" y="271144"/>
                  </a:lnTo>
                  <a:lnTo>
                    <a:pt x="265811" y="268604"/>
                  </a:lnTo>
                  <a:lnTo>
                    <a:pt x="263525" y="265556"/>
                  </a:lnTo>
                  <a:lnTo>
                    <a:pt x="255524" y="256666"/>
                  </a:lnTo>
                  <a:lnTo>
                    <a:pt x="252857" y="253110"/>
                  </a:lnTo>
                  <a:lnTo>
                    <a:pt x="250062" y="250189"/>
                  </a:lnTo>
                  <a:lnTo>
                    <a:pt x="247396" y="246633"/>
                  </a:lnTo>
                  <a:lnTo>
                    <a:pt x="244221" y="243204"/>
                  </a:lnTo>
                  <a:lnTo>
                    <a:pt x="235712" y="232282"/>
                  </a:lnTo>
                  <a:lnTo>
                    <a:pt x="233045" y="228218"/>
                  </a:lnTo>
                  <a:lnTo>
                    <a:pt x="229870" y="224281"/>
                  </a:lnTo>
                  <a:lnTo>
                    <a:pt x="223647" y="214756"/>
                  </a:lnTo>
                  <a:lnTo>
                    <a:pt x="216535" y="204850"/>
                  </a:lnTo>
                  <a:lnTo>
                    <a:pt x="201168" y="180339"/>
                  </a:lnTo>
                  <a:lnTo>
                    <a:pt x="177037" y="138048"/>
                  </a:lnTo>
                  <a:lnTo>
                    <a:pt x="151511" y="85216"/>
                  </a:lnTo>
                  <a:lnTo>
                    <a:pt x="148844" y="78739"/>
                  </a:lnTo>
                  <a:lnTo>
                    <a:pt x="145669" y="72262"/>
                  </a:lnTo>
                  <a:lnTo>
                    <a:pt x="143001" y="65277"/>
                  </a:lnTo>
                  <a:lnTo>
                    <a:pt x="139826" y="58292"/>
                  </a:lnTo>
                  <a:lnTo>
                    <a:pt x="129032" y="30352"/>
                  </a:lnTo>
                  <a:lnTo>
                    <a:pt x="125984" y="22987"/>
                  </a:lnTo>
                  <a:lnTo>
                    <a:pt x="120523" y="8000"/>
                  </a:lnTo>
                  <a:lnTo>
                    <a:pt x="117856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03114" y="3284981"/>
              <a:ext cx="289560" cy="367665"/>
            </a:xfrm>
            <a:custGeom>
              <a:avLst/>
              <a:gdLst/>
              <a:ahLst/>
              <a:cxnLst/>
              <a:rect l="l" t="t" r="r" b="b"/>
              <a:pathLst>
                <a:path w="289560" h="367664">
                  <a:moveTo>
                    <a:pt x="117856" y="0"/>
                  </a:moveTo>
                  <a:lnTo>
                    <a:pt x="0" y="75691"/>
                  </a:lnTo>
                  <a:lnTo>
                    <a:pt x="0" y="76200"/>
                  </a:lnTo>
                  <a:lnTo>
                    <a:pt x="3175" y="83692"/>
                  </a:lnTo>
                  <a:lnTo>
                    <a:pt x="5841" y="91693"/>
                  </a:lnTo>
                  <a:lnTo>
                    <a:pt x="8509" y="99187"/>
                  </a:lnTo>
                  <a:lnTo>
                    <a:pt x="11175" y="106171"/>
                  </a:lnTo>
                  <a:lnTo>
                    <a:pt x="13843" y="113664"/>
                  </a:lnTo>
                  <a:lnTo>
                    <a:pt x="17018" y="120650"/>
                  </a:lnTo>
                  <a:lnTo>
                    <a:pt x="19685" y="127634"/>
                  </a:lnTo>
                  <a:lnTo>
                    <a:pt x="22478" y="134619"/>
                  </a:lnTo>
                  <a:lnTo>
                    <a:pt x="25146" y="140969"/>
                  </a:lnTo>
                  <a:lnTo>
                    <a:pt x="28194" y="147954"/>
                  </a:lnTo>
                  <a:lnTo>
                    <a:pt x="30861" y="154939"/>
                  </a:lnTo>
                  <a:lnTo>
                    <a:pt x="34036" y="161543"/>
                  </a:lnTo>
                  <a:lnTo>
                    <a:pt x="37591" y="168909"/>
                  </a:lnTo>
                  <a:lnTo>
                    <a:pt x="40766" y="176402"/>
                  </a:lnTo>
                  <a:lnTo>
                    <a:pt x="44323" y="183895"/>
                  </a:lnTo>
                  <a:lnTo>
                    <a:pt x="48115" y="191684"/>
                  </a:lnTo>
                  <a:lnTo>
                    <a:pt x="51990" y="199247"/>
                  </a:lnTo>
                  <a:lnTo>
                    <a:pt x="55842" y="206595"/>
                  </a:lnTo>
                  <a:lnTo>
                    <a:pt x="59562" y="213740"/>
                  </a:lnTo>
                  <a:lnTo>
                    <a:pt x="83438" y="256666"/>
                  </a:lnTo>
                  <a:lnTo>
                    <a:pt x="99060" y="280542"/>
                  </a:lnTo>
                  <a:lnTo>
                    <a:pt x="102615" y="286003"/>
                  </a:lnTo>
                  <a:lnTo>
                    <a:pt x="105790" y="291083"/>
                  </a:lnTo>
                  <a:lnTo>
                    <a:pt x="109347" y="295528"/>
                  </a:lnTo>
                  <a:lnTo>
                    <a:pt x="112522" y="299973"/>
                  </a:lnTo>
                  <a:lnTo>
                    <a:pt x="115188" y="304038"/>
                  </a:lnTo>
                  <a:lnTo>
                    <a:pt x="118363" y="307975"/>
                  </a:lnTo>
                  <a:lnTo>
                    <a:pt x="121031" y="311912"/>
                  </a:lnTo>
                  <a:lnTo>
                    <a:pt x="124206" y="315975"/>
                  </a:lnTo>
                  <a:lnTo>
                    <a:pt x="126873" y="318896"/>
                  </a:lnTo>
                  <a:lnTo>
                    <a:pt x="129539" y="322960"/>
                  </a:lnTo>
                  <a:lnTo>
                    <a:pt x="132207" y="325881"/>
                  </a:lnTo>
                  <a:lnTo>
                    <a:pt x="134874" y="329437"/>
                  </a:lnTo>
                  <a:lnTo>
                    <a:pt x="137540" y="332866"/>
                  </a:lnTo>
                  <a:lnTo>
                    <a:pt x="140335" y="335914"/>
                  </a:lnTo>
                  <a:lnTo>
                    <a:pt x="143001" y="338835"/>
                  </a:lnTo>
                  <a:lnTo>
                    <a:pt x="145669" y="341883"/>
                  </a:lnTo>
                  <a:lnTo>
                    <a:pt x="148336" y="344296"/>
                  </a:lnTo>
                  <a:lnTo>
                    <a:pt x="150622" y="347344"/>
                  </a:lnTo>
                  <a:lnTo>
                    <a:pt x="153288" y="349884"/>
                  </a:lnTo>
                  <a:lnTo>
                    <a:pt x="155575" y="352297"/>
                  </a:lnTo>
                  <a:lnTo>
                    <a:pt x="157734" y="354329"/>
                  </a:lnTo>
                  <a:lnTo>
                    <a:pt x="160020" y="356869"/>
                  </a:lnTo>
                  <a:lnTo>
                    <a:pt x="162306" y="358774"/>
                  </a:lnTo>
                  <a:lnTo>
                    <a:pt x="164084" y="360298"/>
                  </a:lnTo>
                  <a:lnTo>
                    <a:pt x="165862" y="362330"/>
                  </a:lnTo>
                  <a:lnTo>
                    <a:pt x="167639" y="363854"/>
                  </a:lnTo>
                  <a:lnTo>
                    <a:pt x="168910" y="364743"/>
                  </a:lnTo>
                  <a:lnTo>
                    <a:pt x="170307" y="366267"/>
                  </a:lnTo>
                  <a:lnTo>
                    <a:pt x="171196" y="367283"/>
                  </a:lnTo>
                  <a:lnTo>
                    <a:pt x="171703" y="367283"/>
                  </a:lnTo>
                  <a:lnTo>
                    <a:pt x="289560" y="291464"/>
                  </a:lnTo>
                  <a:lnTo>
                    <a:pt x="289051" y="291083"/>
                  </a:lnTo>
                  <a:lnTo>
                    <a:pt x="288163" y="290067"/>
                  </a:lnTo>
                  <a:lnTo>
                    <a:pt x="286385" y="288543"/>
                  </a:lnTo>
                  <a:lnTo>
                    <a:pt x="285114" y="287527"/>
                  </a:lnTo>
                  <a:lnTo>
                    <a:pt x="283718" y="286003"/>
                  </a:lnTo>
                  <a:lnTo>
                    <a:pt x="281432" y="284606"/>
                  </a:lnTo>
                  <a:lnTo>
                    <a:pt x="279653" y="282575"/>
                  </a:lnTo>
                  <a:lnTo>
                    <a:pt x="277875" y="280542"/>
                  </a:lnTo>
                  <a:lnTo>
                    <a:pt x="275589" y="278510"/>
                  </a:lnTo>
                  <a:lnTo>
                    <a:pt x="273431" y="276097"/>
                  </a:lnTo>
                  <a:lnTo>
                    <a:pt x="270763" y="274065"/>
                  </a:lnTo>
                  <a:lnTo>
                    <a:pt x="268477" y="271144"/>
                  </a:lnTo>
                  <a:lnTo>
                    <a:pt x="265811" y="268604"/>
                  </a:lnTo>
                  <a:lnTo>
                    <a:pt x="263525" y="265556"/>
                  </a:lnTo>
                  <a:lnTo>
                    <a:pt x="260858" y="262635"/>
                  </a:lnTo>
                  <a:lnTo>
                    <a:pt x="258190" y="259587"/>
                  </a:lnTo>
                  <a:lnTo>
                    <a:pt x="255524" y="256666"/>
                  </a:lnTo>
                  <a:lnTo>
                    <a:pt x="252857" y="253110"/>
                  </a:lnTo>
                  <a:lnTo>
                    <a:pt x="250062" y="250189"/>
                  </a:lnTo>
                  <a:lnTo>
                    <a:pt x="247396" y="246633"/>
                  </a:lnTo>
                  <a:lnTo>
                    <a:pt x="244221" y="243204"/>
                  </a:lnTo>
                  <a:lnTo>
                    <a:pt x="241553" y="239648"/>
                  </a:lnTo>
                  <a:lnTo>
                    <a:pt x="238887" y="236219"/>
                  </a:lnTo>
                  <a:lnTo>
                    <a:pt x="235712" y="232282"/>
                  </a:lnTo>
                  <a:lnTo>
                    <a:pt x="233045" y="228218"/>
                  </a:lnTo>
                  <a:lnTo>
                    <a:pt x="229870" y="224281"/>
                  </a:lnTo>
                  <a:lnTo>
                    <a:pt x="226822" y="219709"/>
                  </a:lnTo>
                  <a:lnTo>
                    <a:pt x="223647" y="214756"/>
                  </a:lnTo>
                  <a:lnTo>
                    <a:pt x="220090" y="209803"/>
                  </a:lnTo>
                  <a:lnTo>
                    <a:pt x="216535" y="204850"/>
                  </a:lnTo>
                  <a:lnTo>
                    <a:pt x="212812" y="199056"/>
                  </a:lnTo>
                  <a:lnTo>
                    <a:pt x="209042" y="192976"/>
                  </a:lnTo>
                  <a:lnTo>
                    <a:pt x="205176" y="186705"/>
                  </a:lnTo>
                  <a:lnTo>
                    <a:pt x="201168" y="180339"/>
                  </a:lnTo>
                  <a:lnTo>
                    <a:pt x="177037" y="138048"/>
                  </a:lnTo>
                  <a:lnTo>
                    <a:pt x="158623" y="100710"/>
                  </a:lnTo>
                  <a:lnTo>
                    <a:pt x="155066" y="93217"/>
                  </a:lnTo>
                  <a:lnTo>
                    <a:pt x="151511" y="85216"/>
                  </a:lnTo>
                  <a:lnTo>
                    <a:pt x="148844" y="78739"/>
                  </a:lnTo>
                  <a:lnTo>
                    <a:pt x="145669" y="72262"/>
                  </a:lnTo>
                  <a:lnTo>
                    <a:pt x="143001" y="65277"/>
                  </a:lnTo>
                  <a:lnTo>
                    <a:pt x="139826" y="58292"/>
                  </a:lnTo>
                  <a:lnTo>
                    <a:pt x="137160" y="51307"/>
                  </a:lnTo>
                  <a:lnTo>
                    <a:pt x="134493" y="44322"/>
                  </a:lnTo>
                  <a:lnTo>
                    <a:pt x="131825" y="37337"/>
                  </a:lnTo>
                  <a:lnTo>
                    <a:pt x="129032" y="30352"/>
                  </a:lnTo>
                  <a:lnTo>
                    <a:pt x="125984" y="22987"/>
                  </a:lnTo>
                  <a:lnTo>
                    <a:pt x="123189" y="15493"/>
                  </a:lnTo>
                  <a:lnTo>
                    <a:pt x="120523" y="8000"/>
                  </a:lnTo>
                  <a:lnTo>
                    <a:pt x="117856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11040" y="3096755"/>
              <a:ext cx="833640" cy="126340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573547" y="3138677"/>
              <a:ext cx="713740" cy="1144905"/>
            </a:xfrm>
            <a:custGeom>
              <a:avLst/>
              <a:gdLst/>
              <a:ahLst/>
              <a:cxnLst/>
              <a:rect l="l" t="t" r="r" b="b"/>
              <a:pathLst>
                <a:path w="713739" h="1144904">
                  <a:moveTo>
                    <a:pt x="12295" y="70358"/>
                  </a:moveTo>
                  <a:lnTo>
                    <a:pt x="5072" y="124116"/>
                  </a:lnTo>
                  <a:lnTo>
                    <a:pt x="1034" y="177762"/>
                  </a:lnTo>
                  <a:lnTo>
                    <a:pt x="0" y="231204"/>
                  </a:lnTo>
                  <a:lnTo>
                    <a:pt x="1791" y="284351"/>
                  </a:lnTo>
                  <a:lnTo>
                    <a:pt x="6229" y="337111"/>
                  </a:lnTo>
                  <a:lnTo>
                    <a:pt x="13134" y="389393"/>
                  </a:lnTo>
                  <a:lnTo>
                    <a:pt x="22328" y="441106"/>
                  </a:lnTo>
                  <a:lnTo>
                    <a:pt x="33631" y="492157"/>
                  </a:lnTo>
                  <a:lnTo>
                    <a:pt x="46864" y="542457"/>
                  </a:lnTo>
                  <a:lnTo>
                    <a:pt x="61959" y="592237"/>
                  </a:lnTo>
                  <a:lnTo>
                    <a:pt x="78404" y="640433"/>
                  </a:lnTo>
                  <a:lnTo>
                    <a:pt x="96353" y="687927"/>
                  </a:lnTo>
                  <a:lnTo>
                    <a:pt x="115516" y="734303"/>
                  </a:lnTo>
                  <a:lnTo>
                    <a:pt x="135713" y="779470"/>
                  </a:lnTo>
                  <a:lnTo>
                    <a:pt x="156766" y="823336"/>
                  </a:lnTo>
                  <a:lnTo>
                    <a:pt x="178496" y="865810"/>
                  </a:lnTo>
                  <a:lnTo>
                    <a:pt x="200723" y="906801"/>
                  </a:lnTo>
                  <a:lnTo>
                    <a:pt x="223268" y="946217"/>
                  </a:lnTo>
                  <a:lnTo>
                    <a:pt x="245952" y="983967"/>
                  </a:lnTo>
                  <a:lnTo>
                    <a:pt x="268597" y="1019959"/>
                  </a:lnTo>
                  <a:lnTo>
                    <a:pt x="291022" y="1054102"/>
                  </a:lnTo>
                  <a:lnTo>
                    <a:pt x="313050" y="1086305"/>
                  </a:lnTo>
                  <a:lnTo>
                    <a:pt x="355195" y="1144524"/>
                  </a:lnTo>
                  <a:lnTo>
                    <a:pt x="381533" y="1142566"/>
                  </a:lnTo>
                  <a:lnTo>
                    <a:pt x="437272" y="1132687"/>
                  </a:lnTo>
                  <a:lnTo>
                    <a:pt x="494697" y="1113000"/>
                  </a:lnTo>
                  <a:lnTo>
                    <a:pt x="550931" y="1081281"/>
                  </a:lnTo>
                  <a:lnTo>
                    <a:pt x="603096" y="1035301"/>
                  </a:lnTo>
                  <a:lnTo>
                    <a:pt x="648314" y="972836"/>
                  </a:lnTo>
                  <a:lnTo>
                    <a:pt x="667418" y="934725"/>
                  </a:lnTo>
                  <a:lnTo>
                    <a:pt x="683707" y="891658"/>
                  </a:lnTo>
                  <a:lnTo>
                    <a:pt x="696820" y="843357"/>
                  </a:lnTo>
                  <a:lnTo>
                    <a:pt x="706397" y="789542"/>
                  </a:lnTo>
                  <a:lnTo>
                    <a:pt x="712079" y="729936"/>
                  </a:lnTo>
                  <a:lnTo>
                    <a:pt x="713507" y="664260"/>
                  </a:lnTo>
                  <a:lnTo>
                    <a:pt x="710320" y="592237"/>
                  </a:lnTo>
                  <a:lnTo>
                    <a:pt x="702159" y="513588"/>
                  </a:lnTo>
                  <a:lnTo>
                    <a:pt x="694960" y="507285"/>
                  </a:lnTo>
                  <a:lnTo>
                    <a:pt x="678854" y="491016"/>
                  </a:lnTo>
                  <a:lnTo>
                    <a:pt x="627406" y="424172"/>
                  </a:lnTo>
                  <a:lnTo>
                    <a:pt x="595805" y="371394"/>
                  </a:lnTo>
                  <a:lnTo>
                    <a:pt x="562780" y="304242"/>
                  </a:lnTo>
                  <a:lnTo>
                    <a:pt x="530201" y="221614"/>
                  </a:lnTo>
                  <a:lnTo>
                    <a:pt x="310344" y="80391"/>
                  </a:lnTo>
                  <a:lnTo>
                    <a:pt x="60174" y="80391"/>
                  </a:lnTo>
                  <a:lnTo>
                    <a:pt x="41620" y="78984"/>
                  </a:lnTo>
                  <a:lnTo>
                    <a:pt x="26900" y="75803"/>
                  </a:lnTo>
                  <a:lnTo>
                    <a:pt x="16847" y="72407"/>
                  </a:lnTo>
                  <a:lnTo>
                    <a:pt x="12295" y="70358"/>
                  </a:lnTo>
                  <a:close/>
                </a:path>
                <a:path w="713739" h="1144904">
                  <a:moveTo>
                    <a:pt x="185015" y="0"/>
                  </a:moveTo>
                  <a:lnTo>
                    <a:pt x="152596" y="40207"/>
                  </a:lnTo>
                  <a:lnTo>
                    <a:pt x="119785" y="64770"/>
                  </a:lnTo>
                  <a:lnTo>
                    <a:pt x="88378" y="77045"/>
                  </a:lnTo>
                  <a:lnTo>
                    <a:pt x="60174" y="80391"/>
                  </a:lnTo>
                  <a:lnTo>
                    <a:pt x="310344" y="80391"/>
                  </a:lnTo>
                  <a:lnTo>
                    <a:pt x="185015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73547" y="3138677"/>
              <a:ext cx="713740" cy="1144905"/>
            </a:xfrm>
            <a:custGeom>
              <a:avLst/>
              <a:gdLst/>
              <a:ahLst/>
              <a:cxnLst/>
              <a:rect l="l" t="t" r="r" b="b"/>
              <a:pathLst>
                <a:path w="713739" h="1144904">
                  <a:moveTo>
                    <a:pt x="185015" y="0"/>
                  </a:moveTo>
                  <a:lnTo>
                    <a:pt x="152596" y="40207"/>
                  </a:lnTo>
                  <a:lnTo>
                    <a:pt x="119785" y="64770"/>
                  </a:lnTo>
                  <a:lnTo>
                    <a:pt x="88378" y="77045"/>
                  </a:lnTo>
                  <a:lnTo>
                    <a:pt x="60174" y="80391"/>
                  </a:lnTo>
                  <a:lnTo>
                    <a:pt x="41620" y="78984"/>
                  </a:lnTo>
                  <a:lnTo>
                    <a:pt x="26900" y="75803"/>
                  </a:lnTo>
                  <a:lnTo>
                    <a:pt x="16847" y="72407"/>
                  </a:lnTo>
                  <a:lnTo>
                    <a:pt x="12295" y="70358"/>
                  </a:lnTo>
                  <a:lnTo>
                    <a:pt x="5072" y="124116"/>
                  </a:lnTo>
                  <a:lnTo>
                    <a:pt x="1034" y="177762"/>
                  </a:lnTo>
                  <a:lnTo>
                    <a:pt x="0" y="231204"/>
                  </a:lnTo>
                  <a:lnTo>
                    <a:pt x="1791" y="284351"/>
                  </a:lnTo>
                  <a:lnTo>
                    <a:pt x="6229" y="337111"/>
                  </a:lnTo>
                  <a:lnTo>
                    <a:pt x="13134" y="389393"/>
                  </a:lnTo>
                  <a:lnTo>
                    <a:pt x="22328" y="441106"/>
                  </a:lnTo>
                  <a:lnTo>
                    <a:pt x="33631" y="492157"/>
                  </a:lnTo>
                  <a:lnTo>
                    <a:pt x="46864" y="542457"/>
                  </a:lnTo>
                  <a:lnTo>
                    <a:pt x="61848" y="591912"/>
                  </a:lnTo>
                  <a:lnTo>
                    <a:pt x="78404" y="640433"/>
                  </a:lnTo>
                  <a:lnTo>
                    <a:pt x="96353" y="687927"/>
                  </a:lnTo>
                  <a:lnTo>
                    <a:pt x="115516" y="734303"/>
                  </a:lnTo>
                  <a:lnTo>
                    <a:pt x="135713" y="779470"/>
                  </a:lnTo>
                  <a:lnTo>
                    <a:pt x="156766" y="823336"/>
                  </a:lnTo>
                  <a:lnTo>
                    <a:pt x="178496" y="865810"/>
                  </a:lnTo>
                  <a:lnTo>
                    <a:pt x="200723" y="906801"/>
                  </a:lnTo>
                  <a:lnTo>
                    <a:pt x="223268" y="946217"/>
                  </a:lnTo>
                  <a:lnTo>
                    <a:pt x="245952" y="983967"/>
                  </a:lnTo>
                  <a:lnTo>
                    <a:pt x="268597" y="1019959"/>
                  </a:lnTo>
                  <a:lnTo>
                    <a:pt x="291022" y="1054102"/>
                  </a:lnTo>
                  <a:lnTo>
                    <a:pt x="313050" y="1086305"/>
                  </a:lnTo>
                  <a:lnTo>
                    <a:pt x="355195" y="1144524"/>
                  </a:lnTo>
                  <a:lnTo>
                    <a:pt x="381533" y="1142566"/>
                  </a:lnTo>
                  <a:lnTo>
                    <a:pt x="437272" y="1132687"/>
                  </a:lnTo>
                  <a:lnTo>
                    <a:pt x="494697" y="1113000"/>
                  </a:lnTo>
                  <a:lnTo>
                    <a:pt x="550931" y="1081281"/>
                  </a:lnTo>
                  <a:lnTo>
                    <a:pt x="603096" y="1035301"/>
                  </a:lnTo>
                  <a:lnTo>
                    <a:pt x="648314" y="972836"/>
                  </a:lnTo>
                  <a:lnTo>
                    <a:pt x="667418" y="934725"/>
                  </a:lnTo>
                  <a:lnTo>
                    <a:pt x="683707" y="891658"/>
                  </a:lnTo>
                  <a:lnTo>
                    <a:pt x="696820" y="843357"/>
                  </a:lnTo>
                  <a:lnTo>
                    <a:pt x="706397" y="789542"/>
                  </a:lnTo>
                  <a:lnTo>
                    <a:pt x="712079" y="729936"/>
                  </a:lnTo>
                  <a:lnTo>
                    <a:pt x="713507" y="664260"/>
                  </a:lnTo>
                  <a:lnTo>
                    <a:pt x="710320" y="592237"/>
                  </a:lnTo>
                  <a:lnTo>
                    <a:pt x="702159" y="513588"/>
                  </a:lnTo>
                  <a:lnTo>
                    <a:pt x="694960" y="507285"/>
                  </a:lnTo>
                  <a:lnTo>
                    <a:pt x="678854" y="491016"/>
                  </a:lnTo>
                  <a:lnTo>
                    <a:pt x="627406" y="424172"/>
                  </a:lnTo>
                  <a:lnTo>
                    <a:pt x="595805" y="371394"/>
                  </a:lnTo>
                  <a:lnTo>
                    <a:pt x="562780" y="304242"/>
                  </a:lnTo>
                  <a:lnTo>
                    <a:pt x="530201" y="221614"/>
                  </a:lnTo>
                  <a:lnTo>
                    <a:pt x="357862" y="110871"/>
                  </a:lnTo>
                  <a:lnTo>
                    <a:pt x="185015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4756" y="3081527"/>
              <a:ext cx="352044" cy="2148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86478" y="3123437"/>
              <a:ext cx="233172" cy="9601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586478" y="3123437"/>
              <a:ext cx="233679" cy="96520"/>
            </a:xfrm>
            <a:custGeom>
              <a:avLst/>
              <a:gdLst/>
              <a:ahLst/>
              <a:cxnLst/>
              <a:rect l="l" t="t" r="r" b="b"/>
              <a:pathLst>
                <a:path w="233679" h="96519">
                  <a:moveTo>
                    <a:pt x="233172" y="0"/>
                  </a:moveTo>
                  <a:lnTo>
                    <a:pt x="229108" y="2539"/>
                  </a:lnTo>
                  <a:lnTo>
                    <a:pt x="225171" y="4445"/>
                  </a:lnTo>
                  <a:lnTo>
                    <a:pt x="221487" y="6476"/>
                  </a:lnTo>
                  <a:lnTo>
                    <a:pt x="220218" y="7492"/>
                  </a:lnTo>
                  <a:lnTo>
                    <a:pt x="218821" y="7874"/>
                  </a:lnTo>
                  <a:lnTo>
                    <a:pt x="217550" y="8382"/>
                  </a:lnTo>
                  <a:lnTo>
                    <a:pt x="215264" y="9398"/>
                  </a:lnTo>
                  <a:lnTo>
                    <a:pt x="212598" y="10922"/>
                  </a:lnTo>
                  <a:lnTo>
                    <a:pt x="209931" y="11937"/>
                  </a:lnTo>
                  <a:lnTo>
                    <a:pt x="207645" y="12446"/>
                  </a:lnTo>
                  <a:lnTo>
                    <a:pt x="205867" y="13335"/>
                  </a:lnTo>
                  <a:lnTo>
                    <a:pt x="203581" y="13842"/>
                  </a:lnTo>
                  <a:lnTo>
                    <a:pt x="202692" y="14350"/>
                  </a:lnTo>
                  <a:lnTo>
                    <a:pt x="201422" y="14859"/>
                  </a:lnTo>
                  <a:lnTo>
                    <a:pt x="200533" y="15366"/>
                  </a:lnTo>
                  <a:lnTo>
                    <a:pt x="197358" y="16383"/>
                  </a:lnTo>
                  <a:lnTo>
                    <a:pt x="194310" y="16763"/>
                  </a:lnTo>
                  <a:lnTo>
                    <a:pt x="191135" y="17779"/>
                  </a:lnTo>
                  <a:lnTo>
                    <a:pt x="190626" y="17779"/>
                  </a:lnTo>
                  <a:lnTo>
                    <a:pt x="186562" y="18796"/>
                  </a:lnTo>
                  <a:lnTo>
                    <a:pt x="182625" y="19303"/>
                  </a:lnTo>
                  <a:lnTo>
                    <a:pt x="178181" y="19812"/>
                  </a:lnTo>
                  <a:lnTo>
                    <a:pt x="175006" y="19812"/>
                  </a:lnTo>
                  <a:lnTo>
                    <a:pt x="172338" y="20320"/>
                  </a:lnTo>
                  <a:lnTo>
                    <a:pt x="169672" y="20320"/>
                  </a:lnTo>
                  <a:lnTo>
                    <a:pt x="167386" y="20320"/>
                  </a:lnTo>
                  <a:lnTo>
                    <a:pt x="154812" y="20320"/>
                  </a:lnTo>
                  <a:lnTo>
                    <a:pt x="152146" y="19812"/>
                  </a:lnTo>
                  <a:lnTo>
                    <a:pt x="149479" y="19303"/>
                  </a:lnTo>
                  <a:lnTo>
                    <a:pt x="146812" y="19303"/>
                  </a:lnTo>
                  <a:lnTo>
                    <a:pt x="145923" y="18796"/>
                  </a:lnTo>
                  <a:lnTo>
                    <a:pt x="145414" y="18796"/>
                  </a:lnTo>
                  <a:lnTo>
                    <a:pt x="144525" y="18796"/>
                  </a:lnTo>
                  <a:lnTo>
                    <a:pt x="142748" y="18287"/>
                  </a:lnTo>
                  <a:lnTo>
                    <a:pt x="140970" y="18287"/>
                  </a:lnTo>
                  <a:lnTo>
                    <a:pt x="139192" y="17779"/>
                  </a:lnTo>
                  <a:lnTo>
                    <a:pt x="138302" y="17779"/>
                  </a:lnTo>
                  <a:lnTo>
                    <a:pt x="137413" y="17399"/>
                  </a:lnTo>
                  <a:lnTo>
                    <a:pt x="136906" y="17399"/>
                  </a:lnTo>
                  <a:lnTo>
                    <a:pt x="135127" y="16763"/>
                  </a:lnTo>
                  <a:lnTo>
                    <a:pt x="133858" y="16383"/>
                  </a:lnTo>
                  <a:lnTo>
                    <a:pt x="132969" y="16383"/>
                  </a:lnTo>
                  <a:lnTo>
                    <a:pt x="132080" y="15875"/>
                  </a:lnTo>
                  <a:lnTo>
                    <a:pt x="131063" y="15875"/>
                  </a:lnTo>
                  <a:lnTo>
                    <a:pt x="130683" y="15875"/>
                  </a:lnTo>
                  <a:lnTo>
                    <a:pt x="129286" y="15366"/>
                  </a:lnTo>
                  <a:lnTo>
                    <a:pt x="128016" y="14859"/>
                  </a:lnTo>
                  <a:lnTo>
                    <a:pt x="127126" y="14350"/>
                  </a:lnTo>
                  <a:lnTo>
                    <a:pt x="126619" y="14350"/>
                  </a:lnTo>
                  <a:lnTo>
                    <a:pt x="125730" y="14350"/>
                  </a:lnTo>
                  <a:lnTo>
                    <a:pt x="125349" y="13842"/>
                  </a:lnTo>
                  <a:lnTo>
                    <a:pt x="123951" y="13335"/>
                  </a:lnTo>
                  <a:lnTo>
                    <a:pt x="123062" y="13335"/>
                  </a:lnTo>
                  <a:lnTo>
                    <a:pt x="122174" y="12826"/>
                  </a:lnTo>
                  <a:lnTo>
                    <a:pt x="121793" y="12826"/>
                  </a:lnTo>
                  <a:lnTo>
                    <a:pt x="121793" y="12446"/>
                  </a:lnTo>
                  <a:lnTo>
                    <a:pt x="121285" y="12446"/>
                  </a:lnTo>
                  <a:lnTo>
                    <a:pt x="119887" y="11937"/>
                  </a:lnTo>
                  <a:lnTo>
                    <a:pt x="118999" y="11429"/>
                  </a:lnTo>
                  <a:lnTo>
                    <a:pt x="118110" y="11429"/>
                  </a:lnTo>
                  <a:lnTo>
                    <a:pt x="117729" y="10922"/>
                  </a:lnTo>
                  <a:lnTo>
                    <a:pt x="117221" y="10922"/>
                  </a:lnTo>
                  <a:lnTo>
                    <a:pt x="0" y="86106"/>
                  </a:lnTo>
                  <a:lnTo>
                    <a:pt x="0" y="86613"/>
                  </a:lnTo>
                  <a:lnTo>
                    <a:pt x="381" y="86613"/>
                  </a:lnTo>
                  <a:lnTo>
                    <a:pt x="888" y="86613"/>
                  </a:lnTo>
                  <a:lnTo>
                    <a:pt x="1270" y="87122"/>
                  </a:lnTo>
                  <a:lnTo>
                    <a:pt x="2286" y="87629"/>
                  </a:lnTo>
                  <a:lnTo>
                    <a:pt x="3556" y="88137"/>
                  </a:lnTo>
                  <a:lnTo>
                    <a:pt x="4063" y="88137"/>
                  </a:lnTo>
                  <a:lnTo>
                    <a:pt x="4445" y="88137"/>
                  </a:lnTo>
                  <a:lnTo>
                    <a:pt x="4952" y="88646"/>
                  </a:lnTo>
                  <a:lnTo>
                    <a:pt x="5842" y="88646"/>
                  </a:lnTo>
                  <a:lnTo>
                    <a:pt x="6731" y="89026"/>
                  </a:lnTo>
                  <a:lnTo>
                    <a:pt x="8000" y="89535"/>
                  </a:lnTo>
                  <a:lnTo>
                    <a:pt x="8509" y="89535"/>
                  </a:lnTo>
                  <a:lnTo>
                    <a:pt x="9017" y="90042"/>
                  </a:lnTo>
                  <a:lnTo>
                    <a:pt x="9398" y="90042"/>
                  </a:lnTo>
                  <a:lnTo>
                    <a:pt x="10795" y="90550"/>
                  </a:lnTo>
                  <a:lnTo>
                    <a:pt x="11684" y="90550"/>
                  </a:lnTo>
                  <a:lnTo>
                    <a:pt x="12954" y="91059"/>
                  </a:lnTo>
                  <a:lnTo>
                    <a:pt x="13462" y="91059"/>
                  </a:lnTo>
                  <a:lnTo>
                    <a:pt x="13843" y="91566"/>
                  </a:lnTo>
                  <a:lnTo>
                    <a:pt x="14350" y="91566"/>
                  </a:lnTo>
                  <a:lnTo>
                    <a:pt x="15239" y="91566"/>
                  </a:lnTo>
                  <a:lnTo>
                    <a:pt x="16510" y="92075"/>
                  </a:lnTo>
                  <a:lnTo>
                    <a:pt x="17907" y="92583"/>
                  </a:lnTo>
                  <a:lnTo>
                    <a:pt x="19176" y="92583"/>
                  </a:lnTo>
                  <a:lnTo>
                    <a:pt x="20066" y="92963"/>
                  </a:lnTo>
                  <a:lnTo>
                    <a:pt x="20574" y="92963"/>
                  </a:lnTo>
                  <a:lnTo>
                    <a:pt x="21082" y="92963"/>
                  </a:lnTo>
                  <a:lnTo>
                    <a:pt x="21844" y="92963"/>
                  </a:lnTo>
                  <a:lnTo>
                    <a:pt x="23749" y="93599"/>
                  </a:lnTo>
                  <a:lnTo>
                    <a:pt x="25019" y="93979"/>
                  </a:lnTo>
                  <a:lnTo>
                    <a:pt x="27305" y="93979"/>
                  </a:lnTo>
                  <a:lnTo>
                    <a:pt x="27812" y="94487"/>
                  </a:lnTo>
                  <a:lnTo>
                    <a:pt x="28194" y="94487"/>
                  </a:lnTo>
                  <a:lnTo>
                    <a:pt x="29083" y="94487"/>
                  </a:lnTo>
                  <a:lnTo>
                    <a:pt x="31750" y="94996"/>
                  </a:lnTo>
                  <a:lnTo>
                    <a:pt x="34417" y="95503"/>
                  </a:lnTo>
                  <a:lnTo>
                    <a:pt x="37592" y="95503"/>
                  </a:lnTo>
                  <a:lnTo>
                    <a:pt x="39370" y="95503"/>
                  </a:lnTo>
                  <a:lnTo>
                    <a:pt x="41656" y="96012"/>
                  </a:lnTo>
                  <a:lnTo>
                    <a:pt x="44323" y="96012"/>
                  </a:lnTo>
                  <a:lnTo>
                    <a:pt x="46989" y="96012"/>
                  </a:lnTo>
                  <a:lnTo>
                    <a:pt x="49657" y="96012"/>
                  </a:lnTo>
                  <a:lnTo>
                    <a:pt x="52324" y="96012"/>
                  </a:lnTo>
                  <a:lnTo>
                    <a:pt x="54991" y="95503"/>
                  </a:lnTo>
                  <a:lnTo>
                    <a:pt x="57276" y="95503"/>
                  </a:lnTo>
                  <a:lnTo>
                    <a:pt x="59562" y="95503"/>
                  </a:lnTo>
                  <a:lnTo>
                    <a:pt x="59944" y="95503"/>
                  </a:lnTo>
                  <a:lnTo>
                    <a:pt x="60451" y="94996"/>
                  </a:lnTo>
                  <a:lnTo>
                    <a:pt x="60833" y="94996"/>
                  </a:lnTo>
                  <a:lnTo>
                    <a:pt x="64897" y="94487"/>
                  </a:lnTo>
                  <a:lnTo>
                    <a:pt x="68961" y="93979"/>
                  </a:lnTo>
                  <a:lnTo>
                    <a:pt x="73406" y="92963"/>
                  </a:lnTo>
                  <a:lnTo>
                    <a:pt x="76454" y="92583"/>
                  </a:lnTo>
                  <a:lnTo>
                    <a:pt x="79629" y="91566"/>
                  </a:lnTo>
                  <a:lnTo>
                    <a:pt x="82804" y="90550"/>
                  </a:lnTo>
                  <a:lnTo>
                    <a:pt x="84200" y="90042"/>
                  </a:lnTo>
                  <a:lnTo>
                    <a:pt x="85089" y="90042"/>
                  </a:lnTo>
                  <a:lnTo>
                    <a:pt x="86360" y="89535"/>
                  </a:lnTo>
                  <a:lnTo>
                    <a:pt x="87757" y="89026"/>
                  </a:lnTo>
                  <a:lnTo>
                    <a:pt x="89535" y="88646"/>
                  </a:lnTo>
                  <a:lnTo>
                    <a:pt x="91312" y="87629"/>
                  </a:lnTo>
                  <a:lnTo>
                    <a:pt x="91694" y="87629"/>
                  </a:lnTo>
                  <a:lnTo>
                    <a:pt x="92201" y="87629"/>
                  </a:lnTo>
                  <a:lnTo>
                    <a:pt x="92583" y="87122"/>
                  </a:lnTo>
                  <a:lnTo>
                    <a:pt x="95250" y="86106"/>
                  </a:lnTo>
                  <a:lnTo>
                    <a:pt x="97536" y="85089"/>
                  </a:lnTo>
                  <a:lnTo>
                    <a:pt x="100202" y="83692"/>
                  </a:lnTo>
                  <a:lnTo>
                    <a:pt x="101600" y="83185"/>
                  </a:lnTo>
                  <a:lnTo>
                    <a:pt x="102997" y="82676"/>
                  </a:lnTo>
                  <a:lnTo>
                    <a:pt x="103886" y="82169"/>
                  </a:lnTo>
                  <a:lnTo>
                    <a:pt x="107823" y="80137"/>
                  </a:lnTo>
                  <a:lnTo>
                    <a:pt x="111887" y="77724"/>
                  </a:lnTo>
                  <a:lnTo>
                    <a:pt x="115443" y="75184"/>
                  </a:lnTo>
                  <a:lnTo>
                    <a:pt x="233172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52060" y="3535654"/>
              <a:ext cx="409917" cy="76812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4732" y="3558539"/>
              <a:ext cx="329183" cy="68732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7448" y="3413721"/>
              <a:ext cx="339890" cy="59439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789551" y="3455669"/>
              <a:ext cx="220979" cy="475615"/>
            </a:xfrm>
            <a:custGeom>
              <a:avLst/>
              <a:gdLst/>
              <a:ahLst/>
              <a:cxnLst/>
              <a:rect l="l" t="t" r="r" b="b"/>
              <a:pathLst>
                <a:path w="220979" h="475614">
                  <a:moveTo>
                    <a:pt x="0" y="105282"/>
                  </a:moveTo>
                  <a:lnTo>
                    <a:pt x="57" y="247014"/>
                  </a:lnTo>
                  <a:lnTo>
                    <a:pt x="5426" y="294741"/>
                  </a:lnTo>
                  <a:lnTo>
                    <a:pt x="20947" y="343555"/>
                  </a:lnTo>
                  <a:lnTo>
                    <a:pt x="44741" y="389473"/>
                  </a:lnTo>
                  <a:lnTo>
                    <a:pt x="74984" y="429021"/>
                  </a:lnTo>
                  <a:lnTo>
                    <a:pt x="109854" y="458723"/>
                  </a:lnTo>
                  <a:lnTo>
                    <a:pt x="147770" y="474475"/>
                  </a:lnTo>
                  <a:lnTo>
                    <a:pt x="159258" y="475487"/>
                  </a:lnTo>
                  <a:lnTo>
                    <a:pt x="184058" y="469644"/>
                  </a:lnTo>
                  <a:lnTo>
                    <a:pt x="203358" y="452643"/>
                  </a:lnTo>
                  <a:lnTo>
                    <a:pt x="215943" y="425285"/>
                  </a:lnTo>
                  <a:lnTo>
                    <a:pt x="220599" y="388365"/>
                  </a:lnTo>
                  <a:lnTo>
                    <a:pt x="220599" y="362203"/>
                  </a:lnTo>
                  <a:lnTo>
                    <a:pt x="113537" y="362203"/>
                  </a:lnTo>
                  <a:lnTo>
                    <a:pt x="111760" y="361568"/>
                  </a:lnTo>
                  <a:lnTo>
                    <a:pt x="109854" y="360425"/>
                  </a:lnTo>
                  <a:lnTo>
                    <a:pt x="104012" y="356361"/>
                  </a:lnTo>
                  <a:lnTo>
                    <a:pt x="98678" y="346963"/>
                  </a:lnTo>
                  <a:lnTo>
                    <a:pt x="98678" y="338962"/>
                  </a:lnTo>
                  <a:lnTo>
                    <a:pt x="99187" y="295020"/>
                  </a:lnTo>
                  <a:lnTo>
                    <a:pt x="92055" y="284791"/>
                  </a:lnTo>
                  <a:lnTo>
                    <a:pt x="86518" y="273383"/>
                  </a:lnTo>
                  <a:lnTo>
                    <a:pt x="82934" y="261427"/>
                  </a:lnTo>
                  <a:lnTo>
                    <a:pt x="81661" y="249554"/>
                  </a:lnTo>
                  <a:lnTo>
                    <a:pt x="82819" y="239895"/>
                  </a:lnTo>
                  <a:lnTo>
                    <a:pt x="86074" y="232759"/>
                  </a:lnTo>
                  <a:lnTo>
                    <a:pt x="91090" y="228338"/>
                  </a:lnTo>
                  <a:lnTo>
                    <a:pt x="97536" y="226821"/>
                  </a:lnTo>
                  <a:lnTo>
                    <a:pt x="199009" y="226821"/>
                  </a:lnTo>
                  <a:lnTo>
                    <a:pt x="199009" y="220090"/>
                  </a:lnTo>
                  <a:lnTo>
                    <a:pt x="179324" y="220090"/>
                  </a:lnTo>
                  <a:lnTo>
                    <a:pt x="41783" y="132206"/>
                  </a:lnTo>
                  <a:lnTo>
                    <a:pt x="41856" y="119252"/>
                  </a:lnTo>
                  <a:lnTo>
                    <a:pt x="22098" y="119252"/>
                  </a:lnTo>
                  <a:lnTo>
                    <a:pt x="0" y="105282"/>
                  </a:lnTo>
                  <a:close/>
                </a:path>
                <a:path w="220979" h="475614">
                  <a:moveTo>
                    <a:pt x="199009" y="226821"/>
                  </a:moveTo>
                  <a:lnTo>
                    <a:pt x="101473" y="226821"/>
                  </a:lnTo>
                  <a:lnTo>
                    <a:pt x="105790" y="228218"/>
                  </a:lnTo>
                  <a:lnTo>
                    <a:pt x="110362" y="231139"/>
                  </a:lnTo>
                  <a:lnTo>
                    <a:pt x="121652" y="241309"/>
                  </a:lnTo>
                  <a:lnTo>
                    <a:pt x="130762" y="255063"/>
                  </a:lnTo>
                  <a:lnTo>
                    <a:pt x="136848" y="270698"/>
                  </a:lnTo>
                  <a:lnTo>
                    <a:pt x="139064" y="286511"/>
                  </a:lnTo>
                  <a:lnTo>
                    <a:pt x="137906" y="296265"/>
                  </a:lnTo>
                  <a:lnTo>
                    <a:pt x="134651" y="303482"/>
                  </a:lnTo>
                  <a:lnTo>
                    <a:pt x="129635" y="307961"/>
                  </a:lnTo>
                  <a:lnTo>
                    <a:pt x="123189" y="309498"/>
                  </a:lnTo>
                  <a:lnTo>
                    <a:pt x="121538" y="309498"/>
                  </a:lnTo>
                  <a:lnTo>
                    <a:pt x="121538" y="359028"/>
                  </a:lnTo>
                  <a:lnTo>
                    <a:pt x="118872" y="362203"/>
                  </a:lnTo>
                  <a:lnTo>
                    <a:pt x="220599" y="362203"/>
                  </a:lnTo>
                  <a:lnTo>
                    <a:pt x="220599" y="247014"/>
                  </a:lnTo>
                  <a:lnTo>
                    <a:pt x="199009" y="233044"/>
                  </a:lnTo>
                  <a:lnTo>
                    <a:pt x="199009" y="226821"/>
                  </a:lnTo>
                  <a:close/>
                </a:path>
                <a:path w="220979" h="475614">
                  <a:moveTo>
                    <a:pt x="117385" y="28320"/>
                  </a:moveTo>
                  <a:lnTo>
                    <a:pt x="74675" y="28320"/>
                  </a:lnTo>
                  <a:lnTo>
                    <a:pt x="81787" y="30606"/>
                  </a:lnTo>
                  <a:lnTo>
                    <a:pt x="89281" y="35305"/>
                  </a:lnTo>
                  <a:lnTo>
                    <a:pt x="132334" y="63372"/>
                  </a:lnTo>
                  <a:lnTo>
                    <a:pt x="165544" y="102330"/>
                  </a:lnTo>
                  <a:lnTo>
                    <a:pt x="179324" y="153669"/>
                  </a:lnTo>
                  <a:lnTo>
                    <a:pt x="179324" y="220090"/>
                  </a:lnTo>
                  <a:lnTo>
                    <a:pt x="199009" y="220090"/>
                  </a:lnTo>
                  <a:lnTo>
                    <a:pt x="199009" y="166242"/>
                  </a:lnTo>
                  <a:lnTo>
                    <a:pt x="193805" y="129732"/>
                  </a:lnTo>
                  <a:lnTo>
                    <a:pt x="179577" y="93424"/>
                  </a:lnTo>
                  <a:lnTo>
                    <a:pt x="158396" y="61426"/>
                  </a:lnTo>
                  <a:lnTo>
                    <a:pt x="132334" y="37845"/>
                  </a:lnTo>
                  <a:lnTo>
                    <a:pt x="117385" y="28320"/>
                  </a:lnTo>
                  <a:close/>
                </a:path>
                <a:path w="220979" h="475614">
                  <a:moveTo>
                    <a:pt x="59182" y="0"/>
                  </a:moveTo>
                  <a:lnTo>
                    <a:pt x="25159" y="30432"/>
                  </a:lnTo>
                  <a:lnTo>
                    <a:pt x="22098" y="119252"/>
                  </a:lnTo>
                  <a:lnTo>
                    <a:pt x="41856" y="119252"/>
                  </a:lnTo>
                  <a:lnTo>
                    <a:pt x="42163" y="65277"/>
                  </a:lnTo>
                  <a:lnTo>
                    <a:pt x="44072" y="49645"/>
                  </a:lnTo>
                  <a:lnTo>
                    <a:pt x="49434" y="38036"/>
                  </a:lnTo>
                  <a:lnTo>
                    <a:pt x="57701" y="30809"/>
                  </a:lnTo>
                  <a:lnTo>
                    <a:pt x="68325" y="28320"/>
                  </a:lnTo>
                  <a:lnTo>
                    <a:pt x="117385" y="28320"/>
                  </a:lnTo>
                  <a:lnTo>
                    <a:pt x="89281" y="10413"/>
                  </a:lnTo>
                  <a:lnTo>
                    <a:pt x="81309" y="5786"/>
                  </a:lnTo>
                  <a:lnTo>
                    <a:pt x="73612" y="2539"/>
                  </a:lnTo>
                  <a:lnTo>
                    <a:pt x="66224" y="627"/>
                  </a:lnTo>
                  <a:lnTo>
                    <a:pt x="59182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12284" y="3464940"/>
              <a:ext cx="175640" cy="37198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789551" y="3455669"/>
              <a:ext cx="220979" cy="475615"/>
            </a:xfrm>
            <a:custGeom>
              <a:avLst/>
              <a:gdLst/>
              <a:ahLst/>
              <a:cxnLst/>
              <a:rect l="l" t="t" r="r" b="b"/>
              <a:pathLst>
                <a:path w="220979" h="475614">
                  <a:moveTo>
                    <a:pt x="59182" y="0"/>
                  </a:moveTo>
                  <a:lnTo>
                    <a:pt x="25159" y="30432"/>
                  </a:lnTo>
                  <a:lnTo>
                    <a:pt x="22098" y="119252"/>
                  </a:lnTo>
                  <a:lnTo>
                    <a:pt x="0" y="105282"/>
                  </a:lnTo>
                  <a:lnTo>
                    <a:pt x="0" y="246506"/>
                  </a:lnTo>
                  <a:lnTo>
                    <a:pt x="5426" y="294741"/>
                  </a:lnTo>
                  <a:lnTo>
                    <a:pt x="20947" y="343555"/>
                  </a:lnTo>
                  <a:lnTo>
                    <a:pt x="44741" y="389473"/>
                  </a:lnTo>
                  <a:lnTo>
                    <a:pt x="74984" y="429021"/>
                  </a:lnTo>
                  <a:lnTo>
                    <a:pt x="109854" y="458723"/>
                  </a:lnTo>
                  <a:lnTo>
                    <a:pt x="147770" y="474475"/>
                  </a:lnTo>
                  <a:lnTo>
                    <a:pt x="159258" y="475487"/>
                  </a:lnTo>
                  <a:lnTo>
                    <a:pt x="184058" y="469644"/>
                  </a:lnTo>
                  <a:lnTo>
                    <a:pt x="203358" y="452643"/>
                  </a:lnTo>
                  <a:lnTo>
                    <a:pt x="215943" y="425285"/>
                  </a:lnTo>
                  <a:lnTo>
                    <a:pt x="220599" y="388365"/>
                  </a:lnTo>
                  <a:lnTo>
                    <a:pt x="220599" y="247014"/>
                  </a:lnTo>
                  <a:lnTo>
                    <a:pt x="199009" y="233044"/>
                  </a:lnTo>
                  <a:lnTo>
                    <a:pt x="199009" y="166242"/>
                  </a:lnTo>
                  <a:lnTo>
                    <a:pt x="179577" y="93424"/>
                  </a:lnTo>
                  <a:lnTo>
                    <a:pt x="158396" y="61426"/>
                  </a:lnTo>
                  <a:lnTo>
                    <a:pt x="89281" y="10413"/>
                  </a:lnTo>
                  <a:lnTo>
                    <a:pt x="66224" y="627"/>
                  </a:lnTo>
                  <a:lnTo>
                    <a:pt x="59182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22392" y="2834665"/>
              <a:ext cx="879360" cy="56537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465064" y="2857499"/>
              <a:ext cx="798830" cy="484505"/>
            </a:xfrm>
            <a:custGeom>
              <a:avLst/>
              <a:gdLst/>
              <a:ahLst/>
              <a:cxnLst/>
              <a:rect l="l" t="t" r="r" b="b"/>
              <a:pathLst>
                <a:path w="798829" h="484504">
                  <a:moveTo>
                    <a:pt x="57150" y="369824"/>
                  </a:moveTo>
                  <a:lnTo>
                    <a:pt x="0" y="426974"/>
                  </a:lnTo>
                  <a:lnTo>
                    <a:pt x="57150" y="484124"/>
                  </a:lnTo>
                  <a:lnTo>
                    <a:pt x="95250" y="446024"/>
                  </a:lnTo>
                  <a:lnTo>
                    <a:pt x="57150" y="446024"/>
                  </a:lnTo>
                  <a:lnTo>
                    <a:pt x="57150" y="407924"/>
                  </a:lnTo>
                  <a:lnTo>
                    <a:pt x="95250" y="407924"/>
                  </a:lnTo>
                  <a:lnTo>
                    <a:pt x="57150" y="369824"/>
                  </a:lnTo>
                  <a:close/>
                </a:path>
                <a:path w="798829" h="484504">
                  <a:moveTo>
                    <a:pt x="95250" y="407924"/>
                  </a:moveTo>
                  <a:lnTo>
                    <a:pt x="57150" y="407924"/>
                  </a:lnTo>
                  <a:lnTo>
                    <a:pt x="57150" y="446024"/>
                  </a:lnTo>
                  <a:lnTo>
                    <a:pt x="95250" y="446024"/>
                  </a:lnTo>
                  <a:lnTo>
                    <a:pt x="114300" y="426974"/>
                  </a:lnTo>
                  <a:lnTo>
                    <a:pt x="95250" y="407924"/>
                  </a:lnTo>
                  <a:close/>
                </a:path>
                <a:path w="798829" h="484504">
                  <a:moveTo>
                    <a:pt x="408686" y="407924"/>
                  </a:moveTo>
                  <a:lnTo>
                    <a:pt x="95250" y="407924"/>
                  </a:lnTo>
                  <a:lnTo>
                    <a:pt x="114300" y="426974"/>
                  </a:lnTo>
                  <a:lnTo>
                    <a:pt x="95250" y="446024"/>
                  </a:lnTo>
                  <a:lnTo>
                    <a:pt x="427736" y="446024"/>
                  </a:lnTo>
                  <a:lnTo>
                    <a:pt x="435159" y="444511"/>
                  </a:lnTo>
                  <a:lnTo>
                    <a:pt x="441213" y="440404"/>
                  </a:lnTo>
                  <a:lnTo>
                    <a:pt x="445291" y="434343"/>
                  </a:lnTo>
                  <a:lnTo>
                    <a:pt x="446786" y="426974"/>
                  </a:lnTo>
                  <a:lnTo>
                    <a:pt x="408686" y="426974"/>
                  </a:lnTo>
                  <a:lnTo>
                    <a:pt x="408686" y="407924"/>
                  </a:lnTo>
                  <a:close/>
                </a:path>
                <a:path w="798829" h="484504">
                  <a:moveTo>
                    <a:pt x="798322" y="0"/>
                  </a:moveTo>
                  <a:lnTo>
                    <a:pt x="427736" y="0"/>
                  </a:lnTo>
                  <a:lnTo>
                    <a:pt x="420312" y="1494"/>
                  </a:lnTo>
                  <a:lnTo>
                    <a:pt x="414258" y="5572"/>
                  </a:lnTo>
                  <a:lnTo>
                    <a:pt x="410180" y="11626"/>
                  </a:lnTo>
                  <a:lnTo>
                    <a:pt x="408686" y="19050"/>
                  </a:lnTo>
                  <a:lnTo>
                    <a:pt x="408686" y="426974"/>
                  </a:lnTo>
                  <a:lnTo>
                    <a:pt x="427736" y="407924"/>
                  </a:lnTo>
                  <a:lnTo>
                    <a:pt x="446786" y="407924"/>
                  </a:lnTo>
                  <a:lnTo>
                    <a:pt x="446786" y="38100"/>
                  </a:lnTo>
                  <a:lnTo>
                    <a:pt x="427736" y="38100"/>
                  </a:lnTo>
                  <a:lnTo>
                    <a:pt x="446786" y="19050"/>
                  </a:lnTo>
                  <a:lnTo>
                    <a:pt x="798322" y="19050"/>
                  </a:lnTo>
                  <a:lnTo>
                    <a:pt x="798322" y="0"/>
                  </a:lnTo>
                  <a:close/>
                </a:path>
                <a:path w="798829" h="484504">
                  <a:moveTo>
                    <a:pt x="446786" y="407924"/>
                  </a:moveTo>
                  <a:lnTo>
                    <a:pt x="427736" y="407924"/>
                  </a:lnTo>
                  <a:lnTo>
                    <a:pt x="408686" y="426974"/>
                  </a:lnTo>
                  <a:lnTo>
                    <a:pt x="446786" y="426974"/>
                  </a:lnTo>
                  <a:lnTo>
                    <a:pt x="446786" y="407924"/>
                  </a:lnTo>
                  <a:close/>
                </a:path>
                <a:path w="798829" h="484504">
                  <a:moveTo>
                    <a:pt x="446786" y="19050"/>
                  </a:moveTo>
                  <a:lnTo>
                    <a:pt x="427736" y="38100"/>
                  </a:lnTo>
                  <a:lnTo>
                    <a:pt x="446786" y="38100"/>
                  </a:lnTo>
                  <a:lnTo>
                    <a:pt x="446786" y="19050"/>
                  </a:lnTo>
                  <a:close/>
                </a:path>
                <a:path w="798829" h="484504">
                  <a:moveTo>
                    <a:pt x="798322" y="19050"/>
                  </a:moveTo>
                  <a:lnTo>
                    <a:pt x="446786" y="19050"/>
                  </a:lnTo>
                  <a:lnTo>
                    <a:pt x="446786" y="38100"/>
                  </a:lnTo>
                  <a:lnTo>
                    <a:pt x="798322" y="38100"/>
                  </a:lnTo>
                  <a:lnTo>
                    <a:pt x="798322" y="1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66588" y="3851173"/>
              <a:ext cx="879360" cy="56537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509260" y="3874007"/>
              <a:ext cx="798830" cy="484505"/>
            </a:xfrm>
            <a:custGeom>
              <a:avLst/>
              <a:gdLst/>
              <a:ahLst/>
              <a:cxnLst/>
              <a:rect l="l" t="t" r="r" b="b"/>
              <a:pathLst>
                <a:path w="798829" h="484504">
                  <a:moveTo>
                    <a:pt x="408686" y="57150"/>
                  </a:moveTo>
                  <a:lnTo>
                    <a:pt x="408686" y="465074"/>
                  </a:lnTo>
                  <a:lnTo>
                    <a:pt x="410180" y="472443"/>
                  </a:lnTo>
                  <a:lnTo>
                    <a:pt x="414258" y="478504"/>
                  </a:lnTo>
                  <a:lnTo>
                    <a:pt x="420312" y="482611"/>
                  </a:lnTo>
                  <a:lnTo>
                    <a:pt x="427736" y="484124"/>
                  </a:lnTo>
                  <a:lnTo>
                    <a:pt x="798322" y="484124"/>
                  </a:lnTo>
                  <a:lnTo>
                    <a:pt x="798322" y="465074"/>
                  </a:lnTo>
                  <a:lnTo>
                    <a:pt x="446786" y="465074"/>
                  </a:lnTo>
                  <a:lnTo>
                    <a:pt x="427736" y="446024"/>
                  </a:lnTo>
                  <a:lnTo>
                    <a:pt x="446786" y="446024"/>
                  </a:lnTo>
                  <a:lnTo>
                    <a:pt x="446786" y="76200"/>
                  </a:lnTo>
                  <a:lnTo>
                    <a:pt x="427736" y="76200"/>
                  </a:lnTo>
                  <a:lnTo>
                    <a:pt x="408686" y="57150"/>
                  </a:lnTo>
                  <a:close/>
                </a:path>
                <a:path w="798829" h="484504">
                  <a:moveTo>
                    <a:pt x="446786" y="446024"/>
                  </a:moveTo>
                  <a:lnTo>
                    <a:pt x="427736" y="446024"/>
                  </a:lnTo>
                  <a:lnTo>
                    <a:pt x="446786" y="465074"/>
                  </a:lnTo>
                  <a:lnTo>
                    <a:pt x="446786" y="446024"/>
                  </a:lnTo>
                  <a:close/>
                </a:path>
                <a:path w="798829" h="484504">
                  <a:moveTo>
                    <a:pt x="798322" y="446024"/>
                  </a:moveTo>
                  <a:lnTo>
                    <a:pt x="446786" y="446024"/>
                  </a:lnTo>
                  <a:lnTo>
                    <a:pt x="446786" y="465074"/>
                  </a:lnTo>
                  <a:lnTo>
                    <a:pt x="798322" y="465074"/>
                  </a:lnTo>
                  <a:lnTo>
                    <a:pt x="798322" y="446024"/>
                  </a:lnTo>
                  <a:close/>
                </a:path>
                <a:path w="798829" h="484504">
                  <a:moveTo>
                    <a:pt x="57150" y="0"/>
                  </a:moveTo>
                  <a:lnTo>
                    <a:pt x="0" y="57150"/>
                  </a:lnTo>
                  <a:lnTo>
                    <a:pt x="57150" y="114300"/>
                  </a:lnTo>
                  <a:lnTo>
                    <a:pt x="95250" y="76200"/>
                  </a:lnTo>
                  <a:lnTo>
                    <a:pt x="57150" y="76200"/>
                  </a:lnTo>
                  <a:lnTo>
                    <a:pt x="57150" y="38100"/>
                  </a:lnTo>
                  <a:lnTo>
                    <a:pt x="95250" y="38100"/>
                  </a:lnTo>
                  <a:lnTo>
                    <a:pt x="57150" y="0"/>
                  </a:lnTo>
                  <a:close/>
                </a:path>
                <a:path w="798829" h="484504">
                  <a:moveTo>
                    <a:pt x="95250" y="38100"/>
                  </a:moveTo>
                  <a:lnTo>
                    <a:pt x="57150" y="38100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114300" y="57150"/>
                  </a:lnTo>
                  <a:lnTo>
                    <a:pt x="95250" y="38100"/>
                  </a:lnTo>
                  <a:close/>
                </a:path>
                <a:path w="798829" h="484504">
                  <a:moveTo>
                    <a:pt x="427736" y="38100"/>
                  </a:moveTo>
                  <a:lnTo>
                    <a:pt x="95250" y="38100"/>
                  </a:lnTo>
                  <a:lnTo>
                    <a:pt x="114300" y="57150"/>
                  </a:lnTo>
                  <a:lnTo>
                    <a:pt x="95250" y="76200"/>
                  </a:lnTo>
                  <a:lnTo>
                    <a:pt x="408686" y="76200"/>
                  </a:lnTo>
                  <a:lnTo>
                    <a:pt x="408686" y="57150"/>
                  </a:lnTo>
                  <a:lnTo>
                    <a:pt x="446786" y="57150"/>
                  </a:lnTo>
                  <a:lnTo>
                    <a:pt x="445291" y="49726"/>
                  </a:lnTo>
                  <a:lnTo>
                    <a:pt x="441213" y="43672"/>
                  </a:lnTo>
                  <a:lnTo>
                    <a:pt x="435159" y="39594"/>
                  </a:lnTo>
                  <a:lnTo>
                    <a:pt x="427736" y="38100"/>
                  </a:lnTo>
                  <a:close/>
                </a:path>
                <a:path w="798829" h="484504">
                  <a:moveTo>
                    <a:pt x="446786" y="57150"/>
                  </a:moveTo>
                  <a:lnTo>
                    <a:pt x="408686" y="57150"/>
                  </a:lnTo>
                  <a:lnTo>
                    <a:pt x="427736" y="76200"/>
                  </a:lnTo>
                  <a:lnTo>
                    <a:pt x="446786" y="76200"/>
                  </a:lnTo>
                  <a:lnTo>
                    <a:pt x="446786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20497" y="772795"/>
            <a:ext cx="33058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3365" algn="l"/>
                <a:tab pos="663575" algn="l"/>
                <a:tab pos="989330" algn="l"/>
                <a:tab pos="1229995" algn="l"/>
                <a:tab pos="1809114" algn="l"/>
                <a:tab pos="2303780" algn="l"/>
                <a:tab pos="2629535" algn="l"/>
                <a:tab pos="3124835" algn="l"/>
              </a:tabLst>
            </a:pP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ke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tha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0497" y="940434"/>
            <a:ext cx="33058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1215" algn="l"/>
                <a:tab pos="1313815" algn="l"/>
                <a:tab pos="2136140" algn="l"/>
                <a:tab pos="3124835" algn="l"/>
              </a:tabLst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encryp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ryp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mess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ges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0497" y="1108075"/>
            <a:ext cx="33064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3575" algn="l"/>
                <a:tab pos="1062355" algn="l"/>
                <a:tab pos="2303780" algn="l"/>
                <a:tab pos="2702560" algn="l"/>
              </a:tabLst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publi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ke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cry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graphy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tw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0497" y="1275714"/>
            <a:ext cx="3306445" cy="2038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keys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used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key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encryption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private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key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for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decryption.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Key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exchange</a:t>
            </a:r>
            <a:r>
              <a:rPr dirty="0" sz="1100" spc="6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protocols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allow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two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parties to agree on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shared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secret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key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can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used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for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encryption and decryption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of messages.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Modular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arithmetic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used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key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exchange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protocols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to ensure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that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shared secret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key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is secure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and cannot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be easily guessed by an attacker.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common protocol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dirty="0" u="sng" sz="11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Diffie-Hellman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u="sng"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key</a:t>
            </a:r>
            <a:r>
              <a:rPr dirty="0" u="sng" sz="11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exchange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43015" y="775207"/>
            <a:ext cx="3417570" cy="2373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When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data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is transmitted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over a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network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dirty="0" sz="1100" spc="3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stored</a:t>
            </a:r>
            <a:r>
              <a:rPr dirty="0" sz="1100" spc="3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dirty="0" sz="1100" spc="3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 spc="3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disk,</a:t>
            </a:r>
            <a:r>
              <a:rPr dirty="0" sz="1100" spc="3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errors</a:t>
            </a:r>
            <a:r>
              <a:rPr dirty="0" sz="1100" spc="3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can</a:t>
            </a:r>
            <a:r>
              <a:rPr dirty="0" sz="1100" spc="3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occur </a:t>
            </a:r>
            <a:r>
              <a:rPr dirty="0" sz="1100" spc="-6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due to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noise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or other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factors.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Error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detection and correction algorithms are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used to ensure that the data is received </a:t>
            </a:r>
            <a:r>
              <a:rPr dirty="0" sz="1100" spc="-6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or stored correctly. Modular arithmetic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used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error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detection</a:t>
            </a:r>
            <a:r>
              <a:rPr dirty="0" sz="1100" spc="6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dirty="0" sz="1100" spc="-6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correction algorithms to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generate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check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codes that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can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be used to detect errors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and correct them if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they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occur. One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commonly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used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algorithm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that</a:t>
            </a:r>
            <a:r>
              <a:rPr dirty="0" sz="1100" spc="6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uses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modular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arithmetic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for error detection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and correction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dirty="0" u="sng" sz="11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cyclic redundancy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u="sng" sz="11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check</a:t>
            </a:r>
            <a:r>
              <a:rPr dirty="0" u="sng" sz="11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(CRC)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6100" y="3991736"/>
            <a:ext cx="33045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185" algn="l"/>
                <a:tab pos="1509395" algn="l"/>
                <a:tab pos="1962150" algn="l"/>
                <a:tab pos="2583815" algn="l"/>
                <a:tab pos="3123565" algn="l"/>
              </a:tabLst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Rando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num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er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6100" y="4159377"/>
            <a:ext cx="33045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2210" algn="l"/>
                <a:tab pos="1492250" algn="l"/>
                <a:tab pos="2315210" algn="l"/>
                <a:tab pos="2803525" algn="l"/>
                <a:tab pos="3123565" algn="l"/>
              </a:tabLst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crypto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raph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genera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ke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6100" y="4327016"/>
            <a:ext cx="330644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11835" algn="l"/>
                <a:tab pos="965200" algn="l"/>
                <a:tab pos="1076325" algn="l"/>
                <a:tab pos="2085339" algn="l"/>
                <a:tab pos="2366010" algn="l"/>
                <a:tab pos="2786380" algn="l"/>
              </a:tabLst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input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cry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pt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ograph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1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lgor</a:t>
            </a:r>
            <a:r>
              <a:rPr dirty="0" sz="1100" spc="1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100" spc="1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100" spc="-2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. 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Howeve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gene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rul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6100" y="4662296"/>
            <a:ext cx="33058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5535" algn="l"/>
                <a:tab pos="1779270" algn="l"/>
                <a:tab pos="3124835" algn="l"/>
              </a:tabLst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diffic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lt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so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6100" y="4829632"/>
            <a:ext cx="330517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29690" algn="l"/>
                <a:tab pos="1888489" algn="l"/>
                <a:tab pos="2282190" algn="l"/>
              </a:tabLst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crypto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raph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pse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dora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65428" y="4829632"/>
            <a:ext cx="63754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4205" algn="l"/>
              </a:tabLst>
            </a:pPr>
            <a:r>
              <a:rPr dirty="0" u="heavy" sz="1100">
                <a:solidFill>
                  <a:srgbClr val="FFFFFF"/>
                </a:solidFill>
                <a:uFill>
                  <a:solidFill>
                    <a:srgbClr val="E4E4E4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100">
                <a:solidFill>
                  <a:srgbClr val="FFFFFF"/>
                </a:solidFill>
                <a:uFill>
                  <a:solidFill>
                    <a:srgbClr val="E4E4E4"/>
                  </a:solidFill>
                </a:uFill>
                <a:latin typeface="Courier New"/>
                <a:cs typeface="Courier New"/>
              </a:rPr>
              <a:t>	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19371" y="5165597"/>
            <a:ext cx="5829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9595" algn="l"/>
              </a:tabLst>
            </a:pPr>
            <a:r>
              <a:rPr dirty="0" u="heavy" sz="1100">
                <a:solidFill>
                  <a:srgbClr val="FFFFFF"/>
                </a:solidFill>
                <a:uFill>
                  <a:solidFill>
                    <a:srgbClr val="3E4F57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100">
                <a:solidFill>
                  <a:srgbClr val="FFFFFF"/>
                </a:solidFill>
                <a:uFill>
                  <a:solidFill>
                    <a:srgbClr val="3E4F57"/>
                  </a:solidFill>
                </a:uFill>
                <a:latin typeface="Courier New"/>
                <a:cs typeface="Courier New"/>
              </a:rPr>
              <a:t>	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65428" y="5333238"/>
            <a:ext cx="6369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3570" algn="l"/>
              </a:tabLst>
            </a:pPr>
            <a:r>
              <a:rPr dirty="0" u="heavy" sz="1100">
                <a:solidFill>
                  <a:srgbClr val="FFFFFF"/>
                </a:solidFill>
                <a:uFill>
                  <a:solidFill>
                    <a:srgbClr val="E4E4E4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100">
                <a:solidFill>
                  <a:srgbClr val="FFFFFF"/>
                </a:solidFill>
                <a:uFill>
                  <a:solidFill>
                    <a:srgbClr val="E4E4E4"/>
                  </a:solidFill>
                </a:uFill>
                <a:latin typeface="Courier New"/>
                <a:cs typeface="Courier New"/>
              </a:rPr>
              <a:t>	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6100" y="4997958"/>
            <a:ext cx="3306445" cy="86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number generators (PRNGs) to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generate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sequences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numbers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dirty="0" sz="1100" spc="6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appear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random. Modular arithmetic is used in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calculation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PRNGs</a:t>
            </a:r>
            <a:r>
              <a:rPr dirty="0" sz="1100" spc="6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1100" spc="6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ensure </a:t>
            </a:r>
            <a:r>
              <a:rPr dirty="0" sz="1100" spc="-6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dirty="0" sz="1100" spc="1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dirty="0" sz="1100" spc="1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generated</a:t>
            </a:r>
            <a:r>
              <a:rPr dirty="0" sz="1100" spc="1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numbers</a:t>
            </a:r>
            <a:r>
              <a:rPr dirty="0" sz="1100" spc="1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6100" y="5836107"/>
            <a:ext cx="33045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0815" algn="l"/>
                <a:tab pos="3039745" algn="l"/>
              </a:tabLst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unifor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istrib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6100" y="6003747"/>
            <a:ext cx="330644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unpredictable. One commonly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used PRNG 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that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uses modular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arithmetic is the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u="sng" sz="11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linear</a:t>
            </a:r>
            <a:r>
              <a:rPr dirty="0" u="sng" sz="110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congruential</a:t>
            </a:r>
            <a:r>
              <a:rPr dirty="0" u="sng" sz="11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generator</a:t>
            </a:r>
            <a:r>
              <a:rPr dirty="0" u="sng"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11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(LCG)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43015" y="3991736"/>
            <a:ext cx="34169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Cryptographic</a:t>
            </a:r>
            <a:r>
              <a:rPr dirty="0" sz="11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hash</a:t>
            </a:r>
            <a:r>
              <a:rPr dirty="0" sz="11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functions</a:t>
            </a:r>
            <a:r>
              <a:rPr dirty="0" sz="11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dirty="0" sz="11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used</a:t>
            </a:r>
            <a:r>
              <a:rPr dirty="0" sz="1100" spc="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43015" y="4159377"/>
            <a:ext cx="34169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3755" algn="l"/>
                <a:tab pos="2159635" algn="l"/>
                <a:tab pos="3068320" algn="l"/>
              </a:tabLst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fix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d-l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ngt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utpu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343015" y="4327016"/>
            <a:ext cx="34169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6525" algn="l"/>
                <a:tab pos="2129155" algn="l"/>
                <a:tab pos="2599055" algn="l"/>
                <a:tab pos="2984500" algn="l"/>
              </a:tabLst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variab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e-le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gt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nputs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often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343015" y="4494657"/>
            <a:ext cx="341820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334" algn="l"/>
                <a:tab pos="862965" algn="l"/>
                <a:tab pos="1627505" algn="l"/>
                <a:tab pos="2641600" algn="l"/>
                <a:tab pos="3069590" algn="l"/>
              </a:tabLst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igit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signat</a:t>
            </a:r>
            <a:r>
              <a:rPr dirty="0" sz="1100" spc="1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343015" y="4662296"/>
            <a:ext cx="34169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4090" algn="l"/>
                <a:tab pos="1768475" algn="l"/>
                <a:tab pos="3068320" algn="l"/>
              </a:tabLst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integr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ks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Cr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ptog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aphi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hash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43015" y="4829632"/>
            <a:ext cx="341757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5215" algn="l"/>
                <a:tab pos="1656714" algn="l"/>
                <a:tab pos="2562225" algn="l"/>
              </a:tabLst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functi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modu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thmeti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343015" y="4997958"/>
            <a:ext cx="341693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operations to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compute a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hash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value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from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input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data.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hash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function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dirty="0" sz="1100" spc="-6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difficult</a:t>
            </a:r>
            <a:r>
              <a:rPr dirty="0" sz="1100" spc="3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1100" spc="3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find</a:t>
            </a:r>
            <a:r>
              <a:rPr dirty="0" sz="1100" spc="3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two</a:t>
            </a:r>
            <a:r>
              <a:rPr dirty="0" sz="1100" spc="3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inputs</a:t>
            </a:r>
            <a:r>
              <a:rPr dirty="0" sz="1100" spc="3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343015" y="5500827"/>
            <a:ext cx="3418840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produce the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same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hash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value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and it is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difficult to find an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input that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produces </a:t>
            </a:r>
            <a:r>
              <a:rPr dirty="0" sz="1100" spc="-6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given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hash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value. One commonly used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cryptographic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hash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function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that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uses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modular arithmetic is the </a:t>
            </a:r>
            <a:r>
              <a:rPr dirty="0" u="sng" sz="11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Secure Hash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u="sng" sz="11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Algorithm</a:t>
            </a:r>
            <a:r>
              <a:rPr dirty="0" u="sng" sz="11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11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(SHA)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62" name="object 6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632460" y="3057838"/>
            <a:ext cx="923601" cy="922019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1429727" y="3165599"/>
            <a:ext cx="753110" cy="752475"/>
            <a:chOff x="1429727" y="3165599"/>
            <a:chExt cx="753110" cy="752475"/>
          </a:xfrm>
        </p:grpSpPr>
        <p:sp>
          <p:nvSpPr>
            <p:cNvPr id="64" name="object 64"/>
            <p:cNvSpPr/>
            <p:nvPr/>
          </p:nvSpPr>
          <p:spPr>
            <a:xfrm>
              <a:off x="1442707" y="3201288"/>
              <a:ext cx="337820" cy="681355"/>
            </a:xfrm>
            <a:custGeom>
              <a:avLst/>
              <a:gdLst/>
              <a:ahLst/>
              <a:cxnLst/>
              <a:rect l="l" t="t" r="r" b="b"/>
              <a:pathLst>
                <a:path w="337819" h="681354">
                  <a:moveTo>
                    <a:pt x="51790" y="466826"/>
                  </a:moveTo>
                  <a:lnTo>
                    <a:pt x="44831" y="460590"/>
                  </a:lnTo>
                  <a:lnTo>
                    <a:pt x="38150" y="454063"/>
                  </a:lnTo>
                  <a:lnTo>
                    <a:pt x="31851" y="447192"/>
                  </a:lnTo>
                  <a:lnTo>
                    <a:pt x="25958" y="439966"/>
                  </a:lnTo>
                  <a:lnTo>
                    <a:pt x="25958" y="542810"/>
                  </a:lnTo>
                  <a:lnTo>
                    <a:pt x="2654" y="565975"/>
                  </a:lnTo>
                  <a:lnTo>
                    <a:pt x="0" y="572617"/>
                  </a:lnTo>
                  <a:lnTo>
                    <a:pt x="139" y="654215"/>
                  </a:lnTo>
                  <a:lnTo>
                    <a:pt x="444" y="655256"/>
                  </a:lnTo>
                  <a:lnTo>
                    <a:pt x="4127" y="653186"/>
                  </a:lnTo>
                  <a:lnTo>
                    <a:pt x="8407" y="652005"/>
                  </a:lnTo>
                  <a:lnTo>
                    <a:pt x="17551" y="652005"/>
                  </a:lnTo>
                  <a:lnTo>
                    <a:pt x="21691" y="653186"/>
                  </a:lnTo>
                  <a:lnTo>
                    <a:pt x="25374" y="655256"/>
                  </a:lnTo>
                  <a:lnTo>
                    <a:pt x="25958" y="653186"/>
                  </a:lnTo>
                  <a:lnTo>
                    <a:pt x="25958" y="579412"/>
                  </a:lnTo>
                  <a:lnTo>
                    <a:pt x="49123" y="556387"/>
                  </a:lnTo>
                  <a:lnTo>
                    <a:pt x="51790" y="549744"/>
                  </a:lnTo>
                  <a:lnTo>
                    <a:pt x="51790" y="466826"/>
                  </a:lnTo>
                  <a:close/>
                </a:path>
                <a:path w="337819" h="681354">
                  <a:moveTo>
                    <a:pt x="51790" y="131419"/>
                  </a:moveTo>
                  <a:lnTo>
                    <a:pt x="49123" y="124828"/>
                  </a:lnTo>
                  <a:lnTo>
                    <a:pt x="25958" y="101727"/>
                  </a:lnTo>
                  <a:lnTo>
                    <a:pt x="25958" y="28016"/>
                  </a:lnTo>
                  <a:lnTo>
                    <a:pt x="25374" y="25946"/>
                  </a:lnTo>
                  <a:lnTo>
                    <a:pt x="21691" y="28016"/>
                  </a:lnTo>
                  <a:lnTo>
                    <a:pt x="17551" y="29197"/>
                  </a:lnTo>
                  <a:lnTo>
                    <a:pt x="8407" y="29197"/>
                  </a:lnTo>
                  <a:lnTo>
                    <a:pt x="4127" y="28016"/>
                  </a:lnTo>
                  <a:lnTo>
                    <a:pt x="444" y="25946"/>
                  </a:lnTo>
                  <a:lnTo>
                    <a:pt x="139" y="27012"/>
                  </a:lnTo>
                  <a:lnTo>
                    <a:pt x="0" y="108610"/>
                  </a:lnTo>
                  <a:lnTo>
                    <a:pt x="2654" y="115214"/>
                  </a:lnTo>
                  <a:lnTo>
                    <a:pt x="25958" y="138315"/>
                  </a:lnTo>
                  <a:lnTo>
                    <a:pt x="25958" y="241198"/>
                  </a:lnTo>
                  <a:lnTo>
                    <a:pt x="31851" y="233984"/>
                  </a:lnTo>
                  <a:lnTo>
                    <a:pt x="38150" y="227101"/>
                  </a:lnTo>
                  <a:lnTo>
                    <a:pt x="44831" y="220548"/>
                  </a:lnTo>
                  <a:lnTo>
                    <a:pt x="51790" y="214337"/>
                  </a:lnTo>
                  <a:lnTo>
                    <a:pt x="51790" y="131419"/>
                  </a:lnTo>
                  <a:close/>
                </a:path>
                <a:path w="337819" h="681354">
                  <a:moveTo>
                    <a:pt x="155638" y="508723"/>
                  </a:moveTo>
                  <a:lnTo>
                    <a:pt x="145503" y="507987"/>
                  </a:lnTo>
                  <a:lnTo>
                    <a:pt x="133184" y="506069"/>
                  </a:lnTo>
                  <a:lnTo>
                    <a:pt x="129679" y="505193"/>
                  </a:lnTo>
                  <a:lnTo>
                    <a:pt x="129679" y="568782"/>
                  </a:lnTo>
                  <a:lnTo>
                    <a:pt x="106527" y="591947"/>
                  </a:lnTo>
                  <a:lnTo>
                    <a:pt x="103720" y="598589"/>
                  </a:lnTo>
                  <a:lnTo>
                    <a:pt x="103860" y="680046"/>
                  </a:lnTo>
                  <a:lnTo>
                    <a:pt x="104305" y="681228"/>
                  </a:lnTo>
                  <a:lnTo>
                    <a:pt x="107848" y="679157"/>
                  </a:lnTo>
                  <a:lnTo>
                    <a:pt x="112128" y="677976"/>
                  </a:lnTo>
                  <a:lnTo>
                    <a:pt x="116713" y="677976"/>
                  </a:lnTo>
                  <a:lnTo>
                    <a:pt x="121272" y="677976"/>
                  </a:lnTo>
                  <a:lnTo>
                    <a:pt x="125526" y="679157"/>
                  </a:lnTo>
                  <a:lnTo>
                    <a:pt x="129184" y="681228"/>
                  </a:lnTo>
                  <a:lnTo>
                    <a:pt x="129679" y="679157"/>
                  </a:lnTo>
                  <a:lnTo>
                    <a:pt x="129679" y="605383"/>
                  </a:lnTo>
                  <a:lnTo>
                    <a:pt x="152895" y="582358"/>
                  </a:lnTo>
                  <a:lnTo>
                    <a:pt x="155638" y="575716"/>
                  </a:lnTo>
                  <a:lnTo>
                    <a:pt x="155638" y="508723"/>
                  </a:lnTo>
                  <a:close/>
                </a:path>
                <a:path w="337819" h="681354">
                  <a:moveTo>
                    <a:pt x="155638" y="105473"/>
                  </a:moveTo>
                  <a:lnTo>
                    <a:pt x="152895" y="98869"/>
                  </a:lnTo>
                  <a:lnTo>
                    <a:pt x="129692" y="75768"/>
                  </a:lnTo>
                  <a:lnTo>
                    <a:pt x="129692" y="2070"/>
                  </a:lnTo>
                  <a:lnTo>
                    <a:pt x="129184" y="0"/>
                  </a:lnTo>
                  <a:lnTo>
                    <a:pt x="125526" y="2070"/>
                  </a:lnTo>
                  <a:lnTo>
                    <a:pt x="121272" y="3238"/>
                  </a:lnTo>
                  <a:lnTo>
                    <a:pt x="116713" y="3238"/>
                  </a:lnTo>
                  <a:lnTo>
                    <a:pt x="112128" y="3238"/>
                  </a:lnTo>
                  <a:lnTo>
                    <a:pt x="107848" y="2070"/>
                  </a:lnTo>
                  <a:lnTo>
                    <a:pt x="104305" y="0"/>
                  </a:lnTo>
                  <a:lnTo>
                    <a:pt x="103860" y="1066"/>
                  </a:lnTo>
                  <a:lnTo>
                    <a:pt x="103720" y="82511"/>
                  </a:lnTo>
                  <a:lnTo>
                    <a:pt x="106527" y="89255"/>
                  </a:lnTo>
                  <a:lnTo>
                    <a:pt x="129692" y="112356"/>
                  </a:lnTo>
                  <a:lnTo>
                    <a:pt x="129692" y="175933"/>
                  </a:lnTo>
                  <a:lnTo>
                    <a:pt x="133184" y="175158"/>
                  </a:lnTo>
                  <a:lnTo>
                    <a:pt x="145503" y="173189"/>
                  </a:lnTo>
                  <a:lnTo>
                    <a:pt x="155638" y="172427"/>
                  </a:lnTo>
                  <a:lnTo>
                    <a:pt x="155638" y="105473"/>
                  </a:lnTo>
                  <a:close/>
                </a:path>
                <a:path w="337819" h="681354">
                  <a:moveTo>
                    <a:pt x="233464" y="598589"/>
                  </a:moveTo>
                  <a:lnTo>
                    <a:pt x="230733" y="591947"/>
                  </a:lnTo>
                  <a:lnTo>
                    <a:pt x="207530" y="568642"/>
                  </a:lnTo>
                  <a:lnTo>
                    <a:pt x="207530" y="504888"/>
                  </a:lnTo>
                  <a:lnTo>
                    <a:pt x="201193" y="506285"/>
                  </a:lnTo>
                  <a:lnTo>
                    <a:pt x="188226" y="508165"/>
                  </a:lnTo>
                  <a:lnTo>
                    <a:pt x="181571" y="508723"/>
                  </a:lnTo>
                  <a:lnTo>
                    <a:pt x="181571" y="575576"/>
                  </a:lnTo>
                  <a:lnTo>
                    <a:pt x="184315" y="582358"/>
                  </a:lnTo>
                  <a:lnTo>
                    <a:pt x="207530" y="605523"/>
                  </a:lnTo>
                  <a:lnTo>
                    <a:pt x="207670" y="680046"/>
                  </a:lnTo>
                  <a:lnTo>
                    <a:pt x="208026" y="681228"/>
                  </a:lnTo>
                  <a:lnTo>
                    <a:pt x="211670" y="679157"/>
                  </a:lnTo>
                  <a:lnTo>
                    <a:pt x="215938" y="677976"/>
                  </a:lnTo>
                  <a:lnTo>
                    <a:pt x="225056" y="677976"/>
                  </a:lnTo>
                  <a:lnTo>
                    <a:pt x="229323" y="679157"/>
                  </a:lnTo>
                  <a:lnTo>
                    <a:pt x="232968" y="681228"/>
                  </a:lnTo>
                  <a:lnTo>
                    <a:pt x="233464" y="679157"/>
                  </a:lnTo>
                  <a:lnTo>
                    <a:pt x="233464" y="598589"/>
                  </a:lnTo>
                  <a:close/>
                </a:path>
                <a:path w="337819" h="681354">
                  <a:moveTo>
                    <a:pt x="233464" y="2070"/>
                  </a:moveTo>
                  <a:lnTo>
                    <a:pt x="232968" y="0"/>
                  </a:lnTo>
                  <a:lnTo>
                    <a:pt x="229323" y="2070"/>
                  </a:lnTo>
                  <a:lnTo>
                    <a:pt x="225056" y="3238"/>
                  </a:lnTo>
                  <a:lnTo>
                    <a:pt x="215938" y="3238"/>
                  </a:lnTo>
                  <a:lnTo>
                    <a:pt x="211670" y="2070"/>
                  </a:lnTo>
                  <a:lnTo>
                    <a:pt x="208026" y="0"/>
                  </a:lnTo>
                  <a:lnTo>
                    <a:pt x="207670" y="1066"/>
                  </a:lnTo>
                  <a:lnTo>
                    <a:pt x="207530" y="75666"/>
                  </a:lnTo>
                  <a:lnTo>
                    <a:pt x="184315" y="98869"/>
                  </a:lnTo>
                  <a:lnTo>
                    <a:pt x="181571" y="105613"/>
                  </a:lnTo>
                  <a:lnTo>
                    <a:pt x="181571" y="172427"/>
                  </a:lnTo>
                  <a:lnTo>
                    <a:pt x="194767" y="173786"/>
                  </a:lnTo>
                  <a:lnTo>
                    <a:pt x="207530" y="176225"/>
                  </a:lnTo>
                  <a:lnTo>
                    <a:pt x="207530" y="112458"/>
                  </a:lnTo>
                  <a:lnTo>
                    <a:pt x="230733" y="89255"/>
                  </a:lnTo>
                  <a:lnTo>
                    <a:pt x="233464" y="82511"/>
                  </a:lnTo>
                  <a:lnTo>
                    <a:pt x="233464" y="2070"/>
                  </a:lnTo>
                  <a:close/>
                </a:path>
                <a:path w="337819" h="681354">
                  <a:moveTo>
                    <a:pt x="337248" y="582206"/>
                  </a:moveTo>
                  <a:lnTo>
                    <a:pt x="311162" y="553148"/>
                  </a:lnTo>
                  <a:lnTo>
                    <a:pt x="311315" y="440118"/>
                  </a:lnTo>
                  <a:lnTo>
                    <a:pt x="304533" y="447979"/>
                  </a:lnTo>
                  <a:lnTo>
                    <a:pt x="298450" y="454507"/>
                  </a:lnTo>
                  <a:lnTo>
                    <a:pt x="292049" y="460692"/>
                  </a:lnTo>
                  <a:lnTo>
                    <a:pt x="285369" y="466521"/>
                  </a:lnTo>
                  <a:lnTo>
                    <a:pt x="285369" y="553148"/>
                  </a:lnTo>
                  <a:lnTo>
                    <a:pt x="311454" y="582206"/>
                  </a:lnTo>
                  <a:lnTo>
                    <a:pt x="311315" y="653186"/>
                  </a:lnTo>
                  <a:lnTo>
                    <a:pt x="311810" y="655256"/>
                  </a:lnTo>
                  <a:lnTo>
                    <a:pt x="315468" y="653186"/>
                  </a:lnTo>
                  <a:lnTo>
                    <a:pt x="319722" y="652005"/>
                  </a:lnTo>
                  <a:lnTo>
                    <a:pt x="328841" y="652005"/>
                  </a:lnTo>
                  <a:lnTo>
                    <a:pt x="333095" y="653186"/>
                  </a:lnTo>
                  <a:lnTo>
                    <a:pt x="336740" y="655256"/>
                  </a:lnTo>
                  <a:lnTo>
                    <a:pt x="337248" y="653186"/>
                  </a:lnTo>
                  <a:lnTo>
                    <a:pt x="337248" y="582206"/>
                  </a:lnTo>
                  <a:close/>
                </a:path>
                <a:path w="337819" h="681354">
                  <a:moveTo>
                    <a:pt x="337248" y="28016"/>
                  </a:moveTo>
                  <a:lnTo>
                    <a:pt x="336740" y="25946"/>
                  </a:lnTo>
                  <a:lnTo>
                    <a:pt x="333095" y="28016"/>
                  </a:lnTo>
                  <a:lnTo>
                    <a:pt x="328841" y="29197"/>
                  </a:lnTo>
                  <a:lnTo>
                    <a:pt x="319722" y="29197"/>
                  </a:lnTo>
                  <a:lnTo>
                    <a:pt x="315468" y="28016"/>
                  </a:lnTo>
                  <a:lnTo>
                    <a:pt x="311810" y="25946"/>
                  </a:lnTo>
                  <a:lnTo>
                    <a:pt x="311315" y="28016"/>
                  </a:lnTo>
                  <a:lnTo>
                    <a:pt x="311454" y="98971"/>
                  </a:lnTo>
                  <a:lnTo>
                    <a:pt x="299656" y="104863"/>
                  </a:lnTo>
                  <a:lnTo>
                    <a:pt x="293674" y="108915"/>
                  </a:lnTo>
                  <a:lnTo>
                    <a:pt x="289191" y="114338"/>
                  </a:lnTo>
                  <a:lnTo>
                    <a:pt x="286359" y="120827"/>
                  </a:lnTo>
                  <a:lnTo>
                    <a:pt x="285369" y="128079"/>
                  </a:lnTo>
                  <a:lnTo>
                    <a:pt x="285369" y="214591"/>
                  </a:lnTo>
                  <a:lnTo>
                    <a:pt x="292049" y="220446"/>
                  </a:lnTo>
                  <a:lnTo>
                    <a:pt x="298450" y="226656"/>
                  </a:lnTo>
                  <a:lnTo>
                    <a:pt x="304533" y="233197"/>
                  </a:lnTo>
                  <a:lnTo>
                    <a:pt x="311315" y="241084"/>
                  </a:lnTo>
                  <a:lnTo>
                    <a:pt x="311162" y="128079"/>
                  </a:lnTo>
                  <a:lnTo>
                    <a:pt x="337248" y="98971"/>
                  </a:lnTo>
                  <a:lnTo>
                    <a:pt x="337248" y="28016"/>
                  </a:lnTo>
                  <a:close/>
                </a:path>
              </a:pathLst>
            </a:custGeom>
            <a:solidFill>
              <a:srgbClr val="F9BA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831850" y="3477003"/>
              <a:ext cx="351155" cy="130175"/>
            </a:xfrm>
            <a:custGeom>
              <a:avLst/>
              <a:gdLst/>
              <a:ahLst/>
              <a:cxnLst/>
              <a:rect l="l" t="t" r="r" b="b"/>
              <a:pathLst>
                <a:path w="351155" h="130175">
                  <a:moveTo>
                    <a:pt x="0" y="129717"/>
                  </a:moveTo>
                  <a:lnTo>
                    <a:pt x="0" y="0"/>
                  </a:lnTo>
                  <a:lnTo>
                    <a:pt x="62896" y="0"/>
                  </a:lnTo>
                  <a:lnTo>
                    <a:pt x="66290" y="1416"/>
                  </a:lnTo>
                  <a:lnTo>
                    <a:pt x="86650" y="21794"/>
                  </a:lnTo>
                  <a:lnTo>
                    <a:pt x="94972" y="21794"/>
                  </a:lnTo>
                  <a:lnTo>
                    <a:pt x="116749" y="0"/>
                  </a:lnTo>
                  <a:lnTo>
                    <a:pt x="129732" y="0"/>
                  </a:lnTo>
                  <a:lnTo>
                    <a:pt x="151524" y="21794"/>
                  </a:lnTo>
                  <a:lnTo>
                    <a:pt x="159831" y="21794"/>
                  </a:lnTo>
                  <a:lnTo>
                    <a:pt x="181622" y="0"/>
                  </a:lnTo>
                  <a:lnTo>
                    <a:pt x="194591" y="0"/>
                  </a:lnTo>
                  <a:lnTo>
                    <a:pt x="216383" y="21794"/>
                  </a:lnTo>
                  <a:lnTo>
                    <a:pt x="224690" y="21794"/>
                  </a:lnTo>
                  <a:lnTo>
                    <a:pt x="245065" y="1416"/>
                  </a:lnTo>
                  <a:lnTo>
                    <a:pt x="248414" y="0"/>
                  </a:lnTo>
                  <a:lnTo>
                    <a:pt x="299685" y="0"/>
                  </a:lnTo>
                  <a:lnTo>
                    <a:pt x="303447" y="1814"/>
                  </a:lnTo>
                  <a:lnTo>
                    <a:pt x="349745" y="59642"/>
                  </a:lnTo>
                  <a:lnTo>
                    <a:pt x="350660" y="63302"/>
                  </a:lnTo>
                  <a:lnTo>
                    <a:pt x="349745" y="68864"/>
                  </a:lnTo>
                  <a:lnTo>
                    <a:pt x="348831" y="71093"/>
                  </a:lnTo>
                  <a:lnTo>
                    <a:pt x="303447" y="127946"/>
                  </a:lnTo>
                  <a:lnTo>
                    <a:pt x="299685" y="129717"/>
                  </a:lnTo>
                  <a:lnTo>
                    <a:pt x="0" y="129717"/>
                  </a:lnTo>
                  <a:close/>
                </a:path>
              </a:pathLst>
            </a:custGeom>
            <a:solidFill>
              <a:srgbClr val="AEB8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430908" y="3360226"/>
              <a:ext cx="414020" cy="363855"/>
            </a:xfrm>
            <a:custGeom>
              <a:avLst/>
              <a:gdLst/>
              <a:ahLst/>
              <a:cxnLst/>
              <a:rect l="l" t="t" r="r" b="b"/>
              <a:pathLst>
                <a:path w="414019" h="363854">
                  <a:moveTo>
                    <a:pt x="0" y="202684"/>
                  </a:moveTo>
                  <a:lnTo>
                    <a:pt x="464" y="156890"/>
                  </a:lnTo>
                  <a:lnTo>
                    <a:pt x="11589" y="114492"/>
                  </a:lnTo>
                  <a:lnTo>
                    <a:pt x="32040" y="76821"/>
                  </a:lnTo>
                  <a:lnTo>
                    <a:pt x="60483" y="45206"/>
                  </a:lnTo>
                  <a:lnTo>
                    <a:pt x="95583" y="20978"/>
                  </a:lnTo>
                  <a:lnTo>
                    <a:pt x="136004" y="5466"/>
                  </a:lnTo>
                  <a:lnTo>
                    <a:pt x="180413" y="0"/>
                  </a:lnTo>
                  <a:lnTo>
                    <a:pt x="222057" y="4805"/>
                  </a:lnTo>
                  <a:lnTo>
                    <a:pt x="260278" y="18490"/>
                  </a:lnTo>
                  <a:lnTo>
                    <a:pt x="293976" y="39958"/>
                  </a:lnTo>
                  <a:lnTo>
                    <a:pt x="322052" y="68112"/>
                  </a:lnTo>
                  <a:lnTo>
                    <a:pt x="326862" y="74088"/>
                  </a:lnTo>
                  <a:lnTo>
                    <a:pt x="333914" y="77851"/>
                  </a:lnTo>
                  <a:lnTo>
                    <a:pt x="387973" y="77851"/>
                  </a:lnTo>
                  <a:lnTo>
                    <a:pt x="413926" y="103791"/>
                  </a:lnTo>
                  <a:lnTo>
                    <a:pt x="413926" y="259479"/>
                  </a:lnTo>
                  <a:lnTo>
                    <a:pt x="334416" y="285449"/>
                  </a:lnTo>
                  <a:lnTo>
                    <a:pt x="327776" y="288695"/>
                  </a:lnTo>
                  <a:lnTo>
                    <a:pt x="323114" y="294155"/>
                  </a:lnTo>
                  <a:lnTo>
                    <a:pt x="322701" y="294450"/>
                  </a:lnTo>
                  <a:lnTo>
                    <a:pt x="322347" y="294745"/>
                  </a:lnTo>
                  <a:lnTo>
                    <a:pt x="279812" y="333576"/>
                  </a:lnTo>
                  <a:lnTo>
                    <a:pt x="240707" y="352896"/>
                  </a:lnTo>
                  <a:lnTo>
                    <a:pt x="200038" y="362211"/>
                  </a:lnTo>
                  <a:lnTo>
                    <a:pt x="180413" y="363319"/>
                  </a:lnTo>
                  <a:lnTo>
                    <a:pt x="174036" y="363184"/>
                  </a:lnTo>
                  <a:lnTo>
                    <a:pt x="167444" y="362769"/>
                  </a:lnTo>
                  <a:lnTo>
                    <a:pt x="167444" y="181642"/>
                  </a:lnTo>
                  <a:lnTo>
                    <a:pt x="163369" y="161432"/>
                  </a:lnTo>
                  <a:lnTo>
                    <a:pt x="152251" y="144938"/>
                  </a:lnTo>
                  <a:lnTo>
                    <a:pt x="135749" y="133821"/>
                  </a:lnTo>
                  <a:lnTo>
                    <a:pt x="115524" y="129747"/>
                  </a:lnTo>
                  <a:lnTo>
                    <a:pt x="95334" y="133821"/>
                  </a:lnTo>
                  <a:lnTo>
                    <a:pt x="78823" y="144938"/>
                  </a:lnTo>
                  <a:lnTo>
                    <a:pt x="67679" y="161432"/>
                  </a:lnTo>
                  <a:lnTo>
                    <a:pt x="63590" y="181642"/>
                  </a:lnTo>
                  <a:lnTo>
                    <a:pt x="63590" y="320863"/>
                  </a:lnTo>
                  <a:lnTo>
                    <a:pt x="56630" y="314633"/>
                  </a:lnTo>
                  <a:lnTo>
                    <a:pt x="23818" y="273552"/>
                  </a:lnTo>
                  <a:lnTo>
                    <a:pt x="4656" y="227613"/>
                  </a:lnTo>
                  <a:lnTo>
                    <a:pt x="0" y="202684"/>
                  </a:lnTo>
                  <a:close/>
                </a:path>
                <a:path w="414019" h="363854">
                  <a:moveTo>
                    <a:pt x="63590" y="320863"/>
                  </a:moveTo>
                  <a:lnTo>
                    <a:pt x="63590" y="181642"/>
                  </a:lnTo>
                  <a:lnTo>
                    <a:pt x="67679" y="201848"/>
                  </a:lnTo>
                  <a:lnTo>
                    <a:pt x="78823" y="218333"/>
                  </a:lnTo>
                  <a:lnTo>
                    <a:pt x="95334" y="229438"/>
                  </a:lnTo>
                  <a:lnTo>
                    <a:pt x="115524" y="233509"/>
                  </a:lnTo>
                  <a:lnTo>
                    <a:pt x="135749" y="229438"/>
                  </a:lnTo>
                  <a:lnTo>
                    <a:pt x="152251" y="218333"/>
                  </a:lnTo>
                  <a:lnTo>
                    <a:pt x="163369" y="201848"/>
                  </a:lnTo>
                  <a:lnTo>
                    <a:pt x="167444" y="181642"/>
                  </a:lnTo>
                  <a:lnTo>
                    <a:pt x="167444" y="362769"/>
                  </a:lnTo>
                  <a:lnTo>
                    <a:pt x="162368" y="362474"/>
                  </a:lnTo>
                  <a:lnTo>
                    <a:pt x="157308" y="362031"/>
                  </a:lnTo>
                  <a:lnTo>
                    <a:pt x="152251" y="361141"/>
                  </a:lnTo>
                  <a:lnTo>
                    <a:pt x="148647" y="360703"/>
                  </a:lnTo>
                  <a:lnTo>
                    <a:pt x="99885" y="344693"/>
                  </a:lnTo>
                  <a:lnTo>
                    <a:pt x="80990" y="333829"/>
                  </a:lnTo>
                  <a:lnTo>
                    <a:pt x="63590" y="320863"/>
                  </a:lnTo>
                  <a:close/>
                </a:path>
              </a:pathLst>
            </a:custGeom>
            <a:solidFill>
              <a:srgbClr val="43BD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429715" y="3165601"/>
              <a:ext cx="363220" cy="752475"/>
            </a:xfrm>
            <a:custGeom>
              <a:avLst/>
              <a:gdLst/>
              <a:ahLst/>
              <a:cxnLst/>
              <a:rect l="l" t="t" r="r" b="b"/>
              <a:pathLst>
                <a:path w="363219" h="752475">
                  <a:moveTo>
                    <a:pt x="51943" y="700684"/>
                  </a:moveTo>
                  <a:lnTo>
                    <a:pt x="30543" y="674712"/>
                  </a:lnTo>
                  <a:lnTo>
                    <a:pt x="21399" y="674712"/>
                  </a:lnTo>
                  <a:lnTo>
                    <a:pt x="0" y="700684"/>
                  </a:lnTo>
                  <a:lnTo>
                    <a:pt x="2044" y="710717"/>
                  </a:lnTo>
                  <a:lnTo>
                    <a:pt x="7620" y="718972"/>
                  </a:lnTo>
                  <a:lnTo>
                    <a:pt x="15875" y="724585"/>
                  </a:lnTo>
                  <a:lnTo>
                    <a:pt x="25971" y="726643"/>
                  </a:lnTo>
                  <a:lnTo>
                    <a:pt x="36068" y="724585"/>
                  </a:lnTo>
                  <a:lnTo>
                    <a:pt x="44323" y="718972"/>
                  </a:lnTo>
                  <a:lnTo>
                    <a:pt x="49898" y="710717"/>
                  </a:lnTo>
                  <a:lnTo>
                    <a:pt x="51943" y="700684"/>
                  </a:lnTo>
                  <a:close/>
                </a:path>
                <a:path w="363219" h="752475">
                  <a:moveTo>
                    <a:pt x="51943" y="51904"/>
                  </a:moveTo>
                  <a:lnTo>
                    <a:pt x="49898" y="41821"/>
                  </a:lnTo>
                  <a:lnTo>
                    <a:pt x="44323" y="33578"/>
                  </a:lnTo>
                  <a:lnTo>
                    <a:pt x="36068" y="28003"/>
                  </a:lnTo>
                  <a:lnTo>
                    <a:pt x="25971" y="25958"/>
                  </a:lnTo>
                  <a:lnTo>
                    <a:pt x="15875" y="28003"/>
                  </a:lnTo>
                  <a:lnTo>
                    <a:pt x="7620" y="33578"/>
                  </a:lnTo>
                  <a:lnTo>
                    <a:pt x="2044" y="41821"/>
                  </a:lnTo>
                  <a:lnTo>
                    <a:pt x="0" y="51904"/>
                  </a:lnTo>
                  <a:lnTo>
                    <a:pt x="977" y="58940"/>
                  </a:lnTo>
                  <a:lnTo>
                    <a:pt x="21399" y="77851"/>
                  </a:lnTo>
                  <a:lnTo>
                    <a:pt x="30543" y="77851"/>
                  </a:lnTo>
                  <a:lnTo>
                    <a:pt x="51943" y="51904"/>
                  </a:lnTo>
                  <a:close/>
                </a:path>
                <a:path w="363219" h="752475">
                  <a:moveTo>
                    <a:pt x="155663" y="726643"/>
                  </a:moveTo>
                  <a:lnTo>
                    <a:pt x="134264" y="700684"/>
                  </a:lnTo>
                  <a:lnTo>
                    <a:pt x="125120" y="700684"/>
                  </a:lnTo>
                  <a:lnTo>
                    <a:pt x="103733" y="726643"/>
                  </a:lnTo>
                  <a:lnTo>
                    <a:pt x="105778" y="736663"/>
                  </a:lnTo>
                  <a:lnTo>
                    <a:pt x="111340" y="744867"/>
                  </a:lnTo>
                  <a:lnTo>
                    <a:pt x="119608" y="750430"/>
                  </a:lnTo>
                  <a:lnTo>
                    <a:pt x="129705" y="752475"/>
                  </a:lnTo>
                  <a:lnTo>
                    <a:pt x="139801" y="750430"/>
                  </a:lnTo>
                  <a:lnTo>
                    <a:pt x="148043" y="744867"/>
                  </a:lnTo>
                  <a:lnTo>
                    <a:pt x="153619" y="736663"/>
                  </a:lnTo>
                  <a:lnTo>
                    <a:pt x="155663" y="726643"/>
                  </a:lnTo>
                  <a:close/>
                </a:path>
                <a:path w="363219" h="752475">
                  <a:moveTo>
                    <a:pt x="155663" y="25958"/>
                  </a:moveTo>
                  <a:lnTo>
                    <a:pt x="153619" y="15875"/>
                  </a:lnTo>
                  <a:lnTo>
                    <a:pt x="148043" y="7620"/>
                  </a:lnTo>
                  <a:lnTo>
                    <a:pt x="139801" y="2044"/>
                  </a:lnTo>
                  <a:lnTo>
                    <a:pt x="129705" y="0"/>
                  </a:lnTo>
                  <a:lnTo>
                    <a:pt x="119608" y="2044"/>
                  </a:lnTo>
                  <a:lnTo>
                    <a:pt x="111340" y="7620"/>
                  </a:lnTo>
                  <a:lnTo>
                    <a:pt x="105778" y="15875"/>
                  </a:lnTo>
                  <a:lnTo>
                    <a:pt x="103733" y="25958"/>
                  </a:lnTo>
                  <a:lnTo>
                    <a:pt x="104711" y="32994"/>
                  </a:lnTo>
                  <a:lnTo>
                    <a:pt x="125120" y="51904"/>
                  </a:lnTo>
                  <a:lnTo>
                    <a:pt x="134264" y="51904"/>
                  </a:lnTo>
                  <a:lnTo>
                    <a:pt x="155663" y="25958"/>
                  </a:lnTo>
                  <a:close/>
                </a:path>
                <a:path w="363219" h="752475">
                  <a:moveTo>
                    <a:pt x="259422" y="726643"/>
                  </a:moveTo>
                  <a:lnTo>
                    <a:pt x="238048" y="700684"/>
                  </a:lnTo>
                  <a:lnTo>
                    <a:pt x="228930" y="700684"/>
                  </a:lnTo>
                  <a:lnTo>
                    <a:pt x="207556" y="726643"/>
                  </a:lnTo>
                  <a:lnTo>
                    <a:pt x="209600" y="736663"/>
                  </a:lnTo>
                  <a:lnTo>
                    <a:pt x="215163" y="744867"/>
                  </a:lnTo>
                  <a:lnTo>
                    <a:pt x="223405" y="750430"/>
                  </a:lnTo>
                  <a:lnTo>
                    <a:pt x="233489" y="752475"/>
                  </a:lnTo>
                  <a:lnTo>
                    <a:pt x="243573" y="750430"/>
                  </a:lnTo>
                  <a:lnTo>
                    <a:pt x="251815" y="744867"/>
                  </a:lnTo>
                  <a:lnTo>
                    <a:pt x="257378" y="736663"/>
                  </a:lnTo>
                  <a:lnTo>
                    <a:pt x="259422" y="726643"/>
                  </a:lnTo>
                  <a:close/>
                </a:path>
                <a:path w="363219" h="752475">
                  <a:moveTo>
                    <a:pt x="259422" y="25958"/>
                  </a:moveTo>
                  <a:lnTo>
                    <a:pt x="257378" y="15875"/>
                  </a:lnTo>
                  <a:lnTo>
                    <a:pt x="251815" y="7620"/>
                  </a:lnTo>
                  <a:lnTo>
                    <a:pt x="243573" y="2044"/>
                  </a:lnTo>
                  <a:lnTo>
                    <a:pt x="233489" y="0"/>
                  </a:lnTo>
                  <a:lnTo>
                    <a:pt x="223405" y="2044"/>
                  </a:lnTo>
                  <a:lnTo>
                    <a:pt x="215163" y="7620"/>
                  </a:lnTo>
                  <a:lnTo>
                    <a:pt x="209600" y="15875"/>
                  </a:lnTo>
                  <a:lnTo>
                    <a:pt x="207556" y="25958"/>
                  </a:lnTo>
                  <a:lnTo>
                    <a:pt x="208521" y="32994"/>
                  </a:lnTo>
                  <a:lnTo>
                    <a:pt x="228930" y="51904"/>
                  </a:lnTo>
                  <a:lnTo>
                    <a:pt x="238048" y="51904"/>
                  </a:lnTo>
                  <a:lnTo>
                    <a:pt x="259422" y="25958"/>
                  </a:lnTo>
                  <a:close/>
                </a:path>
                <a:path w="363219" h="752475">
                  <a:moveTo>
                    <a:pt x="363207" y="700684"/>
                  </a:moveTo>
                  <a:lnTo>
                    <a:pt x="341833" y="674712"/>
                  </a:lnTo>
                  <a:lnTo>
                    <a:pt x="332714" y="674712"/>
                  </a:lnTo>
                  <a:lnTo>
                    <a:pt x="311315" y="700684"/>
                  </a:lnTo>
                  <a:lnTo>
                    <a:pt x="313359" y="710717"/>
                  </a:lnTo>
                  <a:lnTo>
                    <a:pt x="318935" y="718972"/>
                  </a:lnTo>
                  <a:lnTo>
                    <a:pt x="327177" y="724585"/>
                  </a:lnTo>
                  <a:lnTo>
                    <a:pt x="337273" y="726643"/>
                  </a:lnTo>
                  <a:lnTo>
                    <a:pt x="347357" y="724585"/>
                  </a:lnTo>
                  <a:lnTo>
                    <a:pt x="355600" y="718972"/>
                  </a:lnTo>
                  <a:lnTo>
                    <a:pt x="361162" y="710717"/>
                  </a:lnTo>
                  <a:lnTo>
                    <a:pt x="363207" y="700684"/>
                  </a:lnTo>
                  <a:close/>
                </a:path>
                <a:path w="363219" h="752475">
                  <a:moveTo>
                    <a:pt x="363207" y="51904"/>
                  </a:moveTo>
                  <a:lnTo>
                    <a:pt x="361162" y="41821"/>
                  </a:lnTo>
                  <a:lnTo>
                    <a:pt x="355600" y="33578"/>
                  </a:lnTo>
                  <a:lnTo>
                    <a:pt x="347357" y="28003"/>
                  </a:lnTo>
                  <a:lnTo>
                    <a:pt x="337273" y="25958"/>
                  </a:lnTo>
                  <a:lnTo>
                    <a:pt x="327177" y="28003"/>
                  </a:lnTo>
                  <a:lnTo>
                    <a:pt x="318935" y="33578"/>
                  </a:lnTo>
                  <a:lnTo>
                    <a:pt x="313359" y="41821"/>
                  </a:lnTo>
                  <a:lnTo>
                    <a:pt x="311315" y="51904"/>
                  </a:lnTo>
                  <a:lnTo>
                    <a:pt x="312293" y="58940"/>
                  </a:lnTo>
                  <a:lnTo>
                    <a:pt x="332714" y="77851"/>
                  </a:lnTo>
                  <a:lnTo>
                    <a:pt x="341833" y="77851"/>
                  </a:lnTo>
                  <a:lnTo>
                    <a:pt x="363207" y="51904"/>
                  </a:lnTo>
                  <a:close/>
                </a:path>
              </a:pathLst>
            </a:custGeom>
            <a:solidFill>
              <a:srgbClr val="F6A2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896724" y="3541869"/>
              <a:ext cx="285750" cy="26034"/>
            </a:xfrm>
            <a:custGeom>
              <a:avLst/>
              <a:gdLst/>
              <a:ahLst/>
              <a:cxnLst/>
              <a:rect l="l" t="t" r="r" b="b"/>
              <a:pathLst>
                <a:path w="285750" h="26035">
                  <a:moveTo>
                    <a:pt x="0" y="20126"/>
                  </a:moveTo>
                  <a:lnTo>
                    <a:pt x="0" y="5828"/>
                  </a:lnTo>
                  <a:lnTo>
                    <a:pt x="5827" y="0"/>
                  </a:lnTo>
                  <a:lnTo>
                    <a:pt x="281080" y="0"/>
                  </a:lnTo>
                  <a:lnTo>
                    <a:pt x="283308" y="664"/>
                  </a:lnTo>
                  <a:lnTo>
                    <a:pt x="285240" y="1829"/>
                  </a:lnTo>
                  <a:lnTo>
                    <a:pt x="284872" y="3998"/>
                  </a:lnTo>
                  <a:lnTo>
                    <a:pt x="283957" y="6226"/>
                  </a:lnTo>
                  <a:lnTo>
                    <a:pt x="268258" y="25955"/>
                  </a:lnTo>
                  <a:lnTo>
                    <a:pt x="12968" y="25955"/>
                  </a:lnTo>
                  <a:lnTo>
                    <a:pt x="5827" y="25955"/>
                  </a:lnTo>
                  <a:lnTo>
                    <a:pt x="0" y="20126"/>
                  </a:lnTo>
                  <a:close/>
                </a:path>
              </a:pathLst>
            </a:custGeom>
            <a:solidFill>
              <a:srgbClr val="7C879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" name="object 69"/>
          <p:cNvGrpSpPr/>
          <p:nvPr/>
        </p:nvGrpSpPr>
        <p:grpSpPr>
          <a:xfrm>
            <a:off x="3738412" y="898659"/>
            <a:ext cx="1637030" cy="1574800"/>
            <a:chOff x="3738412" y="898659"/>
            <a:chExt cx="1637030" cy="1574800"/>
          </a:xfrm>
        </p:grpSpPr>
        <p:sp>
          <p:nvSpPr>
            <p:cNvPr id="70" name="object 70"/>
            <p:cNvSpPr/>
            <p:nvPr/>
          </p:nvSpPr>
          <p:spPr>
            <a:xfrm>
              <a:off x="3833215" y="1235963"/>
              <a:ext cx="786130" cy="647700"/>
            </a:xfrm>
            <a:custGeom>
              <a:avLst/>
              <a:gdLst/>
              <a:ahLst/>
              <a:cxnLst/>
              <a:rect l="l" t="t" r="r" b="b"/>
              <a:pathLst>
                <a:path w="786129" h="647700">
                  <a:moveTo>
                    <a:pt x="196799" y="174701"/>
                  </a:moveTo>
                  <a:lnTo>
                    <a:pt x="183210" y="91567"/>
                  </a:lnTo>
                  <a:lnTo>
                    <a:pt x="144805" y="81953"/>
                  </a:lnTo>
                  <a:lnTo>
                    <a:pt x="139928" y="81445"/>
                  </a:lnTo>
                  <a:lnTo>
                    <a:pt x="128676" y="84937"/>
                  </a:lnTo>
                  <a:lnTo>
                    <a:pt x="116078" y="99923"/>
                  </a:lnTo>
                  <a:lnTo>
                    <a:pt x="107200" y="133934"/>
                  </a:lnTo>
                  <a:lnTo>
                    <a:pt x="103936" y="187299"/>
                  </a:lnTo>
                  <a:lnTo>
                    <a:pt x="103720" y="244881"/>
                  </a:lnTo>
                  <a:lnTo>
                    <a:pt x="105587" y="309816"/>
                  </a:lnTo>
                  <a:lnTo>
                    <a:pt x="21259" y="576605"/>
                  </a:lnTo>
                  <a:lnTo>
                    <a:pt x="9398" y="585482"/>
                  </a:lnTo>
                  <a:lnTo>
                    <a:pt x="2133" y="597789"/>
                  </a:lnTo>
                  <a:lnTo>
                    <a:pt x="0" y="611911"/>
                  </a:lnTo>
                  <a:lnTo>
                    <a:pt x="3581" y="626275"/>
                  </a:lnTo>
                  <a:lnTo>
                    <a:pt x="12458" y="638111"/>
                  </a:lnTo>
                  <a:lnTo>
                    <a:pt x="24777" y="645375"/>
                  </a:lnTo>
                  <a:lnTo>
                    <a:pt x="38912" y="647509"/>
                  </a:lnTo>
                  <a:lnTo>
                    <a:pt x="53301" y="643928"/>
                  </a:lnTo>
                  <a:lnTo>
                    <a:pt x="64274" y="635990"/>
                  </a:lnTo>
                  <a:lnTo>
                    <a:pt x="71526" y="625030"/>
                  </a:lnTo>
                  <a:lnTo>
                    <a:pt x="74536" y="612228"/>
                  </a:lnTo>
                  <a:lnTo>
                    <a:pt x="72771" y="598792"/>
                  </a:lnTo>
                  <a:lnTo>
                    <a:pt x="182410" y="348183"/>
                  </a:lnTo>
                  <a:lnTo>
                    <a:pt x="196799" y="174701"/>
                  </a:lnTo>
                  <a:close/>
                </a:path>
                <a:path w="786129" h="647700">
                  <a:moveTo>
                    <a:pt x="785545" y="448767"/>
                  </a:moveTo>
                  <a:lnTo>
                    <a:pt x="783196" y="434149"/>
                  </a:lnTo>
                  <a:lnTo>
                    <a:pt x="775677" y="421995"/>
                  </a:lnTo>
                  <a:lnTo>
                    <a:pt x="764159" y="413537"/>
                  </a:lnTo>
                  <a:lnTo>
                    <a:pt x="749769" y="410032"/>
                  </a:lnTo>
                  <a:lnTo>
                    <a:pt x="567359" y="197739"/>
                  </a:lnTo>
                  <a:lnTo>
                    <a:pt x="543560" y="137287"/>
                  </a:lnTo>
                  <a:lnTo>
                    <a:pt x="520738" y="84416"/>
                  </a:lnTo>
                  <a:lnTo>
                    <a:pt x="496760" y="36626"/>
                  </a:lnTo>
                  <a:lnTo>
                    <a:pt x="457758" y="0"/>
                  </a:lnTo>
                  <a:lnTo>
                    <a:pt x="446036" y="1206"/>
                  </a:lnTo>
                  <a:lnTo>
                    <a:pt x="441744" y="3581"/>
                  </a:lnTo>
                  <a:lnTo>
                    <a:pt x="410210" y="27470"/>
                  </a:lnTo>
                  <a:lnTo>
                    <a:pt x="430377" y="109283"/>
                  </a:lnTo>
                  <a:lnTo>
                    <a:pt x="511797" y="263169"/>
                  </a:lnTo>
                  <a:lnTo>
                    <a:pt x="711136" y="450646"/>
                  </a:lnTo>
                  <a:lnTo>
                    <a:pt x="714781" y="463689"/>
                  </a:lnTo>
                  <a:lnTo>
                    <a:pt x="722579" y="474268"/>
                  </a:lnTo>
                  <a:lnTo>
                    <a:pt x="733552" y="481520"/>
                  </a:lnTo>
                  <a:lnTo>
                    <a:pt x="746772" y="484517"/>
                  </a:lnTo>
                  <a:lnTo>
                    <a:pt x="761403" y="482168"/>
                  </a:lnTo>
                  <a:lnTo>
                    <a:pt x="773569" y="474662"/>
                  </a:lnTo>
                  <a:lnTo>
                    <a:pt x="782027" y="463156"/>
                  </a:lnTo>
                  <a:lnTo>
                    <a:pt x="785545" y="448767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58690" y="898659"/>
              <a:ext cx="299606" cy="30020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846661" y="2393642"/>
              <a:ext cx="64135" cy="42545"/>
            </a:xfrm>
            <a:custGeom>
              <a:avLst/>
              <a:gdLst/>
              <a:ahLst/>
              <a:cxnLst/>
              <a:rect l="l" t="t" r="r" b="b"/>
              <a:pathLst>
                <a:path w="64135" h="42544">
                  <a:moveTo>
                    <a:pt x="64072" y="0"/>
                  </a:moveTo>
                  <a:lnTo>
                    <a:pt x="0" y="2"/>
                  </a:lnTo>
                  <a:lnTo>
                    <a:pt x="0" y="41947"/>
                  </a:lnTo>
                  <a:lnTo>
                    <a:pt x="64072" y="0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738412" y="1219975"/>
              <a:ext cx="718185" cy="1253490"/>
            </a:xfrm>
            <a:custGeom>
              <a:avLst/>
              <a:gdLst/>
              <a:ahLst/>
              <a:cxnLst/>
              <a:rect l="l" t="t" r="r" b="b"/>
              <a:pathLst>
                <a:path w="718185" h="1253489">
                  <a:moveTo>
                    <a:pt x="462197" y="0"/>
                  </a:moveTo>
                  <a:lnTo>
                    <a:pt x="340080" y="10908"/>
                  </a:lnTo>
                  <a:lnTo>
                    <a:pt x="236169" y="95688"/>
                  </a:lnTo>
                  <a:lnTo>
                    <a:pt x="326962" y="312006"/>
                  </a:lnTo>
                  <a:lnTo>
                    <a:pt x="328685" y="346612"/>
                  </a:lnTo>
                  <a:lnTo>
                    <a:pt x="274274" y="420340"/>
                  </a:lnTo>
                  <a:lnTo>
                    <a:pt x="224564" y="522193"/>
                  </a:lnTo>
                  <a:lnTo>
                    <a:pt x="176118" y="675987"/>
                  </a:lnTo>
                  <a:lnTo>
                    <a:pt x="123992" y="866574"/>
                  </a:lnTo>
                  <a:lnTo>
                    <a:pt x="66185" y="1049372"/>
                  </a:lnTo>
                  <a:lnTo>
                    <a:pt x="19315" y="1186691"/>
                  </a:lnTo>
                  <a:lnTo>
                    <a:pt x="0" y="1240839"/>
                  </a:lnTo>
                  <a:lnTo>
                    <a:pt x="50765" y="1253248"/>
                  </a:lnTo>
                  <a:lnTo>
                    <a:pt x="297343" y="1091817"/>
                  </a:lnTo>
                  <a:lnTo>
                    <a:pt x="399496" y="749752"/>
                  </a:lnTo>
                  <a:lnTo>
                    <a:pt x="696088" y="749752"/>
                  </a:lnTo>
                  <a:lnTo>
                    <a:pt x="577503" y="384977"/>
                  </a:lnTo>
                  <a:lnTo>
                    <a:pt x="591655" y="238453"/>
                  </a:lnTo>
                  <a:lnTo>
                    <a:pt x="595730" y="225816"/>
                  </a:lnTo>
                  <a:lnTo>
                    <a:pt x="600582" y="192210"/>
                  </a:lnTo>
                  <a:lnTo>
                    <a:pt x="595154" y="144088"/>
                  </a:lnTo>
                  <a:lnTo>
                    <a:pt x="568387" y="87904"/>
                  </a:lnTo>
                  <a:lnTo>
                    <a:pt x="551188" y="15144"/>
                  </a:lnTo>
                  <a:lnTo>
                    <a:pt x="462197" y="0"/>
                  </a:lnTo>
                  <a:close/>
                </a:path>
                <a:path w="718185" h="1253489">
                  <a:moveTo>
                    <a:pt x="696088" y="749752"/>
                  </a:moveTo>
                  <a:lnTo>
                    <a:pt x="399496" y="749752"/>
                  </a:lnTo>
                  <a:lnTo>
                    <a:pt x="500826" y="958600"/>
                  </a:lnTo>
                  <a:lnTo>
                    <a:pt x="717803" y="816548"/>
                  </a:lnTo>
                  <a:lnTo>
                    <a:pt x="696088" y="749752"/>
                  </a:lnTo>
                  <a:close/>
                </a:path>
              </a:pathLst>
            </a:custGeom>
            <a:solidFill>
              <a:srgbClr val="2E2D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539628" y="1207588"/>
              <a:ext cx="835660" cy="684530"/>
            </a:xfrm>
            <a:custGeom>
              <a:avLst/>
              <a:gdLst/>
              <a:ahLst/>
              <a:cxnLst/>
              <a:rect l="l" t="t" r="r" b="b"/>
              <a:pathLst>
                <a:path w="835660" h="684530">
                  <a:moveTo>
                    <a:pt x="402531" y="0"/>
                  </a:moveTo>
                  <a:lnTo>
                    <a:pt x="260642" y="55226"/>
                  </a:lnTo>
                  <a:lnTo>
                    <a:pt x="62737" y="136590"/>
                  </a:lnTo>
                  <a:lnTo>
                    <a:pt x="17119" y="175436"/>
                  </a:lnTo>
                  <a:lnTo>
                    <a:pt x="62" y="235588"/>
                  </a:lnTo>
                  <a:lnTo>
                    <a:pt x="0" y="241069"/>
                  </a:lnTo>
                  <a:lnTo>
                    <a:pt x="846" y="294590"/>
                  </a:lnTo>
                  <a:lnTo>
                    <a:pt x="5609" y="348862"/>
                  </a:lnTo>
                  <a:lnTo>
                    <a:pt x="14242" y="402620"/>
                  </a:lnTo>
                  <a:lnTo>
                    <a:pt x="26714" y="455659"/>
                  </a:lnTo>
                  <a:lnTo>
                    <a:pt x="42994" y="507773"/>
                  </a:lnTo>
                  <a:lnTo>
                    <a:pt x="59663" y="550223"/>
                  </a:lnTo>
                  <a:lnTo>
                    <a:pt x="79214" y="591339"/>
                  </a:lnTo>
                  <a:lnTo>
                    <a:pt x="101563" y="630977"/>
                  </a:lnTo>
                  <a:lnTo>
                    <a:pt x="126627" y="668992"/>
                  </a:lnTo>
                  <a:lnTo>
                    <a:pt x="138053" y="683944"/>
                  </a:lnTo>
                  <a:lnTo>
                    <a:pt x="184646" y="653440"/>
                  </a:lnTo>
                  <a:lnTo>
                    <a:pt x="167875" y="631609"/>
                  </a:lnTo>
                  <a:lnTo>
                    <a:pt x="139983" y="587354"/>
                  </a:lnTo>
                  <a:lnTo>
                    <a:pt x="117009" y="542721"/>
                  </a:lnTo>
                  <a:lnTo>
                    <a:pt x="98496" y="498285"/>
                  </a:lnTo>
                  <a:lnTo>
                    <a:pt x="83991" y="454621"/>
                  </a:lnTo>
                  <a:lnTo>
                    <a:pt x="73038" y="412304"/>
                  </a:lnTo>
                  <a:lnTo>
                    <a:pt x="65185" y="371909"/>
                  </a:lnTo>
                  <a:lnTo>
                    <a:pt x="59975" y="334014"/>
                  </a:lnTo>
                  <a:lnTo>
                    <a:pt x="55668" y="268018"/>
                  </a:lnTo>
                  <a:lnTo>
                    <a:pt x="55741" y="235588"/>
                  </a:lnTo>
                  <a:lnTo>
                    <a:pt x="70868" y="196638"/>
                  </a:lnTo>
                  <a:lnTo>
                    <a:pt x="397844" y="59039"/>
                  </a:lnTo>
                  <a:lnTo>
                    <a:pt x="400176" y="57953"/>
                  </a:lnTo>
                  <a:lnTo>
                    <a:pt x="409666" y="55185"/>
                  </a:lnTo>
                  <a:lnTo>
                    <a:pt x="571718" y="55185"/>
                  </a:lnTo>
                  <a:lnTo>
                    <a:pt x="456199" y="7673"/>
                  </a:lnTo>
                  <a:lnTo>
                    <a:pt x="446078" y="4089"/>
                  </a:lnTo>
                  <a:lnTo>
                    <a:pt x="427104" y="111"/>
                  </a:lnTo>
                  <a:lnTo>
                    <a:pt x="402531" y="0"/>
                  </a:lnTo>
                  <a:close/>
                </a:path>
                <a:path w="835660" h="684530">
                  <a:moveTo>
                    <a:pt x="571718" y="55185"/>
                  </a:moveTo>
                  <a:lnTo>
                    <a:pt x="409666" y="55185"/>
                  </a:lnTo>
                  <a:lnTo>
                    <a:pt x="419548" y="55226"/>
                  </a:lnTo>
                  <a:lnTo>
                    <a:pt x="428238" y="56836"/>
                  </a:lnTo>
                  <a:lnTo>
                    <a:pt x="710238" y="173759"/>
                  </a:lnTo>
                  <a:lnTo>
                    <a:pt x="763877" y="202258"/>
                  </a:lnTo>
                  <a:lnTo>
                    <a:pt x="780811" y="234715"/>
                  </a:lnTo>
                  <a:lnTo>
                    <a:pt x="779901" y="263736"/>
                  </a:lnTo>
                  <a:lnTo>
                    <a:pt x="835462" y="227361"/>
                  </a:lnTo>
                  <a:lnTo>
                    <a:pt x="822405" y="187314"/>
                  </a:lnTo>
                  <a:lnTo>
                    <a:pt x="767455" y="138417"/>
                  </a:lnTo>
                  <a:lnTo>
                    <a:pt x="734298" y="123551"/>
                  </a:lnTo>
                  <a:lnTo>
                    <a:pt x="571718" y="55185"/>
                  </a:lnTo>
                  <a:close/>
                </a:path>
              </a:pathLst>
            </a:custGeom>
            <a:solidFill>
              <a:srgbClr val="3E3C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567268" y="1235027"/>
              <a:ext cx="781050" cy="641350"/>
            </a:xfrm>
            <a:custGeom>
              <a:avLst/>
              <a:gdLst/>
              <a:ahLst/>
              <a:cxnLst/>
              <a:rect l="l" t="t" r="r" b="b"/>
              <a:pathLst>
                <a:path w="781050" h="641350">
                  <a:moveTo>
                    <a:pt x="379924" y="0"/>
                  </a:moveTo>
                  <a:lnTo>
                    <a:pt x="45804" y="134834"/>
                  </a:lnTo>
                  <a:lnTo>
                    <a:pt x="11637" y="164849"/>
                  </a:lnTo>
                  <a:lnTo>
                    <a:pt x="248" y="208149"/>
                  </a:lnTo>
                  <a:lnTo>
                    <a:pt x="0" y="233110"/>
                  </a:lnTo>
                  <a:lnTo>
                    <a:pt x="472" y="255236"/>
                  </a:lnTo>
                  <a:lnTo>
                    <a:pt x="5222" y="315295"/>
                  </a:lnTo>
                  <a:lnTo>
                    <a:pt x="18527" y="391790"/>
                  </a:lnTo>
                  <a:lnTo>
                    <a:pt x="29694" y="434461"/>
                  </a:lnTo>
                  <a:lnTo>
                    <a:pt x="44567" y="479152"/>
                  </a:lnTo>
                  <a:lnTo>
                    <a:pt x="63667" y="525166"/>
                  </a:lnTo>
                  <a:lnTo>
                    <a:pt x="87518" y="571809"/>
                  </a:lnTo>
                  <a:lnTo>
                    <a:pt x="116642" y="618384"/>
                  </a:lnTo>
                  <a:lnTo>
                    <a:pt x="133953" y="641094"/>
                  </a:lnTo>
                  <a:lnTo>
                    <a:pt x="780519" y="217797"/>
                  </a:lnTo>
                  <a:lnTo>
                    <a:pt x="780997" y="206905"/>
                  </a:lnTo>
                  <a:lnTo>
                    <a:pt x="780167" y="199398"/>
                  </a:lnTo>
                  <a:lnTo>
                    <a:pt x="758581" y="157835"/>
                  </a:lnTo>
                  <a:lnTo>
                    <a:pt x="656980" y="105087"/>
                  </a:lnTo>
                  <a:lnTo>
                    <a:pt x="417747" y="5864"/>
                  </a:lnTo>
                  <a:lnTo>
                    <a:pt x="379924" y="0"/>
                  </a:lnTo>
                  <a:close/>
                </a:path>
              </a:pathLst>
            </a:custGeom>
            <a:solidFill>
              <a:srgbClr val="3E4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957269" y="1331920"/>
              <a:ext cx="283845" cy="377190"/>
            </a:xfrm>
            <a:custGeom>
              <a:avLst/>
              <a:gdLst/>
              <a:ahLst/>
              <a:cxnLst/>
              <a:rect l="l" t="t" r="r" b="b"/>
              <a:pathLst>
                <a:path w="283845" h="377189">
                  <a:moveTo>
                    <a:pt x="0" y="0"/>
                  </a:moveTo>
                  <a:lnTo>
                    <a:pt x="0" y="376571"/>
                  </a:lnTo>
                  <a:lnTo>
                    <a:pt x="268573" y="200740"/>
                  </a:lnTo>
                  <a:lnTo>
                    <a:pt x="283455" y="121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607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/>
          <p:cNvGrpSpPr/>
          <p:nvPr/>
        </p:nvGrpSpPr>
        <p:grpSpPr>
          <a:xfrm>
            <a:off x="3728659" y="4628625"/>
            <a:ext cx="2181860" cy="1604010"/>
            <a:chOff x="3728659" y="4628625"/>
            <a:chExt cx="2181860" cy="1604010"/>
          </a:xfrm>
        </p:grpSpPr>
        <p:pic>
          <p:nvPicPr>
            <p:cNvPr id="78" name="object 7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25482" y="6050191"/>
              <a:ext cx="159707" cy="182102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80072" y="5680014"/>
              <a:ext cx="80777" cy="9210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44800" y="6099835"/>
              <a:ext cx="86484" cy="12942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68971" y="6083446"/>
              <a:ext cx="84609" cy="145818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5262109" y="5751994"/>
              <a:ext cx="278130" cy="435609"/>
            </a:xfrm>
            <a:custGeom>
              <a:avLst/>
              <a:gdLst/>
              <a:ahLst/>
              <a:cxnLst/>
              <a:rect l="l" t="t" r="r" b="b"/>
              <a:pathLst>
                <a:path w="278129" h="435610">
                  <a:moveTo>
                    <a:pt x="212057" y="0"/>
                  </a:moveTo>
                  <a:lnTo>
                    <a:pt x="13364" y="4468"/>
                  </a:lnTo>
                  <a:lnTo>
                    <a:pt x="0" y="207592"/>
                  </a:lnTo>
                  <a:lnTo>
                    <a:pt x="28723" y="435503"/>
                  </a:lnTo>
                  <a:lnTo>
                    <a:pt x="75805" y="421136"/>
                  </a:lnTo>
                  <a:lnTo>
                    <a:pt x="77777" y="217515"/>
                  </a:lnTo>
                  <a:lnTo>
                    <a:pt x="115438" y="100093"/>
                  </a:lnTo>
                  <a:lnTo>
                    <a:pt x="226932" y="413705"/>
                  </a:lnTo>
                  <a:lnTo>
                    <a:pt x="277959" y="394878"/>
                  </a:lnTo>
                  <a:lnTo>
                    <a:pt x="235849" y="191249"/>
                  </a:lnTo>
                  <a:lnTo>
                    <a:pt x="212057" y="0"/>
                  </a:lnTo>
                  <a:close/>
                </a:path>
              </a:pathLst>
            </a:custGeom>
            <a:solidFill>
              <a:srgbClr val="2E2D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5271404" y="5399769"/>
              <a:ext cx="211454" cy="415925"/>
            </a:xfrm>
            <a:custGeom>
              <a:avLst/>
              <a:gdLst/>
              <a:ahLst/>
              <a:cxnLst/>
              <a:rect l="l" t="t" r="r" b="b"/>
              <a:pathLst>
                <a:path w="211454" h="415925">
                  <a:moveTo>
                    <a:pt x="134132" y="0"/>
                  </a:moveTo>
                  <a:lnTo>
                    <a:pt x="54865" y="11685"/>
                  </a:lnTo>
                  <a:lnTo>
                    <a:pt x="26310" y="39924"/>
                  </a:lnTo>
                  <a:lnTo>
                    <a:pt x="17456" y="141380"/>
                  </a:lnTo>
                  <a:lnTo>
                    <a:pt x="22953" y="231257"/>
                  </a:lnTo>
                  <a:lnTo>
                    <a:pt x="0" y="389736"/>
                  </a:lnTo>
                  <a:lnTo>
                    <a:pt x="9717" y="385357"/>
                  </a:lnTo>
                  <a:lnTo>
                    <a:pt x="34453" y="378732"/>
                  </a:lnTo>
                  <a:lnTo>
                    <a:pt x="67580" y="379628"/>
                  </a:lnTo>
                  <a:lnTo>
                    <a:pt x="102472" y="397813"/>
                  </a:lnTo>
                  <a:lnTo>
                    <a:pt x="138132" y="415427"/>
                  </a:lnTo>
                  <a:lnTo>
                    <a:pt x="173068" y="413065"/>
                  </a:lnTo>
                  <a:lnTo>
                    <a:pt x="199861" y="398179"/>
                  </a:lnTo>
                  <a:lnTo>
                    <a:pt x="211091" y="378218"/>
                  </a:lnTo>
                  <a:lnTo>
                    <a:pt x="134132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5205806" y="5398325"/>
              <a:ext cx="285115" cy="398145"/>
            </a:xfrm>
            <a:custGeom>
              <a:avLst/>
              <a:gdLst/>
              <a:ahLst/>
              <a:cxnLst/>
              <a:rect l="l" t="t" r="r" b="b"/>
              <a:pathLst>
                <a:path w="285114" h="398145">
                  <a:moveTo>
                    <a:pt x="123063" y="11010"/>
                  </a:moveTo>
                  <a:lnTo>
                    <a:pt x="78511" y="32232"/>
                  </a:lnTo>
                  <a:lnTo>
                    <a:pt x="72136" y="163233"/>
                  </a:lnTo>
                  <a:lnTo>
                    <a:pt x="45593" y="211963"/>
                  </a:lnTo>
                  <a:lnTo>
                    <a:pt x="0" y="317804"/>
                  </a:lnTo>
                  <a:lnTo>
                    <a:pt x="36360" y="345490"/>
                  </a:lnTo>
                  <a:lnTo>
                    <a:pt x="66954" y="299593"/>
                  </a:lnTo>
                  <a:lnTo>
                    <a:pt x="61671" y="389089"/>
                  </a:lnTo>
                  <a:lnTo>
                    <a:pt x="99072" y="386283"/>
                  </a:lnTo>
                  <a:lnTo>
                    <a:pt x="115836" y="119811"/>
                  </a:lnTo>
                  <a:lnTo>
                    <a:pt x="123063" y="11010"/>
                  </a:lnTo>
                  <a:close/>
                </a:path>
                <a:path w="285114" h="398145">
                  <a:moveTo>
                    <a:pt x="284721" y="371157"/>
                  </a:moveTo>
                  <a:lnTo>
                    <a:pt x="278523" y="162255"/>
                  </a:lnTo>
                  <a:lnTo>
                    <a:pt x="282956" y="28727"/>
                  </a:lnTo>
                  <a:lnTo>
                    <a:pt x="264058" y="10490"/>
                  </a:lnTo>
                  <a:lnTo>
                    <a:pt x="236664" y="2171"/>
                  </a:lnTo>
                  <a:lnTo>
                    <a:pt x="211531" y="0"/>
                  </a:lnTo>
                  <a:lnTo>
                    <a:pt x="198869" y="228"/>
                  </a:lnTo>
                  <a:lnTo>
                    <a:pt x="159486" y="128689"/>
                  </a:lnTo>
                  <a:lnTo>
                    <a:pt x="161721" y="397776"/>
                  </a:lnTo>
                  <a:lnTo>
                    <a:pt x="284721" y="371157"/>
                  </a:lnTo>
                  <a:close/>
                </a:path>
              </a:pathLst>
            </a:custGeom>
            <a:solidFill>
              <a:srgbClr val="2E2D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93939" y="5623537"/>
              <a:ext cx="96256" cy="81572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425259" y="5423203"/>
              <a:ext cx="139065" cy="268605"/>
            </a:xfrm>
            <a:custGeom>
              <a:avLst/>
              <a:gdLst/>
              <a:ahLst/>
              <a:cxnLst/>
              <a:rect l="l" t="t" r="r" b="b"/>
              <a:pathLst>
                <a:path w="139064" h="268604">
                  <a:moveTo>
                    <a:pt x="59733" y="0"/>
                  </a:moveTo>
                  <a:lnTo>
                    <a:pt x="30464" y="36147"/>
                  </a:lnTo>
                  <a:lnTo>
                    <a:pt x="25345" y="70805"/>
                  </a:lnTo>
                  <a:lnTo>
                    <a:pt x="75007" y="141653"/>
                  </a:lnTo>
                  <a:lnTo>
                    <a:pt x="0" y="223956"/>
                  </a:lnTo>
                  <a:lnTo>
                    <a:pt x="30464" y="268223"/>
                  </a:lnTo>
                  <a:lnTo>
                    <a:pt x="50120" y="250583"/>
                  </a:lnTo>
                  <a:lnTo>
                    <a:pt x="87444" y="214001"/>
                  </a:lnTo>
                  <a:lnTo>
                    <a:pt x="123532" y="171361"/>
                  </a:lnTo>
                  <a:lnTo>
                    <a:pt x="138853" y="136073"/>
                  </a:lnTo>
                  <a:lnTo>
                    <a:pt x="126134" y="100290"/>
                  </a:lnTo>
                  <a:lnTo>
                    <a:pt x="99962" y="56406"/>
                  </a:lnTo>
                  <a:lnTo>
                    <a:pt x="73597" y="18520"/>
                  </a:lnTo>
                  <a:lnTo>
                    <a:pt x="59733" y="0"/>
                  </a:lnTo>
                  <a:close/>
                </a:path>
              </a:pathLst>
            </a:custGeom>
            <a:solidFill>
              <a:srgbClr val="2E2D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02141" y="5266297"/>
              <a:ext cx="120070" cy="124556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3728659" y="4628625"/>
              <a:ext cx="1078230" cy="1191895"/>
            </a:xfrm>
            <a:custGeom>
              <a:avLst/>
              <a:gdLst/>
              <a:ahLst/>
              <a:cxnLst/>
              <a:rect l="l" t="t" r="r" b="b"/>
              <a:pathLst>
                <a:path w="1078229" h="1191895">
                  <a:moveTo>
                    <a:pt x="810899" y="0"/>
                  </a:moveTo>
                  <a:lnTo>
                    <a:pt x="0" y="223620"/>
                  </a:lnTo>
                  <a:lnTo>
                    <a:pt x="267024" y="1191762"/>
                  </a:lnTo>
                  <a:lnTo>
                    <a:pt x="1077927" y="968141"/>
                  </a:lnTo>
                  <a:lnTo>
                    <a:pt x="810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3728659" y="4628625"/>
              <a:ext cx="1078230" cy="1191895"/>
            </a:xfrm>
            <a:custGeom>
              <a:avLst/>
              <a:gdLst/>
              <a:ahLst/>
              <a:cxnLst/>
              <a:rect l="l" t="t" r="r" b="b"/>
              <a:pathLst>
                <a:path w="1078229" h="1191895">
                  <a:moveTo>
                    <a:pt x="810899" y="0"/>
                  </a:moveTo>
                  <a:lnTo>
                    <a:pt x="0" y="223620"/>
                  </a:lnTo>
                  <a:lnTo>
                    <a:pt x="267024" y="1191762"/>
                  </a:lnTo>
                  <a:lnTo>
                    <a:pt x="333211" y="1173510"/>
                  </a:lnTo>
                  <a:lnTo>
                    <a:pt x="277389" y="1173510"/>
                  </a:lnTo>
                  <a:lnTo>
                    <a:pt x="18250" y="233963"/>
                  </a:lnTo>
                  <a:lnTo>
                    <a:pt x="800534" y="18252"/>
                  </a:lnTo>
                  <a:lnTo>
                    <a:pt x="815933" y="18252"/>
                  </a:lnTo>
                  <a:lnTo>
                    <a:pt x="810899" y="0"/>
                  </a:lnTo>
                  <a:close/>
                </a:path>
                <a:path w="1078229" h="1191895">
                  <a:moveTo>
                    <a:pt x="815933" y="18252"/>
                  </a:moveTo>
                  <a:lnTo>
                    <a:pt x="800534" y="18252"/>
                  </a:lnTo>
                  <a:lnTo>
                    <a:pt x="1059673" y="957798"/>
                  </a:lnTo>
                  <a:lnTo>
                    <a:pt x="277389" y="1173510"/>
                  </a:lnTo>
                  <a:lnTo>
                    <a:pt x="333211" y="1173510"/>
                  </a:lnTo>
                  <a:lnTo>
                    <a:pt x="1077927" y="968141"/>
                  </a:lnTo>
                  <a:lnTo>
                    <a:pt x="815933" y="18252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088336" y="483581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18708" y="0"/>
                  </a:moveTo>
                  <a:lnTo>
                    <a:pt x="3503" y="59351"/>
                  </a:lnTo>
                  <a:lnTo>
                    <a:pt x="0" y="65519"/>
                  </a:lnTo>
                  <a:lnTo>
                    <a:pt x="59334" y="280705"/>
                  </a:lnTo>
                  <a:lnTo>
                    <a:pt x="65524" y="284209"/>
                  </a:lnTo>
                  <a:lnTo>
                    <a:pt x="83555" y="279237"/>
                  </a:lnTo>
                  <a:lnTo>
                    <a:pt x="66720" y="279237"/>
                  </a:lnTo>
                  <a:lnTo>
                    <a:pt x="63006" y="277139"/>
                  </a:lnTo>
                  <a:lnTo>
                    <a:pt x="4972" y="66714"/>
                  </a:lnTo>
                  <a:lnTo>
                    <a:pt x="7070" y="63022"/>
                  </a:lnTo>
                  <a:lnTo>
                    <a:pt x="217512" y="4993"/>
                  </a:lnTo>
                  <a:lnTo>
                    <a:pt x="225287" y="4993"/>
                  </a:lnTo>
                  <a:lnTo>
                    <a:pt x="224876" y="3503"/>
                  </a:lnTo>
                  <a:lnTo>
                    <a:pt x="218708" y="0"/>
                  </a:lnTo>
                  <a:close/>
                </a:path>
                <a:path w="284479" h="284479">
                  <a:moveTo>
                    <a:pt x="225287" y="4993"/>
                  </a:moveTo>
                  <a:lnTo>
                    <a:pt x="217512" y="4993"/>
                  </a:lnTo>
                  <a:lnTo>
                    <a:pt x="221204" y="7091"/>
                  </a:lnTo>
                  <a:lnTo>
                    <a:pt x="279238" y="217494"/>
                  </a:lnTo>
                  <a:lnTo>
                    <a:pt x="277140" y="221208"/>
                  </a:lnTo>
                  <a:lnTo>
                    <a:pt x="66720" y="279237"/>
                  </a:lnTo>
                  <a:lnTo>
                    <a:pt x="83555" y="279237"/>
                  </a:lnTo>
                  <a:lnTo>
                    <a:pt x="280728" y="224858"/>
                  </a:lnTo>
                  <a:lnTo>
                    <a:pt x="284232" y="218690"/>
                  </a:lnTo>
                  <a:lnTo>
                    <a:pt x="282574" y="212732"/>
                  </a:lnTo>
                  <a:lnTo>
                    <a:pt x="225287" y="4993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038338" y="4879121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39" h="281939">
                  <a:moveTo>
                    <a:pt x="217176" y="0"/>
                  </a:moveTo>
                  <a:lnTo>
                    <a:pt x="3168" y="59015"/>
                  </a:lnTo>
                  <a:lnTo>
                    <a:pt x="0" y="64574"/>
                  </a:lnTo>
                  <a:lnTo>
                    <a:pt x="59020" y="278566"/>
                  </a:lnTo>
                  <a:lnTo>
                    <a:pt x="64580" y="281712"/>
                  </a:lnTo>
                  <a:lnTo>
                    <a:pt x="273217" y="224187"/>
                  </a:lnTo>
                  <a:lnTo>
                    <a:pt x="278588" y="222697"/>
                  </a:lnTo>
                  <a:lnTo>
                    <a:pt x="281756" y="217137"/>
                  </a:lnTo>
                  <a:lnTo>
                    <a:pt x="222715" y="3146"/>
                  </a:lnTo>
                  <a:lnTo>
                    <a:pt x="217176" y="0"/>
                  </a:lnTo>
                  <a:close/>
                </a:path>
              </a:pathLst>
            </a:custGeom>
            <a:solidFill>
              <a:srgbClr val="3E4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3979799" y="5131053"/>
              <a:ext cx="664210" cy="508000"/>
            </a:xfrm>
            <a:custGeom>
              <a:avLst/>
              <a:gdLst/>
              <a:ahLst/>
              <a:cxnLst/>
              <a:rect l="l" t="t" r="r" b="b"/>
              <a:pathLst>
                <a:path w="664210" h="508000">
                  <a:moveTo>
                    <a:pt x="573290" y="21920"/>
                  </a:moveTo>
                  <a:lnTo>
                    <a:pt x="567220" y="0"/>
                  </a:lnTo>
                  <a:lnTo>
                    <a:pt x="0" y="156413"/>
                  </a:lnTo>
                  <a:lnTo>
                    <a:pt x="6032" y="178346"/>
                  </a:lnTo>
                  <a:lnTo>
                    <a:pt x="573290" y="21920"/>
                  </a:lnTo>
                  <a:close/>
                </a:path>
                <a:path w="664210" h="508000">
                  <a:moveTo>
                    <a:pt x="589038" y="79070"/>
                  </a:moveTo>
                  <a:lnTo>
                    <a:pt x="583006" y="57137"/>
                  </a:lnTo>
                  <a:lnTo>
                    <a:pt x="15748" y="213563"/>
                  </a:lnTo>
                  <a:lnTo>
                    <a:pt x="21793" y="235496"/>
                  </a:lnTo>
                  <a:lnTo>
                    <a:pt x="589038" y="79070"/>
                  </a:lnTo>
                  <a:close/>
                </a:path>
                <a:path w="664210" h="508000">
                  <a:moveTo>
                    <a:pt x="604799" y="136220"/>
                  </a:moveTo>
                  <a:lnTo>
                    <a:pt x="598754" y="114287"/>
                  </a:lnTo>
                  <a:lnTo>
                    <a:pt x="31508" y="270713"/>
                  </a:lnTo>
                  <a:lnTo>
                    <a:pt x="37553" y="292633"/>
                  </a:lnTo>
                  <a:lnTo>
                    <a:pt x="604799" y="136220"/>
                  </a:lnTo>
                  <a:close/>
                </a:path>
                <a:path w="664210" h="508000">
                  <a:moveTo>
                    <a:pt x="632536" y="236791"/>
                  </a:moveTo>
                  <a:lnTo>
                    <a:pt x="626491" y="214884"/>
                  </a:lnTo>
                  <a:lnTo>
                    <a:pt x="59270" y="371309"/>
                  </a:lnTo>
                  <a:lnTo>
                    <a:pt x="65316" y="393217"/>
                  </a:lnTo>
                  <a:lnTo>
                    <a:pt x="632536" y="236791"/>
                  </a:lnTo>
                  <a:close/>
                </a:path>
                <a:path w="664210" h="508000">
                  <a:moveTo>
                    <a:pt x="648296" y="293941"/>
                  </a:moveTo>
                  <a:lnTo>
                    <a:pt x="642251" y="272034"/>
                  </a:lnTo>
                  <a:lnTo>
                    <a:pt x="75018" y="428459"/>
                  </a:lnTo>
                  <a:lnTo>
                    <a:pt x="81064" y="450367"/>
                  </a:lnTo>
                  <a:lnTo>
                    <a:pt x="648296" y="293941"/>
                  </a:lnTo>
                  <a:close/>
                </a:path>
                <a:path w="664210" h="508000">
                  <a:moveTo>
                    <a:pt x="664070" y="351091"/>
                  </a:moveTo>
                  <a:lnTo>
                    <a:pt x="658025" y="329184"/>
                  </a:lnTo>
                  <a:lnTo>
                    <a:pt x="90779" y="485609"/>
                  </a:lnTo>
                  <a:lnTo>
                    <a:pt x="96824" y="507504"/>
                  </a:lnTo>
                  <a:lnTo>
                    <a:pt x="664070" y="351091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4224987" y="4812867"/>
              <a:ext cx="841375" cy="1004569"/>
            </a:xfrm>
            <a:custGeom>
              <a:avLst/>
              <a:gdLst/>
              <a:ahLst/>
              <a:cxnLst/>
              <a:rect l="l" t="t" r="r" b="b"/>
              <a:pathLst>
                <a:path w="841375" h="1004570">
                  <a:moveTo>
                    <a:pt x="841178" y="0"/>
                  </a:moveTo>
                  <a:lnTo>
                    <a:pt x="0" y="0"/>
                  </a:lnTo>
                  <a:lnTo>
                    <a:pt x="0" y="1004289"/>
                  </a:lnTo>
                  <a:lnTo>
                    <a:pt x="841178" y="1004289"/>
                  </a:lnTo>
                  <a:lnTo>
                    <a:pt x="841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4224985" y="4813363"/>
              <a:ext cx="841375" cy="1003300"/>
            </a:xfrm>
            <a:custGeom>
              <a:avLst/>
              <a:gdLst/>
              <a:ahLst/>
              <a:cxnLst/>
              <a:rect l="l" t="t" r="r" b="b"/>
              <a:pathLst>
                <a:path w="841375" h="1003300">
                  <a:moveTo>
                    <a:pt x="841171" y="14338"/>
                  </a:moveTo>
                  <a:lnTo>
                    <a:pt x="826325" y="14338"/>
                  </a:lnTo>
                  <a:lnTo>
                    <a:pt x="826325" y="988961"/>
                  </a:lnTo>
                  <a:lnTo>
                    <a:pt x="841171" y="988961"/>
                  </a:lnTo>
                  <a:lnTo>
                    <a:pt x="841171" y="14338"/>
                  </a:lnTo>
                  <a:close/>
                </a:path>
                <a:path w="841375" h="1003300">
                  <a:moveTo>
                    <a:pt x="841171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989291"/>
                  </a:lnTo>
                  <a:lnTo>
                    <a:pt x="0" y="1003261"/>
                  </a:lnTo>
                  <a:lnTo>
                    <a:pt x="841171" y="1003261"/>
                  </a:lnTo>
                  <a:lnTo>
                    <a:pt x="841171" y="989291"/>
                  </a:lnTo>
                  <a:lnTo>
                    <a:pt x="14833" y="989291"/>
                  </a:lnTo>
                  <a:lnTo>
                    <a:pt x="14833" y="13970"/>
                  </a:lnTo>
                  <a:lnTo>
                    <a:pt x="841171" y="13970"/>
                  </a:lnTo>
                  <a:lnTo>
                    <a:pt x="84117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378122" y="5244464"/>
              <a:ext cx="535305" cy="141605"/>
            </a:xfrm>
            <a:custGeom>
              <a:avLst/>
              <a:gdLst/>
              <a:ahLst/>
              <a:cxnLst/>
              <a:rect l="l" t="t" r="r" b="b"/>
              <a:pathLst>
                <a:path w="535304" h="141604">
                  <a:moveTo>
                    <a:pt x="29692" y="6654"/>
                  </a:moveTo>
                  <a:lnTo>
                    <a:pt x="23037" y="0"/>
                  </a:lnTo>
                  <a:lnTo>
                    <a:pt x="6654" y="0"/>
                  </a:lnTo>
                  <a:lnTo>
                    <a:pt x="0" y="6654"/>
                  </a:lnTo>
                  <a:lnTo>
                    <a:pt x="0" y="23037"/>
                  </a:lnTo>
                  <a:lnTo>
                    <a:pt x="6654" y="29667"/>
                  </a:lnTo>
                  <a:lnTo>
                    <a:pt x="23037" y="29667"/>
                  </a:lnTo>
                  <a:lnTo>
                    <a:pt x="29692" y="23037"/>
                  </a:lnTo>
                  <a:lnTo>
                    <a:pt x="29692" y="14833"/>
                  </a:lnTo>
                  <a:lnTo>
                    <a:pt x="29692" y="6654"/>
                  </a:lnTo>
                  <a:close/>
                </a:path>
                <a:path w="535304" h="141604">
                  <a:moveTo>
                    <a:pt x="534873" y="118364"/>
                  </a:moveTo>
                  <a:lnTo>
                    <a:pt x="53949" y="118364"/>
                  </a:lnTo>
                  <a:lnTo>
                    <a:pt x="53949" y="141109"/>
                  </a:lnTo>
                  <a:lnTo>
                    <a:pt x="534873" y="141109"/>
                  </a:lnTo>
                  <a:lnTo>
                    <a:pt x="534873" y="118364"/>
                  </a:lnTo>
                  <a:close/>
                </a:path>
                <a:path w="535304" h="141604">
                  <a:moveTo>
                    <a:pt x="534873" y="127"/>
                  </a:moveTo>
                  <a:lnTo>
                    <a:pt x="53949" y="127"/>
                  </a:lnTo>
                  <a:lnTo>
                    <a:pt x="53949" y="22872"/>
                  </a:lnTo>
                  <a:lnTo>
                    <a:pt x="534873" y="22872"/>
                  </a:lnTo>
                  <a:lnTo>
                    <a:pt x="534873" y="127"/>
                  </a:lnTo>
                  <a:close/>
                </a:path>
              </a:pathLst>
            </a:custGeom>
            <a:solidFill>
              <a:srgbClr val="3E4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432071" y="5048999"/>
              <a:ext cx="481330" cy="594360"/>
            </a:xfrm>
            <a:custGeom>
              <a:avLst/>
              <a:gdLst/>
              <a:ahLst/>
              <a:cxnLst/>
              <a:rect l="l" t="t" r="r" b="b"/>
              <a:pathLst>
                <a:path w="481329" h="594360">
                  <a:moveTo>
                    <a:pt x="480923" y="571042"/>
                  </a:moveTo>
                  <a:lnTo>
                    <a:pt x="0" y="571042"/>
                  </a:lnTo>
                  <a:lnTo>
                    <a:pt x="0" y="593763"/>
                  </a:lnTo>
                  <a:lnTo>
                    <a:pt x="480923" y="593763"/>
                  </a:lnTo>
                  <a:lnTo>
                    <a:pt x="480923" y="571042"/>
                  </a:lnTo>
                  <a:close/>
                </a:path>
                <a:path w="481329" h="594360">
                  <a:moveTo>
                    <a:pt x="480923" y="511924"/>
                  </a:moveTo>
                  <a:lnTo>
                    <a:pt x="0" y="511924"/>
                  </a:lnTo>
                  <a:lnTo>
                    <a:pt x="0" y="534657"/>
                  </a:lnTo>
                  <a:lnTo>
                    <a:pt x="480923" y="534657"/>
                  </a:lnTo>
                  <a:lnTo>
                    <a:pt x="480923" y="511924"/>
                  </a:lnTo>
                  <a:close/>
                </a:path>
                <a:path w="481329" h="594360">
                  <a:moveTo>
                    <a:pt x="480923" y="59093"/>
                  </a:moveTo>
                  <a:lnTo>
                    <a:pt x="0" y="59093"/>
                  </a:lnTo>
                  <a:lnTo>
                    <a:pt x="0" y="81838"/>
                  </a:lnTo>
                  <a:lnTo>
                    <a:pt x="480923" y="81838"/>
                  </a:lnTo>
                  <a:lnTo>
                    <a:pt x="480923" y="59093"/>
                  </a:lnTo>
                  <a:close/>
                </a:path>
                <a:path w="481329" h="594360">
                  <a:moveTo>
                    <a:pt x="480923" y="0"/>
                  </a:moveTo>
                  <a:lnTo>
                    <a:pt x="0" y="0"/>
                  </a:lnTo>
                  <a:lnTo>
                    <a:pt x="0" y="22720"/>
                  </a:lnTo>
                  <a:lnTo>
                    <a:pt x="480923" y="22720"/>
                  </a:lnTo>
                  <a:lnTo>
                    <a:pt x="480923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4854948" y="5559801"/>
              <a:ext cx="344170" cy="344170"/>
            </a:xfrm>
            <a:custGeom>
              <a:avLst/>
              <a:gdLst/>
              <a:ahLst/>
              <a:cxnLst/>
              <a:rect l="l" t="t" r="r" b="b"/>
              <a:pathLst>
                <a:path w="344170" h="344170">
                  <a:moveTo>
                    <a:pt x="171940" y="0"/>
                  </a:moveTo>
                  <a:lnTo>
                    <a:pt x="126232" y="6141"/>
                  </a:lnTo>
                  <a:lnTo>
                    <a:pt x="85158" y="23472"/>
                  </a:lnTo>
                  <a:lnTo>
                    <a:pt x="50360" y="50356"/>
                  </a:lnTo>
                  <a:lnTo>
                    <a:pt x="23474" y="85151"/>
                  </a:lnTo>
                  <a:lnTo>
                    <a:pt x="6141" y="126221"/>
                  </a:lnTo>
                  <a:lnTo>
                    <a:pt x="0" y="171927"/>
                  </a:lnTo>
                  <a:lnTo>
                    <a:pt x="6141" y="217623"/>
                  </a:lnTo>
                  <a:lnTo>
                    <a:pt x="23474" y="258687"/>
                  </a:lnTo>
                  <a:lnTo>
                    <a:pt x="50360" y="293479"/>
                  </a:lnTo>
                  <a:lnTo>
                    <a:pt x="85158" y="320361"/>
                  </a:lnTo>
                  <a:lnTo>
                    <a:pt x="126232" y="337692"/>
                  </a:lnTo>
                  <a:lnTo>
                    <a:pt x="171941" y="343833"/>
                  </a:lnTo>
                  <a:lnTo>
                    <a:pt x="217648" y="337692"/>
                  </a:lnTo>
                  <a:lnTo>
                    <a:pt x="258717" y="320361"/>
                  </a:lnTo>
                  <a:lnTo>
                    <a:pt x="293511" y="293479"/>
                  </a:lnTo>
                  <a:lnTo>
                    <a:pt x="320391" y="258687"/>
                  </a:lnTo>
                  <a:lnTo>
                    <a:pt x="337720" y="217623"/>
                  </a:lnTo>
                  <a:lnTo>
                    <a:pt x="343861" y="171927"/>
                  </a:lnTo>
                  <a:lnTo>
                    <a:pt x="337720" y="126221"/>
                  </a:lnTo>
                  <a:lnTo>
                    <a:pt x="320391" y="85151"/>
                  </a:lnTo>
                  <a:lnTo>
                    <a:pt x="293511" y="50356"/>
                  </a:lnTo>
                  <a:lnTo>
                    <a:pt x="258717" y="23472"/>
                  </a:lnTo>
                  <a:lnTo>
                    <a:pt x="217648" y="6141"/>
                  </a:lnTo>
                  <a:lnTo>
                    <a:pt x="171940" y="0"/>
                  </a:lnTo>
                  <a:close/>
                </a:path>
              </a:pathLst>
            </a:custGeom>
            <a:solidFill>
              <a:srgbClr val="3E4F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55594" y="5640194"/>
              <a:ext cx="142588" cy="183025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4945939" y="6226822"/>
              <a:ext cx="964565" cy="5080"/>
            </a:xfrm>
            <a:custGeom>
              <a:avLst/>
              <a:gdLst/>
              <a:ahLst/>
              <a:cxnLst/>
              <a:rect l="l" t="t" r="r" b="b"/>
              <a:pathLst>
                <a:path w="964564" h="5079">
                  <a:moveTo>
                    <a:pt x="96417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130" y="3810"/>
                  </a:lnTo>
                  <a:lnTo>
                    <a:pt x="1130" y="5080"/>
                  </a:lnTo>
                  <a:lnTo>
                    <a:pt x="963117" y="5080"/>
                  </a:lnTo>
                  <a:lnTo>
                    <a:pt x="963117" y="3810"/>
                  </a:lnTo>
                  <a:lnTo>
                    <a:pt x="964171" y="3810"/>
                  </a:lnTo>
                  <a:lnTo>
                    <a:pt x="964171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Hiral Patel</dc:creator>
  <dc:title>PowerPoint Presentation</dc:title>
  <dcterms:created xsi:type="dcterms:W3CDTF">2023-04-10T19:15:03Z</dcterms:created>
  <dcterms:modified xsi:type="dcterms:W3CDTF">2023-04-10T19:15:03Z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2023-04-10T00:00:00Z</vt:filetime>
  </property>
</Properties>
</file>