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6" r:id="rId3"/>
    <p:sldId id="257" r:id="rId4"/>
    <p:sldId id="258" r:id="rId5"/>
    <p:sldId id="296" r:id="rId6"/>
    <p:sldId id="297" r:id="rId7"/>
    <p:sldId id="298" r:id="rId8"/>
    <p:sldId id="275" r:id="rId9"/>
    <p:sldId id="299" r:id="rId10"/>
    <p:sldId id="300" r:id="rId11"/>
    <p:sldId id="30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11" autoAdjust="0"/>
    <p:restoredTop sz="94660"/>
  </p:normalViewPr>
  <p:slideViewPr>
    <p:cSldViewPr>
      <p:cViewPr>
        <p:scale>
          <a:sx n="60" d="100"/>
          <a:sy n="60" d="100"/>
        </p:scale>
        <p:origin x="-840" y="221"/>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DD70E7-5855-47A6-AF07-0CAECB802878}" type="datetimeFigureOut">
              <a:rPr lang="en-US" smtClean="0"/>
              <a:pPr/>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55EA3-1C50-4B24-803F-403264E19E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DD70E7-5855-47A6-AF07-0CAECB802878}" type="datetimeFigureOut">
              <a:rPr lang="en-US" smtClean="0"/>
              <a:pPr/>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55EA3-1C50-4B24-803F-403264E19E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DD70E7-5855-47A6-AF07-0CAECB802878}" type="datetimeFigureOut">
              <a:rPr lang="en-US" smtClean="0"/>
              <a:pPr/>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55EA3-1C50-4B24-803F-403264E19E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DD70E7-5855-47A6-AF07-0CAECB802878}" type="datetimeFigureOut">
              <a:rPr lang="en-US" smtClean="0"/>
              <a:pPr/>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55EA3-1C50-4B24-803F-403264E19E3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DD70E7-5855-47A6-AF07-0CAECB802878}" type="datetimeFigureOut">
              <a:rPr lang="en-US" smtClean="0"/>
              <a:pPr/>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55EA3-1C50-4B24-803F-403264E19E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DD70E7-5855-47A6-AF07-0CAECB802878}" type="datetimeFigureOut">
              <a:rPr lang="en-US" smtClean="0"/>
              <a:pPr/>
              <a:t>7/12/2019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B55EA3-1C50-4B24-803F-403264E19E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DD70E7-5855-47A6-AF07-0CAECB802878}" type="datetimeFigureOut">
              <a:rPr lang="en-US" smtClean="0"/>
              <a:pPr/>
              <a:t>7/12/2019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B55EA3-1C50-4B24-803F-403264E19E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DD70E7-5855-47A6-AF07-0CAECB802878}" type="datetimeFigureOut">
              <a:rPr lang="en-US" smtClean="0"/>
              <a:pPr/>
              <a:t>7/12/2019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B55EA3-1C50-4B24-803F-403264E19E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DD70E7-5855-47A6-AF07-0CAECB802878}" type="datetimeFigureOut">
              <a:rPr lang="en-US" smtClean="0"/>
              <a:pPr/>
              <a:t>7/12/2019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B55EA3-1C50-4B24-803F-403264E19E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DD70E7-5855-47A6-AF07-0CAECB802878}" type="datetimeFigureOut">
              <a:rPr lang="en-US" smtClean="0"/>
              <a:pPr/>
              <a:t>7/12/2019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B55EA3-1C50-4B24-803F-403264E19E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DD70E7-5855-47A6-AF07-0CAECB802878}" type="datetimeFigureOut">
              <a:rPr lang="en-US" smtClean="0"/>
              <a:pPr/>
              <a:t>7/12/2019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B55EA3-1C50-4B24-803F-403264E19E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DD70E7-5855-47A6-AF07-0CAECB802878}" type="datetimeFigureOut">
              <a:rPr lang="en-US" smtClean="0"/>
              <a:pPr/>
              <a:t>7/12/2019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B55EA3-1C50-4B24-803F-403264E19E3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514600"/>
            <a:ext cx="91440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04800" y="2895600"/>
            <a:ext cx="8686800" cy="830997"/>
          </a:xfrm>
          <a:prstGeom prst="rect">
            <a:avLst/>
          </a:prstGeom>
          <a:noFill/>
        </p:spPr>
        <p:txBody>
          <a:bodyPr wrap="square" rtlCol="0">
            <a:spAutoFit/>
          </a:bodyPr>
          <a:lstStyle/>
          <a:p>
            <a:pPr algn="ctr"/>
            <a:r>
              <a:rPr lang="en-US" sz="4800" dirty="0" smtClean="0">
                <a:solidFill>
                  <a:schemeClr val="bg1"/>
                </a:solidFill>
                <a:latin typeface="Gill Sans Ultra Bold" pitchFamily="34" charset="0"/>
              </a:rPr>
              <a:t>Angular (Version 7)</a:t>
            </a:r>
            <a:endParaRPr lang="en-US" sz="4800" dirty="0">
              <a:solidFill>
                <a:schemeClr val="bg1"/>
              </a:solidFill>
              <a:latin typeface="Gill Sans Ultra Bold"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057400"/>
            <a:ext cx="8153400" cy="4221163"/>
          </a:xfrm>
        </p:spPr>
        <p:txBody>
          <a:bodyPr>
            <a:normAutofit/>
          </a:bodyPr>
          <a:lstStyle/>
          <a:p>
            <a:pPr marL="0" indent="0">
              <a:buFont typeface="Wingdings" pitchFamily="2" charset="2"/>
              <a:buChar char="v"/>
            </a:pP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Building blocks of Angular 4</a:t>
            </a:r>
          </a:p>
          <a:p>
            <a:pPr marL="0" indent="0">
              <a:buNone/>
            </a:pPr>
            <a:r>
              <a:rPr lang="en-US" sz="2000" dirty="0" smtClean="0">
                <a:latin typeface="Courier New" pitchFamily="49" charset="0"/>
                <a:cs typeface="Courier New" pitchFamily="49" charset="0"/>
              </a:rPr>
              <a:t>Any web application built on Angular 4 consist of:</a:t>
            </a:r>
          </a:p>
          <a:p>
            <a:pPr marL="457200" indent="-457200">
              <a:buAutoNum type="arabicPeriod"/>
            </a:pPr>
            <a:r>
              <a:rPr lang="en-US" sz="2000" dirty="0" smtClean="0">
                <a:latin typeface="Courier New" pitchFamily="49" charset="0"/>
                <a:cs typeface="Courier New" pitchFamily="49" charset="0"/>
              </a:rPr>
              <a:t>HTML templates with Angular-specific markup</a:t>
            </a:r>
          </a:p>
          <a:p>
            <a:pPr marL="457200" indent="-457200">
              <a:buAutoNum type="arabicPeriod"/>
            </a:pPr>
            <a:r>
              <a:rPr lang="en-US" sz="2000" dirty="0" smtClean="0">
                <a:latin typeface="Courier New" pitchFamily="49" charset="0"/>
                <a:cs typeface="Courier New" pitchFamily="49" charset="0"/>
              </a:rPr>
              <a:t>Directives and components managing the HTML templates</a:t>
            </a:r>
          </a:p>
          <a:p>
            <a:pPr marL="457200" indent="-457200">
              <a:buAutoNum type="arabicPeriod"/>
            </a:pPr>
            <a:r>
              <a:rPr lang="en-US" sz="2000" dirty="0" smtClean="0">
                <a:latin typeface="Courier New" pitchFamily="49" charset="0"/>
                <a:cs typeface="Courier New" pitchFamily="49" charset="0"/>
              </a:rPr>
              <a:t>Services containing application logic</a:t>
            </a:r>
          </a:p>
          <a:p>
            <a:pPr marL="457200" indent="-457200">
              <a:buAutoNum type="arabicPeriod"/>
            </a:pPr>
            <a:r>
              <a:rPr lang="en-US" sz="2000" dirty="0" smtClean="0">
                <a:latin typeface="Courier New" pitchFamily="49" charset="0"/>
                <a:cs typeface="Courier New" pitchFamily="49" charset="0"/>
              </a:rPr>
              <a:t>Special bootstrap function which helps to load and start the Angular application</a:t>
            </a:r>
          </a:p>
        </p:txBody>
      </p:sp>
      <p:sp>
        <p:nvSpPr>
          <p:cNvPr id="10" name="Rectangle 9"/>
          <p:cNvSpPr/>
          <p:nvPr/>
        </p:nvSpPr>
        <p:spPr>
          <a:xfrm>
            <a:off x="0" y="13716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Gill Sans Ultra Bold" pitchFamily="34" charset="0"/>
              </a:rPr>
              <a:t>Concept of Angular 4 ……</a:t>
            </a:r>
            <a:endParaRPr lang="en-US" sz="2400" dirty="0">
              <a:latin typeface="Gill Sans Ultra Bold"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1.png"/>
          <p:cNvPicPr>
            <a:picLocks noGrp="1" noChangeAspect="1"/>
          </p:cNvPicPr>
          <p:nvPr>
            <p:ph idx="1"/>
          </p:nvPr>
        </p:nvPicPr>
        <p:blipFill>
          <a:blip r:embed="rId2" cstate="print"/>
          <a:stretch>
            <a:fillRect/>
          </a:stretch>
        </p:blipFill>
        <p:spPr>
          <a:xfrm>
            <a:off x="457200" y="2209800"/>
            <a:ext cx="8153400" cy="4648200"/>
          </a:xfrm>
        </p:spPr>
      </p:pic>
      <p:sp>
        <p:nvSpPr>
          <p:cNvPr id="10" name="Rectangle 9"/>
          <p:cNvSpPr/>
          <p:nvPr/>
        </p:nvSpPr>
        <p:spPr>
          <a:xfrm>
            <a:off x="0" y="13716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Gill Sans Ultra Bold" pitchFamily="34" charset="0"/>
              </a:rPr>
              <a:t>Course Structure</a:t>
            </a:r>
            <a:endParaRPr lang="en-US" sz="2400" dirty="0">
              <a:latin typeface="Gill Sans Ultra Bold"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590800"/>
            <a:ext cx="9144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Gill Sans Ultra Bold" pitchFamily="34" charset="0"/>
              </a:rPr>
              <a:t>Introduction of Angular 7</a:t>
            </a:r>
          </a:p>
          <a:p>
            <a:pPr algn="ctr"/>
            <a:endParaRPr lang="en-US" sz="4000" dirty="0">
              <a:latin typeface="Gill Sans Ultra Bold"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32037"/>
            <a:ext cx="8229600" cy="4525963"/>
          </a:xfrm>
        </p:spPr>
        <p:txBody>
          <a:bodyPr>
            <a:normAutofit/>
          </a:bodyPr>
          <a:lstStyle/>
          <a:p>
            <a:pPr marL="0" indent="0">
              <a:buNone/>
            </a:pPr>
            <a:r>
              <a:rPr lang="en-US" sz="2000" dirty="0" smtClean="0">
                <a:latin typeface="Courier New" pitchFamily="49" charset="0"/>
                <a:cs typeface="Courier New" pitchFamily="49" charset="0"/>
              </a:rPr>
              <a:t>Our Introduction to Angular 4/7 introduces everything you need to know to get started with this next generation of the Angular framework.</a:t>
            </a:r>
            <a:r>
              <a:rPr lang="en-US" sz="2000" dirty="0" smtClean="0"/>
              <a:t> </a:t>
            </a:r>
            <a:r>
              <a:rPr lang="en-US" sz="2000" dirty="0" smtClean="0">
                <a:latin typeface="Courier New" pitchFamily="49" charset="0"/>
                <a:cs typeface="Courier New" pitchFamily="49" charset="0"/>
              </a:rPr>
              <a:t>Angular 4 makes the creation of single page applications even easier that before.</a:t>
            </a:r>
          </a:p>
          <a:p>
            <a:pPr marL="0" indent="0">
              <a:buNone/>
            </a:pPr>
            <a:r>
              <a:rPr lang="en-US" sz="2000" dirty="0" smtClean="0">
                <a:latin typeface="Courier New" pitchFamily="49" charset="0"/>
                <a:cs typeface="Courier New" pitchFamily="49" charset="0"/>
              </a:rPr>
              <a:t>In this course developers will learn to use Angular Directives and to create Angular Components and Services to develop applications based on the Model-View-Controller (MVC) architecture.</a:t>
            </a:r>
          </a:p>
          <a:p>
            <a:pPr marL="0" indent="0">
              <a:buNone/>
            </a:pPr>
            <a:r>
              <a:rPr lang="en-US" sz="2000" dirty="0" smtClean="0">
                <a:latin typeface="Courier New" pitchFamily="49" charset="0"/>
                <a:cs typeface="Courier New" pitchFamily="49" charset="0"/>
              </a:rPr>
              <a:t>You will learn to use HTML Templates to define views and to connect views with code using output, two-way, event and property bindings. </a:t>
            </a:r>
          </a:p>
        </p:txBody>
      </p:sp>
      <p:sp>
        <p:nvSpPr>
          <p:cNvPr id="5" name="Rectangle 4"/>
          <p:cNvSpPr/>
          <p:nvPr/>
        </p:nvSpPr>
        <p:spPr>
          <a:xfrm>
            <a:off x="0" y="1447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Gill Sans Ultra Bold" pitchFamily="34" charset="0"/>
              </a:rPr>
              <a:t>Introduction of Angular 7</a:t>
            </a:r>
          </a:p>
          <a:p>
            <a:pPr algn="ctr"/>
            <a:r>
              <a:rPr lang="en-US" sz="2400" dirty="0" smtClean="0">
                <a:latin typeface="Gill Sans Ultra Bold" pitchFamily="34" charset="0"/>
              </a:rPr>
              <a:t> </a:t>
            </a:r>
            <a:endParaRPr lang="en-US" sz="2400" dirty="0">
              <a:latin typeface="Gill Sans Ultra Bold"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057400"/>
            <a:ext cx="8153400" cy="4221163"/>
          </a:xfrm>
        </p:spPr>
        <p:txBody>
          <a:bodyPr>
            <a:normAutofit/>
          </a:bodyPr>
          <a:lstStyle/>
          <a:p>
            <a:pPr marL="0" indent="0">
              <a:buNone/>
            </a:pPr>
            <a:r>
              <a:rPr lang="en-US" sz="2000" dirty="0" smtClean="0">
                <a:latin typeface="Courier New" pitchFamily="49" charset="0"/>
                <a:cs typeface="Courier New" pitchFamily="49" charset="0"/>
              </a:rPr>
              <a:t>The course reviews the benefits and challenges of Single Page Applications and how to overcome those challenges using the Angular Router. </a:t>
            </a:r>
          </a:p>
          <a:p>
            <a:pPr marL="0" indent="0">
              <a:buNone/>
            </a:pPr>
            <a:r>
              <a:rPr lang="en-US" sz="2000" dirty="0" smtClean="0">
                <a:latin typeface="Courier New" pitchFamily="49" charset="0"/>
                <a:cs typeface="Courier New" pitchFamily="49" charset="0"/>
              </a:rPr>
              <a:t>The course also covers everything you need to know about Typescript - a programming language based on JavaScript that is used to create Angular 4 applications.</a:t>
            </a:r>
            <a:endParaRPr lang="en-US" sz="2000" dirty="0">
              <a:latin typeface="Courier New" pitchFamily="49" charset="0"/>
              <a:cs typeface="Courier New" pitchFamily="49" charset="0"/>
            </a:endParaRPr>
          </a:p>
        </p:txBody>
      </p:sp>
      <p:sp>
        <p:nvSpPr>
          <p:cNvPr id="10" name="Rectangle 9"/>
          <p:cNvSpPr/>
          <p:nvPr/>
        </p:nvSpPr>
        <p:spPr>
          <a:xfrm>
            <a:off x="0" y="13716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Gill Sans Ultra Bold" pitchFamily="34" charset="0"/>
              </a:rPr>
              <a:t>Introduction of Angular 4 ……</a:t>
            </a:r>
            <a:endParaRPr lang="en-US" sz="2400" dirty="0">
              <a:latin typeface="Gill Sans Ultra Bold"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590800"/>
            <a:ext cx="9144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Gill Sans Ultra Bold" pitchFamily="34" charset="0"/>
              </a:rPr>
              <a:t>Need of Angular 4</a:t>
            </a:r>
            <a:endParaRPr lang="en-US" sz="4000" dirty="0">
              <a:latin typeface="Gill Sans Ultra Bold"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057400"/>
            <a:ext cx="8153400" cy="4221163"/>
          </a:xfrm>
        </p:spPr>
        <p:txBody>
          <a:bodyPr>
            <a:normAutofit/>
          </a:bodyPr>
          <a:lstStyle/>
          <a:p>
            <a:pPr marL="0" indent="0">
              <a:buNone/>
            </a:pPr>
            <a:r>
              <a:rPr lang="en-US" sz="2000" dirty="0" err="1" smtClean="0">
                <a:latin typeface="Courier New" pitchFamily="49" charset="0"/>
                <a:cs typeface="Courier New" pitchFamily="49" charset="0"/>
              </a:rPr>
              <a:t>AngularJS</a:t>
            </a:r>
            <a:r>
              <a:rPr lang="en-US" sz="2000" dirty="0" smtClean="0">
                <a:latin typeface="Courier New" pitchFamily="49" charset="0"/>
                <a:cs typeface="Courier New" pitchFamily="49" charset="0"/>
              </a:rPr>
              <a:t> is one of the most popular JavaScript frameworks for creating and managing Web applications.</a:t>
            </a:r>
          </a:p>
          <a:p>
            <a:pPr marL="0" indent="0">
              <a:buNone/>
            </a:pPr>
            <a:r>
              <a:rPr lang="en-US" sz="2000" dirty="0" smtClean="0">
                <a:latin typeface="Courier New" pitchFamily="49" charset="0"/>
                <a:cs typeface="Courier New" pitchFamily="49" charset="0"/>
              </a:rPr>
              <a:t>The latest upgrade to this framework was Angular 4 with major improvements and added functionality. </a:t>
            </a:r>
          </a:p>
          <a:p>
            <a:pPr marL="0" indent="0">
              <a:buNone/>
            </a:pPr>
            <a:r>
              <a:rPr lang="en-US" sz="2000" dirty="0" smtClean="0">
                <a:latin typeface="Courier New" pitchFamily="49" charset="0"/>
                <a:cs typeface="Courier New" pitchFamily="49" charset="0"/>
              </a:rPr>
              <a:t>Angular 4 has adopted Semantic Versioning and is backward compatible with Angular 2 for most applications.</a:t>
            </a:r>
            <a:r>
              <a:rPr lang="en-US" sz="2000" dirty="0" smtClean="0"/>
              <a:t> </a:t>
            </a:r>
            <a:r>
              <a:rPr lang="en-US" sz="2000" dirty="0" smtClean="0">
                <a:latin typeface="Courier New" pitchFamily="49" charset="0"/>
                <a:cs typeface="Courier New" pitchFamily="49" charset="0"/>
              </a:rPr>
              <a:t>Angular 4 offers major upgrades over the previous releases. </a:t>
            </a:r>
          </a:p>
        </p:txBody>
      </p:sp>
      <p:sp>
        <p:nvSpPr>
          <p:cNvPr id="10" name="Rectangle 9"/>
          <p:cNvSpPr/>
          <p:nvPr/>
        </p:nvSpPr>
        <p:spPr>
          <a:xfrm>
            <a:off x="0" y="13716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Gill Sans Ultra Bold" pitchFamily="34" charset="0"/>
              </a:rPr>
              <a:t>Need of Angular 4</a:t>
            </a:r>
            <a:endParaRPr lang="en-US" sz="2400" dirty="0">
              <a:latin typeface="Gill Sans Ultra Bold"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057400"/>
            <a:ext cx="8153400" cy="4221163"/>
          </a:xfrm>
        </p:spPr>
        <p:txBody>
          <a:bodyPr>
            <a:normAutofit/>
          </a:bodyPr>
          <a:lstStyle/>
          <a:p>
            <a:pPr marL="0" indent="0">
              <a:buNone/>
            </a:pPr>
            <a:r>
              <a:rPr lang="en-US" sz="2000" dirty="0" smtClean="0">
                <a:latin typeface="Courier New" pitchFamily="49" charset="0"/>
                <a:cs typeface="Courier New" pitchFamily="49" charset="0"/>
              </a:rPr>
              <a:t>It makes the Angular app smaller and faster by reducing the size of the production code and simplifies the development of Angular applications.</a:t>
            </a:r>
          </a:p>
          <a:p>
            <a:pPr marL="0" indent="0">
              <a:buNone/>
            </a:pPr>
            <a:r>
              <a:rPr lang="en-US" sz="2000" dirty="0" smtClean="0">
                <a:latin typeface="Courier New" pitchFamily="49" charset="0"/>
                <a:cs typeface="Courier New" pitchFamily="49" charset="0"/>
              </a:rPr>
              <a:t>Furthermore, Angular 4 is backward compatible with Angular 2 and it also provides additional directives and services. </a:t>
            </a:r>
          </a:p>
        </p:txBody>
      </p:sp>
      <p:sp>
        <p:nvSpPr>
          <p:cNvPr id="10" name="Rectangle 9"/>
          <p:cNvSpPr/>
          <p:nvPr/>
        </p:nvSpPr>
        <p:spPr>
          <a:xfrm>
            <a:off x="0" y="13716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Gill Sans Ultra Bold" pitchFamily="34" charset="0"/>
              </a:rPr>
              <a:t>Need of Angular 4 ……</a:t>
            </a:r>
            <a:endParaRPr lang="en-US" sz="2400" dirty="0">
              <a:latin typeface="Gill Sans Ultra Bold"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514600"/>
            <a:ext cx="9144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Gill Sans Ultra Bold" pitchFamily="34" charset="0"/>
              </a:rPr>
              <a:t>Concept of Angular 4</a:t>
            </a:r>
            <a:endParaRPr lang="en-US" sz="4000" dirty="0">
              <a:latin typeface="Gill Sans Ultra Bold" pitchFamily="34" charset="0"/>
            </a:endParaRPr>
          </a:p>
        </p:txBody>
      </p:sp>
      <p:sp>
        <p:nvSpPr>
          <p:cNvPr id="6" name="Content Placeholder 5"/>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057400"/>
            <a:ext cx="8153400" cy="4221163"/>
          </a:xfrm>
        </p:spPr>
        <p:txBody>
          <a:bodyPr>
            <a:normAutofit/>
          </a:bodyPr>
          <a:lstStyle/>
          <a:p>
            <a:pPr marL="0" indent="0">
              <a:buNone/>
            </a:pPr>
            <a:r>
              <a:rPr lang="en-US" sz="2000" dirty="0" smtClean="0">
                <a:latin typeface="Courier New" pitchFamily="49" charset="0"/>
                <a:cs typeface="Courier New" pitchFamily="49" charset="0"/>
              </a:rPr>
              <a:t>The Angular 4 is a development platform for building web, mobile, and desktop applications. It is based on web standards to make web development simpler and more efficient, and entirely different from the Angular JS 1.x.</a:t>
            </a:r>
          </a:p>
          <a:p>
            <a:pPr marL="0" indent="0">
              <a:buNone/>
            </a:pPr>
            <a:r>
              <a:rPr lang="en-US" sz="2000" dirty="0" smtClean="0">
                <a:latin typeface="Courier New" pitchFamily="49" charset="0"/>
                <a:cs typeface="Courier New" pitchFamily="49" charset="0"/>
              </a:rPr>
              <a:t>The architecture of Angular 4 builds on top of the web component standard so that we can define custom HTML selectors and program behavior for them. </a:t>
            </a:r>
          </a:p>
          <a:p>
            <a:pPr marL="0" indent="0">
              <a:buNone/>
            </a:pPr>
            <a:r>
              <a:rPr lang="en-US" sz="2000" dirty="0" smtClean="0">
                <a:latin typeface="Courier New" pitchFamily="49" charset="0"/>
                <a:cs typeface="Courier New" pitchFamily="49" charset="0"/>
              </a:rPr>
              <a:t>The Angular team develops Angular 2 to use in the </a:t>
            </a:r>
            <a:r>
              <a:rPr lang="en-US" sz="2000" dirty="0" err="1" smtClean="0">
                <a:latin typeface="Courier New" pitchFamily="49" charset="0"/>
                <a:cs typeface="Courier New" pitchFamily="49" charset="0"/>
              </a:rPr>
              <a:t>ECMAScript</a:t>
            </a:r>
            <a:r>
              <a:rPr lang="en-US" sz="2000" dirty="0" smtClean="0">
                <a:latin typeface="Courier New" pitchFamily="49" charset="0"/>
                <a:cs typeface="Courier New" pitchFamily="49" charset="0"/>
              </a:rPr>
              <a:t> 2015, </a:t>
            </a:r>
            <a:r>
              <a:rPr lang="en-US" sz="2000" dirty="0" err="1" smtClean="0">
                <a:latin typeface="Courier New" pitchFamily="49" charset="0"/>
                <a:cs typeface="Courier New" pitchFamily="49" charset="0"/>
              </a:rPr>
              <a:t>TypeScript</a:t>
            </a:r>
            <a:r>
              <a:rPr lang="en-US" sz="2000" dirty="0" smtClean="0">
                <a:latin typeface="Courier New" pitchFamily="49" charset="0"/>
                <a:cs typeface="Courier New" pitchFamily="49" charset="0"/>
              </a:rPr>
              <a:t>, and Dart languages.</a:t>
            </a:r>
          </a:p>
        </p:txBody>
      </p:sp>
      <p:sp>
        <p:nvSpPr>
          <p:cNvPr id="10" name="Rectangle 9"/>
          <p:cNvSpPr/>
          <p:nvPr/>
        </p:nvSpPr>
        <p:spPr>
          <a:xfrm>
            <a:off x="0" y="13716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Gill Sans Ultra Bold" pitchFamily="34" charset="0"/>
              </a:rPr>
              <a:t>Concept of Angular 4</a:t>
            </a:r>
            <a:endParaRPr lang="en-US" sz="2400" dirty="0">
              <a:latin typeface="Gill Sans Ultra Bold"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1760</TotalTime>
  <Words>421</Words>
  <Application>Microsoft Office PowerPoint</Application>
  <PresentationFormat>On-screen Show (4:3)</PresentationFormat>
  <Paragraphs>31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Types of Data?</dc:title>
  <dc:creator>Etlhive</dc:creator>
  <cp:lastModifiedBy>admin</cp:lastModifiedBy>
  <cp:revision>255</cp:revision>
  <dcterms:created xsi:type="dcterms:W3CDTF">2016-08-05T05:12:11Z</dcterms:created>
  <dcterms:modified xsi:type="dcterms:W3CDTF">2019-07-12T11:56:04Z</dcterms:modified>
</cp:coreProperties>
</file>