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6124-CE39-C301-12E7-5F2752F81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9EF2-F3B5-27C8-0BAD-99A2A5EBE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7F76F-12DD-0B8A-47D2-6B519B8E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2CB-9038-4495-9220-911702BA298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475C0-1F6C-B246-DF2F-1DEB3C5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8B98-E2EC-4CD0-F428-BC800D1E9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888-00E1-4F10-81B3-4966B898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8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077D-4B5C-BB7B-4DC0-9E5EF7D8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45C25-9D96-EC92-A80E-F15754D40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3FEF2-94A4-AFAC-BA59-1892CDA2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2CB-9038-4495-9220-911702BA298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1C446-4C08-4EBC-7334-EDB02A0B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5D8EF-5BAD-75C9-7456-A0A6F5A6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888-00E1-4F10-81B3-4966B898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72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3FD50-7D3B-33A7-9413-727905747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A4699-C34D-ADCC-6DE0-A65CF5E76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115CC-E5A3-280C-57EC-E9F44D9B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2CB-9038-4495-9220-911702BA298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24296-D3FF-F851-B55A-D3A392F1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987E5-CE51-2158-4DE1-B82A9FEA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888-00E1-4F10-81B3-4966B898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40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A2FA-CB3D-B210-AE39-937B4CE1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1A7D9-0E2E-E26F-448C-8A095AD78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0B8FC-EECE-5FDF-B3D7-2D27F1C3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2CB-9038-4495-9220-911702BA298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EC7D-9B66-E607-C872-782997CA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96FF-7ED7-9A5D-AB2B-2B54B13E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888-00E1-4F10-81B3-4966B898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027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3EC55-C5A2-7852-96A3-A107D713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8C255-3FDD-7C80-734A-56D76CDED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E1D9D-497C-68A1-CFEC-74CBB5AE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2CB-9038-4495-9220-911702BA298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A0243-4948-B71E-95E9-3CB2F122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76716-60C0-8305-D7BF-9AEDBDB5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888-00E1-4F10-81B3-4966B898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54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04C2-B2DF-8802-1AB8-4A200DB8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ED5EB-F011-2096-358B-11994F3EA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89941-8148-7B07-F632-001170856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8A93A-D712-2BE9-272A-73860987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2CB-9038-4495-9220-911702BA298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CF393-2DDB-2E28-AB20-5874C316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97A41-C4EF-FA44-42CA-E89E177B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888-00E1-4F10-81B3-4966B898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7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397C-78CE-2401-DB7A-79019491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82823-6B17-DDBF-AB9C-8981F983A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2A73D-FB6B-BCB6-0F68-38AD36590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2E4B2-20C2-7423-C590-7D57CB330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C722B-467E-D3BC-177F-C19470D15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D905F-26AA-2941-735E-F58552F0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2CB-9038-4495-9220-911702BA298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24561-1371-4775-C0E8-9D30B69D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EC1D4D-A1B6-FD15-3B6D-82CB0396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888-00E1-4F10-81B3-4966B898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71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5D3A-B488-59AA-C928-12DB32EA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78D5A-4740-448A-25DF-2E6ABC64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2CB-9038-4495-9220-911702BA298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DC949-3133-2409-05B3-F5239F9C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2E03A-DC02-6B60-F08C-385BE36C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888-00E1-4F10-81B3-4966B898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89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B4E07-4602-6A43-60D6-EF459C2C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2CB-9038-4495-9220-911702BA298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F01D0-359E-3431-E39D-BD39FE1A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67297-F406-F559-0D5B-BDF034DD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888-00E1-4F10-81B3-4966B898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9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1EFD-7A93-5650-E97A-C5D80208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1CF8E-7F35-F783-C9C3-351F008D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56E8D-0AAE-B8E1-73FD-9E977F096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335C7-F90E-468B-4DD4-61F7BA8F6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2CB-9038-4495-9220-911702BA298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7F683-54EB-4A56-0E11-004B6295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46B91-015B-F1D0-1F15-AE73F321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888-00E1-4F10-81B3-4966B898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71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32A0-34F3-50D4-54C7-E8A04DF8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4CC98-A652-1018-E1FB-B99A99A68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C89E0-CB1B-5BF7-30B6-CA38F153A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7A57B-A291-F65A-DB68-C77122AD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932CB-9038-4495-9220-911702BA298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0ADD7-B1FC-D476-783B-2083672D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F6F38-2A45-6F98-5D25-F098222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E4888-00E1-4F10-81B3-4966B898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468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76B90-EE01-C23B-96A2-44ACFBF0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B0345-E93E-F33B-775F-F22E233D2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B75CC-0A14-0EA8-44D9-37B86780A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932CB-9038-4495-9220-911702BA2987}" type="datetimeFigureOut">
              <a:rPr lang="en-IN" smtClean="0"/>
              <a:t>04-08-2024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98EF-3F18-2B0D-1A60-B3E0810EF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0D3E0-99C2-6DF3-7829-DF3F1D426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E4888-00E1-4F10-81B3-4966B89807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31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E3EF7-2326-F6D8-1176-DE039AD8C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7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3BC22-2F85-58B3-234F-F4D7C01DE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97" y="196160"/>
            <a:ext cx="9437205" cy="6276274"/>
          </a:xfrm>
        </p:spPr>
      </p:pic>
    </p:spTree>
    <p:extLst>
      <p:ext uri="{BB962C8B-B14F-4D97-AF65-F5344CB8AC3E}">
        <p14:creationId xmlns:p14="http://schemas.microsoft.com/office/powerpoint/2010/main" val="1687791588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878808-25DF-B9C3-10F8-1B8C04F10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6810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A9B3CF-C0C9-3737-ED6F-E83BEC807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5492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210072-1A02-FAA3-E9FF-3934B44CE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5470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Keyur Borad</dc:creator>
  <cp:lastModifiedBy>Keyur Borad</cp:lastModifiedBy>
  <cp:revision>1</cp:revision>
  <dcterms:created xsi:type="dcterms:W3CDTF">2024-08-04T21:41:35Z</dcterms:created>
  <dcterms:modified xsi:type="dcterms:W3CDTF">2024-08-04T22:07:55Z</dcterms:modified>
</cp:coreProperties>
</file>