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Open Sans ExtraBold"/>
      <p:bold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ExtraBold-bold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OpenSans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4beeb380c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e4beeb380c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beeb380c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4beeb380c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4beeb380c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e4beeb380c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beeb380c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e4beeb380c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beeb380c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4beeb380c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analytics approach</a:t>
            </a:r>
            <a:endParaRPr b="1"/>
          </a:p>
        </p:txBody>
      </p:sp>
      <p:pic>
        <p:nvPicPr>
          <p:cNvPr descr="Shape 57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37900" y="3742799"/>
            <a:ext cx="6249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b="1"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Keyur Kulkarni</a:t>
            </a:r>
            <a:endParaRPr b="1"/>
          </a:p>
        </p:txBody>
      </p:sp>
      <p:sp>
        <p:nvSpPr>
          <p:cNvPr id="59" name="Google Shape;59;p1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205025" y="930900"/>
            <a:ext cx="8565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Customer Classification - Targeting High Value Customers.</a:t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205025" y="1401075"/>
            <a:ext cx="87090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Performed RFM Analysis to analyze high value customers using Recency (Latest Transaction Date), Frequency (Count of orders) and Monetary (High profit).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Classified customers into Platinum, silver, gold and bronze based on the RFM Score (100*R score+ 10* F Score+ M Score).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We have given more weightage to the Recency and Frequency to balance the bias between high monetary customers.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We have split the customers list according to RFM in 5 quartiles (Min, lower quartile, median, upper quartile and max).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Most of the High value customers will be Females than Males.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Customer segment would be Mass Customer.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Customers working in Health, Financial services and Manufacturing have high chances of purchasing the product.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Customers aged between 38 - 48 yrs living in NSW and VIC have high chances of buying the product.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Interpretation</a:t>
            </a:r>
            <a:endParaRPr b="1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Looking at the insights drawn, there are large number of female buyers than male buyers.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Customers working in Health, Financial services and manufacturing sector should be targeted as they bring high value in terms of purchases and profits.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Customers aged between 38 to 48 yrs should be included in the high valued customers list.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Customers who live in NSW,QLD should be included in the high value customers list.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These are the parameters that should be considered for high value customer targeting.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 you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Identify and Recommend High Value Customers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05025" y="1786600"/>
            <a:ext cx="4134600" cy="23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Outline of the problem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-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Sprocket Central Pty Ltd is a company that specializes in high quality bikes and accessories.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The marketing team is looking to boost sales by optimizing marketing strategy.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They are targeting new 1000 customers that will bring highest value to the business.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694750" y="1786600"/>
            <a:ext cx="4134600" cy="28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Approach for Data Analysis-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Bike related </a:t>
            </a: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purchases based on gender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Bike related purchases based on industries.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Profit based on wealth segment and Age category.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Number of cars owned in each state.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Profit based on Industry sector.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Customer classification - platinum, gold, silver, bronze.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Data Quality Assessment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25" y="1633222"/>
            <a:ext cx="8520599" cy="20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69525" y="1081350"/>
            <a:ext cx="732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858"/>
                </a:solidFill>
              </a:rPr>
              <a:t>Key issues dealt for the data quality issues-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Bike related purchases based on gender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205025" y="2164725"/>
            <a:ext cx="4134600" cy="25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As per the data, we can see that females have high bike related purchases than Males.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On an average Females have around 3% higher bike related purchases.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575" y="1692525"/>
            <a:ext cx="45910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Data Exploration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Bike related purchases based on industries.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05025" y="2164725"/>
            <a:ext cx="4134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Top 3 industries for bike related purchases are Health, Financial services and Manufacturing.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These are obvious as Health and Financial Services, 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Manufacturing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would be located within the cities.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613" y="1693675"/>
            <a:ext cx="46005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Data Exploration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Profit based on wealth segment and Age category.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05025" y="2164730"/>
            <a:ext cx="4134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As we can see in the graph, mass customer segment makes maximum profit across different age groups.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Mass Customer segment with age groups between 38-48 are more likely to bring profit to the business as compared to other age groups.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This maybe obvious as buying power is more in this age group.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613" y="1807025"/>
            <a:ext cx="46005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Data Exploration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Number of cars owned in each state.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205025" y="2164730"/>
            <a:ext cx="4134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NSW has highest number of cars owned in Australia.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In NSW, number of people who own a car is same as number of people who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don't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own a car. So there is an opportunity to find high valued customers.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800" y="1654925"/>
            <a:ext cx="4743875" cy="29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Data Exploration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Profit based on Industry sector.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05025" y="2164730"/>
            <a:ext cx="4134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 3 industries for Maximum profits are Health, Financial services and Manufacturing.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These are obvious figures as Health and Financial Services, Manufacturing are one of the highest growing industries in Australia.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338" y="1820688"/>
            <a:ext cx="46005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