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11"/>
  </p:notesMasterIdLst>
  <p:sldIdLst>
    <p:sldId id="256" r:id="rId2"/>
    <p:sldId id="257" r:id="rId3"/>
    <p:sldId id="271" r:id="rId4"/>
    <p:sldId id="270" r:id="rId5"/>
    <p:sldId id="272" r:id="rId6"/>
    <p:sldId id="273" r:id="rId7"/>
    <p:sldId id="274" r:id="rId8"/>
    <p:sldId id="275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53B51-3C3C-44FE-ADD3-C6723A4FBBC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098F6-0529-4FDC-82BD-D779F59A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A52A08-EA05-47EB-8607-794AEDA99D8A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807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7BAE-FF2B-4284-9575-62AF7F8109AC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0E738-0681-42A0-8714-0D48A1F1C47D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00E5-0CF5-44A7-BD25-79A71FA2F7BE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0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502F-94B9-4311-BBA3-D3C882FC6FD3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7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61A8-BBE7-4E5B-88E9-EB336B6FA664}" type="datetime1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99EA-62E0-4A83-B777-2311F09754BA}" type="datetime1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7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09EBFD-B5E1-4ECD-9182-A8D2AD2D6A7E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C59932-FFF6-4989-BBA3-280414C26F8B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67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EF80-19DE-457E-9B58-6063CF8A8D17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7C0C-826D-4E92-932E-2226B2A00DFA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59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B52E-33C9-45E3-8377-30656FE54F86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F0B9-C3DF-47F2-946D-BC39944D2A68}" type="datetime1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4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FDCB-0BF0-49C2-9B4B-F5AB9F0E0365}" type="datetime1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FC1CF-9CEF-4BE7-BB73-C079B086D8B4}" type="datetime1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1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12E3-4B2B-42A7-84B7-CDA6BB63D6F3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E61-6333-4DF3-8905-C8A2A01A3AF9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494F76A-00D1-41B0-95D1-BE58B632CC64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E446679-90B3-4588-94FF-0390F4E55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8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EB1F0-E6DA-412C-A8C3-8C6895651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00" y="534883"/>
            <a:ext cx="8825658" cy="3348003"/>
          </a:xfrm>
        </p:spPr>
        <p:txBody>
          <a:bodyPr/>
          <a:lstStyle/>
          <a:p>
            <a:pPr algn="ctr"/>
            <a:r>
              <a:rPr lang="en-US" sz="6600" dirty="0"/>
              <a:t>Classification and Prediction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620A7D-7380-467E-AAE8-DA273D836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599" y="4279769"/>
            <a:ext cx="9629309" cy="203618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Team Members: </a:t>
            </a:r>
          </a:p>
          <a:p>
            <a:pPr algn="r"/>
            <a:r>
              <a:rPr lang="en-US" sz="2000" b="1" dirty="0"/>
              <a:t>Keyur Mehta</a:t>
            </a:r>
          </a:p>
          <a:p>
            <a:pPr algn="r"/>
            <a:r>
              <a:rPr lang="en-US" sz="2000" b="1" dirty="0"/>
              <a:t>Love Modi</a:t>
            </a:r>
          </a:p>
          <a:p>
            <a:pPr algn="r"/>
            <a:r>
              <a:rPr lang="en-US" sz="2000" b="1" dirty="0"/>
              <a:t>Darsh Sanghavi</a:t>
            </a:r>
          </a:p>
          <a:p>
            <a:pPr algn="r"/>
            <a:r>
              <a:rPr lang="en-US" sz="2000" b="1" dirty="0" err="1"/>
              <a:t>ShreYANSH</a:t>
            </a:r>
            <a:r>
              <a:rPr lang="en-US" sz="2000" b="1" dirty="0"/>
              <a:t> MOHNOT</a:t>
            </a:r>
          </a:p>
        </p:txBody>
      </p:sp>
    </p:spTree>
    <p:extLst>
      <p:ext uri="{BB962C8B-B14F-4D97-AF65-F5344CB8AC3E}">
        <p14:creationId xmlns:p14="http://schemas.microsoft.com/office/powerpoint/2010/main" val="18802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1E75D-0C92-4E44-9F4C-2B73EA47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B09EFC-4DBE-44B3-97D1-525D1014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/>
              <a:t>Part </a:t>
            </a:r>
            <a:r>
              <a:rPr lang="en-US" sz="1800" dirty="0" smtClean="0"/>
              <a:t>1 – Classification Analysis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Part </a:t>
            </a:r>
            <a:r>
              <a:rPr lang="en-US" sz="1800" dirty="0" smtClean="0"/>
              <a:t>2 – Prediction Analysis</a:t>
            </a:r>
            <a:endParaRPr lang="en-US" sz="1800" dirty="0"/>
          </a:p>
          <a:p>
            <a:pPr lvl="1"/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385CA17-CAA5-4459-AAB1-990D1B55B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08317"/>
              </p:ext>
            </p:extLst>
          </p:nvPr>
        </p:nvGraphicFramePr>
        <p:xfrm>
          <a:off x="1788367" y="3058160"/>
          <a:ext cx="866759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18256896"/>
                    </a:ext>
                  </a:extLst>
                </a:gridCol>
                <a:gridCol w="4603598">
                  <a:extLst>
                    <a:ext uri="{9D8B030D-6E8A-4147-A177-3AD203B41FA5}">
                      <a16:colId xmlns:a16="http://schemas.microsoft.com/office/drawing/2014/main" xmlns="" val="283125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771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k Nearest Neighbor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Image dataset (60,000 images)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Image resolution: 32 x 32 x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05267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10DC880-A8A4-4536-BDE2-0AAC9B2F3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21047"/>
              </p:ext>
            </p:extLst>
          </p:nvPr>
        </p:nvGraphicFramePr>
        <p:xfrm>
          <a:off x="1788367" y="4991948"/>
          <a:ext cx="866759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799">
                  <a:extLst>
                    <a:ext uri="{9D8B030D-6E8A-4147-A177-3AD203B41FA5}">
                      <a16:colId xmlns:a16="http://schemas.microsoft.com/office/drawing/2014/main" xmlns="" val="517196152"/>
                    </a:ext>
                  </a:extLst>
                </a:gridCol>
                <a:gridCol w="4333799">
                  <a:extLst>
                    <a:ext uri="{9D8B030D-6E8A-4147-A177-3AD203B41FA5}">
                      <a16:colId xmlns:a16="http://schemas.microsoft.com/office/drawing/2014/main" xmlns="" val="3793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079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Naïve Bayesian Network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Amazon Machine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Diabetes Dataset (~800 rows)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Diabetes</a:t>
                      </a:r>
                      <a:r>
                        <a:rPr lang="en-US" baseline="0" dirty="0" smtClean="0"/>
                        <a:t> Prediction ( has or not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398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2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A260B5-0A48-4733-A113-D2608E2B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A0A4F7-25CB-46EA-ACF3-E19E9C03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/>
              <a:t>various ML algorithms</a:t>
            </a:r>
          </a:p>
          <a:p>
            <a:endParaRPr lang="en-US" dirty="0"/>
          </a:p>
          <a:p>
            <a:r>
              <a:rPr lang="en-US" dirty="0"/>
              <a:t>Experiment with </a:t>
            </a:r>
            <a:r>
              <a:rPr lang="en-US" dirty="0" smtClean="0"/>
              <a:t>Hyper-parameters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Compare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042E9-E955-4F27-AC0D-0048F165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 Nearest Neighbor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7C709F-1624-423F-82CC-52A3839E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Hyper-parameters</a:t>
            </a:r>
            <a:endParaRPr lang="en-US" dirty="0"/>
          </a:p>
          <a:p>
            <a:pPr lvl="1"/>
            <a:r>
              <a:rPr lang="en-US" dirty="0"/>
              <a:t>Setting k value (k = 1, 2, 3 …)</a:t>
            </a:r>
          </a:p>
          <a:p>
            <a:pPr lvl="1"/>
            <a:r>
              <a:rPr lang="en-US" dirty="0"/>
              <a:t>Calculating image distance (L1, L2, etc.)</a:t>
            </a:r>
          </a:p>
          <a:p>
            <a:r>
              <a:rPr lang="en-US" dirty="0"/>
              <a:t>Cross Validation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C0BE05A-4D89-4C32-ADAB-9460AFE8B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40" y="4311650"/>
            <a:ext cx="748769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C1CDE-20F6-4B19-A29B-3A7AE091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Support Vector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E711E5D-BB47-4719-9B04-7BA0F20BD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46" y="4102456"/>
            <a:ext cx="6905766" cy="178187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4631307-4656-4A60-B844-DCB2AFBFE3F5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Hyperparameter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Regularization Loss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5D55A-5FEB-461C-82EE-F2B7B985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Bayesian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5C9516A-C03F-437C-B3BB-7F08FBA55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65" y="4944313"/>
            <a:ext cx="4515480" cy="122889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EE786A0-8422-48F4-BC05-0A760F59B8BB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08" y="3111997"/>
            <a:ext cx="5905500" cy="915200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154954" y="2589256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Bayesian Classifiers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1972" y="4469500"/>
            <a:ext cx="454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/>
              <a:t>Gaussian Formula to find probability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E6730F-F311-44DD-8F00-3A126AD5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Amazon 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3B08B60-024B-470A-BF02-64F66ADCD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10" y="2761038"/>
            <a:ext cx="9324762" cy="11285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E72152A-2575-4136-887B-8545CF80A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30" y="4267654"/>
            <a:ext cx="2086337" cy="1786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0037" y="4176214"/>
            <a:ext cx="4275529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AML Algorithms 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Loss Function</a:t>
            </a: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Stochastic Gradient Descent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9A4E4-8711-49AC-A0B6-E6605DE9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7EBCE45-1F97-44BF-A132-EF863288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91778"/>
              </p:ext>
            </p:extLst>
          </p:nvPr>
        </p:nvGraphicFramePr>
        <p:xfrm>
          <a:off x="2592816" y="3812449"/>
          <a:ext cx="739533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112">
                  <a:extLst>
                    <a:ext uri="{9D8B030D-6E8A-4147-A177-3AD203B41FA5}">
                      <a16:colId xmlns:a16="http://schemas.microsoft.com/office/drawing/2014/main" xmlns="" val="579410494"/>
                    </a:ext>
                  </a:extLst>
                </a:gridCol>
                <a:gridCol w="2465112">
                  <a:extLst>
                    <a:ext uri="{9D8B030D-6E8A-4147-A177-3AD203B41FA5}">
                      <a16:colId xmlns:a16="http://schemas.microsoft.com/office/drawing/2014/main" xmlns="" val="422331775"/>
                    </a:ext>
                  </a:extLst>
                </a:gridCol>
                <a:gridCol w="2465112">
                  <a:extLst>
                    <a:ext uri="{9D8B030D-6E8A-4147-A177-3AD203B41FA5}">
                      <a16:colId xmlns:a16="http://schemas.microsoft.com/office/drawing/2014/main" xmlns="" val="3690618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573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74.61%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70.99%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361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62.03%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890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64.07%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57.65%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541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23.84%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3498181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983278ED-7AE9-4FC7-BDA8-B03A9C738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388853"/>
              </p:ext>
            </p:extLst>
          </p:nvPr>
        </p:nvGraphicFramePr>
        <p:xfrm>
          <a:off x="1886989" y="2397438"/>
          <a:ext cx="86535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211">
                  <a:extLst>
                    <a:ext uri="{9D8B030D-6E8A-4147-A177-3AD203B41FA5}">
                      <a16:colId xmlns:a16="http://schemas.microsoft.com/office/drawing/2014/main" xmlns="" val="996882968"/>
                    </a:ext>
                  </a:extLst>
                </a:gridCol>
                <a:gridCol w="2626821">
                  <a:extLst>
                    <a:ext uri="{9D8B030D-6E8A-4147-A177-3AD203B41FA5}">
                      <a16:colId xmlns:a16="http://schemas.microsoft.com/office/drawing/2014/main" xmlns="" val="1287613793"/>
                    </a:ext>
                  </a:extLst>
                </a:gridCol>
                <a:gridCol w="2884516">
                  <a:extLst>
                    <a:ext uri="{9D8B030D-6E8A-4147-A177-3AD203B41FA5}">
                      <a16:colId xmlns:a16="http://schemas.microsoft.com/office/drawing/2014/main" xmlns="" val="378931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02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40.08%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417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dirty="0" smtClean="0"/>
                        <a:t>Accuracy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38.06%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703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0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FE1754-A40A-4E1F-99AB-E6D90958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07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4491</TotalTime>
  <Words>180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Classification and Prediction Analysis</vt:lpstr>
      <vt:lpstr>Project Scope</vt:lpstr>
      <vt:lpstr>Motivation</vt:lpstr>
      <vt:lpstr>k Nearest Neighbor </vt:lpstr>
      <vt:lpstr>Support Vector Machine</vt:lpstr>
      <vt:lpstr>Naïve Bayesian</vt:lpstr>
      <vt:lpstr>Amazon Machine Learning</vt:lpstr>
      <vt:lpstr>Results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Traffic Violations in the US</dc:title>
  <dc:creator>Modi, Love Tarunkumar</dc:creator>
  <cp:lastModifiedBy>Windows User</cp:lastModifiedBy>
  <cp:revision>86</cp:revision>
  <dcterms:created xsi:type="dcterms:W3CDTF">2017-11-02T21:29:12Z</dcterms:created>
  <dcterms:modified xsi:type="dcterms:W3CDTF">2018-04-25T17:41:48Z</dcterms:modified>
</cp:coreProperties>
</file>