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0" r:id="rId1"/>
  </p:sldMasterIdLst>
  <p:notesMasterIdLst>
    <p:notesMasterId r:id="rId15"/>
  </p:notesMasterIdLst>
  <p:sldIdLst>
    <p:sldId id="256" r:id="rId2"/>
    <p:sldId id="265" r:id="rId3"/>
    <p:sldId id="268" r:id="rId4"/>
    <p:sldId id="257" r:id="rId5"/>
    <p:sldId id="258" r:id="rId6"/>
    <p:sldId id="259" r:id="rId7"/>
    <p:sldId id="261" r:id="rId8"/>
    <p:sldId id="262" r:id="rId9"/>
    <p:sldId id="260" r:id="rId10"/>
    <p:sldId id="269" r:id="rId11"/>
    <p:sldId id="264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C7D68-3AE3-4F54-B986-39416DA5EF26}" type="datetimeFigureOut">
              <a:rPr lang="en-US" smtClean="0"/>
              <a:t>5/6/2017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E3CFD-9025-403C-8399-DA162284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E3CFD-9025-403C-8399-DA162284F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0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C4E14-4B04-41B8-B2EC-18F5EF3B2CE7}" type="datetime1">
              <a:rPr lang="en-IN" smtClean="0"/>
              <a:t>06-05-2017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0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961D-233E-442F-8A9F-479A76627FDD}" type="datetime1">
              <a:rPr lang="en-IN" smtClean="0"/>
              <a:t>06-05-2017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55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AB28-96F2-4FAE-89B9-5588CD1FB33A}" type="datetime1">
              <a:rPr lang="en-IN" smtClean="0"/>
              <a:t>06-05-2017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34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DE7E-1382-48E1-8743-95D30AAEBCA8}" type="datetime1">
              <a:rPr lang="en-IN" smtClean="0"/>
              <a:t>06-05-2017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4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33D7-A4C2-448C-B4B1-FA728559F5A9}" type="datetime1">
              <a:rPr lang="en-IN" smtClean="0"/>
              <a:t>06-05-2017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8F77-978F-4582-AAA9-7F59F9B3D4DB}" type="datetime1">
              <a:rPr lang="en-IN" smtClean="0"/>
              <a:t>06-05-2017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5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FE87-3870-4B47-A75F-46AB025BDD0A}" type="datetime1">
              <a:rPr lang="en-IN" smtClean="0"/>
              <a:t>06-05-2017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6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97DD0-61C6-4C3F-B0C3-35E0AB1D7D7C}" type="datetime1">
              <a:rPr lang="en-IN" smtClean="0"/>
              <a:t>06-05-2017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42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AA9F4-CFA4-4E6B-9AC9-796B6CCC1538}" type="datetime1">
              <a:rPr lang="en-IN" smtClean="0"/>
              <a:t>06-05-2017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CSCI 55200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3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B503A4-033E-475F-8340-E154E9FDC645}" type="datetime1">
              <a:rPr lang="en-IN" smtClean="0"/>
              <a:t>06-05-2017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CSCI 55200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4FAC6D-A478-4BE7-9509-1F5CC321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1C97-CEF8-4FEC-B0A8-5EC8CB5151EF}" type="datetime1">
              <a:rPr lang="en-IN" smtClean="0"/>
              <a:t>06-05-2017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99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82A955-16E7-40E4-877F-6322FAAF1B76}" type="datetime1">
              <a:rPr lang="en-IN" smtClean="0"/>
              <a:t>06-05-2017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CSCI 55200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4FAC6D-A478-4BE7-9509-1F5CC3210A9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2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2608" y="2258005"/>
            <a:ext cx="7501812" cy="1903446"/>
          </a:xfrm>
        </p:spPr>
        <p:txBody>
          <a:bodyPr>
            <a:noAutofit/>
          </a:bodyPr>
          <a:lstStyle/>
          <a:p>
            <a:r>
              <a:rPr lang="en-IN" sz="5400" dirty="0">
                <a:latin typeface="Algerian" panose="04020705040A02060702" pitchFamily="82" charset="0"/>
                <a:cs typeface="Segoe WP" panose="020B0502040204020203" pitchFamily="34" charset="0"/>
              </a:rPr>
              <a:t>Visualization of Nobel Awards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                                                                  </a:t>
            </a:r>
            <a:r>
              <a:rPr lang="en-IN" b="1" dirty="0" err="1">
                <a:solidFill>
                  <a:schemeClr val="tx1"/>
                </a:solidFill>
              </a:rPr>
              <a:t>Keyur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 err="1">
                <a:solidFill>
                  <a:schemeClr val="tx1"/>
                </a:solidFill>
              </a:rPr>
              <a:t>Kirti</a:t>
            </a:r>
            <a:r>
              <a:rPr lang="en-IN" b="1" dirty="0">
                <a:solidFill>
                  <a:schemeClr val="tx1"/>
                </a:solidFill>
              </a:rPr>
              <a:t> Mehta</a:t>
            </a:r>
          </a:p>
          <a:p>
            <a:r>
              <a:rPr lang="en-IN" b="1" dirty="0">
                <a:solidFill>
                  <a:schemeClr val="tx1"/>
                </a:solidFill>
              </a:rPr>
              <a:t>                                                                  Sundaram </a:t>
            </a:r>
            <a:r>
              <a:rPr lang="en-IN" b="1" dirty="0" err="1">
                <a:solidFill>
                  <a:schemeClr val="tx1"/>
                </a:solidFill>
              </a:rPr>
              <a:t>Narasimhan</a:t>
            </a:r>
            <a:r>
              <a:rPr lang="en-IN" b="1" dirty="0" smtClean="0">
                <a:solidFill>
                  <a:schemeClr val="tx1"/>
                </a:solidFill>
              </a:rPr>
              <a:t>. C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9" y="167950"/>
            <a:ext cx="4058436" cy="399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400" cy="4281582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97280" y="24525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Category Wise Visualization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3" y="887156"/>
            <a:ext cx="877077" cy="86304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64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 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2" y="1812454"/>
            <a:ext cx="7494688" cy="283823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3" y="928503"/>
            <a:ext cx="877077" cy="86304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08" y="4671597"/>
            <a:ext cx="9476792" cy="157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9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Lets move to demo!!!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65" y="1894184"/>
            <a:ext cx="10018164" cy="42049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3" y="928503"/>
            <a:ext cx="877077" cy="86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8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8075" y="279083"/>
            <a:ext cx="3054842" cy="1450757"/>
          </a:xfrm>
        </p:spPr>
        <p:txBody>
          <a:bodyPr/>
          <a:lstStyle/>
          <a:p>
            <a:r>
              <a:rPr lang="en-IN" b="1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154" y="1843563"/>
            <a:ext cx="1770683" cy="174235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4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 Introduction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Motivation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Dataset, Technologies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List of Visualizations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Screenshots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3" y="928503"/>
            <a:ext cx="877077" cy="86304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57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626147" cy="402336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 One </a:t>
            </a:r>
            <a:r>
              <a:rPr lang="en-IN" dirty="0"/>
              <a:t>of the most prestigious awards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Initiated by Alfred Nobel by a will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Established in 1895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First award given in 1901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Awards given in different  categories in recognition of academic, cultural or scientific contributions.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Till date 579 awards given to 911 people and organisations.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3" y="928503"/>
            <a:ext cx="877077" cy="86304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61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 No </a:t>
            </a:r>
            <a:r>
              <a:rPr lang="en-IN" dirty="0"/>
              <a:t>consolidated place for visualization of the data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Many parameters in data set allowing possibility to  compare and analyse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Clear visualization of noble prize winners.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3" y="928503"/>
            <a:ext cx="877077" cy="86304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2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43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 Dataset </a:t>
            </a:r>
            <a:r>
              <a:rPr lang="en-IN" dirty="0"/>
              <a:t>comprising more than 900 records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Dataset comprises 9 attributes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97280" y="3489649"/>
            <a:ext cx="10058400" cy="7234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Technologies Used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56588" y="48052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7280" y="4167973"/>
            <a:ext cx="10058400" cy="164391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D3.js(version 4)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Topojson</a:t>
            </a:r>
            <a:r>
              <a:rPr lang="en-IN" dirty="0"/>
              <a:t>(version 1)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HTML, 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JavaScript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3" y="928503"/>
            <a:ext cx="877077" cy="86304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13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451" y="1791547"/>
            <a:ext cx="927501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Geo Visualization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Bar Chart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Bubble Chart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Trend Chart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Pie Chart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3" y="928503"/>
            <a:ext cx="877077" cy="86304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99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 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399" cy="40227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3" y="928503"/>
            <a:ext cx="877077" cy="86304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4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Gender Wise 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400" cy="40227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3" y="928503"/>
            <a:ext cx="877077" cy="86304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73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Country Wise Visualization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3" y="928503"/>
            <a:ext cx="877077" cy="86304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399" cy="4322525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CSCI 55200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FAC6D-A478-4BE7-9509-1F5CC3210A9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58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745</TotalTime>
  <Words>219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Segoe WP</vt:lpstr>
      <vt:lpstr>Wingdings</vt:lpstr>
      <vt:lpstr>Retrospect</vt:lpstr>
      <vt:lpstr>Visualization of Nobel Awards Data</vt:lpstr>
      <vt:lpstr>Contents</vt:lpstr>
      <vt:lpstr>Introduction</vt:lpstr>
      <vt:lpstr>Motivation</vt:lpstr>
      <vt:lpstr>Dataset</vt:lpstr>
      <vt:lpstr>Visualizations </vt:lpstr>
      <vt:lpstr>Geo Visualization</vt:lpstr>
      <vt:lpstr>Gender Wise Visualization</vt:lpstr>
      <vt:lpstr>Country Wise Visualization</vt:lpstr>
      <vt:lpstr>PowerPoint Presentation</vt:lpstr>
      <vt:lpstr>Timeline Visualization</vt:lpstr>
      <vt:lpstr>Lets move to demo!!!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Visualization of Nobel Prize Winners</dc:title>
  <dc:creator>Narasimhan Curam</dc:creator>
  <cp:lastModifiedBy>Keyur</cp:lastModifiedBy>
  <cp:revision>32</cp:revision>
  <dcterms:created xsi:type="dcterms:W3CDTF">2017-05-03T05:28:03Z</dcterms:created>
  <dcterms:modified xsi:type="dcterms:W3CDTF">2017-05-06T19:22:18Z</dcterms:modified>
</cp:coreProperties>
</file>