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43" r:id="rId1"/>
  </p:sldMasterIdLst>
  <p:notesMasterIdLst>
    <p:notesMasterId r:id="rId9"/>
  </p:notesMasterIdLst>
  <p:sldIdLst>
    <p:sldId id="256" r:id="rId2"/>
    <p:sldId id="257" r:id="rId3"/>
    <p:sldId id="267" r:id="rId4"/>
    <p:sldId id="258" r:id="rId5"/>
    <p:sldId id="260" r:id="rId6"/>
    <p:sldId id="268" r:id="rId7"/>
    <p:sldId id="2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6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5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D53B51-3C3C-44FE-ADD3-C6723A4FBBCF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8098F6-0529-4FDC-82BD-D779F59A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224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61575220-E092-438F-AFC4-7F175F7E3C55}" type="datetime1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E446679-90B3-4588-94FF-0390F4E55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6807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804D4-69C8-4EC4-99BA-F51F7AC8AF64}" type="datetime1">
              <a:rPr lang="en-US" smtClean="0"/>
              <a:t>12/8/2017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46679-90B3-4588-94FF-0390F4E55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102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A4528-EB1D-419A-9CC1-1ED576B7B8C5}" type="datetime1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46679-90B3-4588-94FF-0390F4E55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02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CA633-30A6-4553-AC33-6ADDBB0961E5}" type="datetime1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46679-90B3-4588-94FF-0390F4E55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303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7C4B6-6000-4E25-9C35-CC8FB06BB96F}" type="datetime1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46679-90B3-4588-94FF-0390F4E55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7755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322DF-CD4F-4B86-9678-D12A6C674CC1}" type="datetime1">
              <a:rPr lang="en-US" smtClean="0"/>
              <a:t>12/8/2017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46679-90B3-4588-94FF-0390F4E55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4595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E0731-E6AF-4A52-B97B-F524CADC85CB}" type="datetime1">
              <a:rPr lang="en-US" smtClean="0"/>
              <a:t>12/8/2017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46679-90B3-4588-94FF-0390F4E55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4975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68FED181-D818-4A94-A789-48248695F4B9}" type="datetime1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46679-90B3-4588-94FF-0390F4E55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6374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2305DB43-7F3E-4F8A-8CD0-65398E4E4FCF}" type="datetime1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46679-90B3-4588-94FF-0390F4E55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5567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F7F05-90D4-4B0B-A61B-876B9D963161}" type="datetime1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46679-90B3-4588-94FF-0390F4E55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32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77496-8EC9-4777-8BE1-C2DB09C7C09D}" type="datetime1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46679-90B3-4588-94FF-0390F4E55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559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515E1-517B-44BD-A8A8-ED0D5FF2112B}" type="datetime1">
              <a:rPr lang="en-US" smtClean="0"/>
              <a:t>12/8/2017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46679-90B3-4588-94FF-0390F4E55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302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8CB03-5D42-4010-BAD6-E22DF4BBB2C8}" type="datetime1">
              <a:rPr lang="en-US" smtClean="0"/>
              <a:t>12/8/2017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46679-90B3-4588-94FF-0390F4E55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643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394C-A867-4AC2-8FB6-432E632F7FF8}" type="datetime1">
              <a:rPr lang="en-US" smtClean="0"/>
              <a:t>12/8/2017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46679-90B3-4588-94FF-0390F4E55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033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1A797-307B-4DB8-8566-48E6495069B1}" type="datetime1">
              <a:rPr lang="en-US" smtClean="0"/>
              <a:t>12/8/2017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46679-90B3-4588-94FF-0390F4E55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616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83372-75A4-4EC0-AF2D-A3FE5820A357}" type="datetime1">
              <a:rPr lang="en-US" smtClean="0"/>
              <a:t>12/8/2017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46679-90B3-4588-94FF-0390F4E55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733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38BCA-5DEC-452D-A644-4FDF917ECAD1}" type="datetime1">
              <a:rPr lang="en-US" smtClean="0"/>
              <a:t>12/8/2017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46679-90B3-4588-94FF-0390F4E55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255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58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C3A4C7E3-EA8D-41D1-9002-55CFA57654AB}" type="datetime1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2E446679-90B3-4588-94FF-0390F4E55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278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  <p:sldLayoutId id="2147483855" r:id="rId12"/>
    <p:sldLayoutId id="2147483856" r:id="rId13"/>
    <p:sldLayoutId id="2147483857" r:id="rId14"/>
    <p:sldLayoutId id="2147483858" r:id="rId15"/>
    <p:sldLayoutId id="2147483859" r:id="rId16"/>
    <p:sldLayoutId id="2147483860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iupui-big-data-project-final.s3-website.us-east-2.amazonaws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58000">
              <a:schemeClr val="accent1">
                <a:lumMod val="30000"/>
                <a:lumOff val="7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EB1F0-E6DA-412C-A8C3-8C6895651B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200" y="534883"/>
            <a:ext cx="8825658" cy="3348003"/>
          </a:xfrm>
        </p:spPr>
        <p:txBody>
          <a:bodyPr/>
          <a:lstStyle/>
          <a:p>
            <a:pPr algn="ctr"/>
            <a:r>
              <a:rPr lang="en-US" sz="6600" dirty="0"/>
              <a:t>Analysis on Traffic Violations in the 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620A7D-7380-467E-AAE8-DA273D8362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2599" y="4279769"/>
            <a:ext cx="9629309" cy="2036189"/>
          </a:xfrm>
        </p:spPr>
        <p:txBody>
          <a:bodyPr>
            <a:normAutofit/>
          </a:bodyPr>
          <a:lstStyle/>
          <a:p>
            <a:pPr algn="r"/>
            <a:r>
              <a:rPr lang="en-US" sz="2000" b="1" dirty="0"/>
              <a:t>Team Members: </a:t>
            </a:r>
          </a:p>
          <a:p>
            <a:pPr algn="r"/>
            <a:r>
              <a:rPr lang="en-US" sz="2000" b="1" dirty="0"/>
              <a:t>Keyur Mehta</a:t>
            </a:r>
          </a:p>
          <a:p>
            <a:pPr algn="r"/>
            <a:r>
              <a:rPr lang="en-US" sz="2000" b="1" dirty="0"/>
              <a:t>Love Modi</a:t>
            </a:r>
          </a:p>
          <a:p>
            <a:pPr algn="r"/>
            <a:r>
              <a:rPr lang="en-US" sz="2000" b="1" dirty="0" err="1"/>
              <a:t>Darsh</a:t>
            </a:r>
            <a:r>
              <a:rPr lang="en-US" sz="2000" b="1" dirty="0"/>
              <a:t> </a:t>
            </a:r>
            <a:r>
              <a:rPr lang="en-US" sz="2000" b="1" dirty="0" err="1"/>
              <a:t>Sanghavi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88023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1E75D-0C92-4E44-9F4C-2B73EA471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Problem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09EFC-4DBE-44B3-97D1-525D10146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Statistical analysis on traffic violations in the US</a:t>
            </a:r>
          </a:p>
          <a:p>
            <a:endParaRPr lang="en-US" sz="2400" dirty="0"/>
          </a:p>
          <a:p>
            <a:r>
              <a:rPr lang="en-US" sz="2400" dirty="0"/>
              <a:t>Visual representation (D3/ Amazon </a:t>
            </a:r>
            <a:r>
              <a:rPr lang="en-US" sz="2400" dirty="0" err="1"/>
              <a:t>Quicksight</a:t>
            </a:r>
            <a:r>
              <a:rPr lang="en-US" sz="2400" dirty="0"/>
              <a:t>) 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5920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E8611-2976-4AC5-9F54-772B95E27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Recap…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41E24-945A-4245-A11F-930F9E3B6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Requirement Analysis and System Parameter Decisions</a:t>
            </a:r>
          </a:p>
          <a:p>
            <a:endParaRPr lang="en-US" sz="2400" dirty="0"/>
          </a:p>
          <a:p>
            <a:r>
              <a:rPr lang="en-US" sz="2400" dirty="0"/>
              <a:t>Preprocessing data</a:t>
            </a:r>
          </a:p>
          <a:p>
            <a:pPr lvl="1"/>
            <a:r>
              <a:rPr lang="en-US" sz="2400" dirty="0"/>
              <a:t>Cleansing data</a:t>
            </a:r>
          </a:p>
          <a:p>
            <a:pPr lvl="1"/>
            <a:r>
              <a:rPr lang="en-US" sz="2400" dirty="0"/>
              <a:t>~ 1.5 Million Rows with more than 30 attributes</a:t>
            </a:r>
          </a:p>
          <a:p>
            <a:endParaRPr lang="en-US" sz="2400" dirty="0"/>
          </a:p>
          <a:p>
            <a:r>
              <a:rPr lang="en-US" sz="2400" dirty="0"/>
              <a:t>Map and Reduce on one dimensional data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7457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F826F-4A36-48AA-9DED-41E8629A2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Post Midterm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BCC55-DE8B-47EE-9C50-000321507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782609"/>
            <a:ext cx="8825659" cy="341630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Multi-Dimensional Analysis</a:t>
            </a:r>
          </a:p>
          <a:p>
            <a:pPr lvl="1"/>
            <a:r>
              <a:rPr lang="en-US" sz="2200" dirty="0"/>
              <a:t>E.g. - Violations based on Race and Gender, </a:t>
            </a:r>
            <a:r>
              <a:rPr lang="en-US" sz="2000" dirty="0"/>
              <a:t>Alcohol consumption with vehicle </a:t>
            </a:r>
            <a:r>
              <a:rPr lang="en-US" sz="2000" dirty="0" smtClean="0"/>
              <a:t>type</a:t>
            </a:r>
          </a:p>
          <a:p>
            <a:pPr lvl="1"/>
            <a:endParaRPr lang="en-US" sz="2400" dirty="0"/>
          </a:p>
          <a:p>
            <a:r>
              <a:rPr lang="en-US" sz="2400" dirty="0"/>
              <a:t>Data Visualization</a:t>
            </a:r>
          </a:p>
          <a:p>
            <a:pPr lvl="1"/>
            <a:r>
              <a:rPr lang="en-US" sz="2200" dirty="0"/>
              <a:t>D3 &amp; Amazon </a:t>
            </a:r>
            <a:r>
              <a:rPr lang="en-US" sz="2200" dirty="0" err="1"/>
              <a:t>Quicksight</a:t>
            </a:r>
            <a:endParaRPr lang="en-US" sz="2200" dirty="0"/>
          </a:p>
          <a:p>
            <a:endParaRPr lang="en-US" sz="2400" dirty="0" smtClean="0"/>
          </a:p>
          <a:p>
            <a:r>
              <a:rPr lang="en-US" sz="2400" dirty="0"/>
              <a:t>Result Analysis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0819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D7DC3-8662-4C8E-8013-85C7B31B3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554" y="478368"/>
            <a:ext cx="8761413" cy="1820332"/>
          </a:xfrm>
        </p:spPr>
        <p:txBody>
          <a:bodyPr/>
          <a:lstStyle/>
          <a:p>
            <a:pPr algn="ctr"/>
            <a:r>
              <a:rPr lang="en-US" sz="4800" dirty="0"/>
              <a:t>Demo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AA4541-97B3-4B80-B16A-2CD59200970A}"/>
              </a:ext>
            </a:extLst>
          </p:cNvPr>
          <p:cNvSpPr/>
          <p:nvPr/>
        </p:nvSpPr>
        <p:spPr>
          <a:xfrm>
            <a:off x="762000" y="3105835"/>
            <a:ext cx="838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http://iupui-big-data-project-final.s3-website.us-east-2.amazonaws.com/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28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0E490-7EE9-4EB1-9C07-9FF8A9A1E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Result Analyses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566D4FC-2661-4F26-BE68-7A58438C0A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1734802"/>
              </p:ext>
            </p:extLst>
          </p:nvPr>
        </p:nvGraphicFramePr>
        <p:xfrm>
          <a:off x="1091453" y="2696266"/>
          <a:ext cx="882491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2457">
                  <a:extLst>
                    <a:ext uri="{9D8B030D-6E8A-4147-A177-3AD203B41FA5}">
                      <a16:colId xmlns:a16="http://schemas.microsoft.com/office/drawing/2014/main" val="2296431015"/>
                    </a:ext>
                  </a:extLst>
                </a:gridCol>
                <a:gridCol w="4412457">
                  <a:extLst>
                    <a:ext uri="{9D8B030D-6E8A-4147-A177-3AD203B41FA5}">
                      <a16:colId xmlns:a16="http://schemas.microsoft.com/office/drawing/2014/main" val="663508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Analyzing 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Top Contributor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7288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State with most violators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Maryland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4816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Top Reason for Violation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Drive’s failure to obey instructions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166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Vehicles type – Alcohol Violation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Automobile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8023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Race wise violation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White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810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Violation time period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 p.m. – 12 a.m.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368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Violation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Citation (tickets issued)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5148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Month and Year of most violation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March 2013, May </a:t>
                      </a:r>
                      <a:r>
                        <a:rPr lang="en-US" dirty="0"/>
                        <a:t>2015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64929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134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E1754-A40A-4E1F-99AB-E6D90958D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pPr algn="ctr"/>
            <a:r>
              <a:rPr lang="en-US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907AE-D9B9-442B-A963-BB5ACA15C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76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1168</TotalTime>
  <Words>155</Words>
  <Application>Microsoft Office PowerPoint</Application>
  <PresentationFormat>Widescreen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 3</vt:lpstr>
      <vt:lpstr>Ion Boardroom</vt:lpstr>
      <vt:lpstr>Analysis on Traffic Violations in the US</vt:lpstr>
      <vt:lpstr>Problem Description</vt:lpstr>
      <vt:lpstr>Recap…</vt:lpstr>
      <vt:lpstr>Post Midterm</vt:lpstr>
      <vt:lpstr>Demo</vt:lpstr>
      <vt:lpstr>Result Analyses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on Traffic Violations in the US</dc:title>
  <dc:creator>Modi, Love Tarunkumar</dc:creator>
  <cp:lastModifiedBy>Modi, Love Tarunkumar</cp:lastModifiedBy>
  <cp:revision>57</cp:revision>
  <dcterms:created xsi:type="dcterms:W3CDTF">2017-11-02T21:29:12Z</dcterms:created>
  <dcterms:modified xsi:type="dcterms:W3CDTF">2017-12-08T15:57:35Z</dcterms:modified>
</cp:coreProperties>
</file>