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8" r:id="rId5"/>
    <p:sldId id="267" r:id="rId6"/>
    <p:sldId id="262" r:id="rId7"/>
    <p:sldId id="263" r:id="rId8"/>
    <p:sldId id="271" r:id="rId9"/>
    <p:sldId id="260" r:id="rId10"/>
    <p:sldId id="261" r:id="rId11"/>
    <p:sldId id="269" r:id="rId12"/>
    <p:sldId id="270" r:id="rId13"/>
    <p:sldId id="265" r:id="rId14"/>
    <p:sldId id="266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hikumar Janakiraman" initials="RJ" lastIdx="1" clrIdx="0">
    <p:extLst>
      <p:ext uri="{19B8F6BF-5375-455C-9EA6-DF929625EA0E}">
        <p15:presenceInfo xmlns:p15="http://schemas.microsoft.com/office/powerpoint/2012/main" userId="df81bc938c3b28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6470" autoAdjust="0"/>
  </p:normalViewPr>
  <p:slideViewPr>
    <p:cSldViewPr showGuides="1">
      <p:cViewPr varScale="1">
        <p:scale>
          <a:sx n="96" d="100"/>
          <a:sy n="96" d="100"/>
        </p:scale>
        <p:origin x="86" y="125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7FE22-EBBB-4DAF-BEF7-4EA413F5058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C1C352F-F305-4617-881D-51316969F0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 main objective of this project is to understand and analyze how to use big data technologies and concepts on a real time dataset and provide data driven insights to the organization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81C6E97E-0C59-4327-914E-7E6FB6434E6F}" type="parTrans" cxnId="{4AC4D468-C3A2-4804-A8E5-1C3899CD4E1D}">
      <dgm:prSet/>
      <dgm:spPr/>
      <dgm:t>
        <a:bodyPr/>
        <a:lstStyle/>
        <a:p>
          <a:endParaRPr lang="en-US"/>
        </a:p>
      </dgm:t>
    </dgm:pt>
    <dgm:pt modelId="{151C657B-F9AA-46B2-AC4B-74CE18244978}" type="sibTrans" cxnId="{4AC4D468-C3A2-4804-A8E5-1C3899CD4E1D}">
      <dgm:prSet/>
      <dgm:spPr/>
      <dgm:t>
        <a:bodyPr/>
        <a:lstStyle/>
        <a:p>
          <a:endParaRPr lang="en-US"/>
        </a:p>
      </dgm:t>
    </dgm:pt>
    <dgm:pt modelId="{3E6FCA99-BD8D-457F-86F8-CD021E4E89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big data technologies and tools used for this project includes - apache spark, spark sql and pyspark. </a:t>
          </a:r>
        </a:p>
      </dgm:t>
    </dgm:pt>
    <dgm:pt modelId="{FE3A5DE5-8F3A-464C-8401-78F3B13DD8FC}" type="parTrans" cxnId="{4FF82F9F-6456-4D67-BC57-D1EF0C4688F1}">
      <dgm:prSet/>
      <dgm:spPr/>
      <dgm:t>
        <a:bodyPr/>
        <a:lstStyle/>
        <a:p>
          <a:endParaRPr lang="en-US"/>
        </a:p>
      </dgm:t>
    </dgm:pt>
    <dgm:pt modelId="{0F66EB91-A02E-4C93-BB58-C6DFC8DB4BF0}" type="sibTrans" cxnId="{4FF82F9F-6456-4D67-BC57-D1EF0C4688F1}">
      <dgm:prSet/>
      <dgm:spPr/>
      <dgm:t>
        <a:bodyPr/>
        <a:lstStyle/>
        <a:p>
          <a:endParaRPr lang="en-US"/>
        </a:p>
      </dgm:t>
    </dgm:pt>
    <dgm:pt modelId="{7D859B55-AB71-4CB1-BEB9-60E37D1631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Using these big data tools, we have analyzed the behavioral data of an ecommerce data and provided useful data driven insights which can help the organizations to make useful decisions.</a:t>
          </a:r>
        </a:p>
      </dgm:t>
    </dgm:pt>
    <dgm:pt modelId="{28F9ACAF-A6B1-4513-AC66-62A228E7ED34}" type="parTrans" cxnId="{3934A993-F10F-4723-A9C4-59FED603EB94}">
      <dgm:prSet/>
      <dgm:spPr/>
      <dgm:t>
        <a:bodyPr/>
        <a:lstStyle/>
        <a:p>
          <a:endParaRPr lang="en-US"/>
        </a:p>
      </dgm:t>
    </dgm:pt>
    <dgm:pt modelId="{AD7E6770-31F9-49D7-8EFA-1A37725CB185}" type="sibTrans" cxnId="{3934A993-F10F-4723-A9C4-59FED603EB94}">
      <dgm:prSet/>
      <dgm:spPr/>
      <dgm:t>
        <a:bodyPr/>
        <a:lstStyle/>
        <a:p>
          <a:endParaRPr lang="en-US"/>
        </a:p>
      </dgm:t>
    </dgm:pt>
    <dgm:pt modelId="{DB26FDDC-A0D8-4F98-AE6F-3C108F21F5C8}" type="pres">
      <dgm:prSet presAssocID="{0FA7FE22-EBBB-4DAF-BEF7-4EA413F5058A}" presName="root" presStyleCnt="0">
        <dgm:presLayoutVars>
          <dgm:dir/>
          <dgm:resizeHandles val="exact"/>
        </dgm:presLayoutVars>
      </dgm:prSet>
      <dgm:spPr/>
    </dgm:pt>
    <dgm:pt modelId="{7E623101-E2A1-4CDF-A4FE-B9A60491666D}" type="pres">
      <dgm:prSet presAssocID="{4C1C352F-F305-4617-881D-51316969F087}" presName="compNode" presStyleCnt="0"/>
      <dgm:spPr/>
    </dgm:pt>
    <dgm:pt modelId="{9FED3DAA-0DCD-4769-A000-E44E22FF4449}" type="pres">
      <dgm:prSet presAssocID="{4C1C352F-F305-4617-881D-51316969F0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496F2B4-1744-4661-9786-048EC61EFE4E}" type="pres">
      <dgm:prSet presAssocID="{4C1C352F-F305-4617-881D-51316969F087}" presName="spaceRect" presStyleCnt="0"/>
      <dgm:spPr/>
    </dgm:pt>
    <dgm:pt modelId="{484996EC-7F05-45AB-BF6D-74FCDB037128}" type="pres">
      <dgm:prSet presAssocID="{4C1C352F-F305-4617-881D-51316969F087}" presName="textRect" presStyleLbl="revTx" presStyleIdx="0" presStyleCnt="3">
        <dgm:presLayoutVars>
          <dgm:chMax val="1"/>
          <dgm:chPref val="1"/>
        </dgm:presLayoutVars>
      </dgm:prSet>
      <dgm:spPr/>
    </dgm:pt>
    <dgm:pt modelId="{937A049F-6C5E-4A80-8AA4-476F354996D2}" type="pres">
      <dgm:prSet presAssocID="{151C657B-F9AA-46B2-AC4B-74CE18244978}" presName="sibTrans" presStyleCnt="0"/>
      <dgm:spPr/>
    </dgm:pt>
    <dgm:pt modelId="{17951889-F6D2-412A-A707-2AA310CAF353}" type="pres">
      <dgm:prSet presAssocID="{3E6FCA99-BD8D-457F-86F8-CD021E4E8960}" presName="compNode" presStyleCnt="0"/>
      <dgm:spPr/>
    </dgm:pt>
    <dgm:pt modelId="{F3BDAA42-5111-46E1-8734-6D38963C93EE}" type="pres">
      <dgm:prSet presAssocID="{3E6FCA99-BD8D-457F-86F8-CD021E4E89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7F4558-31E0-49CF-AE53-86480C1DA378}" type="pres">
      <dgm:prSet presAssocID="{3E6FCA99-BD8D-457F-86F8-CD021E4E8960}" presName="spaceRect" presStyleCnt="0"/>
      <dgm:spPr/>
    </dgm:pt>
    <dgm:pt modelId="{E761A10D-4F6B-4A4C-B3AA-682768A0506B}" type="pres">
      <dgm:prSet presAssocID="{3E6FCA99-BD8D-457F-86F8-CD021E4E8960}" presName="textRect" presStyleLbl="revTx" presStyleIdx="1" presStyleCnt="3">
        <dgm:presLayoutVars>
          <dgm:chMax val="1"/>
          <dgm:chPref val="1"/>
        </dgm:presLayoutVars>
      </dgm:prSet>
      <dgm:spPr/>
    </dgm:pt>
    <dgm:pt modelId="{8A01B7F0-7640-4384-AE99-4D85F11F991A}" type="pres">
      <dgm:prSet presAssocID="{0F66EB91-A02E-4C93-BB58-C6DFC8DB4BF0}" presName="sibTrans" presStyleCnt="0"/>
      <dgm:spPr/>
    </dgm:pt>
    <dgm:pt modelId="{DE20D92A-DA07-40D2-AA6D-9B46BAF7DD94}" type="pres">
      <dgm:prSet presAssocID="{7D859B55-AB71-4CB1-BEB9-60E37D16313B}" presName="compNode" presStyleCnt="0"/>
      <dgm:spPr/>
    </dgm:pt>
    <dgm:pt modelId="{56481DBF-9E47-43A1-BEFD-7C7168B7925A}" type="pres">
      <dgm:prSet presAssocID="{7D859B55-AB71-4CB1-BEB9-60E37D1631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A4F87EC-0A48-4D58-A766-E8ED383F7998}" type="pres">
      <dgm:prSet presAssocID="{7D859B55-AB71-4CB1-BEB9-60E37D16313B}" presName="spaceRect" presStyleCnt="0"/>
      <dgm:spPr/>
    </dgm:pt>
    <dgm:pt modelId="{C7EBCE8C-1350-44D3-B41F-5FE5EC5B1157}" type="pres">
      <dgm:prSet presAssocID="{7D859B55-AB71-4CB1-BEB9-60E37D16313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AC4D468-C3A2-4804-A8E5-1C3899CD4E1D}" srcId="{0FA7FE22-EBBB-4DAF-BEF7-4EA413F5058A}" destId="{4C1C352F-F305-4617-881D-51316969F087}" srcOrd="0" destOrd="0" parTransId="{81C6E97E-0C59-4327-914E-7E6FB6434E6F}" sibTransId="{151C657B-F9AA-46B2-AC4B-74CE18244978}"/>
    <dgm:cxn modelId="{244DB976-02B3-4C6C-B4AC-AE31153E2B92}" type="presOf" srcId="{3E6FCA99-BD8D-457F-86F8-CD021E4E8960}" destId="{E761A10D-4F6B-4A4C-B3AA-682768A0506B}" srcOrd="0" destOrd="0" presId="urn:microsoft.com/office/officeart/2018/2/layout/IconLabelList"/>
    <dgm:cxn modelId="{D4F9A78D-9042-4BD1-A474-3A36A5D3DE18}" type="presOf" srcId="{7D859B55-AB71-4CB1-BEB9-60E37D16313B}" destId="{C7EBCE8C-1350-44D3-B41F-5FE5EC5B1157}" srcOrd="0" destOrd="0" presId="urn:microsoft.com/office/officeart/2018/2/layout/IconLabelList"/>
    <dgm:cxn modelId="{3934A993-F10F-4723-A9C4-59FED603EB94}" srcId="{0FA7FE22-EBBB-4DAF-BEF7-4EA413F5058A}" destId="{7D859B55-AB71-4CB1-BEB9-60E37D16313B}" srcOrd="2" destOrd="0" parTransId="{28F9ACAF-A6B1-4513-AC66-62A228E7ED34}" sibTransId="{AD7E6770-31F9-49D7-8EFA-1A37725CB185}"/>
    <dgm:cxn modelId="{4FF82F9F-6456-4D67-BC57-D1EF0C4688F1}" srcId="{0FA7FE22-EBBB-4DAF-BEF7-4EA413F5058A}" destId="{3E6FCA99-BD8D-457F-86F8-CD021E4E8960}" srcOrd="1" destOrd="0" parTransId="{FE3A5DE5-8F3A-464C-8401-78F3B13DD8FC}" sibTransId="{0F66EB91-A02E-4C93-BB58-C6DFC8DB4BF0}"/>
    <dgm:cxn modelId="{F4760DE1-42D7-4BCC-8BF9-157CA0114095}" type="presOf" srcId="{4C1C352F-F305-4617-881D-51316969F087}" destId="{484996EC-7F05-45AB-BF6D-74FCDB037128}" srcOrd="0" destOrd="0" presId="urn:microsoft.com/office/officeart/2018/2/layout/IconLabelList"/>
    <dgm:cxn modelId="{AF3C57E2-F167-44C6-9904-46E8E8671D68}" type="presOf" srcId="{0FA7FE22-EBBB-4DAF-BEF7-4EA413F5058A}" destId="{DB26FDDC-A0D8-4F98-AE6F-3C108F21F5C8}" srcOrd="0" destOrd="0" presId="urn:microsoft.com/office/officeart/2018/2/layout/IconLabelList"/>
    <dgm:cxn modelId="{003B66B2-7A2B-432A-9819-42D424B37AB9}" type="presParOf" srcId="{DB26FDDC-A0D8-4F98-AE6F-3C108F21F5C8}" destId="{7E623101-E2A1-4CDF-A4FE-B9A60491666D}" srcOrd="0" destOrd="0" presId="urn:microsoft.com/office/officeart/2018/2/layout/IconLabelList"/>
    <dgm:cxn modelId="{D5F73E1D-5F0E-46F0-910F-C9094CD06A52}" type="presParOf" srcId="{7E623101-E2A1-4CDF-A4FE-B9A60491666D}" destId="{9FED3DAA-0DCD-4769-A000-E44E22FF4449}" srcOrd="0" destOrd="0" presId="urn:microsoft.com/office/officeart/2018/2/layout/IconLabelList"/>
    <dgm:cxn modelId="{D05C43EB-642E-4B55-ACBA-AD8139971C15}" type="presParOf" srcId="{7E623101-E2A1-4CDF-A4FE-B9A60491666D}" destId="{E496F2B4-1744-4661-9786-048EC61EFE4E}" srcOrd="1" destOrd="0" presId="urn:microsoft.com/office/officeart/2018/2/layout/IconLabelList"/>
    <dgm:cxn modelId="{331254FD-60C4-4B81-AFD7-E7BC1D2142A2}" type="presParOf" srcId="{7E623101-E2A1-4CDF-A4FE-B9A60491666D}" destId="{484996EC-7F05-45AB-BF6D-74FCDB037128}" srcOrd="2" destOrd="0" presId="urn:microsoft.com/office/officeart/2018/2/layout/IconLabelList"/>
    <dgm:cxn modelId="{4692EAE6-585C-4136-A57E-0175F6602099}" type="presParOf" srcId="{DB26FDDC-A0D8-4F98-AE6F-3C108F21F5C8}" destId="{937A049F-6C5E-4A80-8AA4-476F354996D2}" srcOrd="1" destOrd="0" presId="urn:microsoft.com/office/officeart/2018/2/layout/IconLabelList"/>
    <dgm:cxn modelId="{134D5226-D996-4D95-9710-B4DD5EC0143B}" type="presParOf" srcId="{DB26FDDC-A0D8-4F98-AE6F-3C108F21F5C8}" destId="{17951889-F6D2-412A-A707-2AA310CAF353}" srcOrd="2" destOrd="0" presId="urn:microsoft.com/office/officeart/2018/2/layout/IconLabelList"/>
    <dgm:cxn modelId="{DB64DEE0-71C3-4ECD-8971-6129C0BA8729}" type="presParOf" srcId="{17951889-F6D2-412A-A707-2AA310CAF353}" destId="{F3BDAA42-5111-46E1-8734-6D38963C93EE}" srcOrd="0" destOrd="0" presId="urn:microsoft.com/office/officeart/2018/2/layout/IconLabelList"/>
    <dgm:cxn modelId="{6943CE14-B62D-4D6D-9D0C-2E33347938AC}" type="presParOf" srcId="{17951889-F6D2-412A-A707-2AA310CAF353}" destId="{957F4558-31E0-49CF-AE53-86480C1DA378}" srcOrd="1" destOrd="0" presId="urn:microsoft.com/office/officeart/2018/2/layout/IconLabelList"/>
    <dgm:cxn modelId="{F3398E9B-72C9-4CAC-A58A-85D0F9039F7C}" type="presParOf" srcId="{17951889-F6D2-412A-A707-2AA310CAF353}" destId="{E761A10D-4F6B-4A4C-B3AA-682768A0506B}" srcOrd="2" destOrd="0" presId="urn:microsoft.com/office/officeart/2018/2/layout/IconLabelList"/>
    <dgm:cxn modelId="{064B8223-CA05-455D-9554-183271088401}" type="presParOf" srcId="{DB26FDDC-A0D8-4F98-AE6F-3C108F21F5C8}" destId="{8A01B7F0-7640-4384-AE99-4D85F11F991A}" srcOrd="3" destOrd="0" presId="urn:microsoft.com/office/officeart/2018/2/layout/IconLabelList"/>
    <dgm:cxn modelId="{A6F59A69-1D32-4333-98DF-82A5BEFE7402}" type="presParOf" srcId="{DB26FDDC-A0D8-4F98-AE6F-3C108F21F5C8}" destId="{DE20D92A-DA07-40D2-AA6D-9B46BAF7DD94}" srcOrd="4" destOrd="0" presId="urn:microsoft.com/office/officeart/2018/2/layout/IconLabelList"/>
    <dgm:cxn modelId="{6434565C-28FE-4122-B12E-D93C5C1C5317}" type="presParOf" srcId="{DE20D92A-DA07-40D2-AA6D-9B46BAF7DD94}" destId="{56481DBF-9E47-43A1-BEFD-7C7168B7925A}" srcOrd="0" destOrd="0" presId="urn:microsoft.com/office/officeart/2018/2/layout/IconLabelList"/>
    <dgm:cxn modelId="{B85C5F9B-F1DF-40F8-96EA-BD051D1B936E}" type="presParOf" srcId="{DE20D92A-DA07-40D2-AA6D-9B46BAF7DD94}" destId="{9A4F87EC-0A48-4D58-A766-E8ED383F7998}" srcOrd="1" destOrd="0" presId="urn:microsoft.com/office/officeart/2018/2/layout/IconLabelList"/>
    <dgm:cxn modelId="{988A740B-4544-46A8-BC9E-C4F40B7B2BC3}" type="presParOf" srcId="{DE20D92A-DA07-40D2-AA6D-9B46BAF7DD94}" destId="{C7EBCE8C-1350-44D3-B41F-5FE5EC5B11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60EE0B-C054-4199-A9EF-DB09AEED680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3DBE968-5D1C-4B79-817D-4E7550C1FAC0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Behavior Analysis</a:t>
          </a:r>
        </a:p>
      </dgm:t>
    </dgm:pt>
    <dgm:pt modelId="{7C67CBD8-A745-47C5-AAF3-25E1CBAFC46B}" type="parTrans" cxnId="{B973D652-E85C-4CAF-A28D-8B68D553BBCF}">
      <dgm:prSet/>
      <dgm:spPr/>
      <dgm:t>
        <a:bodyPr/>
        <a:lstStyle/>
        <a:p>
          <a:endParaRPr lang="en-US"/>
        </a:p>
      </dgm:t>
    </dgm:pt>
    <dgm:pt modelId="{8EA3EF55-8FD0-4D7A-AC6D-D3451D2AED19}" type="sibTrans" cxnId="{B973D652-E85C-4CAF-A28D-8B68D553BBCF}">
      <dgm:prSet/>
      <dgm:spPr/>
      <dgm:t>
        <a:bodyPr/>
        <a:lstStyle/>
        <a:p>
          <a:endParaRPr lang="en-US"/>
        </a:p>
      </dgm:t>
    </dgm:pt>
    <dgm:pt modelId="{A50EAEBE-4D34-4318-A89A-BFE8BFED5E6B}">
      <dgm:prSet custT="1"/>
      <dgm:spPr/>
      <dgm:t>
        <a:bodyPr/>
        <a:lstStyle/>
        <a:p>
          <a:r>
            <a:rPr lang="en-US" sz="1800" dirty="0"/>
            <a:t>Which brand is most preferred under various categories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C6E6ED-1879-4C23-ABC2-53065CBD6A52}" type="parTrans" cxnId="{48D33224-7545-48A2-B545-527FEBF3C615}">
      <dgm:prSet/>
      <dgm:spPr/>
      <dgm:t>
        <a:bodyPr/>
        <a:lstStyle/>
        <a:p>
          <a:endParaRPr lang="en-US"/>
        </a:p>
      </dgm:t>
    </dgm:pt>
    <dgm:pt modelId="{B4D135F7-2764-4043-8604-43B8F2530DAD}" type="sibTrans" cxnId="{48D33224-7545-48A2-B545-527FEBF3C615}">
      <dgm:prSet/>
      <dgm:spPr/>
      <dgm:t>
        <a:bodyPr/>
        <a:lstStyle/>
        <a:p>
          <a:endParaRPr lang="en-US"/>
        </a:p>
      </dgm:t>
    </dgm:pt>
    <dgm:pt modelId="{F1A044C2-6391-4C4D-AFFF-DA3176FBF56E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Highest revenue generating brands under a particular category</a:t>
          </a:r>
        </a:p>
      </dgm:t>
    </dgm:pt>
    <dgm:pt modelId="{CC96E5E2-22C8-436A-982A-CFBFD4F3022E}" type="parTrans" cxnId="{0EACE03D-3C75-427C-80A2-761CB5E332C6}">
      <dgm:prSet/>
      <dgm:spPr/>
      <dgm:t>
        <a:bodyPr/>
        <a:lstStyle/>
        <a:p>
          <a:endParaRPr lang="en-US"/>
        </a:p>
      </dgm:t>
    </dgm:pt>
    <dgm:pt modelId="{63D8C058-05EA-45C3-BD98-420FAB491F2D}" type="sibTrans" cxnId="{0EACE03D-3C75-427C-80A2-761CB5E332C6}">
      <dgm:prSet/>
      <dgm:spPr/>
      <dgm:t>
        <a:bodyPr/>
        <a:lstStyle/>
        <a:p>
          <a:endParaRPr lang="en-US"/>
        </a:p>
      </dgm:t>
    </dgm:pt>
    <dgm:pt modelId="{8ACC2ADA-BF6B-4B8E-963C-B867792ABFEC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Brand and Categories generating maximum Revenue</a:t>
          </a:r>
        </a:p>
      </dgm:t>
    </dgm:pt>
    <dgm:pt modelId="{958912E3-FE20-4907-9F4C-7D2F41712D63}" type="parTrans" cxnId="{4C3CE6A0-0C05-4ACB-B7D3-A7AA04972DB8}">
      <dgm:prSet/>
      <dgm:spPr/>
      <dgm:t>
        <a:bodyPr/>
        <a:lstStyle/>
        <a:p>
          <a:endParaRPr lang="en-US"/>
        </a:p>
      </dgm:t>
    </dgm:pt>
    <dgm:pt modelId="{1DFD03C9-A86A-4615-9F67-EB7EFC20A933}" type="sibTrans" cxnId="{4C3CE6A0-0C05-4ACB-B7D3-A7AA04972DB8}">
      <dgm:prSet/>
      <dgm:spPr/>
      <dgm:t>
        <a:bodyPr/>
        <a:lstStyle/>
        <a:p>
          <a:endParaRPr lang="en-US"/>
        </a:p>
      </dgm:t>
    </dgm:pt>
    <dgm:pt modelId="{83FFF00F-C95E-4EDB-995E-F9D17FC2EDBB}" type="pres">
      <dgm:prSet presAssocID="{7860EE0B-C054-4199-A9EF-DB09AEED6807}" presName="root" presStyleCnt="0">
        <dgm:presLayoutVars>
          <dgm:dir/>
          <dgm:resizeHandles val="exact"/>
        </dgm:presLayoutVars>
      </dgm:prSet>
      <dgm:spPr/>
    </dgm:pt>
    <dgm:pt modelId="{DB884B45-AFDE-4A0A-858D-EF6D9112840C}" type="pres">
      <dgm:prSet presAssocID="{7860EE0B-C054-4199-A9EF-DB09AEED6807}" presName="container" presStyleCnt="0">
        <dgm:presLayoutVars>
          <dgm:dir/>
          <dgm:resizeHandles val="exact"/>
        </dgm:presLayoutVars>
      </dgm:prSet>
      <dgm:spPr/>
    </dgm:pt>
    <dgm:pt modelId="{C50713E9-FFCA-42A5-8172-ECFEBFD1F48B}" type="pres">
      <dgm:prSet presAssocID="{D3DBE968-5D1C-4B79-817D-4E7550C1FAC0}" presName="compNode" presStyleCnt="0"/>
      <dgm:spPr/>
    </dgm:pt>
    <dgm:pt modelId="{5912BECB-3A6B-44E1-8D5B-D0261EA5E08D}" type="pres">
      <dgm:prSet presAssocID="{D3DBE968-5D1C-4B79-817D-4E7550C1FAC0}" presName="iconBgRect" presStyleLbl="bgShp" presStyleIdx="0" presStyleCnt="4"/>
      <dgm:spPr/>
    </dgm:pt>
    <dgm:pt modelId="{E53CE49C-F563-477D-A687-C8C7FB4EA8D7}" type="pres">
      <dgm:prSet presAssocID="{D3DBE968-5D1C-4B79-817D-4E7550C1FA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BE7276F-9529-4819-94FA-CCB51ED9FBD6}" type="pres">
      <dgm:prSet presAssocID="{D3DBE968-5D1C-4B79-817D-4E7550C1FAC0}" presName="spaceRect" presStyleCnt="0"/>
      <dgm:spPr/>
    </dgm:pt>
    <dgm:pt modelId="{5C13D9E9-B32C-4650-B639-C52774BC675E}" type="pres">
      <dgm:prSet presAssocID="{D3DBE968-5D1C-4B79-817D-4E7550C1FAC0}" presName="textRect" presStyleLbl="revTx" presStyleIdx="0" presStyleCnt="4">
        <dgm:presLayoutVars>
          <dgm:chMax val="1"/>
          <dgm:chPref val="1"/>
        </dgm:presLayoutVars>
      </dgm:prSet>
      <dgm:spPr/>
    </dgm:pt>
    <dgm:pt modelId="{6126DF05-A625-4BE4-A02A-772BFA870D65}" type="pres">
      <dgm:prSet presAssocID="{8EA3EF55-8FD0-4D7A-AC6D-D3451D2AED19}" presName="sibTrans" presStyleLbl="sibTrans2D1" presStyleIdx="0" presStyleCnt="0"/>
      <dgm:spPr/>
    </dgm:pt>
    <dgm:pt modelId="{0522A883-38BE-4C91-9E62-D01F8A5A9027}" type="pres">
      <dgm:prSet presAssocID="{A50EAEBE-4D34-4318-A89A-BFE8BFED5E6B}" presName="compNode" presStyleCnt="0"/>
      <dgm:spPr/>
    </dgm:pt>
    <dgm:pt modelId="{0CC9B75F-32F5-4C46-B31B-53E63CACB1FA}" type="pres">
      <dgm:prSet presAssocID="{A50EAEBE-4D34-4318-A89A-BFE8BFED5E6B}" presName="iconBgRect" presStyleLbl="bgShp" presStyleIdx="1" presStyleCnt="4"/>
      <dgm:spPr/>
    </dgm:pt>
    <dgm:pt modelId="{ACB60B95-399C-456E-A65F-79915B0CA41A}" type="pres">
      <dgm:prSet presAssocID="{A50EAEBE-4D34-4318-A89A-BFE8BFED5E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A38BBF-00EC-4197-80EA-98FF4B0B377A}" type="pres">
      <dgm:prSet presAssocID="{A50EAEBE-4D34-4318-A89A-BFE8BFED5E6B}" presName="spaceRect" presStyleCnt="0"/>
      <dgm:spPr/>
    </dgm:pt>
    <dgm:pt modelId="{3C662038-82A2-4F16-8661-8C79F63D06D7}" type="pres">
      <dgm:prSet presAssocID="{A50EAEBE-4D34-4318-A89A-BFE8BFED5E6B}" presName="textRect" presStyleLbl="revTx" presStyleIdx="1" presStyleCnt="4">
        <dgm:presLayoutVars>
          <dgm:chMax val="1"/>
          <dgm:chPref val="1"/>
        </dgm:presLayoutVars>
      </dgm:prSet>
      <dgm:spPr/>
    </dgm:pt>
    <dgm:pt modelId="{09B5926E-9C9D-4A9D-AC43-8A6A69100200}" type="pres">
      <dgm:prSet presAssocID="{B4D135F7-2764-4043-8604-43B8F2530DAD}" presName="sibTrans" presStyleLbl="sibTrans2D1" presStyleIdx="0" presStyleCnt="0"/>
      <dgm:spPr/>
    </dgm:pt>
    <dgm:pt modelId="{4E42CFD9-B915-4B8C-B973-76078C8C4E52}" type="pres">
      <dgm:prSet presAssocID="{F1A044C2-6391-4C4D-AFFF-DA3176FBF56E}" presName="compNode" presStyleCnt="0"/>
      <dgm:spPr/>
    </dgm:pt>
    <dgm:pt modelId="{7E4FC9BC-394F-4BB2-B65B-8C0190D7B531}" type="pres">
      <dgm:prSet presAssocID="{F1A044C2-6391-4C4D-AFFF-DA3176FBF56E}" presName="iconBgRect" presStyleLbl="bgShp" presStyleIdx="2" presStyleCnt="4"/>
      <dgm:spPr/>
    </dgm:pt>
    <dgm:pt modelId="{9C278F39-8E1E-4006-B000-E5B36D9B64D1}" type="pres">
      <dgm:prSet presAssocID="{F1A044C2-6391-4C4D-AFFF-DA3176FBF5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DFAA843-8B5A-4B32-82B6-5A29430FF0F4}" type="pres">
      <dgm:prSet presAssocID="{F1A044C2-6391-4C4D-AFFF-DA3176FBF56E}" presName="spaceRect" presStyleCnt="0"/>
      <dgm:spPr/>
    </dgm:pt>
    <dgm:pt modelId="{26736202-16A0-4723-A261-5275CC0112BD}" type="pres">
      <dgm:prSet presAssocID="{F1A044C2-6391-4C4D-AFFF-DA3176FBF56E}" presName="textRect" presStyleLbl="revTx" presStyleIdx="2" presStyleCnt="4">
        <dgm:presLayoutVars>
          <dgm:chMax val="1"/>
          <dgm:chPref val="1"/>
        </dgm:presLayoutVars>
      </dgm:prSet>
      <dgm:spPr/>
    </dgm:pt>
    <dgm:pt modelId="{6C93284C-FEBF-4046-8F41-F3318F8A23DD}" type="pres">
      <dgm:prSet presAssocID="{63D8C058-05EA-45C3-BD98-420FAB491F2D}" presName="sibTrans" presStyleLbl="sibTrans2D1" presStyleIdx="0" presStyleCnt="0"/>
      <dgm:spPr/>
    </dgm:pt>
    <dgm:pt modelId="{C7D0560D-7F37-45FF-B91E-5FCB99E97858}" type="pres">
      <dgm:prSet presAssocID="{8ACC2ADA-BF6B-4B8E-963C-B867792ABFEC}" presName="compNode" presStyleCnt="0"/>
      <dgm:spPr/>
    </dgm:pt>
    <dgm:pt modelId="{4D0D2C4A-B8F6-4E89-9C5B-AE3863500E6A}" type="pres">
      <dgm:prSet presAssocID="{8ACC2ADA-BF6B-4B8E-963C-B867792ABFEC}" presName="iconBgRect" presStyleLbl="bgShp" presStyleIdx="3" presStyleCnt="4"/>
      <dgm:spPr/>
    </dgm:pt>
    <dgm:pt modelId="{8F9AEF2E-D115-4EB0-8F81-92EDCA921F48}" type="pres">
      <dgm:prSet presAssocID="{8ACC2ADA-BF6B-4B8E-963C-B867792ABF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2FFFE12-498E-4EF1-A379-C84AAF8D150D}" type="pres">
      <dgm:prSet presAssocID="{8ACC2ADA-BF6B-4B8E-963C-B867792ABFEC}" presName="spaceRect" presStyleCnt="0"/>
      <dgm:spPr/>
    </dgm:pt>
    <dgm:pt modelId="{54EDE7CC-408D-415B-80F8-8FDF5274645E}" type="pres">
      <dgm:prSet presAssocID="{8ACC2ADA-BF6B-4B8E-963C-B867792ABFE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8AC414-F8EA-472C-9957-879CE9E18A8D}" type="presOf" srcId="{B4D135F7-2764-4043-8604-43B8F2530DAD}" destId="{09B5926E-9C9D-4A9D-AC43-8A6A69100200}" srcOrd="0" destOrd="0" presId="urn:microsoft.com/office/officeart/2018/2/layout/IconCircleList"/>
    <dgm:cxn modelId="{48D33224-7545-48A2-B545-527FEBF3C615}" srcId="{7860EE0B-C054-4199-A9EF-DB09AEED6807}" destId="{A50EAEBE-4D34-4318-A89A-BFE8BFED5E6B}" srcOrd="1" destOrd="0" parTransId="{99C6E6ED-1879-4C23-ABC2-53065CBD6A52}" sibTransId="{B4D135F7-2764-4043-8604-43B8F2530DAD}"/>
    <dgm:cxn modelId="{0EACE03D-3C75-427C-80A2-761CB5E332C6}" srcId="{7860EE0B-C054-4199-A9EF-DB09AEED6807}" destId="{F1A044C2-6391-4C4D-AFFF-DA3176FBF56E}" srcOrd="2" destOrd="0" parTransId="{CC96E5E2-22C8-436A-982A-CFBFD4F3022E}" sibTransId="{63D8C058-05EA-45C3-BD98-420FAB491F2D}"/>
    <dgm:cxn modelId="{07EAD55B-BD3C-4887-8ADF-41BE1BEEA5BE}" type="presOf" srcId="{8ACC2ADA-BF6B-4B8E-963C-B867792ABFEC}" destId="{54EDE7CC-408D-415B-80F8-8FDF5274645E}" srcOrd="0" destOrd="0" presId="urn:microsoft.com/office/officeart/2018/2/layout/IconCircleList"/>
    <dgm:cxn modelId="{B973D652-E85C-4CAF-A28D-8B68D553BBCF}" srcId="{7860EE0B-C054-4199-A9EF-DB09AEED6807}" destId="{D3DBE968-5D1C-4B79-817D-4E7550C1FAC0}" srcOrd="0" destOrd="0" parTransId="{7C67CBD8-A745-47C5-AAF3-25E1CBAFC46B}" sibTransId="{8EA3EF55-8FD0-4D7A-AC6D-D3451D2AED19}"/>
    <dgm:cxn modelId="{DDDF5886-5294-40C4-A007-516E75BEC57E}" type="presOf" srcId="{63D8C058-05EA-45C3-BD98-420FAB491F2D}" destId="{6C93284C-FEBF-4046-8F41-F3318F8A23DD}" srcOrd="0" destOrd="0" presId="urn:microsoft.com/office/officeart/2018/2/layout/IconCircleList"/>
    <dgm:cxn modelId="{4C3CE6A0-0C05-4ACB-B7D3-A7AA04972DB8}" srcId="{7860EE0B-C054-4199-A9EF-DB09AEED6807}" destId="{8ACC2ADA-BF6B-4B8E-963C-B867792ABFEC}" srcOrd="3" destOrd="0" parTransId="{958912E3-FE20-4907-9F4C-7D2F41712D63}" sibTransId="{1DFD03C9-A86A-4615-9F67-EB7EFC20A933}"/>
    <dgm:cxn modelId="{9B8A06A4-B6AB-4BD0-BEF2-E8A792FE8A20}" type="presOf" srcId="{8EA3EF55-8FD0-4D7A-AC6D-D3451D2AED19}" destId="{6126DF05-A625-4BE4-A02A-772BFA870D65}" srcOrd="0" destOrd="0" presId="urn:microsoft.com/office/officeart/2018/2/layout/IconCircleList"/>
    <dgm:cxn modelId="{894694AF-4626-42BE-BC4D-B11A70F0AE01}" type="presOf" srcId="{7860EE0B-C054-4199-A9EF-DB09AEED6807}" destId="{83FFF00F-C95E-4EDB-995E-F9D17FC2EDBB}" srcOrd="0" destOrd="0" presId="urn:microsoft.com/office/officeart/2018/2/layout/IconCircleList"/>
    <dgm:cxn modelId="{A47C55B9-1B01-4737-935C-761CE1D8602E}" type="presOf" srcId="{A50EAEBE-4D34-4318-A89A-BFE8BFED5E6B}" destId="{3C662038-82A2-4F16-8661-8C79F63D06D7}" srcOrd="0" destOrd="0" presId="urn:microsoft.com/office/officeart/2018/2/layout/IconCircleList"/>
    <dgm:cxn modelId="{923206D7-27FD-485E-87AF-C6851A16420D}" type="presOf" srcId="{F1A044C2-6391-4C4D-AFFF-DA3176FBF56E}" destId="{26736202-16A0-4723-A261-5275CC0112BD}" srcOrd="0" destOrd="0" presId="urn:microsoft.com/office/officeart/2018/2/layout/IconCircleList"/>
    <dgm:cxn modelId="{1B31D6F4-2BC1-4911-81AE-B6E466CF45BF}" type="presOf" srcId="{D3DBE968-5D1C-4B79-817D-4E7550C1FAC0}" destId="{5C13D9E9-B32C-4650-B639-C52774BC675E}" srcOrd="0" destOrd="0" presId="urn:microsoft.com/office/officeart/2018/2/layout/IconCircleList"/>
    <dgm:cxn modelId="{BF3C6DA1-5F38-4DD5-A0FE-D3C3007E4D9C}" type="presParOf" srcId="{83FFF00F-C95E-4EDB-995E-F9D17FC2EDBB}" destId="{DB884B45-AFDE-4A0A-858D-EF6D9112840C}" srcOrd="0" destOrd="0" presId="urn:microsoft.com/office/officeart/2018/2/layout/IconCircleList"/>
    <dgm:cxn modelId="{600DCA8E-B410-4492-9E8E-BFD79EC371E5}" type="presParOf" srcId="{DB884B45-AFDE-4A0A-858D-EF6D9112840C}" destId="{C50713E9-FFCA-42A5-8172-ECFEBFD1F48B}" srcOrd="0" destOrd="0" presId="urn:microsoft.com/office/officeart/2018/2/layout/IconCircleList"/>
    <dgm:cxn modelId="{E3312473-149C-4D54-B1D9-09F51CEDD245}" type="presParOf" srcId="{C50713E9-FFCA-42A5-8172-ECFEBFD1F48B}" destId="{5912BECB-3A6B-44E1-8D5B-D0261EA5E08D}" srcOrd="0" destOrd="0" presId="urn:microsoft.com/office/officeart/2018/2/layout/IconCircleList"/>
    <dgm:cxn modelId="{58F9E32A-95FF-4D3C-9ADA-11905C7D4F0C}" type="presParOf" srcId="{C50713E9-FFCA-42A5-8172-ECFEBFD1F48B}" destId="{E53CE49C-F563-477D-A687-C8C7FB4EA8D7}" srcOrd="1" destOrd="0" presId="urn:microsoft.com/office/officeart/2018/2/layout/IconCircleList"/>
    <dgm:cxn modelId="{BAFDDE4E-DC59-4378-A8B0-893FE354EEFF}" type="presParOf" srcId="{C50713E9-FFCA-42A5-8172-ECFEBFD1F48B}" destId="{6BE7276F-9529-4819-94FA-CCB51ED9FBD6}" srcOrd="2" destOrd="0" presId="urn:microsoft.com/office/officeart/2018/2/layout/IconCircleList"/>
    <dgm:cxn modelId="{38B240BE-193B-4D5E-8F36-89367E4D8933}" type="presParOf" srcId="{C50713E9-FFCA-42A5-8172-ECFEBFD1F48B}" destId="{5C13D9E9-B32C-4650-B639-C52774BC675E}" srcOrd="3" destOrd="0" presId="urn:microsoft.com/office/officeart/2018/2/layout/IconCircleList"/>
    <dgm:cxn modelId="{CF1DEB5F-7105-41CD-8EF5-989DA06D51D3}" type="presParOf" srcId="{DB884B45-AFDE-4A0A-858D-EF6D9112840C}" destId="{6126DF05-A625-4BE4-A02A-772BFA870D65}" srcOrd="1" destOrd="0" presId="urn:microsoft.com/office/officeart/2018/2/layout/IconCircleList"/>
    <dgm:cxn modelId="{983978B6-DC3A-4C3A-A010-5C679B9DF3B1}" type="presParOf" srcId="{DB884B45-AFDE-4A0A-858D-EF6D9112840C}" destId="{0522A883-38BE-4C91-9E62-D01F8A5A9027}" srcOrd="2" destOrd="0" presId="urn:microsoft.com/office/officeart/2018/2/layout/IconCircleList"/>
    <dgm:cxn modelId="{2CD2D072-4B18-4095-A72B-D6ED14F906DC}" type="presParOf" srcId="{0522A883-38BE-4C91-9E62-D01F8A5A9027}" destId="{0CC9B75F-32F5-4C46-B31B-53E63CACB1FA}" srcOrd="0" destOrd="0" presId="urn:microsoft.com/office/officeart/2018/2/layout/IconCircleList"/>
    <dgm:cxn modelId="{66FE0CB9-6381-409D-9813-C0E9A20220E4}" type="presParOf" srcId="{0522A883-38BE-4C91-9E62-D01F8A5A9027}" destId="{ACB60B95-399C-456E-A65F-79915B0CA41A}" srcOrd="1" destOrd="0" presId="urn:microsoft.com/office/officeart/2018/2/layout/IconCircleList"/>
    <dgm:cxn modelId="{74E48D49-18D0-4BA1-B53C-C9608293BE28}" type="presParOf" srcId="{0522A883-38BE-4C91-9E62-D01F8A5A9027}" destId="{98A38BBF-00EC-4197-80EA-98FF4B0B377A}" srcOrd="2" destOrd="0" presId="urn:microsoft.com/office/officeart/2018/2/layout/IconCircleList"/>
    <dgm:cxn modelId="{5075316C-C708-48A4-9D00-AF3132886AE7}" type="presParOf" srcId="{0522A883-38BE-4C91-9E62-D01F8A5A9027}" destId="{3C662038-82A2-4F16-8661-8C79F63D06D7}" srcOrd="3" destOrd="0" presId="urn:microsoft.com/office/officeart/2018/2/layout/IconCircleList"/>
    <dgm:cxn modelId="{443BFA8C-B989-40D1-8CD8-E771483362F6}" type="presParOf" srcId="{DB884B45-AFDE-4A0A-858D-EF6D9112840C}" destId="{09B5926E-9C9D-4A9D-AC43-8A6A69100200}" srcOrd="3" destOrd="0" presId="urn:microsoft.com/office/officeart/2018/2/layout/IconCircleList"/>
    <dgm:cxn modelId="{FEAA2557-A539-43BB-81D2-13A2262A911E}" type="presParOf" srcId="{DB884B45-AFDE-4A0A-858D-EF6D9112840C}" destId="{4E42CFD9-B915-4B8C-B973-76078C8C4E52}" srcOrd="4" destOrd="0" presId="urn:microsoft.com/office/officeart/2018/2/layout/IconCircleList"/>
    <dgm:cxn modelId="{BB083083-943C-47B8-AFEF-8C661E9C92E4}" type="presParOf" srcId="{4E42CFD9-B915-4B8C-B973-76078C8C4E52}" destId="{7E4FC9BC-394F-4BB2-B65B-8C0190D7B531}" srcOrd="0" destOrd="0" presId="urn:microsoft.com/office/officeart/2018/2/layout/IconCircleList"/>
    <dgm:cxn modelId="{4F44797F-380C-4F53-8BD5-0A42DF4061E8}" type="presParOf" srcId="{4E42CFD9-B915-4B8C-B973-76078C8C4E52}" destId="{9C278F39-8E1E-4006-B000-E5B36D9B64D1}" srcOrd="1" destOrd="0" presId="urn:microsoft.com/office/officeart/2018/2/layout/IconCircleList"/>
    <dgm:cxn modelId="{D55BF149-56D4-461E-ACFE-315029AC3F3B}" type="presParOf" srcId="{4E42CFD9-B915-4B8C-B973-76078C8C4E52}" destId="{BDFAA843-8B5A-4B32-82B6-5A29430FF0F4}" srcOrd="2" destOrd="0" presId="urn:microsoft.com/office/officeart/2018/2/layout/IconCircleList"/>
    <dgm:cxn modelId="{327C772C-50E7-4F26-9FAB-88AD95909ACD}" type="presParOf" srcId="{4E42CFD9-B915-4B8C-B973-76078C8C4E52}" destId="{26736202-16A0-4723-A261-5275CC0112BD}" srcOrd="3" destOrd="0" presId="urn:microsoft.com/office/officeart/2018/2/layout/IconCircleList"/>
    <dgm:cxn modelId="{3D0593B9-97A9-4276-9283-773BF8441021}" type="presParOf" srcId="{DB884B45-AFDE-4A0A-858D-EF6D9112840C}" destId="{6C93284C-FEBF-4046-8F41-F3318F8A23DD}" srcOrd="5" destOrd="0" presId="urn:microsoft.com/office/officeart/2018/2/layout/IconCircleList"/>
    <dgm:cxn modelId="{AB385A5A-3C18-4634-9390-7242864BBC9A}" type="presParOf" srcId="{DB884B45-AFDE-4A0A-858D-EF6D9112840C}" destId="{C7D0560D-7F37-45FF-B91E-5FCB99E97858}" srcOrd="6" destOrd="0" presId="urn:microsoft.com/office/officeart/2018/2/layout/IconCircleList"/>
    <dgm:cxn modelId="{66607011-9E23-4461-A7CE-B4A75F41D6E2}" type="presParOf" srcId="{C7D0560D-7F37-45FF-B91E-5FCB99E97858}" destId="{4D0D2C4A-B8F6-4E89-9C5B-AE3863500E6A}" srcOrd="0" destOrd="0" presId="urn:microsoft.com/office/officeart/2018/2/layout/IconCircleList"/>
    <dgm:cxn modelId="{A9CC0E3E-564F-4284-92D5-7B523FAC14E7}" type="presParOf" srcId="{C7D0560D-7F37-45FF-B91E-5FCB99E97858}" destId="{8F9AEF2E-D115-4EB0-8F81-92EDCA921F48}" srcOrd="1" destOrd="0" presId="urn:microsoft.com/office/officeart/2018/2/layout/IconCircleList"/>
    <dgm:cxn modelId="{1A06B235-6A8F-4C69-97A9-3B792EEA6B7A}" type="presParOf" srcId="{C7D0560D-7F37-45FF-B91E-5FCB99E97858}" destId="{02FFFE12-498E-4EF1-A379-C84AAF8D150D}" srcOrd="2" destOrd="0" presId="urn:microsoft.com/office/officeart/2018/2/layout/IconCircleList"/>
    <dgm:cxn modelId="{3164293E-D204-4DBC-A37B-30E9AB24C8DF}" type="presParOf" srcId="{C7D0560D-7F37-45FF-B91E-5FCB99E97858}" destId="{54EDE7CC-408D-415B-80F8-8FDF5274645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F6727C-9850-4313-8772-00C424BC0F33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FEFE47A-B913-4FE5-A340-633090D60C99}">
      <dgm:prSet/>
      <dgm:spPr/>
      <dgm:t>
        <a:bodyPr/>
        <a:lstStyle/>
        <a:p>
          <a:r>
            <a:rPr lang="en-IN"/>
            <a:t>Event_Time</a:t>
          </a:r>
          <a:endParaRPr lang="en-US"/>
        </a:p>
      </dgm:t>
    </dgm:pt>
    <dgm:pt modelId="{7DE4A87A-1621-4EF6-BCAE-01A7FFFC434C}" type="parTrans" cxnId="{315A3FA4-BB37-47D7-B810-BD1118EB822D}">
      <dgm:prSet/>
      <dgm:spPr/>
      <dgm:t>
        <a:bodyPr/>
        <a:lstStyle/>
        <a:p>
          <a:endParaRPr lang="en-US"/>
        </a:p>
      </dgm:t>
    </dgm:pt>
    <dgm:pt modelId="{60C8C2AB-3184-4BC6-B93A-69973CE6C64F}" type="sibTrans" cxnId="{315A3FA4-BB37-47D7-B810-BD1118EB822D}">
      <dgm:prSet/>
      <dgm:spPr/>
      <dgm:t>
        <a:bodyPr/>
        <a:lstStyle/>
        <a:p>
          <a:endParaRPr lang="en-US"/>
        </a:p>
      </dgm:t>
    </dgm:pt>
    <dgm:pt modelId="{CC7DBD99-CCAB-4934-AF4A-00D0E11CB76D}">
      <dgm:prSet/>
      <dgm:spPr/>
      <dgm:t>
        <a:bodyPr/>
        <a:lstStyle/>
        <a:p>
          <a:r>
            <a:rPr lang="en-IN"/>
            <a:t>Event_Type</a:t>
          </a:r>
          <a:endParaRPr lang="en-US"/>
        </a:p>
      </dgm:t>
    </dgm:pt>
    <dgm:pt modelId="{3D9ADD90-9F95-40B4-BB29-AD7B894937AA}" type="parTrans" cxnId="{D515BD6E-B71F-4BDC-9154-0E07E4D58633}">
      <dgm:prSet/>
      <dgm:spPr/>
      <dgm:t>
        <a:bodyPr/>
        <a:lstStyle/>
        <a:p>
          <a:endParaRPr lang="en-US"/>
        </a:p>
      </dgm:t>
    </dgm:pt>
    <dgm:pt modelId="{5EC81C87-F890-4594-8C14-AD1B36D9296D}" type="sibTrans" cxnId="{D515BD6E-B71F-4BDC-9154-0E07E4D58633}">
      <dgm:prSet/>
      <dgm:spPr/>
      <dgm:t>
        <a:bodyPr/>
        <a:lstStyle/>
        <a:p>
          <a:endParaRPr lang="en-US"/>
        </a:p>
      </dgm:t>
    </dgm:pt>
    <dgm:pt modelId="{6DC432E9-E5F1-4DD5-A2E4-A3DCA3D2AB67}">
      <dgm:prSet/>
      <dgm:spPr/>
      <dgm:t>
        <a:bodyPr/>
        <a:lstStyle/>
        <a:p>
          <a:r>
            <a:rPr lang="en-IN"/>
            <a:t>Product_ID</a:t>
          </a:r>
          <a:endParaRPr lang="en-US"/>
        </a:p>
      </dgm:t>
    </dgm:pt>
    <dgm:pt modelId="{EEBBFE37-6102-480F-8635-CB82C0E2AEF4}" type="parTrans" cxnId="{FDA7F3BD-FBEE-48B0-8EB9-324FF079BD73}">
      <dgm:prSet/>
      <dgm:spPr/>
      <dgm:t>
        <a:bodyPr/>
        <a:lstStyle/>
        <a:p>
          <a:endParaRPr lang="en-US"/>
        </a:p>
      </dgm:t>
    </dgm:pt>
    <dgm:pt modelId="{6CB7388C-9B00-4F54-8E15-5362A38F6892}" type="sibTrans" cxnId="{FDA7F3BD-FBEE-48B0-8EB9-324FF079BD73}">
      <dgm:prSet/>
      <dgm:spPr/>
      <dgm:t>
        <a:bodyPr/>
        <a:lstStyle/>
        <a:p>
          <a:endParaRPr lang="en-US"/>
        </a:p>
      </dgm:t>
    </dgm:pt>
    <dgm:pt modelId="{2B8412E6-3221-4D9F-9710-538EF7472979}">
      <dgm:prSet/>
      <dgm:spPr/>
      <dgm:t>
        <a:bodyPr/>
        <a:lstStyle/>
        <a:p>
          <a:r>
            <a:rPr lang="en-IN"/>
            <a:t>Category_ID</a:t>
          </a:r>
          <a:endParaRPr lang="en-US"/>
        </a:p>
      </dgm:t>
    </dgm:pt>
    <dgm:pt modelId="{BAC0800B-4AAB-450B-B18B-0B9B771D5BB3}" type="parTrans" cxnId="{F0FEFFA0-BAAD-4850-A355-6023F7FB013D}">
      <dgm:prSet/>
      <dgm:spPr/>
      <dgm:t>
        <a:bodyPr/>
        <a:lstStyle/>
        <a:p>
          <a:endParaRPr lang="en-US"/>
        </a:p>
      </dgm:t>
    </dgm:pt>
    <dgm:pt modelId="{4284E81C-7E49-4C99-A8EC-6C76BB35B78B}" type="sibTrans" cxnId="{F0FEFFA0-BAAD-4850-A355-6023F7FB013D}">
      <dgm:prSet/>
      <dgm:spPr/>
      <dgm:t>
        <a:bodyPr/>
        <a:lstStyle/>
        <a:p>
          <a:endParaRPr lang="en-US"/>
        </a:p>
      </dgm:t>
    </dgm:pt>
    <dgm:pt modelId="{A533D62D-3FFA-48CB-9041-A0614D8C6AF7}">
      <dgm:prSet/>
      <dgm:spPr/>
      <dgm:t>
        <a:bodyPr/>
        <a:lstStyle/>
        <a:p>
          <a:r>
            <a:rPr lang="en-IN"/>
            <a:t>Category_Code</a:t>
          </a:r>
          <a:endParaRPr lang="en-US"/>
        </a:p>
      </dgm:t>
    </dgm:pt>
    <dgm:pt modelId="{9DBE5AE5-6E6A-4C6B-8852-6DF78A8C53F5}" type="parTrans" cxnId="{43901541-3F32-4177-B2B2-46322FF87CDC}">
      <dgm:prSet/>
      <dgm:spPr/>
      <dgm:t>
        <a:bodyPr/>
        <a:lstStyle/>
        <a:p>
          <a:endParaRPr lang="en-US"/>
        </a:p>
      </dgm:t>
    </dgm:pt>
    <dgm:pt modelId="{DA49F0E7-1530-433D-9EA0-0DFE8EDB2CA2}" type="sibTrans" cxnId="{43901541-3F32-4177-B2B2-46322FF87CDC}">
      <dgm:prSet/>
      <dgm:spPr/>
      <dgm:t>
        <a:bodyPr/>
        <a:lstStyle/>
        <a:p>
          <a:endParaRPr lang="en-US"/>
        </a:p>
      </dgm:t>
    </dgm:pt>
    <dgm:pt modelId="{9D9FD35A-90BB-41C6-96DC-10BB94E83EC7}">
      <dgm:prSet/>
      <dgm:spPr/>
      <dgm:t>
        <a:bodyPr/>
        <a:lstStyle/>
        <a:p>
          <a:r>
            <a:rPr lang="en-IN"/>
            <a:t>Brand</a:t>
          </a:r>
          <a:endParaRPr lang="en-US"/>
        </a:p>
      </dgm:t>
    </dgm:pt>
    <dgm:pt modelId="{6B561090-8A8A-4292-B435-2B284DBC0205}" type="parTrans" cxnId="{2D662E73-2865-4BA4-B0DC-62EDF2970BF6}">
      <dgm:prSet/>
      <dgm:spPr/>
      <dgm:t>
        <a:bodyPr/>
        <a:lstStyle/>
        <a:p>
          <a:endParaRPr lang="en-US"/>
        </a:p>
      </dgm:t>
    </dgm:pt>
    <dgm:pt modelId="{66FA23A6-28BE-4F61-8478-D2A1BD7AD387}" type="sibTrans" cxnId="{2D662E73-2865-4BA4-B0DC-62EDF2970BF6}">
      <dgm:prSet/>
      <dgm:spPr/>
      <dgm:t>
        <a:bodyPr/>
        <a:lstStyle/>
        <a:p>
          <a:endParaRPr lang="en-US"/>
        </a:p>
      </dgm:t>
    </dgm:pt>
    <dgm:pt modelId="{F9DFC651-B4BA-40D7-BFEA-AD2060FA1EAF}">
      <dgm:prSet/>
      <dgm:spPr/>
      <dgm:t>
        <a:bodyPr/>
        <a:lstStyle/>
        <a:p>
          <a:r>
            <a:rPr lang="en-IN"/>
            <a:t>Price</a:t>
          </a:r>
          <a:endParaRPr lang="en-US"/>
        </a:p>
      </dgm:t>
    </dgm:pt>
    <dgm:pt modelId="{167F9523-5D8B-4345-8769-A12AD72C3B09}" type="parTrans" cxnId="{8A380230-B7B1-4B97-B2DA-F60155CEB7C3}">
      <dgm:prSet/>
      <dgm:spPr/>
      <dgm:t>
        <a:bodyPr/>
        <a:lstStyle/>
        <a:p>
          <a:endParaRPr lang="en-US"/>
        </a:p>
      </dgm:t>
    </dgm:pt>
    <dgm:pt modelId="{CC71CB04-34CB-472D-918B-F224A32AA83D}" type="sibTrans" cxnId="{8A380230-B7B1-4B97-B2DA-F60155CEB7C3}">
      <dgm:prSet/>
      <dgm:spPr/>
      <dgm:t>
        <a:bodyPr/>
        <a:lstStyle/>
        <a:p>
          <a:endParaRPr lang="en-US"/>
        </a:p>
      </dgm:t>
    </dgm:pt>
    <dgm:pt modelId="{2AE3ED42-E8E9-4ABC-A51F-CD429DB0E089}">
      <dgm:prSet/>
      <dgm:spPr/>
      <dgm:t>
        <a:bodyPr/>
        <a:lstStyle/>
        <a:p>
          <a:r>
            <a:rPr lang="en-IN"/>
            <a:t>User_ID</a:t>
          </a:r>
          <a:endParaRPr lang="en-US"/>
        </a:p>
      </dgm:t>
    </dgm:pt>
    <dgm:pt modelId="{08645151-454F-465C-8573-32EF70A00E32}" type="parTrans" cxnId="{2708541C-5AEA-4756-9BFA-643E540CC25F}">
      <dgm:prSet/>
      <dgm:spPr/>
      <dgm:t>
        <a:bodyPr/>
        <a:lstStyle/>
        <a:p>
          <a:endParaRPr lang="en-US"/>
        </a:p>
      </dgm:t>
    </dgm:pt>
    <dgm:pt modelId="{A27850A4-039B-46D0-AE5B-4539133F83F6}" type="sibTrans" cxnId="{2708541C-5AEA-4756-9BFA-643E540CC25F}">
      <dgm:prSet/>
      <dgm:spPr/>
      <dgm:t>
        <a:bodyPr/>
        <a:lstStyle/>
        <a:p>
          <a:endParaRPr lang="en-US"/>
        </a:p>
      </dgm:t>
    </dgm:pt>
    <dgm:pt modelId="{9E3BDB18-3F44-4DE3-A301-F141BCA6F9D4}">
      <dgm:prSet/>
      <dgm:spPr/>
      <dgm:t>
        <a:bodyPr/>
        <a:lstStyle/>
        <a:p>
          <a:r>
            <a:rPr lang="en-IN"/>
            <a:t>User_Session</a:t>
          </a:r>
          <a:endParaRPr lang="en-US"/>
        </a:p>
      </dgm:t>
    </dgm:pt>
    <dgm:pt modelId="{11387089-FC6D-453F-BDE6-50E6150F5AE8}" type="parTrans" cxnId="{265F8177-2A4D-42D3-BBC0-56725E264367}">
      <dgm:prSet/>
      <dgm:spPr/>
      <dgm:t>
        <a:bodyPr/>
        <a:lstStyle/>
        <a:p>
          <a:endParaRPr lang="en-US"/>
        </a:p>
      </dgm:t>
    </dgm:pt>
    <dgm:pt modelId="{5DB6E06F-728C-4469-A771-A557F287EC39}" type="sibTrans" cxnId="{265F8177-2A4D-42D3-BBC0-56725E264367}">
      <dgm:prSet/>
      <dgm:spPr/>
      <dgm:t>
        <a:bodyPr/>
        <a:lstStyle/>
        <a:p>
          <a:endParaRPr lang="en-US"/>
        </a:p>
      </dgm:t>
    </dgm:pt>
    <dgm:pt modelId="{19BB2E0E-CE92-41E7-B3CD-B77A69FAD147}" type="pres">
      <dgm:prSet presAssocID="{A0F6727C-9850-4313-8772-00C424BC0F33}" presName="diagram" presStyleCnt="0">
        <dgm:presLayoutVars>
          <dgm:dir/>
          <dgm:resizeHandles val="exact"/>
        </dgm:presLayoutVars>
      </dgm:prSet>
      <dgm:spPr/>
    </dgm:pt>
    <dgm:pt modelId="{0F5584BD-2B2C-4957-A3A2-1744C1496DEB}" type="pres">
      <dgm:prSet presAssocID="{EFEFE47A-B913-4FE5-A340-633090D60C99}" presName="node" presStyleLbl="node1" presStyleIdx="0" presStyleCnt="9">
        <dgm:presLayoutVars>
          <dgm:bulletEnabled val="1"/>
        </dgm:presLayoutVars>
      </dgm:prSet>
      <dgm:spPr/>
    </dgm:pt>
    <dgm:pt modelId="{6A0D8CCA-5F35-4FBA-B7A0-98901C9CBB8A}" type="pres">
      <dgm:prSet presAssocID="{60C8C2AB-3184-4BC6-B93A-69973CE6C64F}" presName="sibTrans" presStyleCnt="0"/>
      <dgm:spPr/>
    </dgm:pt>
    <dgm:pt modelId="{2710EE02-F140-4D34-94FE-46555A29F060}" type="pres">
      <dgm:prSet presAssocID="{CC7DBD99-CCAB-4934-AF4A-00D0E11CB76D}" presName="node" presStyleLbl="node1" presStyleIdx="1" presStyleCnt="9">
        <dgm:presLayoutVars>
          <dgm:bulletEnabled val="1"/>
        </dgm:presLayoutVars>
      </dgm:prSet>
      <dgm:spPr/>
    </dgm:pt>
    <dgm:pt modelId="{B08783CD-714E-44C8-BA45-EB803F13D3C3}" type="pres">
      <dgm:prSet presAssocID="{5EC81C87-F890-4594-8C14-AD1B36D9296D}" presName="sibTrans" presStyleCnt="0"/>
      <dgm:spPr/>
    </dgm:pt>
    <dgm:pt modelId="{0B4A55CD-0E8B-4662-9EB4-C8E5EA1AB787}" type="pres">
      <dgm:prSet presAssocID="{6DC432E9-E5F1-4DD5-A2E4-A3DCA3D2AB67}" presName="node" presStyleLbl="node1" presStyleIdx="2" presStyleCnt="9">
        <dgm:presLayoutVars>
          <dgm:bulletEnabled val="1"/>
        </dgm:presLayoutVars>
      </dgm:prSet>
      <dgm:spPr/>
    </dgm:pt>
    <dgm:pt modelId="{320D0E14-DB71-488E-829B-A0094ED87920}" type="pres">
      <dgm:prSet presAssocID="{6CB7388C-9B00-4F54-8E15-5362A38F6892}" presName="sibTrans" presStyleCnt="0"/>
      <dgm:spPr/>
    </dgm:pt>
    <dgm:pt modelId="{DF86DC35-E6F4-4735-BD52-DBDA4FF2BB7A}" type="pres">
      <dgm:prSet presAssocID="{2B8412E6-3221-4D9F-9710-538EF7472979}" presName="node" presStyleLbl="node1" presStyleIdx="3" presStyleCnt="9">
        <dgm:presLayoutVars>
          <dgm:bulletEnabled val="1"/>
        </dgm:presLayoutVars>
      </dgm:prSet>
      <dgm:spPr/>
    </dgm:pt>
    <dgm:pt modelId="{0DE01F47-59B5-4462-BCA3-6916DB128C98}" type="pres">
      <dgm:prSet presAssocID="{4284E81C-7E49-4C99-A8EC-6C76BB35B78B}" presName="sibTrans" presStyleCnt="0"/>
      <dgm:spPr/>
    </dgm:pt>
    <dgm:pt modelId="{69D8BA7D-053A-4FD6-84AB-BD7209A972AB}" type="pres">
      <dgm:prSet presAssocID="{A533D62D-3FFA-48CB-9041-A0614D8C6AF7}" presName="node" presStyleLbl="node1" presStyleIdx="4" presStyleCnt="9">
        <dgm:presLayoutVars>
          <dgm:bulletEnabled val="1"/>
        </dgm:presLayoutVars>
      </dgm:prSet>
      <dgm:spPr/>
    </dgm:pt>
    <dgm:pt modelId="{B75C5803-4438-4F6C-BCF8-D19A8768DFB9}" type="pres">
      <dgm:prSet presAssocID="{DA49F0E7-1530-433D-9EA0-0DFE8EDB2CA2}" presName="sibTrans" presStyleCnt="0"/>
      <dgm:spPr/>
    </dgm:pt>
    <dgm:pt modelId="{8BA4B7AF-BC89-4447-9DAC-7C1782D90D87}" type="pres">
      <dgm:prSet presAssocID="{9D9FD35A-90BB-41C6-96DC-10BB94E83EC7}" presName="node" presStyleLbl="node1" presStyleIdx="5" presStyleCnt="9">
        <dgm:presLayoutVars>
          <dgm:bulletEnabled val="1"/>
        </dgm:presLayoutVars>
      </dgm:prSet>
      <dgm:spPr/>
    </dgm:pt>
    <dgm:pt modelId="{C5A68F29-12F2-459C-B969-F0AA232F5282}" type="pres">
      <dgm:prSet presAssocID="{66FA23A6-28BE-4F61-8478-D2A1BD7AD387}" presName="sibTrans" presStyleCnt="0"/>
      <dgm:spPr/>
    </dgm:pt>
    <dgm:pt modelId="{D5C9AC19-A19F-425C-B031-DAB8F682C489}" type="pres">
      <dgm:prSet presAssocID="{F9DFC651-B4BA-40D7-BFEA-AD2060FA1EAF}" presName="node" presStyleLbl="node1" presStyleIdx="6" presStyleCnt="9">
        <dgm:presLayoutVars>
          <dgm:bulletEnabled val="1"/>
        </dgm:presLayoutVars>
      </dgm:prSet>
      <dgm:spPr/>
    </dgm:pt>
    <dgm:pt modelId="{9F346F35-6EF2-4E33-A7B5-8FF3EB3B0786}" type="pres">
      <dgm:prSet presAssocID="{CC71CB04-34CB-472D-918B-F224A32AA83D}" presName="sibTrans" presStyleCnt="0"/>
      <dgm:spPr/>
    </dgm:pt>
    <dgm:pt modelId="{1CE418B4-31B0-4AE7-A090-5F976AECE56D}" type="pres">
      <dgm:prSet presAssocID="{2AE3ED42-E8E9-4ABC-A51F-CD429DB0E089}" presName="node" presStyleLbl="node1" presStyleIdx="7" presStyleCnt="9">
        <dgm:presLayoutVars>
          <dgm:bulletEnabled val="1"/>
        </dgm:presLayoutVars>
      </dgm:prSet>
      <dgm:spPr/>
    </dgm:pt>
    <dgm:pt modelId="{C4D53F74-4814-49E8-BDFC-302E34A21A04}" type="pres">
      <dgm:prSet presAssocID="{A27850A4-039B-46D0-AE5B-4539133F83F6}" presName="sibTrans" presStyleCnt="0"/>
      <dgm:spPr/>
    </dgm:pt>
    <dgm:pt modelId="{8298B220-BC98-443F-8C93-5001383E46B3}" type="pres">
      <dgm:prSet presAssocID="{9E3BDB18-3F44-4DE3-A301-F141BCA6F9D4}" presName="node" presStyleLbl="node1" presStyleIdx="8" presStyleCnt="9">
        <dgm:presLayoutVars>
          <dgm:bulletEnabled val="1"/>
        </dgm:presLayoutVars>
      </dgm:prSet>
      <dgm:spPr/>
    </dgm:pt>
  </dgm:ptLst>
  <dgm:cxnLst>
    <dgm:cxn modelId="{2708541C-5AEA-4756-9BFA-643E540CC25F}" srcId="{A0F6727C-9850-4313-8772-00C424BC0F33}" destId="{2AE3ED42-E8E9-4ABC-A51F-CD429DB0E089}" srcOrd="7" destOrd="0" parTransId="{08645151-454F-465C-8573-32EF70A00E32}" sibTransId="{A27850A4-039B-46D0-AE5B-4539133F83F6}"/>
    <dgm:cxn modelId="{8A380230-B7B1-4B97-B2DA-F60155CEB7C3}" srcId="{A0F6727C-9850-4313-8772-00C424BC0F33}" destId="{F9DFC651-B4BA-40D7-BFEA-AD2060FA1EAF}" srcOrd="6" destOrd="0" parTransId="{167F9523-5D8B-4345-8769-A12AD72C3B09}" sibTransId="{CC71CB04-34CB-472D-918B-F224A32AA83D}"/>
    <dgm:cxn modelId="{AC3BC031-2274-4852-9B59-E19D5435875E}" type="presOf" srcId="{F9DFC651-B4BA-40D7-BFEA-AD2060FA1EAF}" destId="{D5C9AC19-A19F-425C-B031-DAB8F682C489}" srcOrd="0" destOrd="0" presId="urn:microsoft.com/office/officeart/2005/8/layout/default"/>
    <dgm:cxn modelId="{6AB57D5C-B117-4970-92AD-2E82BE67C0A1}" type="presOf" srcId="{9E3BDB18-3F44-4DE3-A301-F141BCA6F9D4}" destId="{8298B220-BC98-443F-8C93-5001383E46B3}" srcOrd="0" destOrd="0" presId="urn:microsoft.com/office/officeart/2005/8/layout/default"/>
    <dgm:cxn modelId="{43901541-3F32-4177-B2B2-46322FF87CDC}" srcId="{A0F6727C-9850-4313-8772-00C424BC0F33}" destId="{A533D62D-3FFA-48CB-9041-A0614D8C6AF7}" srcOrd="4" destOrd="0" parTransId="{9DBE5AE5-6E6A-4C6B-8852-6DF78A8C53F5}" sibTransId="{DA49F0E7-1530-433D-9EA0-0DFE8EDB2CA2}"/>
    <dgm:cxn modelId="{D515BD6E-B71F-4BDC-9154-0E07E4D58633}" srcId="{A0F6727C-9850-4313-8772-00C424BC0F33}" destId="{CC7DBD99-CCAB-4934-AF4A-00D0E11CB76D}" srcOrd="1" destOrd="0" parTransId="{3D9ADD90-9F95-40B4-BB29-AD7B894937AA}" sibTransId="{5EC81C87-F890-4594-8C14-AD1B36D9296D}"/>
    <dgm:cxn modelId="{32A46B4F-EDA1-4A66-A54E-8BF65A143463}" type="presOf" srcId="{9D9FD35A-90BB-41C6-96DC-10BB94E83EC7}" destId="{8BA4B7AF-BC89-4447-9DAC-7C1782D90D87}" srcOrd="0" destOrd="0" presId="urn:microsoft.com/office/officeart/2005/8/layout/default"/>
    <dgm:cxn modelId="{2D662E73-2865-4BA4-B0DC-62EDF2970BF6}" srcId="{A0F6727C-9850-4313-8772-00C424BC0F33}" destId="{9D9FD35A-90BB-41C6-96DC-10BB94E83EC7}" srcOrd="5" destOrd="0" parTransId="{6B561090-8A8A-4292-B435-2B284DBC0205}" sibTransId="{66FA23A6-28BE-4F61-8478-D2A1BD7AD387}"/>
    <dgm:cxn modelId="{265F8177-2A4D-42D3-BBC0-56725E264367}" srcId="{A0F6727C-9850-4313-8772-00C424BC0F33}" destId="{9E3BDB18-3F44-4DE3-A301-F141BCA6F9D4}" srcOrd="8" destOrd="0" parTransId="{11387089-FC6D-453F-BDE6-50E6150F5AE8}" sibTransId="{5DB6E06F-728C-4469-A771-A557F287EC39}"/>
    <dgm:cxn modelId="{32B0648C-B721-4FAA-9BEB-AF5D246E0EF0}" type="presOf" srcId="{2B8412E6-3221-4D9F-9710-538EF7472979}" destId="{DF86DC35-E6F4-4735-BD52-DBDA4FF2BB7A}" srcOrd="0" destOrd="0" presId="urn:microsoft.com/office/officeart/2005/8/layout/default"/>
    <dgm:cxn modelId="{86A69495-9EB4-45EC-B65A-A4F5DC3A533C}" type="presOf" srcId="{A0F6727C-9850-4313-8772-00C424BC0F33}" destId="{19BB2E0E-CE92-41E7-B3CD-B77A69FAD147}" srcOrd="0" destOrd="0" presId="urn:microsoft.com/office/officeart/2005/8/layout/default"/>
    <dgm:cxn modelId="{F0FEFFA0-BAAD-4850-A355-6023F7FB013D}" srcId="{A0F6727C-9850-4313-8772-00C424BC0F33}" destId="{2B8412E6-3221-4D9F-9710-538EF7472979}" srcOrd="3" destOrd="0" parTransId="{BAC0800B-4AAB-450B-B18B-0B9B771D5BB3}" sibTransId="{4284E81C-7E49-4C99-A8EC-6C76BB35B78B}"/>
    <dgm:cxn modelId="{315A3FA4-BB37-47D7-B810-BD1118EB822D}" srcId="{A0F6727C-9850-4313-8772-00C424BC0F33}" destId="{EFEFE47A-B913-4FE5-A340-633090D60C99}" srcOrd="0" destOrd="0" parTransId="{7DE4A87A-1621-4EF6-BCAE-01A7FFFC434C}" sibTransId="{60C8C2AB-3184-4BC6-B93A-69973CE6C64F}"/>
    <dgm:cxn modelId="{7EF9D1A5-8107-4BDD-AF97-2FD0015E68B9}" type="presOf" srcId="{2AE3ED42-E8E9-4ABC-A51F-CD429DB0E089}" destId="{1CE418B4-31B0-4AE7-A090-5F976AECE56D}" srcOrd="0" destOrd="0" presId="urn:microsoft.com/office/officeart/2005/8/layout/default"/>
    <dgm:cxn modelId="{FDA7F3BD-FBEE-48B0-8EB9-324FF079BD73}" srcId="{A0F6727C-9850-4313-8772-00C424BC0F33}" destId="{6DC432E9-E5F1-4DD5-A2E4-A3DCA3D2AB67}" srcOrd="2" destOrd="0" parTransId="{EEBBFE37-6102-480F-8635-CB82C0E2AEF4}" sibTransId="{6CB7388C-9B00-4F54-8E15-5362A38F6892}"/>
    <dgm:cxn modelId="{018984D6-0EE6-4DD3-AB36-70AB9BC32F85}" type="presOf" srcId="{A533D62D-3FFA-48CB-9041-A0614D8C6AF7}" destId="{69D8BA7D-053A-4FD6-84AB-BD7209A972AB}" srcOrd="0" destOrd="0" presId="urn:microsoft.com/office/officeart/2005/8/layout/default"/>
    <dgm:cxn modelId="{D8A53BED-DD0E-46B2-B0B5-858A5C170162}" type="presOf" srcId="{CC7DBD99-CCAB-4934-AF4A-00D0E11CB76D}" destId="{2710EE02-F140-4D34-94FE-46555A29F060}" srcOrd="0" destOrd="0" presId="urn:microsoft.com/office/officeart/2005/8/layout/default"/>
    <dgm:cxn modelId="{B00228F0-6DE5-427B-89E7-FB99FBBB5879}" type="presOf" srcId="{EFEFE47A-B913-4FE5-A340-633090D60C99}" destId="{0F5584BD-2B2C-4957-A3A2-1744C1496DEB}" srcOrd="0" destOrd="0" presId="urn:microsoft.com/office/officeart/2005/8/layout/default"/>
    <dgm:cxn modelId="{003A8AF6-E782-43B2-A0EF-4697F9835B73}" type="presOf" srcId="{6DC432E9-E5F1-4DD5-A2E4-A3DCA3D2AB67}" destId="{0B4A55CD-0E8B-4662-9EB4-C8E5EA1AB787}" srcOrd="0" destOrd="0" presId="urn:microsoft.com/office/officeart/2005/8/layout/default"/>
    <dgm:cxn modelId="{9047D71C-8BF8-4768-A003-1E16BCC809FE}" type="presParOf" srcId="{19BB2E0E-CE92-41E7-B3CD-B77A69FAD147}" destId="{0F5584BD-2B2C-4957-A3A2-1744C1496DEB}" srcOrd="0" destOrd="0" presId="urn:microsoft.com/office/officeart/2005/8/layout/default"/>
    <dgm:cxn modelId="{0634F3EB-58D1-4FB5-9FFF-28C1D45E5E68}" type="presParOf" srcId="{19BB2E0E-CE92-41E7-B3CD-B77A69FAD147}" destId="{6A0D8CCA-5F35-4FBA-B7A0-98901C9CBB8A}" srcOrd="1" destOrd="0" presId="urn:microsoft.com/office/officeart/2005/8/layout/default"/>
    <dgm:cxn modelId="{348C50F9-8B55-4E58-ADA4-08C599D47CEA}" type="presParOf" srcId="{19BB2E0E-CE92-41E7-B3CD-B77A69FAD147}" destId="{2710EE02-F140-4D34-94FE-46555A29F060}" srcOrd="2" destOrd="0" presId="urn:microsoft.com/office/officeart/2005/8/layout/default"/>
    <dgm:cxn modelId="{4D597B97-93E4-4C5C-A90C-D0A905C0A4C5}" type="presParOf" srcId="{19BB2E0E-CE92-41E7-B3CD-B77A69FAD147}" destId="{B08783CD-714E-44C8-BA45-EB803F13D3C3}" srcOrd="3" destOrd="0" presId="urn:microsoft.com/office/officeart/2005/8/layout/default"/>
    <dgm:cxn modelId="{818DC2C2-F50D-4AC1-A44E-ADF369A79D1A}" type="presParOf" srcId="{19BB2E0E-CE92-41E7-B3CD-B77A69FAD147}" destId="{0B4A55CD-0E8B-4662-9EB4-C8E5EA1AB787}" srcOrd="4" destOrd="0" presId="urn:microsoft.com/office/officeart/2005/8/layout/default"/>
    <dgm:cxn modelId="{B3BEC192-6673-4859-B5CE-0461560FAF7B}" type="presParOf" srcId="{19BB2E0E-CE92-41E7-B3CD-B77A69FAD147}" destId="{320D0E14-DB71-488E-829B-A0094ED87920}" srcOrd="5" destOrd="0" presId="urn:microsoft.com/office/officeart/2005/8/layout/default"/>
    <dgm:cxn modelId="{8E3A55CA-A654-4F4A-9CBD-F0EE96517F26}" type="presParOf" srcId="{19BB2E0E-CE92-41E7-B3CD-B77A69FAD147}" destId="{DF86DC35-E6F4-4735-BD52-DBDA4FF2BB7A}" srcOrd="6" destOrd="0" presId="urn:microsoft.com/office/officeart/2005/8/layout/default"/>
    <dgm:cxn modelId="{2328A635-BC1E-428C-A7D3-644075BEE634}" type="presParOf" srcId="{19BB2E0E-CE92-41E7-B3CD-B77A69FAD147}" destId="{0DE01F47-59B5-4462-BCA3-6916DB128C98}" srcOrd="7" destOrd="0" presId="urn:microsoft.com/office/officeart/2005/8/layout/default"/>
    <dgm:cxn modelId="{A3B4FDA5-4BF4-4A97-86B0-D9902534E6AC}" type="presParOf" srcId="{19BB2E0E-CE92-41E7-B3CD-B77A69FAD147}" destId="{69D8BA7D-053A-4FD6-84AB-BD7209A972AB}" srcOrd="8" destOrd="0" presId="urn:microsoft.com/office/officeart/2005/8/layout/default"/>
    <dgm:cxn modelId="{7FD1106F-0318-4844-A844-37C8AB12A63F}" type="presParOf" srcId="{19BB2E0E-CE92-41E7-B3CD-B77A69FAD147}" destId="{B75C5803-4438-4F6C-BCF8-D19A8768DFB9}" srcOrd="9" destOrd="0" presId="urn:microsoft.com/office/officeart/2005/8/layout/default"/>
    <dgm:cxn modelId="{CD872458-33E2-4608-9699-FE7523BE8992}" type="presParOf" srcId="{19BB2E0E-CE92-41E7-B3CD-B77A69FAD147}" destId="{8BA4B7AF-BC89-4447-9DAC-7C1782D90D87}" srcOrd="10" destOrd="0" presId="urn:microsoft.com/office/officeart/2005/8/layout/default"/>
    <dgm:cxn modelId="{A62AC1D9-153B-44EF-907A-BA64C01DF6A8}" type="presParOf" srcId="{19BB2E0E-CE92-41E7-B3CD-B77A69FAD147}" destId="{C5A68F29-12F2-459C-B969-F0AA232F5282}" srcOrd="11" destOrd="0" presId="urn:microsoft.com/office/officeart/2005/8/layout/default"/>
    <dgm:cxn modelId="{3A6BE124-C5DD-48CC-BC06-D3D3F7F91DBA}" type="presParOf" srcId="{19BB2E0E-CE92-41E7-B3CD-B77A69FAD147}" destId="{D5C9AC19-A19F-425C-B031-DAB8F682C489}" srcOrd="12" destOrd="0" presId="urn:microsoft.com/office/officeart/2005/8/layout/default"/>
    <dgm:cxn modelId="{515B3148-5107-4607-AD39-B59CF02545E2}" type="presParOf" srcId="{19BB2E0E-CE92-41E7-B3CD-B77A69FAD147}" destId="{9F346F35-6EF2-4E33-A7B5-8FF3EB3B0786}" srcOrd="13" destOrd="0" presId="urn:microsoft.com/office/officeart/2005/8/layout/default"/>
    <dgm:cxn modelId="{BEABF7E3-2941-4613-B13E-54B17671E3A3}" type="presParOf" srcId="{19BB2E0E-CE92-41E7-B3CD-B77A69FAD147}" destId="{1CE418B4-31B0-4AE7-A090-5F976AECE56D}" srcOrd="14" destOrd="0" presId="urn:microsoft.com/office/officeart/2005/8/layout/default"/>
    <dgm:cxn modelId="{3233FEF0-2169-498D-BB22-1787DBF99F91}" type="presParOf" srcId="{19BB2E0E-CE92-41E7-B3CD-B77A69FAD147}" destId="{C4D53F74-4814-49E8-BDFC-302E34A21A04}" srcOrd="15" destOrd="0" presId="urn:microsoft.com/office/officeart/2005/8/layout/default"/>
    <dgm:cxn modelId="{2211C63F-BAF2-4F57-BB51-632A6F227ED1}" type="presParOf" srcId="{19BB2E0E-CE92-41E7-B3CD-B77A69FAD147}" destId="{8298B220-BC98-443F-8C93-5001383E46B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EF846E-2D56-43DC-A1DE-DC6B7B44946E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2E05340-6B8C-416A-8463-B77FD7366920}">
      <dgm:prSet custT="1"/>
      <dgm:spPr/>
      <dgm:t>
        <a:bodyPr/>
        <a:lstStyle/>
        <a:p>
          <a:r>
            <a:rPr lang="en-IN" sz="2000" dirty="0">
              <a:latin typeface="+mj-lt"/>
              <a:cs typeface="Calibri" panose="020F0502020204030204" pitchFamily="34" charset="0"/>
            </a:rPr>
            <a:t>The initial dataset was so huge</a:t>
          </a:r>
          <a:endParaRPr lang="en-US" sz="2000" dirty="0">
            <a:latin typeface="+mj-lt"/>
            <a:cs typeface="Calibri" panose="020F0502020204030204" pitchFamily="34" charset="0"/>
          </a:endParaRPr>
        </a:p>
      </dgm:t>
    </dgm:pt>
    <dgm:pt modelId="{C9AE7495-30B4-4CD4-944D-3C4223AC76EE}" type="parTrans" cxnId="{C067735C-6272-446F-828D-4B9FB6426B66}">
      <dgm:prSet/>
      <dgm:spPr/>
      <dgm:t>
        <a:bodyPr/>
        <a:lstStyle/>
        <a:p>
          <a:endParaRPr lang="en-US"/>
        </a:p>
      </dgm:t>
    </dgm:pt>
    <dgm:pt modelId="{59C8B6BD-A4D7-4B24-9867-873FA4EFE92F}" type="sibTrans" cxnId="{C067735C-6272-446F-828D-4B9FB6426B66}">
      <dgm:prSet/>
      <dgm:spPr/>
      <dgm:t>
        <a:bodyPr/>
        <a:lstStyle/>
        <a:p>
          <a:endParaRPr lang="en-US"/>
        </a:p>
      </dgm:t>
    </dgm:pt>
    <dgm:pt modelId="{22A159E6-473C-4510-9F0B-63F402EE6F41}">
      <dgm:prSet custT="1"/>
      <dgm:spPr/>
      <dgm:t>
        <a:bodyPr/>
        <a:lstStyle/>
        <a:p>
          <a:r>
            <a:rPr lang="en-IN" sz="2000" dirty="0"/>
            <a:t>We have used Python to clean the Raw data .</a:t>
          </a:r>
          <a:endParaRPr lang="en-US" sz="2000" dirty="0"/>
        </a:p>
      </dgm:t>
    </dgm:pt>
    <dgm:pt modelId="{3C164494-10F5-4572-BC2A-094E2F05BD2B}" type="parTrans" cxnId="{4AA06D27-5FE4-49B1-967A-EF4F666CCC52}">
      <dgm:prSet/>
      <dgm:spPr/>
      <dgm:t>
        <a:bodyPr/>
        <a:lstStyle/>
        <a:p>
          <a:endParaRPr lang="en-US"/>
        </a:p>
      </dgm:t>
    </dgm:pt>
    <dgm:pt modelId="{C4B014EB-1309-4296-A9B9-B2ECF466DE7E}" type="sibTrans" cxnId="{4AA06D27-5FE4-49B1-967A-EF4F666CCC52}">
      <dgm:prSet/>
      <dgm:spPr/>
      <dgm:t>
        <a:bodyPr/>
        <a:lstStyle/>
        <a:p>
          <a:endParaRPr lang="en-US"/>
        </a:p>
      </dgm:t>
    </dgm:pt>
    <dgm:pt modelId="{67DA9BE0-7CCB-4C41-893A-2C67A9B965FB}">
      <dgm:prSet custT="1"/>
      <dgm:spPr/>
      <dgm:t>
        <a:bodyPr/>
        <a:lstStyle/>
        <a:p>
          <a:r>
            <a:rPr lang="en-US" sz="2000" dirty="0"/>
            <a:t>The dataset after cleaning comprises 40 million rows with unique data and 9 attributes.</a:t>
          </a:r>
        </a:p>
      </dgm:t>
    </dgm:pt>
    <dgm:pt modelId="{01887545-60E3-4A99-8729-F4CE31041D0B}" type="parTrans" cxnId="{8F4C0845-1446-449E-B002-BA1D01E1EA47}">
      <dgm:prSet/>
      <dgm:spPr/>
      <dgm:t>
        <a:bodyPr/>
        <a:lstStyle/>
        <a:p>
          <a:endParaRPr lang="en-US"/>
        </a:p>
      </dgm:t>
    </dgm:pt>
    <dgm:pt modelId="{777F4711-ACD6-48EE-8BA8-1BEEC437196C}" type="sibTrans" cxnId="{8F4C0845-1446-449E-B002-BA1D01E1EA47}">
      <dgm:prSet/>
      <dgm:spPr/>
      <dgm:t>
        <a:bodyPr/>
        <a:lstStyle/>
        <a:p>
          <a:endParaRPr lang="en-US"/>
        </a:p>
      </dgm:t>
    </dgm:pt>
    <dgm:pt modelId="{0BA594C1-6D86-448D-A6DD-A56E4658DB37}" type="pres">
      <dgm:prSet presAssocID="{2AEF846E-2D56-43DC-A1DE-DC6B7B4494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B3E74F-8ED4-4275-9B5C-6E0CC664A94D}" type="pres">
      <dgm:prSet presAssocID="{62E05340-6B8C-416A-8463-B77FD7366920}" presName="hierRoot1" presStyleCnt="0"/>
      <dgm:spPr/>
    </dgm:pt>
    <dgm:pt modelId="{9165D933-49BE-4DA6-BDAD-1EBA657E3247}" type="pres">
      <dgm:prSet presAssocID="{62E05340-6B8C-416A-8463-B77FD7366920}" presName="composite" presStyleCnt="0"/>
      <dgm:spPr/>
    </dgm:pt>
    <dgm:pt modelId="{D8875106-FF33-4DF9-AA99-6C31C390203A}" type="pres">
      <dgm:prSet presAssocID="{62E05340-6B8C-416A-8463-B77FD7366920}" presName="background" presStyleLbl="node0" presStyleIdx="0" presStyleCnt="3"/>
      <dgm:spPr/>
    </dgm:pt>
    <dgm:pt modelId="{7191DF2B-0845-46A9-8EC4-97379C1F46A8}" type="pres">
      <dgm:prSet presAssocID="{62E05340-6B8C-416A-8463-B77FD7366920}" presName="text" presStyleLbl="fgAcc0" presStyleIdx="0" presStyleCnt="3">
        <dgm:presLayoutVars>
          <dgm:chPref val="3"/>
        </dgm:presLayoutVars>
      </dgm:prSet>
      <dgm:spPr/>
    </dgm:pt>
    <dgm:pt modelId="{4F0BD064-6AE4-405F-9330-27DC4CEE391A}" type="pres">
      <dgm:prSet presAssocID="{62E05340-6B8C-416A-8463-B77FD7366920}" presName="hierChild2" presStyleCnt="0"/>
      <dgm:spPr/>
    </dgm:pt>
    <dgm:pt modelId="{64569565-C521-46EE-B424-9C30A9CE8EAC}" type="pres">
      <dgm:prSet presAssocID="{22A159E6-473C-4510-9F0B-63F402EE6F41}" presName="hierRoot1" presStyleCnt="0"/>
      <dgm:spPr/>
    </dgm:pt>
    <dgm:pt modelId="{3F74D52C-4C02-4F66-A53F-EA389939183E}" type="pres">
      <dgm:prSet presAssocID="{22A159E6-473C-4510-9F0B-63F402EE6F41}" presName="composite" presStyleCnt="0"/>
      <dgm:spPr/>
    </dgm:pt>
    <dgm:pt modelId="{EF70FB02-4E2B-43A6-9326-796C6BFAE2B2}" type="pres">
      <dgm:prSet presAssocID="{22A159E6-473C-4510-9F0B-63F402EE6F41}" presName="background" presStyleLbl="node0" presStyleIdx="1" presStyleCnt="3"/>
      <dgm:spPr/>
    </dgm:pt>
    <dgm:pt modelId="{AB3D2C99-A689-484A-8030-50BEEE9D9021}" type="pres">
      <dgm:prSet presAssocID="{22A159E6-473C-4510-9F0B-63F402EE6F41}" presName="text" presStyleLbl="fgAcc0" presStyleIdx="1" presStyleCnt="3">
        <dgm:presLayoutVars>
          <dgm:chPref val="3"/>
        </dgm:presLayoutVars>
      </dgm:prSet>
      <dgm:spPr/>
    </dgm:pt>
    <dgm:pt modelId="{7F45AACA-34EB-4FC7-8A50-9526ACCBCB4F}" type="pres">
      <dgm:prSet presAssocID="{22A159E6-473C-4510-9F0B-63F402EE6F41}" presName="hierChild2" presStyleCnt="0"/>
      <dgm:spPr/>
    </dgm:pt>
    <dgm:pt modelId="{DD4640CD-6133-445B-9146-A95A88E8F9D4}" type="pres">
      <dgm:prSet presAssocID="{67DA9BE0-7CCB-4C41-893A-2C67A9B965FB}" presName="hierRoot1" presStyleCnt="0"/>
      <dgm:spPr/>
    </dgm:pt>
    <dgm:pt modelId="{9D04B571-DBCF-4312-9CEA-06C0B9F5B4AA}" type="pres">
      <dgm:prSet presAssocID="{67DA9BE0-7CCB-4C41-893A-2C67A9B965FB}" presName="composite" presStyleCnt="0"/>
      <dgm:spPr/>
    </dgm:pt>
    <dgm:pt modelId="{9B436ABB-8FB3-44BF-91F5-1D976784508A}" type="pres">
      <dgm:prSet presAssocID="{67DA9BE0-7CCB-4C41-893A-2C67A9B965FB}" presName="background" presStyleLbl="node0" presStyleIdx="2" presStyleCnt="3"/>
      <dgm:spPr/>
    </dgm:pt>
    <dgm:pt modelId="{A6032D52-F95B-4DBB-AD7D-2FD3B45AF740}" type="pres">
      <dgm:prSet presAssocID="{67DA9BE0-7CCB-4C41-893A-2C67A9B965FB}" presName="text" presStyleLbl="fgAcc0" presStyleIdx="2" presStyleCnt="3">
        <dgm:presLayoutVars>
          <dgm:chPref val="3"/>
        </dgm:presLayoutVars>
      </dgm:prSet>
      <dgm:spPr/>
    </dgm:pt>
    <dgm:pt modelId="{9232DA3C-C978-4162-87FB-9FFAA62B2295}" type="pres">
      <dgm:prSet presAssocID="{67DA9BE0-7CCB-4C41-893A-2C67A9B965FB}" presName="hierChild2" presStyleCnt="0"/>
      <dgm:spPr/>
    </dgm:pt>
  </dgm:ptLst>
  <dgm:cxnLst>
    <dgm:cxn modelId="{2627CD08-4F91-4702-89BD-BDA6722285B6}" type="presOf" srcId="{67DA9BE0-7CCB-4C41-893A-2C67A9B965FB}" destId="{A6032D52-F95B-4DBB-AD7D-2FD3B45AF740}" srcOrd="0" destOrd="0" presId="urn:microsoft.com/office/officeart/2005/8/layout/hierarchy1"/>
    <dgm:cxn modelId="{AFC9871A-A8D0-4CD1-8EA0-6B97BB87F97B}" type="presOf" srcId="{22A159E6-473C-4510-9F0B-63F402EE6F41}" destId="{AB3D2C99-A689-484A-8030-50BEEE9D9021}" srcOrd="0" destOrd="0" presId="urn:microsoft.com/office/officeart/2005/8/layout/hierarchy1"/>
    <dgm:cxn modelId="{7A5A4C21-1B58-4FCC-BBE6-F2FF24B9519D}" type="presOf" srcId="{62E05340-6B8C-416A-8463-B77FD7366920}" destId="{7191DF2B-0845-46A9-8EC4-97379C1F46A8}" srcOrd="0" destOrd="0" presId="urn:microsoft.com/office/officeart/2005/8/layout/hierarchy1"/>
    <dgm:cxn modelId="{4AA06D27-5FE4-49B1-967A-EF4F666CCC52}" srcId="{2AEF846E-2D56-43DC-A1DE-DC6B7B44946E}" destId="{22A159E6-473C-4510-9F0B-63F402EE6F41}" srcOrd="1" destOrd="0" parTransId="{3C164494-10F5-4572-BC2A-094E2F05BD2B}" sibTransId="{C4B014EB-1309-4296-A9B9-B2ECF466DE7E}"/>
    <dgm:cxn modelId="{C067735C-6272-446F-828D-4B9FB6426B66}" srcId="{2AEF846E-2D56-43DC-A1DE-DC6B7B44946E}" destId="{62E05340-6B8C-416A-8463-B77FD7366920}" srcOrd="0" destOrd="0" parTransId="{C9AE7495-30B4-4CD4-944D-3C4223AC76EE}" sibTransId="{59C8B6BD-A4D7-4B24-9867-873FA4EFE92F}"/>
    <dgm:cxn modelId="{E3D20C61-0CE5-431C-9DE5-23320EE54FCF}" type="presOf" srcId="{2AEF846E-2D56-43DC-A1DE-DC6B7B44946E}" destId="{0BA594C1-6D86-448D-A6DD-A56E4658DB37}" srcOrd="0" destOrd="0" presId="urn:microsoft.com/office/officeart/2005/8/layout/hierarchy1"/>
    <dgm:cxn modelId="{8F4C0845-1446-449E-B002-BA1D01E1EA47}" srcId="{2AEF846E-2D56-43DC-A1DE-DC6B7B44946E}" destId="{67DA9BE0-7CCB-4C41-893A-2C67A9B965FB}" srcOrd="2" destOrd="0" parTransId="{01887545-60E3-4A99-8729-F4CE31041D0B}" sibTransId="{777F4711-ACD6-48EE-8BA8-1BEEC437196C}"/>
    <dgm:cxn modelId="{AC56A34C-6147-4479-BB62-308FC0965408}" type="presParOf" srcId="{0BA594C1-6D86-448D-A6DD-A56E4658DB37}" destId="{CBB3E74F-8ED4-4275-9B5C-6E0CC664A94D}" srcOrd="0" destOrd="0" presId="urn:microsoft.com/office/officeart/2005/8/layout/hierarchy1"/>
    <dgm:cxn modelId="{8E7828C2-5492-4F8D-A345-111454C005A0}" type="presParOf" srcId="{CBB3E74F-8ED4-4275-9B5C-6E0CC664A94D}" destId="{9165D933-49BE-4DA6-BDAD-1EBA657E3247}" srcOrd="0" destOrd="0" presId="urn:microsoft.com/office/officeart/2005/8/layout/hierarchy1"/>
    <dgm:cxn modelId="{01B94929-FEBD-4DB2-82FC-F28033C0F3B2}" type="presParOf" srcId="{9165D933-49BE-4DA6-BDAD-1EBA657E3247}" destId="{D8875106-FF33-4DF9-AA99-6C31C390203A}" srcOrd="0" destOrd="0" presId="urn:microsoft.com/office/officeart/2005/8/layout/hierarchy1"/>
    <dgm:cxn modelId="{FC5B2B55-B2B8-4514-9D9C-8BA291D0A2DC}" type="presParOf" srcId="{9165D933-49BE-4DA6-BDAD-1EBA657E3247}" destId="{7191DF2B-0845-46A9-8EC4-97379C1F46A8}" srcOrd="1" destOrd="0" presId="urn:microsoft.com/office/officeart/2005/8/layout/hierarchy1"/>
    <dgm:cxn modelId="{CA74E685-5C96-43AF-9357-E7A3E25D780A}" type="presParOf" srcId="{CBB3E74F-8ED4-4275-9B5C-6E0CC664A94D}" destId="{4F0BD064-6AE4-405F-9330-27DC4CEE391A}" srcOrd="1" destOrd="0" presId="urn:microsoft.com/office/officeart/2005/8/layout/hierarchy1"/>
    <dgm:cxn modelId="{5844DD73-4FCF-4764-A948-6229A9845939}" type="presParOf" srcId="{0BA594C1-6D86-448D-A6DD-A56E4658DB37}" destId="{64569565-C521-46EE-B424-9C30A9CE8EAC}" srcOrd="1" destOrd="0" presId="urn:microsoft.com/office/officeart/2005/8/layout/hierarchy1"/>
    <dgm:cxn modelId="{E3F70EB1-28C7-4707-B8D6-E73B90BB41AA}" type="presParOf" srcId="{64569565-C521-46EE-B424-9C30A9CE8EAC}" destId="{3F74D52C-4C02-4F66-A53F-EA389939183E}" srcOrd="0" destOrd="0" presId="urn:microsoft.com/office/officeart/2005/8/layout/hierarchy1"/>
    <dgm:cxn modelId="{E07E9553-5C82-4943-A4B5-DBCD6F63652A}" type="presParOf" srcId="{3F74D52C-4C02-4F66-A53F-EA389939183E}" destId="{EF70FB02-4E2B-43A6-9326-796C6BFAE2B2}" srcOrd="0" destOrd="0" presId="urn:microsoft.com/office/officeart/2005/8/layout/hierarchy1"/>
    <dgm:cxn modelId="{878716F9-7408-4D97-9842-A29C4A06D237}" type="presParOf" srcId="{3F74D52C-4C02-4F66-A53F-EA389939183E}" destId="{AB3D2C99-A689-484A-8030-50BEEE9D9021}" srcOrd="1" destOrd="0" presId="urn:microsoft.com/office/officeart/2005/8/layout/hierarchy1"/>
    <dgm:cxn modelId="{8E86E154-01E5-4DEE-978D-B78FA85DE6C0}" type="presParOf" srcId="{64569565-C521-46EE-B424-9C30A9CE8EAC}" destId="{7F45AACA-34EB-4FC7-8A50-9526ACCBCB4F}" srcOrd="1" destOrd="0" presId="urn:microsoft.com/office/officeart/2005/8/layout/hierarchy1"/>
    <dgm:cxn modelId="{FEE3AF12-204E-4BC5-9A31-16BFE98DC368}" type="presParOf" srcId="{0BA594C1-6D86-448D-A6DD-A56E4658DB37}" destId="{DD4640CD-6133-445B-9146-A95A88E8F9D4}" srcOrd="2" destOrd="0" presId="urn:microsoft.com/office/officeart/2005/8/layout/hierarchy1"/>
    <dgm:cxn modelId="{5859049B-0C4A-4313-AED7-EC7077A9E3C9}" type="presParOf" srcId="{DD4640CD-6133-445B-9146-A95A88E8F9D4}" destId="{9D04B571-DBCF-4312-9CEA-06C0B9F5B4AA}" srcOrd="0" destOrd="0" presId="urn:microsoft.com/office/officeart/2005/8/layout/hierarchy1"/>
    <dgm:cxn modelId="{80421661-0219-4F2D-B4DC-CA6641282C22}" type="presParOf" srcId="{9D04B571-DBCF-4312-9CEA-06C0B9F5B4AA}" destId="{9B436ABB-8FB3-44BF-91F5-1D976784508A}" srcOrd="0" destOrd="0" presId="urn:microsoft.com/office/officeart/2005/8/layout/hierarchy1"/>
    <dgm:cxn modelId="{27BD4E19-08C6-4A23-B048-5BB1400B710B}" type="presParOf" srcId="{9D04B571-DBCF-4312-9CEA-06C0B9F5B4AA}" destId="{A6032D52-F95B-4DBB-AD7D-2FD3B45AF740}" srcOrd="1" destOrd="0" presId="urn:microsoft.com/office/officeart/2005/8/layout/hierarchy1"/>
    <dgm:cxn modelId="{3284F8BA-770A-48E0-A5D6-AED12DD914E0}" type="presParOf" srcId="{DD4640CD-6133-445B-9146-A95A88E8F9D4}" destId="{9232DA3C-C978-4162-87FB-9FFAA62B22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73BB9E-2644-4599-AF39-6AD707A68C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C994DF9-96C8-4CA9-8418-51AA3547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 of all the products that are sold through the ecommerce website the maximum revenue is because of apple.</a:t>
          </a:r>
          <a:endParaRPr lang="en-US" dirty="0"/>
        </a:p>
      </dgm:t>
    </dgm:pt>
    <dgm:pt modelId="{E0D14CEF-BCCB-4527-AFA1-9397E9317FC9}" type="parTrans" cxnId="{ADF078A6-EF64-4CFB-BE67-38C32C990CDF}">
      <dgm:prSet/>
      <dgm:spPr/>
      <dgm:t>
        <a:bodyPr/>
        <a:lstStyle/>
        <a:p>
          <a:endParaRPr lang="en-US"/>
        </a:p>
      </dgm:t>
    </dgm:pt>
    <dgm:pt modelId="{C8B4540C-9789-4A55-8746-8F09175BE34A}" type="sibTrans" cxnId="{ADF078A6-EF64-4CFB-BE67-38C32C990CDF}">
      <dgm:prSet/>
      <dgm:spPr/>
      <dgm:t>
        <a:bodyPr/>
        <a:lstStyle/>
        <a:p>
          <a:endParaRPr lang="en-US"/>
        </a:p>
      </dgm:t>
    </dgm:pt>
    <dgm:pt modelId="{C5C5D497-8B1D-4E09-A3B0-30655C503F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These stats will help the brands to increase their market value by making more advertisements and other commercials </a:t>
          </a:r>
          <a:endParaRPr lang="en-US" dirty="0"/>
        </a:p>
      </dgm:t>
    </dgm:pt>
    <dgm:pt modelId="{60CCBA56-A499-4B71-93B9-711BD6EDF087}" type="parTrans" cxnId="{E49B3283-43AA-4E20-9422-F5922071D8AE}">
      <dgm:prSet/>
      <dgm:spPr/>
      <dgm:t>
        <a:bodyPr/>
        <a:lstStyle/>
        <a:p>
          <a:endParaRPr lang="en-US"/>
        </a:p>
      </dgm:t>
    </dgm:pt>
    <dgm:pt modelId="{012394C5-DC4A-4CEF-86A7-8E8DD8AD770F}" type="sibTrans" cxnId="{E49B3283-43AA-4E20-9422-F5922071D8AE}">
      <dgm:prSet/>
      <dgm:spPr/>
      <dgm:t>
        <a:bodyPr/>
        <a:lstStyle/>
        <a:p>
          <a:endParaRPr lang="en-US"/>
        </a:p>
      </dgm:t>
    </dgm:pt>
    <dgm:pt modelId="{29606F1F-DBCC-4B0F-9AB4-3529360DBAD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9D9A2994-BE56-4F6C-BDD1-8FD90A27F52E}" type="parTrans" cxnId="{EB1C86F1-2BA9-4067-9A77-65F2246F3D2D}">
      <dgm:prSet/>
      <dgm:spPr/>
      <dgm:t>
        <a:bodyPr/>
        <a:lstStyle/>
        <a:p>
          <a:endParaRPr lang="en-US"/>
        </a:p>
      </dgm:t>
    </dgm:pt>
    <dgm:pt modelId="{F277D277-61CF-422B-89C9-F90D2E25652D}" type="sibTrans" cxnId="{EB1C86F1-2BA9-4067-9A77-65F2246F3D2D}">
      <dgm:prSet/>
      <dgm:spPr/>
      <dgm:t>
        <a:bodyPr/>
        <a:lstStyle/>
        <a:p>
          <a:endParaRPr lang="en-US"/>
        </a:p>
      </dgm:t>
    </dgm:pt>
    <dgm:pt modelId="{B54827DD-9EC8-43F0-A31C-CEBB61182A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Apple as a brand generates maximum Revenue.</a:t>
          </a:r>
        </a:p>
      </dgm:t>
    </dgm:pt>
    <dgm:pt modelId="{1CCE1082-8CE0-46BC-ADD5-36433F9A8D7F}" type="parTrans" cxnId="{5009A23E-C6FC-4157-9A0E-851DB4862FA7}">
      <dgm:prSet/>
      <dgm:spPr/>
      <dgm:t>
        <a:bodyPr/>
        <a:lstStyle/>
        <a:p>
          <a:endParaRPr lang="en-US"/>
        </a:p>
      </dgm:t>
    </dgm:pt>
    <dgm:pt modelId="{09B1F94A-B1FE-474B-A2F1-9F7C9200A260}" type="sibTrans" cxnId="{5009A23E-C6FC-4157-9A0E-851DB4862FA7}">
      <dgm:prSet/>
      <dgm:spPr/>
      <dgm:t>
        <a:bodyPr/>
        <a:lstStyle/>
        <a:p>
          <a:endParaRPr lang="en-US"/>
        </a:p>
      </dgm:t>
    </dgm:pt>
    <dgm:pt modelId="{BF74DE7C-DFD5-4B35-BFA9-10C6A178B4BD}" type="pres">
      <dgm:prSet presAssocID="{C773BB9E-2644-4599-AF39-6AD707A68CF0}" presName="root" presStyleCnt="0">
        <dgm:presLayoutVars>
          <dgm:dir/>
          <dgm:resizeHandles val="exact"/>
        </dgm:presLayoutVars>
      </dgm:prSet>
      <dgm:spPr/>
    </dgm:pt>
    <dgm:pt modelId="{6B600AAF-33F7-401D-AE91-7017B745DC09}" type="pres">
      <dgm:prSet presAssocID="{CC994DF9-96C8-4CA9-8418-51AA3547F3BD}" presName="compNode" presStyleCnt="0"/>
      <dgm:spPr/>
    </dgm:pt>
    <dgm:pt modelId="{9D3E0E6E-6F0D-4AFE-872D-20BEA6E62AB2}" type="pres">
      <dgm:prSet presAssocID="{CC994DF9-96C8-4CA9-8418-51AA3547F3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B9FFA01-789F-4C6A-B356-B4D498339F46}" type="pres">
      <dgm:prSet presAssocID="{CC994DF9-96C8-4CA9-8418-51AA3547F3BD}" presName="spaceRect" presStyleCnt="0"/>
      <dgm:spPr/>
    </dgm:pt>
    <dgm:pt modelId="{88D43F51-6940-40EF-91D2-8D9785D5501F}" type="pres">
      <dgm:prSet presAssocID="{CC994DF9-96C8-4CA9-8418-51AA3547F3BD}" presName="textRect" presStyleLbl="revTx" presStyleIdx="0" presStyleCnt="4">
        <dgm:presLayoutVars>
          <dgm:chMax val="1"/>
          <dgm:chPref val="1"/>
        </dgm:presLayoutVars>
      </dgm:prSet>
      <dgm:spPr/>
    </dgm:pt>
    <dgm:pt modelId="{1CD0F1F2-7D2B-47D5-B6C4-1B27B3BFB354}" type="pres">
      <dgm:prSet presAssocID="{C8B4540C-9789-4A55-8746-8F09175BE34A}" presName="sibTrans" presStyleCnt="0"/>
      <dgm:spPr/>
    </dgm:pt>
    <dgm:pt modelId="{8188BDEE-D0BD-409B-85A5-34B08214FBEF}" type="pres">
      <dgm:prSet presAssocID="{C5C5D497-8B1D-4E09-A3B0-30655C503F5E}" presName="compNode" presStyleCnt="0"/>
      <dgm:spPr/>
    </dgm:pt>
    <dgm:pt modelId="{733EF976-E0FE-4D29-9E88-FA1FE07E0EA5}" type="pres">
      <dgm:prSet presAssocID="{C5C5D497-8B1D-4E09-A3B0-30655C503F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0B9F72D-0B04-4D31-8D75-7DA8DB4A55BD}" type="pres">
      <dgm:prSet presAssocID="{C5C5D497-8B1D-4E09-A3B0-30655C503F5E}" presName="spaceRect" presStyleCnt="0"/>
      <dgm:spPr/>
    </dgm:pt>
    <dgm:pt modelId="{EE879310-6493-4539-8965-ED116590B511}" type="pres">
      <dgm:prSet presAssocID="{C5C5D497-8B1D-4E09-A3B0-30655C503F5E}" presName="textRect" presStyleLbl="revTx" presStyleIdx="1" presStyleCnt="4">
        <dgm:presLayoutVars>
          <dgm:chMax val="1"/>
          <dgm:chPref val="1"/>
        </dgm:presLayoutVars>
      </dgm:prSet>
      <dgm:spPr/>
    </dgm:pt>
    <dgm:pt modelId="{857171AD-A3F4-4504-B353-7D453D2E85C1}" type="pres">
      <dgm:prSet presAssocID="{012394C5-DC4A-4CEF-86A7-8E8DD8AD770F}" presName="sibTrans" presStyleCnt="0"/>
      <dgm:spPr/>
    </dgm:pt>
    <dgm:pt modelId="{6EA5C6DF-CA0B-4CA8-9834-099950CAE519}" type="pres">
      <dgm:prSet presAssocID="{29606F1F-DBCC-4B0F-9AB4-3529360DBAD3}" presName="compNode" presStyleCnt="0"/>
      <dgm:spPr/>
    </dgm:pt>
    <dgm:pt modelId="{E1093938-B1EA-411B-AACA-3CE0A805197A}" type="pres">
      <dgm:prSet presAssocID="{29606F1F-DBCC-4B0F-9AB4-3529360DBAD3}" presName="iconRect" presStyleLbl="node1" presStyleIdx="2" presStyleCnt="4" custLinFactNeighborX="-3423" custLinFactNeighborY="3956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6EB79DD-13D7-4932-8108-845798521842}" type="pres">
      <dgm:prSet presAssocID="{29606F1F-DBCC-4B0F-9AB4-3529360DBAD3}" presName="spaceRect" presStyleCnt="0"/>
      <dgm:spPr/>
    </dgm:pt>
    <dgm:pt modelId="{BC813C57-4A7E-4ECC-87AC-4227363D2803}" type="pres">
      <dgm:prSet presAssocID="{29606F1F-DBCC-4B0F-9AB4-3529360DBAD3}" presName="textRect" presStyleLbl="revTx" presStyleIdx="2" presStyleCnt="4">
        <dgm:presLayoutVars>
          <dgm:chMax val="1"/>
          <dgm:chPref val="1"/>
        </dgm:presLayoutVars>
      </dgm:prSet>
      <dgm:spPr/>
    </dgm:pt>
    <dgm:pt modelId="{2C3BA458-75B5-4E37-869C-AE5753945F0D}" type="pres">
      <dgm:prSet presAssocID="{F277D277-61CF-422B-89C9-F90D2E25652D}" presName="sibTrans" presStyleCnt="0"/>
      <dgm:spPr/>
    </dgm:pt>
    <dgm:pt modelId="{41778281-C92E-4D87-A29C-BE697C0809EF}" type="pres">
      <dgm:prSet presAssocID="{B54827DD-9EC8-43F0-A31C-CEBB61182AED}" presName="compNode" presStyleCnt="0"/>
      <dgm:spPr/>
    </dgm:pt>
    <dgm:pt modelId="{946F3137-840E-4C37-9FA4-A1033FCA3447}" type="pres">
      <dgm:prSet presAssocID="{B54827DD-9EC8-43F0-A31C-CEBB61182A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33BF41B-7711-4145-9DDD-3E501FA19988}" type="pres">
      <dgm:prSet presAssocID="{B54827DD-9EC8-43F0-A31C-CEBB61182AED}" presName="spaceRect" presStyleCnt="0"/>
      <dgm:spPr/>
    </dgm:pt>
    <dgm:pt modelId="{7DB56D15-3DCB-46E3-BA7D-C122CB446B16}" type="pres">
      <dgm:prSet presAssocID="{B54827DD-9EC8-43F0-A31C-CEBB61182AE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AE9D619-2B12-4814-AFBE-FDD601E1DF62}" type="presOf" srcId="{B54827DD-9EC8-43F0-A31C-CEBB61182AED}" destId="{7DB56D15-3DCB-46E3-BA7D-C122CB446B16}" srcOrd="0" destOrd="0" presId="urn:microsoft.com/office/officeart/2018/2/layout/IconLabelList"/>
    <dgm:cxn modelId="{5009A23E-C6FC-4157-9A0E-851DB4862FA7}" srcId="{C773BB9E-2644-4599-AF39-6AD707A68CF0}" destId="{B54827DD-9EC8-43F0-A31C-CEBB61182AED}" srcOrd="3" destOrd="0" parTransId="{1CCE1082-8CE0-46BC-ADD5-36433F9A8D7F}" sibTransId="{09B1F94A-B1FE-474B-A2F1-9F7C9200A260}"/>
    <dgm:cxn modelId="{1C8A5F46-C754-45B8-8A0D-8222548BAF95}" type="presOf" srcId="{29606F1F-DBCC-4B0F-9AB4-3529360DBAD3}" destId="{BC813C57-4A7E-4ECC-87AC-4227363D2803}" srcOrd="0" destOrd="0" presId="urn:microsoft.com/office/officeart/2018/2/layout/IconLabelList"/>
    <dgm:cxn modelId="{31C8A974-AA53-4A31-8664-D81528F0E06C}" type="presOf" srcId="{C773BB9E-2644-4599-AF39-6AD707A68CF0}" destId="{BF74DE7C-DFD5-4B35-BFA9-10C6A178B4BD}" srcOrd="0" destOrd="0" presId="urn:microsoft.com/office/officeart/2018/2/layout/IconLabelList"/>
    <dgm:cxn modelId="{E49B3283-43AA-4E20-9422-F5922071D8AE}" srcId="{C773BB9E-2644-4599-AF39-6AD707A68CF0}" destId="{C5C5D497-8B1D-4E09-A3B0-30655C503F5E}" srcOrd="1" destOrd="0" parTransId="{60CCBA56-A499-4B71-93B9-711BD6EDF087}" sibTransId="{012394C5-DC4A-4CEF-86A7-8E8DD8AD770F}"/>
    <dgm:cxn modelId="{9A8D9388-9654-4CF2-B727-85EA04000C4B}" type="presOf" srcId="{CC994DF9-96C8-4CA9-8418-51AA3547F3BD}" destId="{88D43F51-6940-40EF-91D2-8D9785D5501F}" srcOrd="0" destOrd="0" presId="urn:microsoft.com/office/officeart/2018/2/layout/IconLabelList"/>
    <dgm:cxn modelId="{ADF078A6-EF64-4CFB-BE67-38C32C990CDF}" srcId="{C773BB9E-2644-4599-AF39-6AD707A68CF0}" destId="{CC994DF9-96C8-4CA9-8418-51AA3547F3BD}" srcOrd="0" destOrd="0" parTransId="{E0D14CEF-BCCB-4527-AFA1-9397E9317FC9}" sibTransId="{C8B4540C-9789-4A55-8746-8F09175BE34A}"/>
    <dgm:cxn modelId="{87D9E2C4-E00C-49E4-838B-659B0CF0DA38}" type="presOf" srcId="{C5C5D497-8B1D-4E09-A3B0-30655C503F5E}" destId="{EE879310-6493-4539-8965-ED116590B511}" srcOrd="0" destOrd="0" presId="urn:microsoft.com/office/officeart/2018/2/layout/IconLabelList"/>
    <dgm:cxn modelId="{EB1C86F1-2BA9-4067-9A77-65F2246F3D2D}" srcId="{C773BB9E-2644-4599-AF39-6AD707A68CF0}" destId="{29606F1F-DBCC-4B0F-9AB4-3529360DBAD3}" srcOrd="2" destOrd="0" parTransId="{9D9A2994-BE56-4F6C-BDD1-8FD90A27F52E}" sibTransId="{F277D277-61CF-422B-89C9-F90D2E25652D}"/>
    <dgm:cxn modelId="{9499DDAE-B316-4787-A022-37F28F78B91D}" type="presParOf" srcId="{BF74DE7C-DFD5-4B35-BFA9-10C6A178B4BD}" destId="{6B600AAF-33F7-401D-AE91-7017B745DC09}" srcOrd="0" destOrd="0" presId="urn:microsoft.com/office/officeart/2018/2/layout/IconLabelList"/>
    <dgm:cxn modelId="{CDDE1A8E-11C0-4A65-B11C-34E415430B44}" type="presParOf" srcId="{6B600AAF-33F7-401D-AE91-7017B745DC09}" destId="{9D3E0E6E-6F0D-4AFE-872D-20BEA6E62AB2}" srcOrd="0" destOrd="0" presId="urn:microsoft.com/office/officeart/2018/2/layout/IconLabelList"/>
    <dgm:cxn modelId="{20590C1D-5243-4264-8D69-4528FBA931AA}" type="presParOf" srcId="{6B600AAF-33F7-401D-AE91-7017B745DC09}" destId="{8B9FFA01-789F-4C6A-B356-B4D498339F46}" srcOrd="1" destOrd="0" presId="urn:microsoft.com/office/officeart/2018/2/layout/IconLabelList"/>
    <dgm:cxn modelId="{45095AB6-E0A3-49DB-8BF9-0D63677EE9D9}" type="presParOf" srcId="{6B600AAF-33F7-401D-AE91-7017B745DC09}" destId="{88D43F51-6940-40EF-91D2-8D9785D5501F}" srcOrd="2" destOrd="0" presId="urn:microsoft.com/office/officeart/2018/2/layout/IconLabelList"/>
    <dgm:cxn modelId="{36EDB373-640B-4541-ACBB-171047D4C967}" type="presParOf" srcId="{BF74DE7C-DFD5-4B35-BFA9-10C6A178B4BD}" destId="{1CD0F1F2-7D2B-47D5-B6C4-1B27B3BFB354}" srcOrd="1" destOrd="0" presId="urn:microsoft.com/office/officeart/2018/2/layout/IconLabelList"/>
    <dgm:cxn modelId="{D62D06A0-3060-4952-86A3-93DFD993A06E}" type="presParOf" srcId="{BF74DE7C-DFD5-4B35-BFA9-10C6A178B4BD}" destId="{8188BDEE-D0BD-409B-85A5-34B08214FBEF}" srcOrd="2" destOrd="0" presId="urn:microsoft.com/office/officeart/2018/2/layout/IconLabelList"/>
    <dgm:cxn modelId="{693949DD-B276-47A2-858C-02463388C8E4}" type="presParOf" srcId="{8188BDEE-D0BD-409B-85A5-34B08214FBEF}" destId="{733EF976-E0FE-4D29-9E88-FA1FE07E0EA5}" srcOrd="0" destOrd="0" presId="urn:microsoft.com/office/officeart/2018/2/layout/IconLabelList"/>
    <dgm:cxn modelId="{CF6ACBE2-1B02-411B-A4C9-936773290BE2}" type="presParOf" srcId="{8188BDEE-D0BD-409B-85A5-34B08214FBEF}" destId="{60B9F72D-0B04-4D31-8D75-7DA8DB4A55BD}" srcOrd="1" destOrd="0" presId="urn:microsoft.com/office/officeart/2018/2/layout/IconLabelList"/>
    <dgm:cxn modelId="{FE5A94DE-05C5-477E-8C6B-CC792F1008A3}" type="presParOf" srcId="{8188BDEE-D0BD-409B-85A5-34B08214FBEF}" destId="{EE879310-6493-4539-8965-ED116590B511}" srcOrd="2" destOrd="0" presId="urn:microsoft.com/office/officeart/2018/2/layout/IconLabelList"/>
    <dgm:cxn modelId="{62C6A2A3-C1B9-43E6-988D-0EB9A6555628}" type="presParOf" srcId="{BF74DE7C-DFD5-4B35-BFA9-10C6A178B4BD}" destId="{857171AD-A3F4-4504-B353-7D453D2E85C1}" srcOrd="3" destOrd="0" presId="urn:microsoft.com/office/officeart/2018/2/layout/IconLabelList"/>
    <dgm:cxn modelId="{0B3A7956-E47C-4790-93F0-E4902D7C5B15}" type="presParOf" srcId="{BF74DE7C-DFD5-4B35-BFA9-10C6A178B4BD}" destId="{6EA5C6DF-CA0B-4CA8-9834-099950CAE519}" srcOrd="4" destOrd="0" presId="urn:microsoft.com/office/officeart/2018/2/layout/IconLabelList"/>
    <dgm:cxn modelId="{5936B68C-AD5B-4722-B5F1-E2B5F736F007}" type="presParOf" srcId="{6EA5C6DF-CA0B-4CA8-9834-099950CAE519}" destId="{E1093938-B1EA-411B-AACA-3CE0A805197A}" srcOrd="0" destOrd="0" presId="urn:microsoft.com/office/officeart/2018/2/layout/IconLabelList"/>
    <dgm:cxn modelId="{ED41D5CE-9BF0-4DA4-84DA-202A53B13028}" type="presParOf" srcId="{6EA5C6DF-CA0B-4CA8-9834-099950CAE519}" destId="{D6EB79DD-13D7-4932-8108-845798521842}" srcOrd="1" destOrd="0" presId="urn:microsoft.com/office/officeart/2018/2/layout/IconLabelList"/>
    <dgm:cxn modelId="{B5A88707-AC0C-4E1F-ADEC-4541AF51A154}" type="presParOf" srcId="{6EA5C6DF-CA0B-4CA8-9834-099950CAE519}" destId="{BC813C57-4A7E-4ECC-87AC-4227363D2803}" srcOrd="2" destOrd="0" presId="urn:microsoft.com/office/officeart/2018/2/layout/IconLabelList"/>
    <dgm:cxn modelId="{D356281D-47ED-47FA-A20B-C42F3C175AE9}" type="presParOf" srcId="{BF74DE7C-DFD5-4B35-BFA9-10C6A178B4BD}" destId="{2C3BA458-75B5-4E37-869C-AE5753945F0D}" srcOrd="5" destOrd="0" presId="urn:microsoft.com/office/officeart/2018/2/layout/IconLabelList"/>
    <dgm:cxn modelId="{EB6C4D45-2223-4768-BC30-A8F1ECE09C04}" type="presParOf" srcId="{BF74DE7C-DFD5-4B35-BFA9-10C6A178B4BD}" destId="{41778281-C92E-4D87-A29C-BE697C0809EF}" srcOrd="6" destOrd="0" presId="urn:microsoft.com/office/officeart/2018/2/layout/IconLabelList"/>
    <dgm:cxn modelId="{7B1D928C-F0FF-4AEF-AA93-23C3A2535219}" type="presParOf" srcId="{41778281-C92E-4D87-A29C-BE697C0809EF}" destId="{946F3137-840E-4C37-9FA4-A1033FCA3447}" srcOrd="0" destOrd="0" presId="urn:microsoft.com/office/officeart/2018/2/layout/IconLabelList"/>
    <dgm:cxn modelId="{C8A10A91-BF1E-4089-A4A5-EAB177892086}" type="presParOf" srcId="{41778281-C92E-4D87-A29C-BE697C0809EF}" destId="{233BF41B-7711-4145-9DDD-3E501FA19988}" srcOrd="1" destOrd="0" presId="urn:microsoft.com/office/officeart/2018/2/layout/IconLabelList"/>
    <dgm:cxn modelId="{DF65B149-35A9-40AC-BFF0-3423B145C633}" type="presParOf" srcId="{41778281-C92E-4D87-A29C-BE697C0809EF}" destId="{7DB56D15-3DCB-46E3-BA7D-C122CB446B16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62BBE1-86E8-4DA9-B9E6-8866D53969F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721469F-71AF-40C6-9673-64403BF9FE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+mj-lt"/>
              <a:cs typeface="Times New Roman" panose="02020603050405020304" pitchFamily="18" charset="0"/>
            </a:rPr>
            <a:t>Out of all the products from various different brands apple is the Highest revenue generating brand under electronics – smartphones category</a:t>
          </a:r>
          <a:endParaRPr lang="en-US" sz="1400" dirty="0">
            <a:latin typeface="+mj-lt"/>
            <a:cs typeface="Times New Roman" panose="02020603050405020304" pitchFamily="18" charset="0"/>
          </a:endParaRPr>
        </a:p>
      </dgm:t>
    </dgm:pt>
    <dgm:pt modelId="{9CA03DCB-DC1C-4EE9-B6BC-2AFA5226B6F1}" type="parTrans" cxnId="{22393460-6E93-4173-BAAB-8728A90FAD16}">
      <dgm:prSet/>
      <dgm:spPr/>
      <dgm:t>
        <a:bodyPr/>
        <a:lstStyle/>
        <a:p>
          <a:endParaRPr lang="en-US"/>
        </a:p>
      </dgm:t>
    </dgm:pt>
    <dgm:pt modelId="{F9C61326-DA28-457E-B58E-682B33049673}" type="sibTrans" cxnId="{22393460-6E93-4173-BAAB-8728A90FAD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C25947-558F-44E8-BFD5-6F3115818C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People prefer to buy Apple iPhones because of its quality and brand value.</a:t>
          </a:r>
        </a:p>
        <a:p>
          <a:pPr>
            <a:lnSpc>
              <a:spcPct val="100000"/>
            </a:lnSpc>
          </a:pPr>
          <a:r>
            <a:rPr lang="en-US" sz="1400"/>
            <a:t>This data will help the company to analyze the trends and predict which brand or product will be trending in the near future</a:t>
          </a:r>
        </a:p>
        <a:p>
          <a:pPr>
            <a:lnSpc>
              <a:spcPct val="100000"/>
            </a:lnSpc>
          </a:pPr>
          <a:endParaRPr lang="en-US" sz="1400"/>
        </a:p>
        <a:p>
          <a:pPr>
            <a:lnSpc>
              <a:spcPct val="100000"/>
            </a:lnSpc>
          </a:pPr>
          <a:endParaRPr lang="en-US" sz="1400"/>
        </a:p>
        <a:p>
          <a:pPr>
            <a:defRPr cap="all"/>
          </a:pPr>
          <a:endParaRPr lang="en-US" sz="1400" dirty="0"/>
        </a:p>
      </dgm:t>
    </dgm:pt>
    <dgm:pt modelId="{B2E4CD61-BD2E-4317-85BE-3D25FAAB5DD9}" type="parTrans" cxnId="{F90172AD-3B9B-4F1C-9A60-0539A1D19B66}">
      <dgm:prSet/>
      <dgm:spPr/>
      <dgm:t>
        <a:bodyPr/>
        <a:lstStyle/>
        <a:p>
          <a:endParaRPr lang="en-US"/>
        </a:p>
      </dgm:t>
    </dgm:pt>
    <dgm:pt modelId="{8BADB8DD-51E9-4906-A07F-C1C8B1750753}" type="sibTrans" cxnId="{F90172AD-3B9B-4F1C-9A60-0539A1D19B66}">
      <dgm:prSet/>
      <dgm:spPr/>
      <dgm:t>
        <a:bodyPr/>
        <a:lstStyle/>
        <a:p>
          <a:endParaRPr lang="en-US"/>
        </a:p>
      </dgm:t>
    </dgm:pt>
    <dgm:pt modelId="{E26F6652-2AEE-4677-87A6-2F69D87ECF99}" type="pres">
      <dgm:prSet presAssocID="{1862BBE1-86E8-4DA9-B9E6-8866D53969F5}" presName="root" presStyleCnt="0">
        <dgm:presLayoutVars>
          <dgm:dir/>
          <dgm:resizeHandles val="exact"/>
        </dgm:presLayoutVars>
      </dgm:prSet>
      <dgm:spPr/>
    </dgm:pt>
    <dgm:pt modelId="{624A0C00-3C4B-4DB8-8C02-CC153C3EF90C}" type="pres">
      <dgm:prSet presAssocID="{7721469F-71AF-40C6-9673-64403BF9FE0F}" presName="compNode" presStyleCnt="0"/>
      <dgm:spPr/>
    </dgm:pt>
    <dgm:pt modelId="{DE006F07-8760-4A4E-80C7-77437A66E217}" type="pres">
      <dgm:prSet presAssocID="{7721469F-71AF-40C6-9673-64403BF9FE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96769ADD-F864-4BEF-B076-C1B9AEB3B163}" type="pres">
      <dgm:prSet presAssocID="{7721469F-71AF-40C6-9673-64403BF9FE0F}" presName="spaceRect" presStyleCnt="0"/>
      <dgm:spPr/>
    </dgm:pt>
    <dgm:pt modelId="{FE4E7F39-853B-4209-8F6F-CB24EB8725EF}" type="pres">
      <dgm:prSet presAssocID="{7721469F-71AF-40C6-9673-64403BF9FE0F}" presName="textRect" presStyleLbl="revTx" presStyleIdx="0" presStyleCnt="2">
        <dgm:presLayoutVars>
          <dgm:chMax val="1"/>
          <dgm:chPref val="1"/>
        </dgm:presLayoutVars>
      </dgm:prSet>
      <dgm:spPr/>
    </dgm:pt>
    <dgm:pt modelId="{13C15BC6-6516-4EC1-A190-8F7845CEA1D5}" type="pres">
      <dgm:prSet presAssocID="{F9C61326-DA28-457E-B58E-682B33049673}" presName="sibTrans" presStyleCnt="0"/>
      <dgm:spPr/>
    </dgm:pt>
    <dgm:pt modelId="{FDFC77B8-62D2-43D9-8B6F-F40921015B19}" type="pres">
      <dgm:prSet presAssocID="{A8C25947-558F-44E8-BFD5-6F3115818C79}" presName="compNode" presStyleCnt="0"/>
      <dgm:spPr/>
    </dgm:pt>
    <dgm:pt modelId="{749C4677-98E5-430E-8BAD-B56AE0AC1EBC}" type="pres">
      <dgm:prSet presAssocID="{A8C25947-558F-44E8-BFD5-6F3115818C7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A8C72C0-4FEB-448A-BB21-0BD15F64CD39}" type="pres">
      <dgm:prSet presAssocID="{A8C25947-558F-44E8-BFD5-6F3115818C79}" presName="spaceRect" presStyleCnt="0"/>
      <dgm:spPr/>
    </dgm:pt>
    <dgm:pt modelId="{C66DF820-9237-436E-A590-92FF8F66BA02}" type="pres">
      <dgm:prSet presAssocID="{A8C25947-558F-44E8-BFD5-6F3115818C79}" presName="textRect" presStyleLbl="revTx" presStyleIdx="1" presStyleCnt="2" custScaleX="121371" custScaleY="96684">
        <dgm:presLayoutVars>
          <dgm:chMax val="1"/>
          <dgm:chPref val="1"/>
        </dgm:presLayoutVars>
      </dgm:prSet>
      <dgm:spPr/>
    </dgm:pt>
  </dgm:ptLst>
  <dgm:cxnLst>
    <dgm:cxn modelId="{400DE626-090C-43BD-80C6-C477817896A3}" type="presOf" srcId="{7721469F-71AF-40C6-9673-64403BF9FE0F}" destId="{FE4E7F39-853B-4209-8F6F-CB24EB8725EF}" srcOrd="0" destOrd="0" presId="urn:microsoft.com/office/officeart/2018/2/layout/IconLabelList"/>
    <dgm:cxn modelId="{5DCB2739-B716-4A78-BCD1-F21C73B478E1}" type="presOf" srcId="{1862BBE1-86E8-4DA9-B9E6-8866D53969F5}" destId="{E26F6652-2AEE-4677-87A6-2F69D87ECF99}" srcOrd="0" destOrd="0" presId="urn:microsoft.com/office/officeart/2018/2/layout/IconLabelList"/>
    <dgm:cxn modelId="{22393460-6E93-4173-BAAB-8728A90FAD16}" srcId="{1862BBE1-86E8-4DA9-B9E6-8866D53969F5}" destId="{7721469F-71AF-40C6-9673-64403BF9FE0F}" srcOrd="0" destOrd="0" parTransId="{9CA03DCB-DC1C-4EE9-B6BC-2AFA5226B6F1}" sibTransId="{F9C61326-DA28-457E-B58E-682B33049673}"/>
    <dgm:cxn modelId="{F90172AD-3B9B-4F1C-9A60-0539A1D19B66}" srcId="{1862BBE1-86E8-4DA9-B9E6-8866D53969F5}" destId="{A8C25947-558F-44E8-BFD5-6F3115818C79}" srcOrd="1" destOrd="0" parTransId="{B2E4CD61-BD2E-4317-85BE-3D25FAAB5DD9}" sibTransId="{8BADB8DD-51E9-4906-A07F-C1C8B1750753}"/>
    <dgm:cxn modelId="{3EAFB8D2-6801-42EC-9798-4E76D6D9D38E}" type="presOf" srcId="{A8C25947-558F-44E8-BFD5-6F3115818C79}" destId="{C66DF820-9237-436E-A590-92FF8F66BA02}" srcOrd="0" destOrd="0" presId="urn:microsoft.com/office/officeart/2018/2/layout/IconLabelList"/>
    <dgm:cxn modelId="{02EF217B-7D2D-46AD-B5E0-8586D7751D62}" type="presParOf" srcId="{E26F6652-2AEE-4677-87A6-2F69D87ECF99}" destId="{624A0C00-3C4B-4DB8-8C02-CC153C3EF90C}" srcOrd="0" destOrd="0" presId="urn:microsoft.com/office/officeart/2018/2/layout/IconLabelList"/>
    <dgm:cxn modelId="{DB87755D-E36F-4896-9074-B4FFD464C508}" type="presParOf" srcId="{624A0C00-3C4B-4DB8-8C02-CC153C3EF90C}" destId="{DE006F07-8760-4A4E-80C7-77437A66E217}" srcOrd="0" destOrd="0" presId="urn:microsoft.com/office/officeart/2018/2/layout/IconLabelList"/>
    <dgm:cxn modelId="{DA3CFBED-D98D-46B3-9467-BDC884C34235}" type="presParOf" srcId="{624A0C00-3C4B-4DB8-8C02-CC153C3EF90C}" destId="{96769ADD-F864-4BEF-B076-C1B9AEB3B163}" srcOrd="1" destOrd="0" presId="urn:microsoft.com/office/officeart/2018/2/layout/IconLabelList"/>
    <dgm:cxn modelId="{D4051FAE-97D3-44EB-99A5-CD8752452D9E}" type="presParOf" srcId="{624A0C00-3C4B-4DB8-8C02-CC153C3EF90C}" destId="{FE4E7F39-853B-4209-8F6F-CB24EB8725EF}" srcOrd="2" destOrd="0" presId="urn:microsoft.com/office/officeart/2018/2/layout/IconLabelList"/>
    <dgm:cxn modelId="{F0D80334-E1C6-4AF7-95E8-ABC5ED8C6317}" type="presParOf" srcId="{E26F6652-2AEE-4677-87A6-2F69D87ECF99}" destId="{13C15BC6-6516-4EC1-A190-8F7845CEA1D5}" srcOrd="1" destOrd="0" presId="urn:microsoft.com/office/officeart/2018/2/layout/IconLabelList"/>
    <dgm:cxn modelId="{79358DC3-AAD8-4B70-878C-3728291E2050}" type="presParOf" srcId="{E26F6652-2AEE-4677-87A6-2F69D87ECF99}" destId="{FDFC77B8-62D2-43D9-8B6F-F40921015B19}" srcOrd="2" destOrd="0" presId="urn:microsoft.com/office/officeart/2018/2/layout/IconLabelList"/>
    <dgm:cxn modelId="{0252F42D-040D-4A8F-8706-400A6569C32C}" type="presParOf" srcId="{FDFC77B8-62D2-43D9-8B6F-F40921015B19}" destId="{749C4677-98E5-430E-8BAD-B56AE0AC1EBC}" srcOrd="0" destOrd="0" presId="urn:microsoft.com/office/officeart/2018/2/layout/IconLabelList"/>
    <dgm:cxn modelId="{5DC69460-F482-4703-8F39-D6725E4C8FFE}" type="presParOf" srcId="{FDFC77B8-62D2-43D9-8B6F-F40921015B19}" destId="{EA8C72C0-4FEB-448A-BB21-0BD15F64CD39}" srcOrd="1" destOrd="0" presId="urn:microsoft.com/office/officeart/2018/2/layout/IconLabelList"/>
    <dgm:cxn modelId="{0864A9AA-5477-48D7-AE6A-E4190AC5869A}" type="presParOf" srcId="{FDFC77B8-62D2-43D9-8B6F-F40921015B19}" destId="{C66DF820-9237-436E-A590-92FF8F66BA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981F04-ACB7-4729-9621-D0DA8A120D5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1BB4491-006A-42B0-9A7C-E6F8F8C9D4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Samsung is the most preferred brand under various categories.</a:t>
          </a:r>
        </a:p>
      </dgm:t>
    </dgm:pt>
    <dgm:pt modelId="{636E35C0-D9AD-4A48-8178-99BA8E6528F5}" type="parTrans" cxnId="{E74ED58B-BF00-41A2-835B-FF7681DE2613}">
      <dgm:prSet/>
      <dgm:spPr/>
      <dgm:t>
        <a:bodyPr/>
        <a:lstStyle/>
        <a:p>
          <a:endParaRPr lang="en-US"/>
        </a:p>
      </dgm:t>
    </dgm:pt>
    <dgm:pt modelId="{78BC8D8A-ACC9-4C9E-83B7-690D902D0274}" type="sibTrans" cxnId="{E74ED58B-BF00-41A2-835B-FF7681DE2613}">
      <dgm:prSet/>
      <dgm:spPr/>
      <dgm:t>
        <a:bodyPr/>
        <a:lstStyle/>
        <a:p>
          <a:endParaRPr lang="en-US"/>
        </a:p>
      </dgm:t>
    </dgm:pt>
    <dgm:pt modelId="{5F37221C-5742-45B0-A083-803D469ECCA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This data will help the company to analyze the trends and predict which brand or product will be trending in the NEAR future</a:t>
          </a:r>
        </a:p>
      </dgm:t>
    </dgm:pt>
    <dgm:pt modelId="{639A4A14-ECA3-4BCC-9F06-EB6691996D3C}" type="parTrans" cxnId="{2E53953A-6894-49ED-8E06-48B2CF3FF730}">
      <dgm:prSet/>
      <dgm:spPr/>
      <dgm:t>
        <a:bodyPr/>
        <a:lstStyle/>
        <a:p>
          <a:endParaRPr lang="en-US"/>
        </a:p>
      </dgm:t>
    </dgm:pt>
    <dgm:pt modelId="{5F1268A3-D0D9-49A0-8FA2-5DAD7C25B55A}" type="sibTrans" cxnId="{2E53953A-6894-49ED-8E06-48B2CF3FF730}">
      <dgm:prSet/>
      <dgm:spPr/>
      <dgm:t>
        <a:bodyPr/>
        <a:lstStyle/>
        <a:p>
          <a:endParaRPr lang="en-US"/>
        </a:p>
      </dgm:t>
    </dgm:pt>
    <dgm:pt modelId="{2F346A22-791D-4D7E-A7A6-F98C93783B04}" type="pres">
      <dgm:prSet presAssocID="{21981F04-ACB7-4729-9621-D0DA8A120D52}" presName="root" presStyleCnt="0">
        <dgm:presLayoutVars>
          <dgm:dir/>
          <dgm:resizeHandles val="exact"/>
        </dgm:presLayoutVars>
      </dgm:prSet>
      <dgm:spPr/>
    </dgm:pt>
    <dgm:pt modelId="{F0D373AC-8FEE-462C-826F-6A4AFE1ED77A}" type="pres">
      <dgm:prSet presAssocID="{A1BB4491-006A-42B0-9A7C-E6F8F8C9D49B}" presName="compNode" presStyleCnt="0"/>
      <dgm:spPr/>
    </dgm:pt>
    <dgm:pt modelId="{28F915C0-D930-44FB-A684-7D3CA0AB66C4}" type="pres">
      <dgm:prSet presAssocID="{A1BB4491-006A-42B0-9A7C-E6F8F8C9D49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084E6B0-EE2E-4C1E-9E57-01B298706669}" type="pres">
      <dgm:prSet presAssocID="{A1BB4491-006A-42B0-9A7C-E6F8F8C9D4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D2AADBB-01CD-4358-A4CD-0FE666221CE5}" type="pres">
      <dgm:prSet presAssocID="{A1BB4491-006A-42B0-9A7C-E6F8F8C9D49B}" presName="spaceRect" presStyleCnt="0"/>
      <dgm:spPr/>
    </dgm:pt>
    <dgm:pt modelId="{7CE1027B-BC2E-46EE-9D47-5C36EEFEE19F}" type="pres">
      <dgm:prSet presAssocID="{A1BB4491-006A-42B0-9A7C-E6F8F8C9D49B}" presName="textRect" presStyleLbl="revTx" presStyleIdx="0" presStyleCnt="2">
        <dgm:presLayoutVars>
          <dgm:chMax val="1"/>
          <dgm:chPref val="1"/>
        </dgm:presLayoutVars>
      </dgm:prSet>
      <dgm:spPr/>
    </dgm:pt>
    <dgm:pt modelId="{DD6DA7B4-F610-4FD3-A3DA-B6E51FFEB677}" type="pres">
      <dgm:prSet presAssocID="{78BC8D8A-ACC9-4C9E-83B7-690D902D0274}" presName="sibTrans" presStyleCnt="0"/>
      <dgm:spPr/>
    </dgm:pt>
    <dgm:pt modelId="{28AFCA8F-759A-446C-8D99-D684023FB5D9}" type="pres">
      <dgm:prSet presAssocID="{5F37221C-5742-45B0-A083-803D469ECCA4}" presName="compNode" presStyleCnt="0"/>
      <dgm:spPr/>
    </dgm:pt>
    <dgm:pt modelId="{30A67710-CB35-4F80-8C01-041353C50AB4}" type="pres">
      <dgm:prSet presAssocID="{5F37221C-5742-45B0-A083-803D469ECCA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E3274E4-307F-46AD-B285-21D7423C291A}" type="pres">
      <dgm:prSet presAssocID="{5F37221C-5742-45B0-A083-803D469ECC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4C36A099-8548-4EA4-B722-5A5ADCD568FC}" type="pres">
      <dgm:prSet presAssocID="{5F37221C-5742-45B0-A083-803D469ECCA4}" presName="spaceRect" presStyleCnt="0"/>
      <dgm:spPr/>
    </dgm:pt>
    <dgm:pt modelId="{EB9CC2DF-D2E2-4F0D-AE5A-8B8FB52A6217}" type="pres">
      <dgm:prSet presAssocID="{5F37221C-5742-45B0-A083-803D469ECCA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53953A-6894-49ED-8E06-48B2CF3FF730}" srcId="{21981F04-ACB7-4729-9621-D0DA8A120D52}" destId="{5F37221C-5742-45B0-A083-803D469ECCA4}" srcOrd="1" destOrd="0" parTransId="{639A4A14-ECA3-4BCC-9F06-EB6691996D3C}" sibTransId="{5F1268A3-D0D9-49A0-8FA2-5DAD7C25B55A}"/>
    <dgm:cxn modelId="{1384EE50-6227-4933-B26D-5AD3D9E60EF0}" type="presOf" srcId="{A1BB4491-006A-42B0-9A7C-E6F8F8C9D49B}" destId="{7CE1027B-BC2E-46EE-9D47-5C36EEFEE19F}" srcOrd="0" destOrd="0" presId="urn:microsoft.com/office/officeart/2018/5/layout/IconLeafLabelList"/>
    <dgm:cxn modelId="{E74ED58B-BF00-41A2-835B-FF7681DE2613}" srcId="{21981F04-ACB7-4729-9621-D0DA8A120D52}" destId="{A1BB4491-006A-42B0-9A7C-E6F8F8C9D49B}" srcOrd="0" destOrd="0" parTransId="{636E35C0-D9AD-4A48-8178-99BA8E6528F5}" sibTransId="{78BC8D8A-ACC9-4C9E-83B7-690D902D0274}"/>
    <dgm:cxn modelId="{881EA3A5-D17A-4597-A6D3-1DE0392ED1CB}" type="presOf" srcId="{5F37221C-5742-45B0-A083-803D469ECCA4}" destId="{EB9CC2DF-D2E2-4F0D-AE5A-8B8FB52A6217}" srcOrd="0" destOrd="0" presId="urn:microsoft.com/office/officeart/2018/5/layout/IconLeafLabelList"/>
    <dgm:cxn modelId="{068F14E2-B9AE-437B-AF6E-FBF7D6F41438}" type="presOf" srcId="{21981F04-ACB7-4729-9621-D0DA8A120D52}" destId="{2F346A22-791D-4D7E-A7A6-F98C93783B04}" srcOrd="0" destOrd="0" presId="urn:microsoft.com/office/officeart/2018/5/layout/IconLeafLabelList"/>
    <dgm:cxn modelId="{386A169F-ACA8-479B-ACEB-41ADAE9F3EFE}" type="presParOf" srcId="{2F346A22-791D-4D7E-A7A6-F98C93783B04}" destId="{F0D373AC-8FEE-462C-826F-6A4AFE1ED77A}" srcOrd="0" destOrd="0" presId="urn:microsoft.com/office/officeart/2018/5/layout/IconLeafLabelList"/>
    <dgm:cxn modelId="{55F9F240-CE10-4EED-B728-480A2E4AA697}" type="presParOf" srcId="{F0D373AC-8FEE-462C-826F-6A4AFE1ED77A}" destId="{28F915C0-D930-44FB-A684-7D3CA0AB66C4}" srcOrd="0" destOrd="0" presId="urn:microsoft.com/office/officeart/2018/5/layout/IconLeafLabelList"/>
    <dgm:cxn modelId="{C5F571B6-0CE1-43C5-8460-3EA13B4B10CC}" type="presParOf" srcId="{F0D373AC-8FEE-462C-826F-6A4AFE1ED77A}" destId="{6084E6B0-EE2E-4C1E-9E57-01B298706669}" srcOrd="1" destOrd="0" presId="urn:microsoft.com/office/officeart/2018/5/layout/IconLeafLabelList"/>
    <dgm:cxn modelId="{2B8C9261-4EAC-4D28-9DD7-687B3160DF05}" type="presParOf" srcId="{F0D373AC-8FEE-462C-826F-6A4AFE1ED77A}" destId="{7D2AADBB-01CD-4358-A4CD-0FE666221CE5}" srcOrd="2" destOrd="0" presId="urn:microsoft.com/office/officeart/2018/5/layout/IconLeafLabelList"/>
    <dgm:cxn modelId="{406B83A0-2FC3-42C7-8587-E507327F05D8}" type="presParOf" srcId="{F0D373AC-8FEE-462C-826F-6A4AFE1ED77A}" destId="{7CE1027B-BC2E-46EE-9D47-5C36EEFEE19F}" srcOrd="3" destOrd="0" presId="urn:microsoft.com/office/officeart/2018/5/layout/IconLeafLabelList"/>
    <dgm:cxn modelId="{AC98F206-53D5-4835-A1DE-10E1AF31C77C}" type="presParOf" srcId="{2F346A22-791D-4D7E-A7A6-F98C93783B04}" destId="{DD6DA7B4-F610-4FD3-A3DA-B6E51FFEB677}" srcOrd="1" destOrd="0" presId="urn:microsoft.com/office/officeart/2018/5/layout/IconLeafLabelList"/>
    <dgm:cxn modelId="{8ECC01E7-85B1-4E53-8191-2FFCA5DE4425}" type="presParOf" srcId="{2F346A22-791D-4D7E-A7A6-F98C93783B04}" destId="{28AFCA8F-759A-446C-8D99-D684023FB5D9}" srcOrd="2" destOrd="0" presId="urn:microsoft.com/office/officeart/2018/5/layout/IconLeafLabelList"/>
    <dgm:cxn modelId="{FEF78338-35A0-4E59-A12D-BCC89A97A331}" type="presParOf" srcId="{28AFCA8F-759A-446C-8D99-D684023FB5D9}" destId="{30A67710-CB35-4F80-8C01-041353C50AB4}" srcOrd="0" destOrd="0" presId="urn:microsoft.com/office/officeart/2018/5/layout/IconLeafLabelList"/>
    <dgm:cxn modelId="{E947DFFE-B182-4A80-8340-B6EB0874E37D}" type="presParOf" srcId="{28AFCA8F-759A-446C-8D99-D684023FB5D9}" destId="{EE3274E4-307F-46AD-B285-21D7423C291A}" srcOrd="1" destOrd="0" presId="urn:microsoft.com/office/officeart/2018/5/layout/IconLeafLabelList"/>
    <dgm:cxn modelId="{5AF25EA2-3C68-46B8-A406-B143525EF96F}" type="presParOf" srcId="{28AFCA8F-759A-446C-8D99-D684023FB5D9}" destId="{4C36A099-8548-4EA4-B722-5A5ADCD568FC}" srcOrd="2" destOrd="0" presId="urn:microsoft.com/office/officeart/2018/5/layout/IconLeafLabelList"/>
    <dgm:cxn modelId="{305D4642-7FE3-4739-9324-91B89C602300}" type="presParOf" srcId="{28AFCA8F-759A-446C-8D99-D684023FB5D9}" destId="{EB9CC2DF-D2E2-4F0D-AE5A-8B8FB52A621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D3DAA-0DCD-4769-A000-E44E22FF4449}">
      <dsp:nvSpPr>
        <dsp:cNvPr id="0" name=""/>
        <dsp:cNvSpPr/>
      </dsp:nvSpPr>
      <dsp:spPr>
        <a:xfrm>
          <a:off x="915609" y="403973"/>
          <a:ext cx="1248855" cy="1248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996EC-7F05-45AB-BF6D-74FCDB037128}">
      <dsp:nvSpPr>
        <dsp:cNvPr id="0" name=""/>
        <dsp:cNvSpPr/>
      </dsp:nvSpPr>
      <dsp:spPr>
        <a:xfrm>
          <a:off x="152419" y="2090191"/>
          <a:ext cx="2775234" cy="122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main objective of this project is to understand and analyze how to use big data technologies and concepts on a real time dataset and provide data driven insights to the organization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52419" y="2090191"/>
        <a:ext cx="2775234" cy="1229062"/>
      </dsp:txXfrm>
    </dsp:sp>
    <dsp:sp modelId="{F3BDAA42-5111-46E1-8734-6D38963C93EE}">
      <dsp:nvSpPr>
        <dsp:cNvPr id="0" name=""/>
        <dsp:cNvSpPr/>
      </dsp:nvSpPr>
      <dsp:spPr>
        <a:xfrm>
          <a:off x="4176509" y="403973"/>
          <a:ext cx="1248855" cy="1248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1A10D-4F6B-4A4C-B3AA-682768A0506B}">
      <dsp:nvSpPr>
        <dsp:cNvPr id="0" name=""/>
        <dsp:cNvSpPr/>
      </dsp:nvSpPr>
      <dsp:spPr>
        <a:xfrm>
          <a:off x="3413319" y="2090191"/>
          <a:ext cx="2775234" cy="122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big data technologies and tools used for this project includes - apache spark, spark sql and pyspark. </a:t>
          </a:r>
        </a:p>
      </dsp:txBody>
      <dsp:txXfrm>
        <a:off x="3413319" y="2090191"/>
        <a:ext cx="2775234" cy="1229062"/>
      </dsp:txXfrm>
    </dsp:sp>
    <dsp:sp modelId="{56481DBF-9E47-43A1-BEFD-7C7168B7925A}">
      <dsp:nvSpPr>
        <dsp:cNvPr id="0" name=""/>
        <dsp:cNvSpPr/>
      </dsp:nvSpPr>
      <dsp:spPr>
        <a:xfrm>
          <a:off x="7437409" y="403973"/>
          <a:ext cx="1248855" cy="1248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CE8C-1350-44D3-B41F-5FE5EC5B1157}">
      <dsp:nvSpPr>
        <dsp:cNvPr id="0" name=""/>
        <dsp:cNvSpPr/>
      </dsp:nvSpPr>
      <dsp:spPr>
        <a:xfrm>
          <a:off x="6674220" y="2090191"/>
          <a:ext cx="2775234" cy="122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these big data tools, we have analyzed the behavioral data of an ecommerce data and provided useful data driven insights which can help the organizations to make useful decisions.</a:t>
          </a:r>
        </a:p>
      </dsp:txBody>
      <dsp:txXfrm>
        <a:off x="6674220" y="2090191"/>
        <a:ext cx="2775234" cy="1229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2BECB-3A6B-44E1-8D5B-D0261EA5E08D}">
      <dsp:nvSpPr>
        <dsp:cNvPr id="0" name=""/>
        <dsp:cNvSpPr/>
      </dsp:nvSpPr>
      <dsp:spPr>
        <a:xfrm>
          <a:off x="57430" y="289175"/>
          <a:ext cx="1255963" cy="12559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CE49C-F563-477D-A687-C8C7FB4EA8D7}">
      <dsp:nvSpPr>
        <dsp:cNvPr id="0" name=""/>
        <dsp:cNvSpPr/>
      </dsp:nvSpPr>
      <dsp:spPr>
        <a:xfrm>
          <a:off x="321182" y="552927"/>
          <a:ext cx="728459" cy="7284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3D9E9-B32C-4650-B639-C52774BC675E}">
      <dsp:nvSpPr>
        <dsp:cNvPr id="0" name=""/>
        <dsp:cNvSpPr/>
      </dsp:nvSpPr>
      <dsp:spPr>
        <a:xfrm>
          <a:off x="1582529" y="289175"/>
          <a:ext cx="2960486" cy="125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Behavior Analysis</a:t>
          </a:r>
        </a:p>
      </dsp:txBody>
      <dsp:txXfrm>
        <a:off x="1582529" y="289175"/>
        <a:ext cx="2960486" cy="1255963"/>
      </dsp:txXfrm>
    </dsp:sp>
    <dsp:sp modelId="{0CC9B75F-32F5-4C46-B31B-53E63CACB1FA}">
      <dsp:nvSpPr>
        <dsp:cNvPr id="0" name=""/>
        <dsp:cNvSpPr/>
      </dsp:nvSpPr>
      <dsp:spPr>
        <a:xfrm>
          <a:off x="5058858" y="289175"/>
          <a:ext cx="1255963" cy="12559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60B95-399C-456E-A65F-79915B0CA41A}">
      <dsp:nvSpPr>
        <dsp:cNvPr id="0" name=""/>
        <dsp:cNvSpPr/>
      </dsp:nvSpPr>
      <dsp:spPr>
        <a:xfrm>
          <a:off x="5322610" y="552927"/>
          <a:ext cx="728459" cy="7284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62038-82A2-4F16-8661-8C79F63D06D7}">
      <dsp:nvSpPr>
        <dsp:cNvPr id="0" name=""/>
        <dsp:cNvSpPr/>
      </dsp:nvSpPr>
      <dsp:spPr>
        <a:xfrm>
          <a:off x="6583957" y="289175"/>
          <a:ext cx="2960486" cy="125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Which brand is most preferred under various categories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83957" y="289175"/>
        <a:ext cx="2960486" cy="1255963"/>
      </dsp:txXfrm>
    </dsp:sp>
    <dsp:sp modelId="{7E4FC9BC-394F-4BB2-B65B-8C0190D7B531}">
      <dsp:nvSpPr>
        <dsp:cNvPr id="0" name=""/>
        <dsp:cNvSpPr/>
      </dsp:nvSpPr>
      <dsp:spPr>
        <a:xfrm>
          <a:off x="57430" y="2178087"/>
          <a:ext cx="1255963" cy="12559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78F39-8E1E-4006-B000-E5B36D9B64D1}">
      <dsp:nvSpPr>
        <dsp:cNvPr id="0" name=""/>
        <dsp:cNvSpPr/>
      </dsp:nvSpPr>
      <dsp:spPr>
        <a:xfrm>
          <a:off x="321182" y="2441840"/>
          <a:ext cx="728459" cy="7284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36202-16A0-4723-A261-5275CC0112BD}">
      <dsp:nvSpPr>
        <dsp:cNvPr id="0" name=""/>
        <dsp:cNvSpPr/>
      </dsp:nvSpPr>
      <dsp:spPr>
        <a:xfrm>
          <a:off x="1582529" y="2178087"/>
          <a:ext cx="2960486" cy="125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Highest revenue generating brands under a particular category</a:t>
          </a:r>
        </a:p>
      </dsp:txBody>
      <dsp:txXfrm>
        <a:off x="1582529" y="2178087"/>
        <a:ext cx="2960486" cy="1255963"/>
      </dsp:txXfrm>
    </dsp:sp>
    <dsp:sp modelId="{4D0D2C4A-B8F6-4E89-9C5B-AE3863500E6A}">
      <dsp:nvSpPr>
        <dsp:cNvPr id="0" name=""/>
        <dsp:cNvSpPr/>
      </dsp:nvSpPr>
      <dsp:spPr>
        <a:xfrm>
          <a:off x="5058858" y="2178087"/>
          <a:ext cx="1255963" cy="12559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AEF2E-D115-4EB0-8F81-92EDCA921F48}">
      <dsp:nvSpPr>
        <dsp:cNvPr id="0" name=""/>
        <dsp:cNvSpPr/>
      </dsp:nvSpPr>
      <dsp:spPr>
        <a:xfrm>
          <a:off x="5322610" y="2441840"/>
          <a:ext cx="728459" cy="7284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DE7CC-408D-415B-80F8-8FDF5274645E}">
      <dsp:nvSpPr>
        <dsp:cNvPr id="0" name=""/>
        <dsp:cNvSpPr/>
      </dsp:nvSpPr>
      <dsp:spPr>
        <a:xfrm>
          <a:off x="6583957" y="2178087"/>
          <a:ext cx="2960486" cy="125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Brand and Categories generating maximum Revenue</a:t>
          </a:r>
        </a:p>
      </dsp:txBody>
      <dsp:txXfrm>
        <a:off x="6583957" y="2178087"/>
        <a:ext cx="2960486" cy="12559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584BD-2B2C-4957-A3A2-1744C1496DEB}">
      <dsp:nvSpPr>
        <dsp:cNvPr id="0" name=""/>
        <dsp:cNvSpPr/>
      </dsp:nvSpPr>
      <dsp:spPr>
        <a:xfrm>
          <a:off x="3281" y="507255"/>
          <a:ext cx="1776909" cy="1066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Event_Time</a:t>
          </a:r>
          <a:endParaRPr lang="en-US" sz="1900" kern="1200"/>
        </a:p>
      </dsp:txBody>
      <dsp:txXfrm>
        <a:off x="3281" y="507255"/>
        <a:ext cx="1776909" cy="1066145"/>
      </dsp:txXfrm>
    </dsp:sp>
    <dsp:sp modelId="{2710EE02-F140-4D34-94FE-46555A29F060}">
      <dsp:nvSpPr>
        <dsp:cNvPr id="0" name=""/>
        <dsp:cNvSpPr/>
      </dsp:nvSpPr>
      <dsp:spPr>
        <a:xfrm>
          <a:off x="1957882" y="507255"/>
          <a:ext cx="1776909" cy="10661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Event_Type</a:t>
          </a:r>
          <a:endParaRPr lang="en-US" sz="1900" kern="1200"/>
        </a:p>
      </dsp:txBody>
      <dsp:txXfrm>
        <a:off x="1957882" y="507255"/>
        <a:ext cx="1776909" cy="1066145"/>
      </dsp:txXfrm>
    </dsp:sp>
    <dsp:sp modelId="{0B4A55CD-0E8B-4662-9EB4-C8E5EA1AB787}">
      <dsp:nvSpPr>
        <dsp:cNvPr id="0" name=""/>
        <dsp:cNvSpPr/>
      </dsp:nvSpPr>
      <dsp:spPr>
        <a:xfrm>
          <a:off x="3912482" y="507255"/>
          <a:ext cx="1776909" cy="10661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Product_ID</a:t>
          </a:r>
          <a:endParaRPr lang="en-US" sz="1900" kern="1200"/>
        </a:p>
      </dsp:txBody>
      <dsp:txXfrm>
        <a:off x="3912482" y="507255"/>
        <a:ext cx="1776909" cy="1066145"/>
      </dsp:txXfrm>
    </dsp:sp>
    <dsp:sp modelId="{DF86DC35-E6F4-4735-BD52-DBDA4FF2BB7A}">
      <dsp:nvSpPr>
        <dsp:cNvPr id="0" name=""/>
        <dsp:cNvSpPr/>
      </dsp:nvSpPr>
      <dsp:spPr>
        <a:xfrm>
          <a:off x="5867082" y="507255"/>
          <a:ext cx="1776909" cy="10661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Category_ID</a:t>
          </a:r>
          <a:endParaRPr lang="en-US" sz="1900" kern="1200"/>
        </a:p>
      </dsp:txBody>
      <dsp:txXfrm>
        <a:off x="5867082" y="507255"/>
        <a:ext cx="1776909" cy="1066145"/>
      </dsp:txXfrm>
    </dsp:sp>
    <dsp:sp modelId="{69D8BA7D-053A-4FD6-84AB-BD7209A972AB}">
      <dsp:nvSpPr>
        <dsp:cNvPr id="0" name=""/>
        <dsp:cNvSpPr/>
      </dsp:nvSpPr>
      <dsp:spPr>
        <a:xfrm>
          <a:off x="7821682" y="507255"/>
          <a:ext cx="1776909" cy="10661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Category_Code</a:t>
          </a:r>
          <a:endParaRPr lang="en-US" sz="1900" kern="1200"/>
        </a:p>
      </dsp:txBody>
      <dsp:txXfrm>
        <a:off x="7821682" y="507255"/>
        <a:ext cx="1776909" cy="1066145"/>
      </dsp:txXfrm>
    </dsp:sp>
    <dsp:sp modelId="{8BA4B7AF-BC89-4447-9DAC-7C1782D90D87}">
      <dsp:nvSpPr>
        <dsp:cNvPr id="0" name=""/>
        <dsp:cNvSpPr/>
      </dsp:nvSpPr>
      <dsp:spPr>
        <a:xfrm>
          <a:off x="980582" y="1751092"/>
          <a:ext cx="1776909" cy="1066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Brand</a:t>
          </a:r>
          <a:endParaRPr lang="en-US" sz="1900" kern="1200"/>
        </a:p>
      </dsp:txBody>
      <dsp:txXfrm>
        <a:off x="980582" y="1751092"/>
        <a:ext cx="1776909" cy="1066145"/>
      </dsp:txXfrm>
    </dsp:sp>
    <dsp:sp modelId="{D5C9AC19-A19F-425C-B031-DAB8F682C489}">
      <dsp:nvSpPr>
        <dsp:cNvPr id="0" name=""/>
        <dsp:cNvSpPr/>
      </dsp:nvSpPr>
      <dsp:spPr>
        <a:xfrm>
          <a:off x="2935182" y="1751092"/>
          <a:ext cx="1776909" cy="10661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Price</a:t>
          </a:r>
          <a:endParaRPr lang="en-US" sz="1900" kern="1200"/>
        </a:p>
      </dsp:txBody>
      <dsp:txXfrm>
        <a:off x="2935182" y="1751092"/>
        <a:ext cx="1776909" cy="1066145"/>
      </dsp:txXfrm>
    </dsp:sp>
    <dsp:sp modelId="{1CE418B4-31B0-4AE7-A090-5F976AECE56D}">
      <dsp:nvSpPr>
        <dsp:cNvPr id="0" name=""/>
        <dsp:cNvSpPr/>
      </dsp:nvSpPr>
      <dsp:spPr>
        <a:xfrm>
          <a:off x="4889782" y="1751092"/>
          <a:ext cx="1776909" cy="10661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User_ID</a:t>
          </a:r>
          <a:endParaRPr lang="en-US" sz="1900" kern="1200"/>
        </a:p>
      </dsp:txBody>
      <dsp:txXfrm>
        <a:off x="4889782" y="1751092"/>
        <a:ext cx="1776909" cy="1066145"/>
      </dsp:txXfrm>
    </dsp:sp>
    <dsp:sp modelId="{8298B220-BC98-443F-8C93-5001383E46B3}">
      <dsp:nvSpPr>
        <dsp:cNvPr id="0" name=""/>
        <dsp:cNvSpPr/>
      </dsp:nvSpPr>
      <dsp:spPr>
        <a:xfrm>
          <a:off x="6844382" y="1751092"/>
          <a:ext cx="1776909" cy="10661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User_Session</a:t>
          </a:r>
          <a:endParaRPr lang="en-US" sz="1900" kern="1200"/>
        </a:p>
      </dsp:txBody>
      <dsp:txXfrm>
        <a:off x="6844382" y="1751092"/>
        <a:ext cx="1776909" cy="10661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75106-FF33-4DF9-AA99-6C31C390203A}">
      <dsp:nvSpPr>
        <dsp:cNvPr id="0" name=""/>
        <dsp:cNvSpPr/>
      </dsp:nvSpPr>
      <dsp:spPr>
        <a:xfrm>
          <a:off x="0" y="662301"/>
          <a:ext cx="2700527" cy="1714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91DF2B-0845-46A9-8EC4-97379C1F46A8}">
      <dsp:nvSpPr>
        <dsp:cNvPr id="0" name=""/>
        <dsp:cNvSpPr/>
      </dsp:nvSpPr>
      <dsp:spPr>
        <a:xfrm>
          <a:off x="300058" y="947357"/>
          <a:ext cx="2700527" cy="17148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+mj-lt"/>
              <a:cs typeface="Calibri" panose="020F0502020204030204" pitchFamily="34" charset="0"/>
            </a:rPr>
            <a:t>The initial dataset was so huge</a:t>
          </a:r>
          <a:endParaRPr lang="en-US" sz="2000" kern="1200" dirty="0">
            <a:latin typeface="+mj-lt"/>
            <a:cs typeface="Calibri" panose="020F0502020204030204" pitchFamily="34" charset="0"/>
          </a:endParaRPr>
        </a:p>
      </dsp:txBody>
      <dsp:txXfrm>
        <a:off x="350284" y="997583"/>
        <a:ext cx="2600075" cy="1614382"/>
      </dsp:txXfrm>
    </dsp:sp>
    <dsp:sp modelId="{EF70FB02-4E2B-43A6-9326-796C6BFAE2B2}">
      <dsp:nvSpPr>
        <dsp:cNvPr id="0" name=""/>
        <dsp:cNvSpPr/>
      </dsp:nvSpPr>
      <dsp:spPr>
        <a:xfrm>
          <a:off x="3300644" y="662301"/>
          <a:ext cx="2700527" cy="1714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3D2C99-A689-484A-8030-50BEEE9D9021}">
      <dsp:nvSpPr>
        <dsp:cNvPr id="0" name=""/>
        <dsp:cNvSpPr/>
      </dsp:nvSpPr>
      <dsp:spPr>
        <a:xfrm>
          <a:off x="3600702" y="947357"/>
          <a:ext cx="2700527" cy="17148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We have used Python to clean the Raw data .</a:t>
          </a:r>
          <a:endParaRPr lang="en-US" sz="2000" kern="1200" dirty="0"/>
        </a:p>
      </dsp:txBody>
      <dsp:txXfrm>
        <a:off x="3650928" y="997583"/>
        <a:ext cx="2600075" cy="1614382"/>
      </dsp:txXfrm>
    </dsp:sp>
    <dsp:sp modelId="{9B436ABB-8FB3-44BF-91F5-1D976784508A}">
      <dsp:nvSpPr>
        <dsp:cNvPr id="0" name=""/>
        <dsp:cNvSpPr/>
      </dsp:nvSpPr>
      <dsp:spPr>
        <a:xfrm>
          <a:off x="6601288" y="662301"/>
          <a:ext cx="2700527" cy="1714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032D52-F95B-4DBB-AD7D-2FD3B45AF740}">
      <dsp:nvSpPr>
        <dsp:cNvPr id="0" name=""/>
        <dsp:cNvSpPr/>
      </dsp:nvSpPr>
      <dsp:spPr>
        <a:xfrm>
          <a:off x="6901346" y="947357"/>
          <a:ext cx="2700527" cy="17148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dataset after cleaning comprises 40 million rows with unique data and 9 attributes.</a:t>
          </a:r>
        </a:p>
      </dsp:txBody>
      <dsp:txXfrm>
        <a:off x="6951572" y="997583"/>
        <a:ext cx="2600075" cy="16143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E0E6E-6F0D-4AFE-872D-20BEA6E62AB2}">
      <dsp:nvSpPr>
        <dsp:cNvPr id="0" name=""/>
        <dsp:cNvSpPr/>
      </dsp:nvSpPr>
      <dsp:spPr>
        <a:xfrm>
          <a:off x="991544" y="131248"/>
          <a:ext cx="605917" cy="605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43F51-6940-40EF-91D2-8D9785D5501F}">
      <dsp:nvSpPr>
        <dsp:cNvPr id="0" name=""/>
        <dsp:cNvSpPr/>
      </dsp:nvSpPr>
      <dsp:spPr>
        <a:xfrm>
          <a:off x="621261" y="951077"/>
          <a:ext cx="1346484" cy="60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Out of all the products that are sold through the ecommerce website the maximum revenue is because of apple.</a:t>
          </a:r>
          <a:endParaRPr lang="en-US" sz="1100" kern="1200" dirty="0"/>
        </a:p>
      </dsp:txBody>
      <dsp:txXfrm>
        <a:off x="621261" y="951077"/>
        <a:ext cx="1346484" cy="605917"/>
      </dsp:txXfrm>
    </dsp:sp>
    <dsp:sp modelId="{733EF976-E0FE-4D29-9E88-FA1FE07E0EA5}">
      <dsp:nvSpPr>
        <dsp:cNvPr id="0" name=""/>
        <dsp:cNvSpPr/>
      </dsp:nvSpPr>
      <dsp:spPr>
        <a:xfrm>
          <a:off x="2573663" y="131248"/>
          <a:ext cx="605917" cy="605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79310-6493-4539-8965-ED116590B511}">
      <dsp:nvSpPr>
        <dsp:cNvPr id="0" name=""/>
        <dsp:cNvSpPr/>
      </dsp:nvSpPr>
      <dsp:spPr>
        <a:xfrm>
          <a:off x="2203380" y="951077"/>
          <a:ext cx="1346484" cy="60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These stats will help the brands to increase their market value by making more advertisements and other commercials </a:t>
          </a:r>
          <a:endParaRPr lang="en-US" sz="1100" kern="1200" dirty="0"/>
        </a:p>
      </dsp:txBody>
      <dsp:txXfrm>
        <a:off x="2203380" y="951077"/>
        <a:ext cx="1346484" cy="605917"/>
      </dsp:txXfrm>
    </dsp:sp>
    <dsp:sp modelId="{E1093938-B1EA-411B-AACA-3CE0A805197A}">
      <dsp:nvSpPr>
        <dsp:cNvPr id="0" name=""/>
        <dsp:cNvSpPr/>
      </dsp:nvSpPr>
      <dsp:spPr>
        <a:xfrm>
          <a:off x="970803" y="2133348"/>
          <a:ext cx="605917" cy="605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13C57-4A7E-4ECC-87AC-4227363D2803}">
      <dsp:nvSpPr>
        <dsp:cNvPr id="0" name=""/>
        <dsp:cNvSpPr/>
      </dsp:nvSpPr>
      <dsp:spPr>
        <a:xfrm>
          <a:off x="621261" y="2713446"/>
          <a:ext cx="1346484" cy="60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621261" y="2713446"/>
        <a:ext cx="1346484" cy="605917"/>
      </dsp:txXfrm>
    </dsp:sp>
    <dsp:sp modelId="{946F3137-840E-4C37-9FA4-A1033FCA3447}">
      <dsp:nvSpPr>
        <dsp:cNvPr id="0" name=""/>
        <dsp:cNvSpPr/>
      </dsp:nvSpPr>
      <dsp:spPr>
        <a:xfrm>
          <a:off x="2573663" y="1893617"/>
          <a:ext cx="605917" cy="605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56D15-3DCB-46E3-BA7D-C122CB446B16}">
      <dsp:nvSpPr>
        <dsp:cNvPr id="0" name=""/>
        <dsp:cNvSpPr/>
      </dsp:nvSpPr>
      <dsp:spPr>
        <a:xfrm>
          <a:off x="2203380" y="2713446"/>
          <a:ext cx="1346484" cy="60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Apple as a brand generates maximum Revenue.</a:t>
          </a:r>
        </a:p>
      </dsp:txBody>
      <dsp:txXfrm>
        <a:off x="2203380" y="2713446"/>
        <a:ext cx="1346484" cy="6059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06F07-8760-4A4E-80C7-77437A66E217}">
      <dsp:nvSpPr>
        <dsp:cNvPr id="0" name=""/>
        <dsp:cNvSpPr/>
      </dsp:nvSpPr>
      <dsp:spPr>
        <a:xfrm>
          <a:off x="480821" y="285586"/>
          <a:ext cx="785478" cy="785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E7F39-853B-4209-8F6F-CB24EB8725EF}">
      <dsp:nvSpPr>
        <dsp:cNvPr id="0" name=""/>
        <dsp:cNvSpPr/>
      </dsp:nvSpPr>
      <dsp:spPr>
        <a:xfrm>
          <a:off x="807" y="1503008"/>
          <a:ext cx="1745507" cy="1662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+mj-lt"/>
              <a:cs typeface="Times New Roman" panose="02020603050405020304" pitchFamily="18" charset="0"/>
            </a:rPr>
            <a:t>Out of all the products from various different brands apple is the Highest revenue generating brand under electronics – smartphones category</a:t>
          </a:r>
          <a:endParaRPr lang="en-US" sz="1400" kern="1200" dirty="0">
            <a:latin typeface="+mj-lt"/>
            <a:cs typeface="Times New Roman" panose="02020603050405020304" pitchFamily="18" charset="0"/>
          </a:endParaRPr>
        </a:p>
      </dsp:txBody>
      <dsp:txXfrm>
        <a:off x="807" y="1503008"/>
        <a:ext cx="1745507" cy="1662018"/>
      </dsp:txXfrm>
    </dsp:sp>
    <dsp:sp modelId="{749C4677-98E5-430E-8BAD-B56AE0AC1EBC}">
      <dsp:nvSpPr>
        <dsp:cNvPr id="0" name=""/>
        <dsp:cNvSpPr/>
      </dsp:nvSpPr>
      <dsp:spPr>
        <a:xfrm>
          <a:off x="2718309" y="299364"/>
          <a:ext cx="785478" cy="785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DF820-9237-436E-A590-92FF8F66BA02}">
      <dsp:nvSpPr>
        <dsp:cNvPr id="0" name=""/>
        <dsp:cNvSpPr/>
      </dsp:nvSpPr>
      <dsp:spPr>
        <a:xfrm>
          <a:off x="2051778" y="1544342"/>
          <a:ext cx="2118540" cy="160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People prefer to buy Apple iPhones because of its quality and brand value.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data will help the company to analyze the trends and predict which brand or product will be trending in the near future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  <a:p>
          <a:pPr marL="0" lvl="0" indent="0" algn="ctr" defTabSz="622300"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400" kern="1200" dirty="0"/>
        </a:p>
      </dsp:txBody>
      <dsp:txXfrm>
        <a:off x="2051778" y="1544342"/>
        <a:ext cx="2118540" cy="16069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915C0-D930-44FB-A684-7D3CA0AB66C4}">
      <dsp:nvSpPr>
        <dsp:cNvPr id="0" name=""/>
        <dsp:cNvSpPr/>
      </dsp:nvSpPr>
      <dsp:spPr>
        <a:xfrm>
          <a:off x="378656" y="386556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4E6B0-EE2E-4C1E-9E57-01B298706669}">
      <dsp:nvSpPr>
        <dsp:cNvPr id="0" name=""/>
        <dsp:cNvSpPr/>
      </dsp:nvSpPr>
      <dsp:spPr>
        <a:xfrm>
          <a:off x="627281" y="635181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1027B-BC2E-46EE-9D47-5C36EEFEE19F}">
      <dsp:nvSpPr>
        <dsp:cNvPr id="0" name=""/>
        <dsp:cNvSpPr/>
      </dsp:nvSpPr>
      <dsp:spPr>
        <a:xfrm>
          <a:off x="5719" y="1916556"/>
          <a:ext cx="1912500" cy="114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Samsung is the most preferred brand under various categories.</a:t>
          </a:r>
        </a:p>
      </dsp:txBody>
      <dsp:txXfrm>
        <a:off x="5719" y="1916556"/>
        <a:ext cx="1912500" cy="1147500"/>
      </dsp:txXfrm>
    </dsp:sp>
    <dsp:sp modelId="{30A67710-CB35-4F80-8C01-041353C50AB4}">
      <dsp:nvSpPr>
        <dsp:cNvPr id="0" name=""/>
        <dsp:cNvSpPr/>
      </dsp:nvSpPr>
      <dsp:spPr>
        <a:xfrm>
          <a:off x="2625844" y="386556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274E4-307F-46AD-B285-21D7423C291A}">
      <dsp:nvSpPr>
        <dsp:cNvPr id="0" name=""/>
        <dsp:cNvSpPr/>
      </dsp:nvSpPr>
      <dsp:spPr>
        <a:xfrm>
          <a:off x="2874469" y="635181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CC2DF-D2E2-4F0D-AE5A-8B8FB52A6217}">
      <dsp:nvSpPr>
        <dsp:cNvPr id="0" name=""/>
        <dsp:cNvSpPr/>
      </dsp:nvSpPr>
      <dsp:spPr>
        <a:xfrm>
          <a:off x="2252906" y="1916556"/>
          <a:ext cx="1912500" cy="114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This data will help the company to analyze the trends and predict which brand or product will be trending in the NEAR future</a:t>
          </a:r>
        </a:p>
      </dsp:txBody>
      <dsp:txXfrm>
        <a:off x="2252906" y="1916556"/>
        <a:ext cx="1912500" cy="114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5/14/2020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5/14/2020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2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5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8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15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40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59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6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4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0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7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7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5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awale.s@husky.neu.edu" TargetMode="External"/><Relationship Id="rId3" Type="http://schemas.openxmlformats.org/officeDocument/2006/relationships/image" Target="../media/image1.jpg"/><Relationship Id="rId7" Type="http://schemas.openxmlformats.org/officeDocument/2006/relationships/hyperlink" Target="mailto:chaturvedi.re@husky.ne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anakiraman.r@husky.neu.edu" TargetMode="External"/><Relationship Id="rId5" Type="http://schemas.openxmlformats.org/officeDocument/2006/relationships/hyperlink" Target="mailto:oza.kh@husky.neu.edu" TargetMode="External"/><Relationship Id="rId10" Type="http://schemas.openxmlformats.org/officeDocument/2006/relationships/image" Target="../media/image3.svg"/><Relationship Id="rId4" Type="http://schemas.openxmlformats.org/officeDocument/2006/relationships/hyperlink" Target="mailto:shah.keyur@husky.neu.edu" TargetMode="Externa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kechinov/ecommerce-behavior-data-from-multi-category-sto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41762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51201" y="804520"/>
            <a:ext cx="4175424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200"/>
              <a:t>E-Commerce Behavior 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51202" y="2015733"/>
            <a:ext cx="4931242" cy="336973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 defTabSz="914400">
              <a:lnSpc>
                <a:spcPct val="11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MANAGEMENT AND BIG DATA</a:t>
            </a:r>
          </a:p>
          <a:p>
            <a:pPr algn="ctr" defTabSz="914400">
              <a:lnSpc>
                <a:spcPct val="11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ALY6110, SPRING 2020</a:t>
            </a:r>
          </a:p>
          <a:p>
            <a:pPr algn="ctr" defTabSz="914400">
              <a:lnSpc>
                <a:spcPct val="11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CRN NUMBER: 81984</a:t>
            </a:r>
          </a:p>
          <a:p>
            <a:pPr algn="ctr" defTabSz="914400">
              <a:lnSpc>
                <a:spcPct val="11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PRESESNTED BY - EPSILON </a:t>
            </a:r>
          </a:p>
          <a:p>
            <a:pPr algn="ctr" defTabSz="914400">
              <a:lnSpc>
                <a:spcPct val="11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Keyur Shah 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shah.keyur@husky.neu.edu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Khushboo Oza 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oza.kh@husky.neu.edu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Rishhi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Kumar 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janakiraman.r@husky.neu.edu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Reetika Chaturvedi 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chaturvedi.re@husky.neu.edu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Shruti Sawale(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sawale.s@husky.neu.edu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Graphic 7" descr="Shopping cart">
            <a:extLst>
              <a:ext uri="{FF2B5EF4-FFF2-40B4-BE49-F238E27FC236}">
                <a16:creationId xmlns:a16="http://schemas.microsoft.com/office/drawing/2014/main" id="{17267C0B-3901-4622-9D56-9AA1F05A08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70279" y="1814467"/>
            <a:ext cx="3096337" cy="30963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41762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0" y="804521"/>
            <a:ext cx="5219275" cy="1031138"/>
          </a:xfrm>
        </p:spPr>
        <p:txBody>
          <a:bodyPr>
            <a:noAutofit/>
          </a:bodyPr>
          <a:lstStyle/>
          <a:p>
            <a:r>
              <a:rPr lang="en-US" sz="2400" dirty="0"/>
              <a:t>ANALYSIS 4 - which BRAND is most preferred UNDER VARIOUS Categories?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2FB46-05A7-419F-AE47-9B7751AC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698" y="805583"/>
            <a:ext cx="3367400" cy="46607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F3E7D3-DF65-4AD7-A123-9A1373ADF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980222"/>
              </p:ext>
            </p:extLst>
          </p:nvPr>
        </p:nvGraphicFramePr>
        <p:xfrm>
          <a:off x="1451202" y="2015732"/>
          <a:ext cx="4171126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92AC-F7E4-43DF-A1EB-9AB04ED1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Benefits of working with this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03DC3-7B04-4848-8E73-F17E9F07A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A4D57-D406-450D-B80B-DC79AFFDD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Faster Processing</a:t>
            </a:r>
          </a:p>
          <a:p>
            <a:r>
              <a:rPr lang="en-IN" dirty="0"/>
              <a:t>Easy to manage large volume of data</a:t>
            </a:r>
          </a:p>
          <a:p>
            <a:r>
              <a:rPr lang="en-IN" dirty="0"/>
              <a:t>Good User Interface</a:t>
            </a:r>
          </a:p>
          <a:p>
            <a:r>
              <a:rPr lang="en-IN" dirty="0"/>
              <a:t>Simple and Dynamic in nature</a:t>
            </a:r>
          </a:p>
          <a:p>
            <a:r>
              <a:rPr lang="en-IN" dirty="0"/>
              <a:t>Smooth database interfacing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877A7-B759-404A-9EA4-6BA2940BB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36EB1-CA7C-452A-91E9-385CC825D1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Classpath exceptions</a:t>
            </a:r>
          </a:p>
          <a:p>
            <a:r>
              <a:rPr lang="en-IN" dirty="0"/>
              <a:t>Does not support multi user environment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77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B061-56B9-4397-A441-F65A3A16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C87A-3EE7-4FD6-8A60-C9384078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Billions of tuples of data are produced every minute and needs to deal with real-time data leading to the implementation of big data analytics in the ecommerce sector.</a:t>
            </a:r>
          </a:p>
          <a:p>
            <a:r>
              <a:rPr lang="en-US" dirty="0"/>
              <a:t>Provide Data driven insights to the eCommerce companies</a:t>
            </a:r>
          </a:p>
          <a:p>
            <a:r>
              <a:rPr lang="en-US" dirty="0"/>
              <a:t>After analyzing the number of purchases taking place, the brand that contributed maximum to the revenue and the product that generated the most revenue is “Apple”.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1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3081-A886-4AC2-A39A-6AAC8687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055AC-A67F-4AEB-BF08-C997C2B1E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Kechinov, M. (2019, December 9). eCommerce behavior data from multi category store. Retrieved from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https://www.kaggle.com/mkechinov/ecommerce-behavior-data-from-multi-category-store</a:t>
            </a:r>
            <a:endParaRPr lang="en-US" dirty="0"/>
          </a:p>
          <a:p>
            <a:r>
              <a:rPr lang="en-US" dirty="0" err="1"/>
              <a:t>Bochet</a:t>
            </a:r>
            <a:r>
              <a:rPr lang="en-US" dirty="0"/>
              <a:t>, C. (n.d.). Get Started with </a:t>
            </a:r>
            <a:r>
              <a:rPr lang="en-US" dirty="0" err="1"/>
              <a:t>PySpark</a:t>
            </a:r>
            <a:r>
              <a:rPr lang="en-US" dirty="0"/>
              <a:t> and </a:t>
            </a:r>
            <a:r>
              <a:rPr lang="en-US" dirty="0" err="1"/>
              <a:t>Jupyter</a:t>
            </a:r>
            <a:r>
              <a:rPr lang="en-US" dirty="0"/>
              <a:t> Notebook in 3 Minutes. Retrieved May 14, 2020, from https://www.sicara.ai/blog/2017-05-02-get-started-pyspark-jupyter-notebook-3-minutes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93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7AD4-F3F8-4BD6-897A-BC4178822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8269558" cy="2514601"/>
          </a:xfrm>
        </p:spPr>
        <p:txBody>
          <a:bodyPr/>
          <a:lstStyle/>
          <a:p>
            <a:pPr algn="ctr"/>
            <a:r>
              <a:rPr lang="en-IN" dirty="0"/>
              <a:t>QUESTIONS??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44EC1-8152-48EA-8948-3C562D7B5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780" y="3403600"/>
            <a:ext cx="9289032" cy="1397000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00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200" y="1853754"/>
            <a:ext cx="96007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0869A4-624B-4357-BB36-A69365313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838458"/>
              </p:ext>
            </p:extLst>
          </p:nvPr>
        </p:nvGraphicFramePr>
        <p:xfrm>
          <a:off x="1450597" y="2331497"/>
          <a:ext cx="9601874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dirty="0"/>
              <a:t>Goal and Objective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200" y="1853754"/>
            <a:ext cx="96007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A27C263-201A-4082-B7C2-E1F49A084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36494"/>
              </p:ext>
            </p:extLst>
          </p:nvPr>
        </p:nvGraphicFramePr>
        <p:xfrm>
          <a:off x="1450597" y="2331497"/>
          <a:ext cx="9601874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E0DC-C353-42BB-807F-FDF8C0BE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IN" dirty="0"/>
              <a:t>DATA VARIABLES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3E0844A-5FBA-40C4-92D2-E81D64EF4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204321"/>
              </p:ext>
            </p:extLst>
          </p:nvPr>
        </p:nvGraphicFramePr>
        <p:xfrm>
          <a:off x="1450597" y="2340435"/>
          <a:ext cx="9601874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844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E217-4B24-4EBB-94C9-4E44FBCA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IN"/>
              <a:t>DATA CLEANING</a:t>
            </a:r>
            <a:endParaRPr lang="en-IN" dirty="0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E3D43F77-73EF-4A8A-9AE8-A79DE7A9B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998471"/>
              </p:ext>
            </p:extLst>
          </p:nvPr>
        </p:nvGraphicFramePr>
        <p:xfrm>
          <a:off x="1450597" y="2340435"/>
          <a:ext cx="9601874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82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0" y="804521"/>
            <a:ext cx="9600776" cy="680264"/>
          </a:xfrm>
        </p:spPr>
        <p:txBody>
          <a:bodyPr>
            <a:normAutofit/>
          </a:bodyPr>
          <a:lstStyle/>
          <a:p>
            <a:r>
              <a:rPr lang="en-US" sz="2400" dirty="0"/>
              <a:t>ANALYSIS 1 – CUSTOMER BEHAVIOUR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200" y="2015734"/>
            <a:ext cx="4161471" cy="3450613"/>
          </a:xfrm>
        </p:spPr>
        <p:txBody>
          <a:bodyPr>
            <a:normAutofit/>
          </a:bodyPr>
          <a:lstStyle/>
          <a:p>
            <a:r>
              <a:rPr lang="en-US" dirty="0"/>
              <a:t>Almost 93% of the customers online just view the product.</a:t>
            </a:r>
          </a:p>
          <a:p>
            <a:r>
              <a:rPr lang="en-US" dirty="0"/>
              <a:t>Around 5% of the customers who browse the ecommerce website add their products to the cart and only1.5% of them purchase it.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3874A-45E8-4B0E-B252-5B9F8AF2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23" y="2681585"/>
            <a:ext cx="4959152" cy="211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41762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1" y="804520"/>
            <a:ext cx="4175424" cy="1049235"/>
          </a:xfrm>
        </p:spPr>
        <p:txBody>
          <a:bodyPr>
            <a:noAutofit/>
          </a:bodyPr>
          <a:lstStyle/>
          <a:p>
            <a:r>
              <a:rPr lang="en-US" sz="2400" dirty="0"/>
              <a:t>ANALYSIS 2 - The Brand GENERATING MOST REVENUE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3AB6ED-2A38-41E3-8315-FB7F038E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126" y="805583"/>
            <a:ext cx="2726545" cy="4660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dw&#10;">
            <a:extLst>
              <a:ext uri="{FF2B5EF4-FFF2-40B4-BE49-F238E27FC236}">
                <a16:creationId xmlns:a16="http://schemas.microsoft.com/office/drawing/2014/main" id="{3E5946CE-9302-4D51-9429-45C28EF3D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634900"/>
              </p:ext>
            </p:extLst>
          </p:nvPr>
        </p:nvGraphicFramePr>
        <p:xfrm>
          <a:off x="1451202" y="2015732"/>
          <a:ext cx="4171126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41762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881B033-ABBD-4BBB-9F42-5E864947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0" y="804521"/>
            <a:ext cx="5157550" cy="96829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CATEGORY GENERATING MOST REVENUE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FA0365-5E17-4CA5-BF70-E633C63C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202" y="2015732"/>
            <a:ext cx="4171126" cy="3450613"/>
          </a:xfrm>
        </p:spPr>
        <p:txBody>
          <a:bodyPr>
            <a:normAutofit/>
          </a:bodyPr>
          <a:lstStyle/>
          <a:p>
            <a:r>
              <a:rPr lang="en-IN" dirty="0"/>
              <a:t>The most purchased product online is the Smartphones followed by other electronic appliances like TV , computer and so on.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ECEAE-9311-43C8-89A1-242FB110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53" y="805583"/>
            <a:ext cx="3926691" cy="46607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41762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1" y="804521"/>
            <a:ext cx="4766974" cy="968296"/>
          </a:xfrm>
        </p:spPr>
        <p:txBody>
          <a:bodyPr>
            <a:noAutofit/>
          </a:bodyPr>
          <a:lstStyle/>
          <a:p>
            <a:r>
              <a:rPr lang="en-US" sz="2400" dirty="0"/>
              <a:t>ANALYSIS 3 – Highest Revenue generating BRANDS under a particular category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39D0B7A-FCAC-4550-BB30-C86BB80A3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613626"/>
              </p:ext>
            </p:extLst>
          </p:nvPr>
        </p:nvGraphicFramePr>
        <p:xfrm>
          <a:off x="1451202" y="2015732"/>
          <a:ext cx="4171126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FEAD579-D671-4CCC-BA0B-A8D49335D8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4452" y="620688"/>
            <a:ext cx="51816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610</Words>
  <Application>Microsoft Office PowerPoint</Application>
  <PresentationFormat>Custom</PresentationFormat>
  <Paragraphs>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Palatino Linotype</vt:lpstr>
      <vt:lpstr>Times New Roman</vt:lpstr>
      <vt:lpstr>Gallery</vt:lpstr>
      <vt:lpstr>E-Commerce Behavior Data</vt:lpstr>
      <vt:lpstr>SUMMARY</vt:lpstr>
      <vt:lpstr>Goal and Objective</vt:lpstr>
      <vt:lpstr>DATA VARIABLES</vt:lpstr>
      <vt:lpstr>DATA CLEANING</vt:lpstr>
      <vt:lpstr>ANALYSIS 1 – CUSTOMER BEHAVIOUR analysis</vt:lpstr>
      <vt:lpstr>ANALYSIS 2 - The Brand GENERATING MOST REVENUE</vt:lpstr>
      <vt:lpstr>The CATEGORY GENERATING MOST REVENUE</vt:lpstr>
      <vt:lpstr>ANALYSIS 3 – Highest Revenue generating BRANDS under a particular category</vt:lpstr>
      <vt:lpstr>ANALYSIS 4 - which BRAND is most preferred UNDER VARIOUS Categories? </vt:lpstr>
      <vt:lpstr>Challenges and Benefits of working with this dataset</vt:lpstr>
      <vt:lpstr>CONCLUSION</vt:lpstr>
      <vt:lpstr>REFERENCES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Behavior Data</dc:title>
  <dc:creator>Rishhikumar Janakiraman</dc:creator>
  <cp:lastModifiedBy>Rishhikumar Janakiraman</cp:lastModifiedBy>
  <cp:revision>3</cp:revision>
  <dcterms:created xsi:type="dcterms:W3CDTF">2020-05-14T19:59:56Z</dcterms:created>
  <dcterms:modified xsi:type="dcterms:W3CDTF">2020-05-14T20:13:06Z</dcterms:modified>
</cp:coreProperties>
</file>