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8" r:id="rId10"/>
    <p:sldId id="267" r:id="rId11"/>
    <p:sldId id="270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85" r:id="rId21"/>
    <p:sldId id="287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03C4D-7C6C-BE4A-A71B-2CE732DA7989}" v="30" dt="2020-06-22T00:00:48.169"/>
    <p1510:client id="{403E78B2-0837-E147-A7CA-629CFFB8932D}" v="15" dt="2020-06-22T01:14:13.029"/>
    <p1510:client id="{478F6D9E-6E66-4BF4-B8CD-0550E6661CA6}" v="466" dt="2020-06-21T23:40:13.705"/>
    <p1510:client id="{793E064A-8290-4E3B-A591-0E9AF4CD538D}" v="1" dt="2020-06-21T19:33:27.089"/>
    <p1510:client id="{CF33ADDF-B811-2A6B-1224-721404A8BFC1}" v="149" dt="2020-06-21T23:47:03.165"/>
    <p1510:client id="{DF3357C1-145B-BF4D-8D71-1DFD0CBD55EB}" v="275" dt="2020-06-22T02:29:56.358"/>
    <p1510:client id="{ED99851E-084F-3D09-F43C-F55C6EF64EC7}" v="2" dt="2020-06-22T00:12:41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0A9F4-6392-4D0D-8421-71F81D3E6A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E2CD049-245C-48CB-8065-5EF1C48407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Operating Unit of GE</a:t>
          </a:r>
        </a:p>
      </dgm:t>
    </dgm:pt>
    <dgm:pt modelId="{14D39628-4494-433D-99EC-96C6AB7E1057}" type="parTrans" cxnId="{AB0091B0-2A7D-4D90-9876-9DE516880E64}">
      <dgm:prSet/>
      <dgm:spPr/>
      <dgm:t>
        <a:bodyPr/>
        <a:lstStyle/>
        <a:p>
          <a:endParaRPr lang="en-US"/>
        </a:p>
      </dgm:t>
    </dgm:pt>
    <dgm:pt modelId="{DA655228-DB86-457C-946D-6A66425B9490}" type="sibTrans" cxnId="{AB0091B0-2A7D-4D90-9876-9DE516880E64}">
      <dgm:prSet/>
      <dgm:spPr/>
      <dgm:t>
        <a:bodyPr/>
        <a:lstStyle/>
        <a:p>
          <a:endParaRPr lang="en-US"/>
        </a:p>
      </dgm:t>
    </dgm:pt>
    <dgm:pt modelId="{1216D903-2D0C-4DB2-B90D-98CC63821F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Leading supplier of jet and turboprop engines, parts, and integrated solutions for aerospace, military, civil and general aviation aircraft</a:t>
          </a:r>
        </a:p>
      </dgm:t>
    </dgm:pt>
    <dgm:pt modelId="{6261D918-7BFC-49BC-86D3-47EE316D4541}" type="parTrans" cxnId="{AD389ED0-EA0B-487E-86B6-06176A7BFB31}">
      <dgm:prSet/>
      <dgm:spPr/>
      <dgm:t>
        <a:bodyPr/>
        <a:lstStyle/>
        <a:p>
          <a:endParaRPr lang="en-US"/>
        </a:p>
      </dgm:t>
    </dgm:pt>
    <dgm:pt modelId="{7A7F36F5-B320-411C-AC1A-5896A4D823E9}" type="sibTrans" cxnId="{AD389ED0-EA0B-487E-86B6-06176A7BFB31}">
      <dgm:prSet/>
      <dgm:spPr/>
      <dgm:t>
        <a:bodyPr/>
        <a:lstStyle/>
        <a:p>
          <a:endParaRPr lang="en-US"/>
        </a:p>
      </dgm:t>
    </dgm:pt>
    <dgm:pt modelId="{0F1072AC-97AF-47AD-BA55-8059F49329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Revenue for the Financial Year 2019: USD 32.88 billion </a:t>
          </a:r>
        </a:p>
      </dgm:t>
    </dgm:pt>
    <dgm:pt modelId="{1CE99CEC-6545-45EA-B758-B00CAF01DB0F}" type="parTrans" cxnId="{2C78226C-59C0-491B-A3D7-0D26D1EC24AC}">
      <dgm:prSet/>
      <dgm:spPr/>
      <dgm:t>
        <a:bodyPr/>
        <a:lstStyle/>
        <a:p>
          <a:endParaRPr lang="en-US"/>
        </a:p>
      </dgm:t>
    </dgm:pt>
    <dgm:pt modelId="{18DD5E54-2E89-4467-B1EB-96B082677960}" type="sibTrans" cxnId="{2C78226C-59C0-491B-A3D7-0D26D1EC24AC}">
      <dgm:prSet/>
      <dgm:spPr/>
      <dgm:t>
        <a:bodyPr/>
        <a:lstStyle/>
        <a:p>
          <a:endParaRPr lang="en-US"/>
        </a:p>
      </dgm:t>
    </dgm:pt>
    <dgm:pt modelId="{70B8AE7D-D882-488E-B235-5899813B83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Employee strength of nearly 48,000 (as of 2018)</a:t>
          </a:r>
        </a:p>
      </dgm:t>
    </dgm:pt>
    <dgm:pt modelId="{E07D4E88-543A-418C-8D79-F3857A19822C}" type="parTrans" cxnId="{A276CE1D-0C82-4E8F-BCEC-38692C4831C1}">
      <dgm:prSet/>
      <dgm:spPr/>
      <dgm:t>
        <a:bodyPr/>
        <a:lstStyle/>
        <a:p>
          <a:endParaRPr lang="en-US"/>
        </a:p>
      </dgm:t>
    </dgm:pt>
    <dgm:pt modelId="{C04887DA-5B6C-4B0D-9872-3A56D63B6EE0}" type="sibTrans" cxnId="{A276CE1D-0C82-4E8F-BCEC-38692C4831C1}">
      <dgm:prSet/>
      <dgm:spPr/>
      <dgm:t>
        <a:bodyPr/>
        <a:lstStyle/>
        <a:p>
          <a:endParaRPr lang="en-US"/>
        </a:p>
      </dgm:t>
    </dgm:pt>
    <dgm:pt modelId="{8FC24FC6-FE41-484E-9ED4-17817C54A430}" type="pres">
      <dgm:prSet presAssocID="{CE10A9F4-6392-4D0D-8421-71F81D3E6A14}" presName="root" presStyleCnt="0">
        <dgm:presLayoutVars>
          <dgm:dir/>
          <dgm:resizeHandles val="exact"/>
        </dgm:presLayoutVars>
      </dgm:prSet>
      <dgm:spPr/>
    </dgm:pt>
    <dgm:pt modelId="{4B215168-E7AC-4C4B-96F4-E7AEFDE3F90A}" type="pres">
      <dgm:prSet presAssocID="{5E2CD049-245C-48CB-8065-5EF1C484076F}" presName="compNode" presStyleCnt="0"/>
      <dgm:spPr/>
    </dgm:pt>
    <dgm:pt modelId="{381AE58E-0723-4FC5-8F60-9BC1C9B2F9D3}" type="pres">
      <dgm:prSet presAssocID="{5E2CD049-245C-48CB-8065-5EF1C484076F}" presName="bgRect" presStyleLbl="bgShp" presStyleIdx="0" presStyleCnt="4"/>
      <dgm:spPr/>
    </dgm:pt>
    <dgm:pt modelId="{F41442B0-74BE-4117-8578-7B51AB73AD7C}" type="pres">
      <dgm:prSet presAssocID="{5E2CD049-245C-48CB-8065-5EF1C48407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0275D63-3ED0-41E4-BC07-4A58CDAE4A18}" type="pres">
      <dgm:prSet presAssocID="{5E2CD049-245C-48CB-8065-5EF1C484076F}" presName="spaceRect" presStyleCnt="0"/>
      <dgm:spPr/>
    </dgm:pt>
    <dgm:pt modelId="{B8B2F3DC-6499-47E2-A2CB-ED6729AE1BCD}" type="pres">
      <dgm:prSet presAssocID="{5E2CD049-245C-48CB-8065-5EF1C484076F}" presName="parTx" presStyleLbl="revTx" presStyleIdx="0" presStyleCnt="4">
        <dgm:presLayoutVars>
          <dgm:chMax val="0"/>
          <dgm:chPref val="0"/>
        </dgm:presLayoutVars>
      </dgm:prSet>
      <dgm:spPr/>
    </dgm:pt>
    <dgm:pt modelId="{6CFC64D5-6BA6-41D2-B9B7-C1E564F7604E}" type="pres">
      <dgm:prSet presAssocID="{DA655228-DB86-457C-946D-6A66425B9490}" presName="sibTrans" presStyleCnt="0"/>
      <dgm:spPr/>
    </dgm:pt>
    <dgm:pt modelId="{C045766E-FDE0-46B2-ABC8-2D571B2823A7}" type="pres">
      <dgm:prSet presAssocID="{1216D903-2D0C-4DB2-B90D-98CC63821F1F}" presName="compNode" presStyleCnt="0"/>
      <dgm:spPr/>
    </dgm:pt>
    <dgm:pt modelId="{9B989B21-3250-491D-8DE3-74D34D7B5327}" type="pres">
      <dgm:prSet presAssocID="{1216D903-2D0C-4DB2-B90D-98CC63821F1F}" presName="bgRect" presStyleLbl="bgShp" presStyleIdx="1" presStyleCnt="4"/>
      <dgm:spPr/>
    </dgm:pt>
    <dgm:pt modelId="{231B1E4F-93B7-44D2-8C00-CEB828F97745}" type="pres">
      <dgm:prSet presAssocID="{1216D903-2D0C-4DB2-B90D-98CC63821F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F7C0F2EC-3C76-4A51-A43F-2756DCBD8AA3}" type="pres">
      <dgm:prSet presAssocID="{1216D903-2D0C-4DB2-B90D-98CC63821F1F}" presName="spaceRect" presStyleCnt="0"/>
      <dgm:spPr/>
    </dgm:pt>
    <dgm:pt modelId="{648F1C30-FB5F-442E-A87D-C630E74B742C}" type="pres">
      <dgm:prSet presAssocID="{1216D903-2D0C-4DB2-B90D-98CC63821F1F}" presName="parTx" presStyleLbl="revTx" presStyleIdx="1" presStyleCnt="4">
        <dgm:presLayoutVars>
          <dgm:chMax val="0"/>
          <dgm:chPref val="0"/>
        </dgm:presLayoutVars>
      </dgm:prSet>
      <dgm:spPr/>
    </dgm:pt>
    <dgm:pt modelId="{BE0F8F73-35C6-44EB-9F90-57A8AC34B210}" type="pres">
      <dgm:prSet presAssocID="{7A7F36F5-B320-411C-AC1A-5896A4D823E9}" presName="sibTrans" presStyleCnt="0"/>
      <dgm:spPr/>
    </dgm:pt>
    <dgm:pt modelId="{8ADB6C65-9F15-403D-BABF-1BDCBF3A25DE}" type="pres">
      <dgm:prSet presAssocID="{0F1072AC-97AF-47AD-BA55-8059F49329A3}" presName="compNode" presStyleCnt="0"/>
      <dgm:spPr/>
    </dgm:pt>
    <dgm:pt modelId="{5E3713FA-50CA-445B-BE34-3F7CDD35C860}" type="pres">
      <dgm:prSet presAssocID="{0F1072AC-97AF-47AD-BA55-8059F49329A3}" presName="bgRect" presStyleLbl="bgShp" presStyleIdx="2" presStyleCnt="4"/>
      <dgm:spPr/>
    </dgm:pt>
    <dgm:pt modelId="{37667946-FCD5-433F-82B9-B0130FE65898}" type="pres">
      <dgm:prSet presAssocID="{0F1072AC-97AF-47AD-BA55-8059F49329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4CF13B9-20CC-4CDD-8113-A19F930C4B2B}" type="pres">
      <dgm:prSet presAssocID="{0F1072AC-97AF-47AD-BA55-8059F49329A3}" presName="spaceRect" presStyleCnt="0"/>
      <dgm:spPr/>
    </dgm:pt>
    <dgm:pt modelId="{C2648571-F107-43F3-A031-75FF1FDEC774}" type="pres">
      <dgm:prSet presAssocID="{0F1072AC-97AF-47AD-BA55-8059F49329A3}" presName="parTx" presStyleLbl="revTx" presStyleIdx="2" presStyleCnt="4">
        <dgm:presLayoutVars>
          <dgm:chMax val="0"/>
          <dgm:chPref val="0"/>
        </dgm:presLayoutVars>
      </dgm:prSet>
      <dgm:spPr/>
    </dgm:pt>
    <dgm:pt modelId="{C447F3DB-CF5D-4DDC-917D-BBE72485900C}" type="pres">
      <dgm:prSet presAssocID="{18DD5E54-2E89-4467-B1EB-96B082677960}" presName="sibTrans" presStyleCnt="0"/>
      <dgm:spPr/>
    </dgm:pt>
    <dgm:pt modelId="{CDB572C7-8777-42E6-A457-55F21B617A4C}" type="pres">
      <dgm:prSet presAssocID="{70B8AE7D-D882-488E-B235-5899813B8391}" presName="compNode" presStyleCnt="0"/>
      <dgm:spPr/>
    </dgm:pt>
    <dgm:pt modelId="{59D92860-6DD0-4839-8BC6-F66E9ECC5025}" type="pres">
      <dgm:prSet presAssocID="{70B8AE7D-D882-488E-B235-5899813B8391}" presName="bgRect" presStyleLbl="bgShp" presStyleIdx="3" presStyleCnt="4"/>
      <dgm:spPr/>
    </dgm:pt>
    <dgm:pt modelId="{CC8D48C7-4610-45A3-B79F-657D80EBC410}" type="pres">
      <dgm:prSet presAssocID="{70B8AE7D-D882-488E-B235-5899813B839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9FB9C9B-9274-4996-AA96-EE48DD764EAA}" type="pres">
      <dgm:prSet presAssocID="{70B8AE7D-D882-488E-B235-5899813B8391}" presName="spaceRect" presStyleCnt="0"/>
      <dgm:spPr/>
    </dgm:pt>
    <dgm:pt modelId="{52098716-2929-4363-AC73-E3F39CE2E73F}" type="pres">
      <dgm:prSet presAssocID="{70B8AE7D-D882-488E-B235-5899813B839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40CB0A-BF8A-41E0-A4DA-0162312FB181}" type="presOf" srcId="{70B8AE7D-D882-488E-B235-5899813B8391}" destId="{52098716-2929-4363-AC73-E3F39CE2E73F}" srcOrd="0" destOrd="0" presId="urn:microsoft.com/office/officeart/2018/2/layout/IconVerticalSolidList"/>
    <dgm:cxn modelId="{C9AE7913-53C1-4DB5-AA81-20706E904C25}" type="presOf" srcId="{5E2CD049-245C-48CB-8065-5EF1C484076F}" destId="{B8B2F3DC-6499-47E2-A2CB-ED6729AE1BCD}" srcOrd="0" destOrd="0" presId="urn:microsoft.com/office/officeart/2018/2/layout/IconVerticalSolidList"/>
    <dgm:cxn modelId="{A276CE1D-0C82-4E8F-BCEC-38692C4831C1}" srcId="{CE10A9F4-6392-4D0D-8421-71F81D3E6A14}" destId="{70B8AE7D-D882-488E-B235-5899813B8391}" srcOrd="3" destOrd="0" parTransId="{E07D4E88-543A-418C-8D79-F3857A19822C}" sibTransId="{C04887DA-5B6C-4B0D-9872-3A56D63B6EE0}"/>
    <dgm:cxn modelId="{1E075B36-300C-4340-9101-D366649EB41E}" type="presOf" srcId="{CE10A9F4-6392-4D0D-8421-71F81D3E6A14}" destId="{8FC24FC6-FE41-484E-9ED4-17817C54A430}" srcOrd="0" destOrd="0" presId="urn:microsoft.com/office/officeart/2018/2/layout/IconVerticalSolidList"/>
    <dgm:cxn modelId="{EF1AB660-1399-4704-96FF-B4E0106C78DF}" type="presOf" srcId="{0F1072AC-97AF-47AD-BA55-8059F49329A3}" destId="{C2648571-F107-43F3-A031-75FF1FDEC774}" srcOrd="0" destOrd="0" presId="urn:microsoft.com/office/officeart/2018/2/layout/IconVerticalSolidList"/>
    <dgm:cxn modelId="{2C78226C-59C0-491B-A3D7-0D26D1EC24AC}" srcId="{CE10A9F4-6392-4D0D-8421-71F81D3E6A14}" destId="{0F1072AC-97AF-47AD-BA55-8059F49329A3}" srcOrd="2" destOrd="0" parTransId="{1CE99CEC-6545-45EA-B758-B00CAF01DB0F}" sibTransId="{18DD5E54-2E89-4467-B1EB-96B082677960}"/>
    <dgm:cxn modelId="{AB0091B0-2A7D-4D90-9876-9DE516880E64}" srcId="{CE10A9F4-6392-4D0D-8421-71F81D3E6A14}" destId="{5E2CD049-245C-48CB-8065-5EF1C484076F}" srcOrd="0" destOrd="0" parTransId="{14D39628-4494-433D-99EC-96C6AB7E1057}" sibTransId="{DA655228-DB86-457C-946D-6A66425B9490}"/>
    <dgm:cxn modelId="{065CF8CA-6FC9-4C64-9CBB-8E613C0C6A4C}" type="presOf" srcId="{1216D903-2D0C-4DB2-B90D-98CC63821F1F}" destId="{648F1C30-FB5F-442E-A87D-C630E74B742C}" srcOrd="0" destOrd="0" presId="urn:microsoft.com/office/officeart/2018/2/layout/IconVerticalSolidList"/>
    <dgm:cxn modelId="{AD389ED0-EA0B-487E-86B6-06176A7BFB31}" srcId="{CE10A9F4-6392-4D0D-8421-71F81D3E6A14}" destId="{1216D903-2D0C-4DB2-B90D-98CC63821F1F}" srcOrd="1" destOrd="0" parTransId="{6261D918-7BFC-49BC-86D3-47EE316D4541}" sibTransId="{7A7F36F5-B320-411C-AC1A-5896A4D823E9}"/>
    <dgm:cxn modelId="{7E550B6A-613C-4C67-8305-50F7825C851D}" type="presParOf" srcId="{8FC24FC6-FE41-484E-9ED4-17817C54A430}" destId="{4B215168-E7AC-4C4B-96F4-E7AEFDE3F90A}" srcOrd="0" destOrd="0" presId="urn:microsoft.com/office/officeart/2018/2/layout/IconVerticalSolidList"/>
    <dgm:cxn modelId="{435C1F48-BCF0-490E-A024-7A3D4A2ED659}" type="presParOf" srcId="{4B215168-E7AC-4C4B-96F4-E7AEFDE3F90A}" destId="{381AE58E-0723-4FC5-8F60-9BC1C9B2F9D3}" srcOrd="0" destOrd="0" presId="urn:microsoft.com/office/officeart/2018/2/layout/IconVerticalSolidList"/>
    <dgm:cxn modelId="{48DC044B-A72F-4BEB-B354-B0163D7BAB51}" type="presParOf" srcId="{4B215168-E7AC-4C4B-96F4-E7AEFDE3F90A}" destId="{F41442B0-74BE-4117-8578-7B51AB73AD7C}" srcOrd="1" destOrd="0" presId="urn:microsoft.com/office/officeart/2018/2/layout/IconVerticalSolidList"/>
    <dgm:cxn modelId="{B9E68083-0A07-4DA2-B5EC-FDFA8501C204}" type="presParOf" srcId="{4B215168-E7AC-4C4B-96F4-E7AEFDE3F90A}" destId="{30275D63-3ED0-41E4-BC07-4A58CDAE4A18}" srcOrd="2" destOrd="0" presId="urn:microsoft.com/office/officeart/2018/2/layout/IconVerticalSolidList"/>
    <dgm:cxn modelId="{0A9803FC-8030-4F16-84E1-795C818F1A5C}" type="presParOf" srcId="{4B215168-E7AC-4C4B-96F4-E7AEFDE3F90A}" destId="{B8B2F3DC-6499-47E2-A2CB-ED6729AE1BCD}" srcOrd="3" destOrd="0" presId="urn:microsoft.com/office/officeart/2018/2/layout/IconVerticalSolidList"/>
    <dgm:cxn modelId="{055666F5-E0C1-42EA-AF9F-C8A52C5ECEC7}" type="presParOf" srcId="{8FC24FC6-FE41-484E-9ED4-17817C54A430}" destId="{6CFC64D5-6BA6-41D2-B9B7-C1E564F7604E}" srcOrd="1" destOrd="0" presId="urn:microsoft.com/office/officeart/2018/2/layout/IconVerticalSolidList"/>
    <dgm:cxn modelId="{B613289F-9AD7-464B-B9B5-15BFB4E03BA3}" type="presParOf" srcId="{8FC24FC6-FE41-484E-9ED4-17817C54A430}" destId="{C045766E-FDE0-46B2-ABC8-2D571B2823A7}" srcOrd="2" destOrd="0" presId="urn:microsoft.com/office/officeart/2018/2/layout/IconVerticalSolidList"/>
    <dgm:cxn modelId="{72D324CC-C585-4D91-9793-699CBB0ECBDB}" type="presParOf" srcId="{C045766E-FDE0-46B2-ABC8-2D571B2823A7}" destId="{9B989B21-3250-491D-8DE3-74D34D7B5327}" srcOrd="0" destOrd="0" presId="urn:microsoft.com/office/officeart/2018/2/layout/IconVerticalSolidList"/>
    <dgm:cxn modelId="{B77D3CD9-E872-462A-9169-7F88CA369B28}" type="presParOf" srcId="{C045766E-FDE0-46B2-ABC8-2D571B2823A7}" destId="{231B1E4F-93B7-44D2-8C00-CEB828F97745}" srcOrd="1" destOrd="0" presId="urn:microsoft.com/office/officeart/2018/2/layout/IconVerticalSolidList"/>
    <dgm:cxn modelId="{CC56D03D-D087-4EC3-A140-90D674CD5C7A}" type="presParOf" srcId="{C045766E-FDE0-46B2-ABC8-2D571B2823A7}" destId="{F7C0F2EC-3C76-4A51-A43F-2756DCBD8AA3}" srcOrd="2" destOrd="0" presId="urn:microsoft.com/office/officeart/2018/2/layout/IconVerticalSolidList"/>
    <dgm:cxn modelId="{D809F1F1-63A0-448E-90ED-4225D22836C8}" type="presParOf" srcId="{C045766E-FDE0-46B2-ABC8-2D571B2823A7}" destId="{648F1C30-FB5F-442E-A87D-C630E74B742C}" srcOrd="3" destOrd="0" presId="urn:microsoft.com/office/officeart/2018/2/layout/IconVerticalSolidList"/>
    <dgm:cxn modelId="{F50C4B6B-6E4B-417F-8973-5650EC370C5A}" type="presParOf" srcId="{8FC24FC6-FE41-484E-9ED4-17817C54A430}" destId="{BE0F8F73-35C6-44EB-9F90-57A8AC34B210}" srcOrd="3" destOrd="0" presId="urn:microsoft.com/office/officeart/2018/2/layout/IconVerticalSolidList"/>
    <dgm:cxn modelId="{0B948652-FA46-46F9-9928-09E3FBB9F6F0}" type="presParOf" srcId="{8FC24FC6-FE41-484E-9ED4-17817C54A430}" destId="{8ADB6C65-9F15-403D-BABF-1BDCBF3A25DE}" srcOrd="4" destOrd="0" presId="urn:microsoft.com/office/officeart/2018/2/layout/IconVerticalSolidList"/>
    <dgm:cxn modelId="{6780ACBF-8BCE-4B4C-A1FC-D1274AC7E54F}" type="presParOf" srcId="{8ADB6C65-9F15-403D-BABF-1BDCBF3A25DE}" destId="{5E3713FA-50CA-445B-BE34-3F7CDD35C860}" srcOrd="0" destOrd="0" presId="urn:microsoft.com/office/officeart/2018/2/layout/IconVerticalSolidList"/>
    <dgm:cxn modelId="{BC359D1E-187D-44F6-85E5-ACB5E127EE1B}" type="presParOf" srcId="{8ADB6C65-9F15-403D-BABF-1BDCBF3A25DE}" destId="{37667946-FCD5-433F-82B9-B0130FE65898}" srcOrd="1" destOrd="0" presId="urn:microsoft.com/office/officeart/2018/2/layout/IconVerticalSolidList"/>
    <dgm:cxn modelId="{6BE93651-C4C5-4432-A384-844360839B78}" type="presParOf" srcId="{8ADB6C65-9F15-403D-BABF-1BDCBF3A25DE}" destId="{A4CF13B9-20CC-4CDD-8113-A19F930C4B2B}" srcOrd="2" destOrd="0" presId="urn:microsoft.com/office/officeart/2018/2/layout/IconVerticalSolidList"/>
    <dgm:cxn modelId="{70A8123E-D438-4E18-AC49-51AC1E693723}" type="presParOf" srcId="{8ADB6C65-9F15-403D-BABF-1BDCBF3A25DE}" destId="{C2648571-F107-43F3-A031-75FF1FDEC774}" srcOrd="3" destOrd="0" presId="urn:microsoft.com/office/officeart/2018/2/layout/IconVerticalSolidList"/>
    <dgm:cxn modelId="{47920DEF-F01F-4E3F-ADCE-C68FFC0A0840}" type="presParOf" srcId="{8FC24FC6-FE41-484E-9ED4-17817C54A430}" destId="{C447F3DB-CF5D-4DDC-917D-BBE72485900C}" srcOrd="5" destOrd="0" presId="urn:microsoft.com/office/officeart/2018/2/layout/IconVerticalSolidList"/>
    <dgm:cxn modelId="{BEC48B21-B8C0-43F4-BCE1-CC36665B35EF}" type="presParOf" srcId="{8FC24FC6-FE41-484E-9ED4-17817C54A430}" destId="{CDB572C7-8777-42E6-A457-55F21B617A4C}" srcOrd="6" destOrd="0" presId="urn:microsoft.com/office/officeart/2018/2/layout/IconVerticalSolidList"/>
    <dgm:cxn modelId="{07CD95CA-F127-417E-B872-2D58106ECA2A}" type="presParOf" srcId="{CDB572C7-8777-42E6-A457-55F21B617A4C}" destId="{59D92860-6DD0-4839-8BC6-F66E9ECC5025}" srcOrd="0" destOrd="0" presId="urn:microsoft.com/office/officeart/2018/2/layout/IconVerticalSolidList"/>
    <dgm:cxn modelId="{D05525EE-EE71-406C-AC2B-1D4F523778D0}" type="presParOf" srcId="{CDB572C7-8777-42E6-A457-55F21B617A4C}" destId="{CC8D48C7-4610-45A3-B79F-657D80EBC410}" srcOrd="1" destOrd="0" presId="urn:microsoft.com/office/officeart/2018/2/layout/IconVerticalSolidList"/>
    <dgm:cxn modelId="{25832DD6-A22E-44DA-BA49-8D40DED67937}" type="presParOf" srcId="{CDB572C7-8777-42E6-A457-55F21B617A4C}" destId="{E9FB9C9B-9274-4996-AA96-EE48DD764EAA}" srcOrd="2" destOrd="0" presId="urn:microsoft.com/office/officeart/2018/2/layout/IconVerticalSolidList"/>
    <dgm:cxn modelId="{B1214852-6972-4D99-97AE-03167A932EC6}" type="presParOf" srcId="{CDB572C7-8777-42E6-A457-55F21B617A4C}" destId="{52098716-2929-4363-AC73-E3F39CE2E7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2F04A41-4FE8-4C7A-81AD-02AA8125FC3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8A940EA-F64E-4EA5-8B88-001C4C6AF3B2}">
      <dgm:prSet/>
      <dgm:spPr/>
      <dgm:t>
        <a:bodyPr/>
        <a:lstStyle/>
        <a:p>
          <a:r>
            <a:rPr lang="en-US"/>
            <a:t>Presentation Slideshow</a:t>
          </a:r>
        </a:p>
      </dgm:t>
    </dgm:pt>
    <dgm:pt modelId="{55764AE4-F9C2-4058-9F57-F1563FB99AB5}" type="parTrans" cxnId="{56D84712-1A95-4975-B581-1DCE38086CF8}">
      <dgm:prSet/>
      <dgm:spPr/>
      <dgm:t>
        <a:bodyPr/>
        <a:lstStyle/>
        <a:p>
          <a:endParaRPr lang="en-US"/>
        </a:p>
      </dgm:t>
    </dgm:pt>
    <dgm:pt modelId="{A521B688-522B-4268-B00A-5D20B31AB5D3}" type="sibTrans" cxnId="{56D84712-1A95-4975-B581-1DCE38086CF8}">
      <dgm:prSet/>
      <dgm:spPr/>
      <dgm:t>
        <a:bodyPr/>
        <a:lstStyle/>
        <a:p>
          <a:endParaRPr lang="en-US"/>
        </a:p>
      </dgm:t>
    </dgm:pt>
    <dgm:pt modelId="{6A9E0A1C-F4DF-4FDC-BB4E-F2365DAF328A}">
      <dgm:prSet/>
      <dgm:spPr/>
      <dgm:t>
        <a:bodyPr/>
        <a:lstStyle/>
        <a:p>
          <a:r>
            <a:rPr lang="en-US"/>
            <a:t>Tableau Dashboard</a:t>
          </a:r>
        </a:p>
      </dgm:t>
    </dgm:pt>
    <dgm:pt modelId="{E4D92A62-63B5-42EA-BF62-30E058160E5D}" type="parTrans" cxnId="{7541EE38-5D41-41AD-9A51-E0B606ED161C}">
      <dgm:prSet/>
      <dgm:spPr/>
      <dgm:t>
        <a:bodyPr/>
        <a:lstStyle/>
        <a:p>
          <a:endParaRPr lang="en-US"/>
        </a:p>
      </dgm:t>
    </dgm:pt>
    <dgm:pt modelId="{7C31F233-5E60-4FF5-8784-26474F526715}" type="sibTrans" cxnId="{7541EE38-5D41-41AD-9A51-E0B606ED161C}">
      <dgm:prSet/>
      <dgm:spPr/>
      <dgm:t>
        <a:bodyPr/>
        <a:lstStyle/>
        <a:p>
          <a:endParaRPr lang="en-US"/>
        </a:p>
      </dgm:t>
    </dgm:pt>
    <dgm:pt modelId="{FDF68978-28B6-4736-93DD-1D3BF5604042}">
      <dgm:prSet/>
      <dgm:spPr/>
      <dgm:t>
        <a:bodyPr/>
        <a:lstStyle/>
        <a:p>
          <a:r>
            <a:rPr lang="en-US"/>
            <a:t>Python Notebook</a:t>
          </a:r>
        </a:p>
      </dgm:t>
    </dgm:pt>
    <dgm:pt modelId="{01E4D6F0-EB57-4EED-B8D5-09649FD7E863}" type="parTrans" cxnId="{9168EA06-86C6-4BD1-8E63-EF28DEB12A60}">
      <dgm:prSet/>
      <dgm:spPr/>
      <dgm:t>
        <a:bodyPr/>
        <a:lstStyle/>
        <a:p>
          <a:endParaRPr lang="en-US"/>
        </a:p>
      </dgm:t>
    </dgm:pt>
    <dgm:pt modelId="{0DDC01DE-3A31-4BDD-A531-44E6338ECF0D}" type="sibTrans" cxnId="{9168EA06-86C6-4BD1-8E63-EF28DEB12A60}">
      <dgm:prSet/>
      <dgm:spPr/>
      <dgm:t>
        <a:bodyPr/>
        <a:lstStyle/>
        <a:p>
          <a:endParaRPr lang="en-US"/>
        </a:p>
      </dgm:t>
    </dgm:pt>
    <dgm:pt modelId="{656B8208-0330-4AB5-B2C1-42B9D33CDD2A}">
      <dgm:prSet/>
      <dgm:spPr/>
      <dgm:t>
        <a:bodyPr/>
        <a:lstStyle/>
        <a:p>
          <a:r>
            <a:rPr lang="en-US"/>
            <a:t>Memo</a:t>
          </a:r>
        </a:p>
      </dgm:t>
    </dgm:pt>
    <dgm:pt modelId="{C48A8A39-ED53-4E0E-83E5-D901E4B6B31E}" type="parTrans" cxnId="{BDF8F8D2-D4DB-4DB5-9D67-B4C07C75A8E6}">
      <dgm:prSet/>
      <dgm:spPr/>
      <dgm:t>
        <a:bodyPr/>
        <a:lstStyle/>
        <a:p>
          <a:endParaRPr lang="en-US"/>
        </a:p>
      </dgm:t>
    </dgm:pt>
    <dgm:pt modelId="{F69B9B7B-50CF-4758-BA3B-C077A9CE1CCF}" type="sibTrans" cxnId="{BDF8F8D2-D4DB-4DB5-9D67-B4C07C75A8E6}">
      <dgm:prSet/>
      <dgm:spPr/>
      <dgm:t>
        <a:bodyPr/>
        <a:lstStyle/>
        <a:p>
          <a:endParaRPr lang="en-US"/>
        </a:p>
      </dgm:t>
    </dgm:pt>
    <dgm:pt modelId="{26CF99DB-C152-4F89-A37E-E723476CF6A9}" type="pres">
      <dgm:prSet presAssocID="{52F04A41-4FE8-4C7A-81AD-02AA8125FC38}" presName="root" presStyleCnt="0">
        <dgm:presLayoutVars>
          <dgm:dir/>
          <dgm:resizeHandles val="exact"/>
        </dgm:presLayoutVars>
      </dgm:prSet>
      <dgm:spPr/>
    </dgm:pt>
    <dgm:pt modelId="{13F09F74-EB62-455E-84B1-3B7023AC1782}" type="pres">
      <dgm:prSet presAssocID="{58A940EA-F64E-4EA5-8B88-001C4C6AF3B2}" presName="compNode" presStyleCnt="0"/>
      <dgm:spPr/>
    </dgm:pt>
    <dgm:pt modelId="{3A127EAD-BB31-4B54-90C7-5432ECB6D191}" type="pres">
      <dgm:prSet presAssocID="{58A940EA-F64E-4EA5-8B88-001C4C6AF3B2}" presName="bgRect" presStyleLbl="bgShp" presStyleIdx="0" presStyleCnt="4"/>
      <dgm:spPr/>
    </dgm:pt>
    <dgm:pt modelId="{D1012711-DE8D-4967-8895-38C19991DBBA}" type="pres">
      <dgm:prSet presAssocID="{58A940EA-F64E-4EA5-8B88-001C4C6AF3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BAC917F5-DE9F-4C0A-A17C-AE0FDDBC8071}" type="pres">
      <dgm:prSet presAssocID="{58A940EA-F64E-4EA5-8B88-001C4C6AF3B2}" presName="spaceRect" presStyleCnt="0"/>
      <dgm:spPr/>
    </dgm:pt>
    <dgm:pt modelId="{046D0CA2-F40E-468B-8AD8-B9B7AAD2AD62}" type="pres">
      <dgm:prSet presAssocID="{58A940EA-F64E-4EA5-8B88-001C4C6AF3B2}" presName="parTx" presStyleLbl="revTx" presStyleIdx="0" presStyleCnt="4">
        <dgm:presLayoutVars>
          <dgm:chMax val="0"/>
          <dgm:chPref val="0"/>
        </dgm:presLayoutVars>
      </dgm:prSet>
      <dgm:spPr/>
    </dgm:pt>
    <dgm:pt modelId="{552CFC91-E3CA-48BA-8986-A5A6F047B23F}" type="pres">
      <dgm:prSet presAssocID="{A521B688-522B-4268-B00A-5D20B31AB5D3}" presName="sibTrans" presStyleCnt="0"/>
      <dgm:spPr/>
    </dgm:pt>
    <dgm:pt modelId="{AFCE28AD-BC25-4AB6-B79F-9B3097577725}" type="pres">
      <dgm:prSet presAssocID="{6A9E0A1C-F4DF-4FDC-BB4E-F2365DAF328A}" presName="compNode" presStyleCnt="0"/>
      <dgm:spPr/>
    </dgm:pt>
    <dgm:pt modelId="{08848DB3-2257-4C87-8647-21EEAE4078E5}" type="pres">
      <dgm:prSet presAssocID="{6A9E0A1C-F4DF-4FDC-BB4E-F2365DAF328A}" presName="bgRect" presStyleLbl="bgShp" presStyleIdx="1" presStyleCnt="4"/>
      <dgm:spPr/>
    </dgm:pt>
    <dgm:pt modelId="{41600770-1CDC-4ED6-AF71-1A50B9CFE9C8}" type="pres">
      <dgm:prSet presAssocID="{6A9E0A1C-F4DF-4FDC-BB4E-F2365DAF32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DB86497-809A-4E78-831E-CFA89B747DBC}" type="pres">
      <dgm:prSet presAssocID="{6A9E0A1C-F4DF-4FDC-BB4E-F2365DAF328A}" presName="spaceRect" presStyleCnt="0"/>
      <dgm:spPr/>
    </dgm:pt>
    <dgm:pt modelId="{0385056A-C906-44B8-92DA-D98CA49D0FD6}" type="pres">
      <dgm:prSet presAssocID="{6A9E0A1C-F4DF-4FDC-BB4E-F2365DAF328A}" presName="parTx" presStyleLbl="revTx" presStyleIdx="1" presStyleCnt="4">
        <dgm:presLayoutVars>
          <dgm:chMax val="0"/>
          <dgm:chPref val="0"/>
        </dgm:presLayoutVars>
      </dgm:prSet>
      <dgm:spPr/>
    </dgm:pt>
    <dgm:pt modelId="{3AAAA606-57DE-48D8-9F80-1921C13C1C79}" type="pres">
      <dgm:prSet presAssocID="{7C31F233-5E60-4FF5-8784-26474F526715}" presName="sibTrans" presStyleCnt="0"/>
      <dgm:spPr/>
    </dgm:pt>
    <dgm:pt modelId="{30A0E487-230C-40AF-A039-2864DE5ADF3C}" type="pres">
      <dgm:prSet presAssocID="{FDF68978-28B6-4736-93DD-1D3BF5604042}" presName="compNode" presStyleCnt="0"/>
      <dgm:spPr/>
    </dgm:pt>
    <dgm:pt modelId="{450A43E4-D377-4DD3-8C36-DEFCEDE3D1DF}" type="pres">
      <dgm:prSet presAssocID="{FDF68978-28B6-4736-93DD-1D3BF5604042}" presName="bgRect" presStyleLbl="bgShp" presStyleIdx="2" presStyleCnt="4"/>
      <dgm:spPr/>
    </dgm:pt>
    <dgm:pt modelId="{0E4A2036-9938-49A6-A13A-F683A6A468B6}" type="pres">
      <dgm:prSet presAssocID="{FDF68978-28B6-4736-93DD-1D3BF56040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8C89FBF-1838-4E82-8D10-4A9501B65FBC}" type="pres">
      <dgm:prSet presAssocID="{FDF68978-28B6-4736-93DD-1D3BF5604042}" presName="spaceRect" presStyleCnt="0"/>
      <dgm:spPr/>
    </dgm:pt>
    <dgm:pt modelId="{543572AF-4811-415D-90D2-EDE582AA300B}" type="pres">
      <dgm:prSet presAssocID="{FDF68978-28B6-4736-93DD-1D3BF5604042}" presName="parTx" presStyleLbl="revTx" presStyleIdx="2" presStyleCnt="4">
        <dgm:presLayoutVars>
          <dgm:chMax val="0"/>
          <dgm:chPref val="0"/>
        </dgm:presLayoutVars>
      </dgm:prSet>
      <dgm:spPr/>
    </dgm:pt>
    <dgm:pt modelId="{6A346BED-DFD7-44E5-9386-70F880CED08A}" type="pres">
      <dgm:prSet presAssocID="{0DDC01DE-3A31-4BDD-A531-44E6338ECF0D}" presName="sibTrans" presStyleCnt="0"/>
      <dgm:spPr/>
    </dgm:pt>
    <dgm:pt modelId="{F241BA9E-E546-452E-ABA0-7132F3651C8C}" type="pres">
      <dgm:prSet presAssocID="{656B8208-0330-4AB5-B2C1-42B9D33CDD2A}" presName="compNode" presStyleCnt="0"/>
      <dgm:spPr/>
    </dgm:pt>
    <dgm:pt modelId="{E6404C17-E63F-4190-9348-DC8413D80617}" type="pres">
      <dgm:prSet presAssocID="{656B8208-0330-4AB5-B2C1-42B9D33CDD2A}" presName="bgRect" presStyleLbl="bgShp" presStyleIdx="3" presStyleCnt="4"/>
      <dgm:spPr/>
    </dgm:pt>
    <dgm:pt modelId="{2A37B31B-BB50-4C21-BDF3-EF32252E11D3}" type="pres">
      <dgm:prSet presAssocID="{656B8208-0330-4AB5-B2C1-42B9D33CDD2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5EE0046-1A41-4550-985A-262E080BDC59}" type="pres">
      <dgm:prSet presAssocID="{656B8208-0330-4AB5-B2C1-42B9D33CDD2A}" presName="spaceRect" presStyleCnt="0"/>
      <dgm:spPr/>
    </dgm:pt>
    <dgm:pt modelId="{D6BC5772-AAFB-49F5-A33A-479DF43AC78C}" type="pres">
      <dgm:prSet presAssocID="{656B8208-0330-4AB5-B2C1-42B9D33CDD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168EA06-86C6-4BD1-8E63-EF28DEB12A60}" srcId="{52F04A41-4FE8-4C7A-81AD-02AA8125FC38}" destId="{FDF68978-28B6-4736-93DD-1D3BF5604042}" srcOrd="2" destOrd="0" parTransId="{01E4D6F0-EB57-4EED-B8D5-09649FD7E863}" sibTransId="{0DDC01DE-3A31-4BDD-A531-44E6338ECF0D}"/>
    <dgm:cxn modelId="{56D84712-1A95-4975-B581-1DCE38086CF8}" srcId="{52F04A41-4FE8-4C7A-81AD-02AA8125FC38}" destId="{58A940EA-F64E-4EA5-8B88-001C4C6AF3B2}" srcOrd="0" destOrd="0" parTransId="{55764AE4-F9C2-4058-9F57-F1563FB99AB5}" sibTransId="{A521B688-522B-4268-B00A-5D20B31AB5D3}"/>
    <dgm:cxn modelId="{7541EE38-5D41-41AD-9A51-E0B606ED161C}" srcId="{52F04A41-4FE8-4C7A-81AD-02AA8125FC38}" destId="{6A9E0A1C-F4DF-4FDC-BB4E-F2365DAF328A}" srcOrd="1" destOrd="0" parTransId="{E4D92A62-63B5-42EA-BF62-30E058160E5D}" sibTransId="{7C31F233-5E60-4FF5-8784-26474F526715}"/>
    <dgm:cxn modelId="{09BD613C-36E9-4080-A030-3AF9F5FA2689}" type="presOf" srcId="{58A940EA-F64E-4EA5-8B88-001C4C6AF3B2}" destId="{046D0CA2-F40E-468B-8AD8-B9B7AAD2AD62}" srcOrd="0" destOrd="0" presId="urn:microsoft.com/office/officeart/2018/2/layout/IconVerticalSolidList"/>
    <dgm:cxn modelId="{0CCA866B-986B-4473-93B5-A93624437DF6}" type="presOf" srcId="{6A9E0A1C-F4DF-4FDC-BB4E-F2365DAF328A}" destId="{0385056A-C906-44B8-92DA-D98CA49D0FD6}" srcOrd="0" destOrd="0" presId="urn:microsoft.com/office/officeart/2018/2/layout/IconVerticalSolidList"/>
    <dgm:cxn modelId="{8DFE8F81-752D-45E2-BF2E-D97E4CB69756}" type="presOf" srcId="{FDF68978-28B6-4736-93DD-1D3BF5604042}" destId="{543572AF-4811-415D-90D2-EDE582AA300B}" srcOrd="0" destOrd="0" presId="urn:microsoft.com/office/officeart/2018/2/layout/IconVerticalSolidList"/>
    <dgm:cxn modelId="{080129BF-4050-4610-B3E4-A68FFB4314F4}" type="presOf" srcId="{656B8208-0330-4AB5-B2C1-42B9D33CDD2A}" destId="{D6BC5772-AAFB-49F5-A33A-479DF43AC78C}" srcOrd="0" destOrd="0" presId="urn:microsoft.com/office/officeart/2018/2/layout/IconVerticalSolidList"/>
    <dgm:cxn modelId="{BDF8F8D2-D4DB-4DB5-9D67-B4C07C75A8E6}" srcId="{52F04A41-4FE8-4C7A-81AD-02AA8125FC38}" destId="{656B8208-0330-4AB5-B2C1-42B9D33CDD2A}" srcOrd="3" destOrd="0" parTransId="{C48A8A39-ED53-4E0E-83E5-D901E4B6B31E}" sibTransId="{F69B9B7B-50CF-4758-BA3B-C077A9CE1CCF}"/>
    <dgm:cxn modelId="{A9D77CEB-3BEF-4766-A1CB-D5C85E9CAB0C}" type="presOf" srcId="{52F04A41-4FE8-4C7A-81AD-02AA8125FC38}" destId="{26CF99DB-C152-4F89-A37E-E723476CF6A9}" srcOrd="0" destOrd="0" presId="urn:microsoft.com/office/officeart/2018/2/layout/IconVerticalSolidList"/>
    <dgm:cxn modelId="{CA9186DE-EEF7-48C8-8711-FFDB00BD7842}" type="presParOf" srcId="{26CF99DB-C152-4F89-A37E-E723476CF6A9}" destId="{13F09F74-EB62-455E-84B1-3B7023AC1782}" srcOrd="0" destOrd="0" presId="urn:microsoft.com/office/officeart/2018/2/layout/IconVerticalSolidList"/>
    <dgm:cxn modelId="{6DF8D6CA-42CC-499A-BB74-B23D98BDD46A}" type="presParOf" srcId="{13F09F74-EB62-455E-84B1-3B7023AC1782}" destId="{3A127EAD-BB31-4B54-90C7-5432ECB6D191}" srcOrd="0" destOrd="0" presId="urn:microsoft.com/office/officeart/2018/2/layout/IconVerticalSolidList"/>
    <dgm:cxn modelId="{0DE9FFDE-BF67-4347-8BA0-01A41FE5D981}" type="presParOf" srcId="{13F09F74-EB62-455E-84B1-3B7023AC1782}" destId="{D1012711-DE8D-4967-8895-38C19991DBBA}" srcOrd="1" destOrd="0" presId="urn:microsoft.com/office/officeart/2018/2/layout/IconVerticalSolidList"/>
    <dgm:cxn modelId="{185DD3BD-FC9D-459A-A90F-7FEEB84EA6A3}" type="presParOf" srcId="{13F09F74-EB62-455E-84B1-3B7023AC1782}" destId="{BAC917F5-DE9F-4C0A-A17C-AE0FDDBC8071}" srcOrd="2" destOrd="0" presId="urn:microsoft.com/office/officeart/2018/2/layout/IconVerticalSolidList"/>
    <dgm:cxn modelId="{57AAB2AB-BB23-49B3-A5A4-F33066692ECB}" type="presParOf" srcId="{13F09F74-EB62-455E-84B1-3B7023AC1782}" destId="{046D0CA2-F40E-468B-8AD8-B9B7AAD2AD62}" srcOrd="3" destOrd="0" presId="urn:microsoft.com/office/officeart/2018/2/layout/IconVerticalSolidList"/>
    <dgm:cxn modelId="{13889CCA-1D95-40A1-9DBB-A779E25BAA67}" type="presParOf" srcId="{26CF99DB-C152-4F89-A37E-E723476CF6A9}" destId="{552CFC91-E3CA-48BA-8986-A5A6F047B23F}" srcOrd="1" destOrd="0" presId="urn:microsoft.com/office/officeart/2018/2/layout/IconVerticalSolidList"/>
    <dgm:cxn modelId="{44FD8716-D8F9-46AC-B840-B61D69157398}" type="presParOf" srcId="{26CF99DB-C152-4F89-A37E-E723476CF6A9}" destId="{AFCE28AD-BC25-4AB6-B79F-9B3097577725}" srcOrd="2" destOrd="0" presId="urn:microsoft.com/office/officeart/2018/2/layout/IconVerticalSolidList"/>
    <dgm:cxn modelId="{C60B07E5-F2CA-456C-9C5A-DD6BC80F042E}" type="presParOf" srcId="{AFCE28AD-BC25-4AB6-B79F-9B3097577725}" destId="{08848DB3-2257-4C87-8647-21EEAE4078E5}" srcOrd="0" destOrd="0" presId="urn:microsoft.com/office/officeart/2018/2/layout/IconVerticalSolidList"/>
    <dgm:cxn modelId="{08D805E6-1477-4878-9975-C4F43075B97E}" type="presParOf" srcId="{AFCE28AD-BC25-4AB6-B79F-9B3097577725}" destId="{41600770-1CDC-4ED6-AF71-1A50B9CFE9C8}" srcOrd="1" destOrd="0" presId="urn:microsoft.com/office/officeart/2018/2/layout/IconVerticalSolidList"/>
    <dgm:cxn modelId="{D51C6C52-E949-4CCD-A678-9758747601CE}" type="presParOf" srcId="{AFCE28AD-BC25-4AB6-B79F-9B3097577725}" destId="{8DB86497-809A-4E78-831E-CFA89B747DBC}" srcOrd="2" destOrd="0" presId="urn:microsoft.com/office/officeart/2018/2/layout/IconVerticalSolidList"/>
    <dgm:cxn modelId="{84552189-D46D-4145-BB47-276E6FBE9B0F}" type="presParOf" srcId="{AFCE28AD-BC25-4AB6-B79F-9B3097577725}" destId="{0385056A-C906-44B8-92DA-D98CA49D0FD6}" srcOrd="3" destOrd="0" presId="urn:microsoft.com/office/officeart/2018/2/layout/IconVerticalSolidList"/>
    <dgm:cxn modelId="{217185B3-120D-4327-916F-924F2631C534}" type="presParOf" srcId="{26CF99DB-C152-4F89-A37E-E723476CF6A9}" destId="{3AAAA606-57DE-48D8-9F80-1921C13C1C79}" srcOrd="3" destOrd="0" presId="urn:microsoft.com/office/officeart/2018/2/layout/IconVerticalSolidList"/>
    <dgm:cxn modelId="{D2211748-FE07-4C64-B58D-F5081CA84A76}" type="presParOf" srcId="{26CF99DB-C152-4F89-A37E-E723476CF6A9}" destId="{30A0E487-230C-40AF-A039-2864DE5ADF3C}" srcOrd="4" destOrd="0" presId="urn:microsoft.com/office/officeart/2018/2/layout/IconVerticalSolidList"/>
    <dgm:cxn modelId="{BF62699C-2EFC-427B-A5AF-CFC5EFB21347}" type="presParOf" srcId="{30A0E487-230C-40AF-A039-2864DE5ADF3C}" destId="{450A43E4-D377-4DD3-8C36-DEFCEDE3D1DF}" srcOrd="0" destOrd="0" presId="urn:microsoft.com/office/officeart/2018/2/layout/IconVerticalSolidList"/>
    <dgm:cxn modelId="{78D309A4-CE8B-4CB9-A9DA-DDD3EC1B9F0F}" type="presParOf" srcId="{30A0E487-230C-40AF-A039-2864DE5ADF3C}" destId="{0E4A2036-9938-49A6-A13A-F683A6A468B6}" srcOrd="1" destOrd="0" presId="urn:microsoft.com/office/officeart/2018/2/layout/IconVerticalSolidList"/>
    <dgm:cxn modelId="{BEEFCF72-5411-4774-BF99-84DF8749C696}" type="presParOf" srcId="{30A0E487-230C-40AF-A039-2864DE5ADF3C}" destId="{E8C89FBF-1838-4E82-8D10-4A9501B65FBC}" srcOrd="2" destOrd="0" presId="urn:microsoft.com/office/officeart/2018/2/layout/IconVerticalSolidList"/>
    <dgm:cxn modelId="{16C794CC-EB7A-44FC-A5F2-B22933A69C64}" type="presParOf" srcId="{30A0E487-230C-40AF-A039-2864DE5ADF3C}" destId="{543572AF-4811-415D-90D2-EDE582AA300B}" srcOrd="3" destOrd="0" presId="urn:microsoft.com/office/officeart/2018/2/layout/IconVerticalSolidList"/>
    <dgm:cxn modelId="{EE6BF8FC-B1A4-466B-80CB-9EB5C5DE7FCA}" type="presParOf" srcId="{26CF99DB-C152-4F89-A37E-E723476CF6A9}" destId="{6A346BED-DFD7-44E5-9386-70F880CED08A}" srcOrd="5" destOrd="0" presId="urn:microsoft.com/office/officeart/2018/2/layout/IconVerticalSolidList"/>
    <dgm:cxn modelId="{32B8B715-36B1-42A4-B96D-E9A2A7852163}" type="presParOf" srcId="{26CF99DB-C152-4F89-A37E-E723476CF6A9}" destId="{F241BA9E-E546-452E-ABA0-7132F3651C8C}" srcOrd="6" destOrd="0" presId="urn:microsoft.com/office/officeart/2018/2/layout/IconVerticalSolidList"/>
    <dgm:cxn modelId="{727B0FB7-AA44-49CB-9C4B-D8FD70E06240}" type="presParOf" srcId="{F241BA9E-E546-452E-ABA0-7132F3651C8C}" destId="{E6404C17-E63F-4190-9348-DC8413D80617}" srcOrd="0" destOrd="0" presId="urn:microsoft.com/office/officeart/2018/2/layout/IconVerticalSolidList"/>
    <dgm:cxn modelId="{9FD633D3-500D-471E-8133-FF40E68A7D26}" type="presParOf" srcId="{F241BA9E-E546-452E-ABA0-7132F3651C8C}" destId="{2A37B31B-BB50-4C21-BDF3-EF32252E11D3}" srcOrd="1" destOrd="0" presId="urn:microsoft.com/office/officeart/2018/2/layout/IconVerticalSolidList"/>
    <dgm:cxn modelId="{B29B6FC0-2DAA-4087-AF11-D710F5BB8BAF}" type="presParOf" srcId="{F241BA9E-E546-452E-ABA0-7132F3651C8C}" destId="{75EE0046-1A41-4550-985A-262E080BDC59}" srcOrd="2" destOrd="0" presId="urn:microsoft.com/office/officeart/2018/2/layout/IconVerticalSolidList"/>
    <dgm:cxn modelId="{4D5E9B7A-49E7-4BA1-8534-E8E6D493C2B1}" type="presParOf" srcId="{F241BA9E-E546-452E-ABA0-7132F3651C8C}" destId="{D6BC5772-AAFB-49F5-A33A-479DF43AC7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6A47A6-96A3-4567-B971-7D4B6D4B55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79DEBE2-0BD7-4E5F-B2E8-FB1DBA2963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</a:t>
          </a:r>
          <a:r>
            <a:rPr lang="en-US"/>
            <a:t>: Protection of GE’s Intellectual Property</a:t>
          </a:r>
        </a:p>
      </dgm:t>
    </dgm:pt>
    <dgm:pt modelId="{35F4A8A8-021E-46F2-8069-F27C9AFB51E1}" type="parTrans" cxnId="{18E31DD8-A7ED-48E1-9583-B6670E2DBB33}">
      <dgm:prSet/>
      <dgm:spPr/>
      <dgm:t>
        <a:bodyPr/>
        <a:lstStyle/>
        <a:p>
          <a:endParaRPr lang="en-US"/>
        </a:p>
      </dgm:t>
    </dgm:pt>
    <dgm:pt modelId="{5D62D3EC-BE67-4B61-9403-98DD0025BA33}" type="sibTrans" cxnId="{18E31DD8-A7ED-48E1-9583-B6670E2DBB33}">
      <dgm:prSet/>
      <dgm:spPr/>
      <dgm:t>
        <a:bodyPr/>
        <a:lstStyle/>
        <a:p>
          <a:endParaRPr lang="en-US"/>
        </a:p>
      </dgm:t>
    </dgm:pt>
    <dgm:pt modelId="{20BF1C05-8BAF-470B-809A-8712ACA38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Current System</a:t>
          </a:r>
          <a:r>
            <a:rPr lang="en-US"/>
            <a:t>: Digital Guardian</a:t>
          </a:r>
        </a:p>
      </dgm:t>
    </dgm:pt>
    <dgm:pt modelId="{3335FD72-F18C-4815-9B5B-852AD8461EB9}" type="parTrans" cxnId="{F628634A-22DB-447A-84DC-54E0C07AA20D}">
      <dgm:prSet/>
      <dgm:spPr/>
      <dgm:t>
        <a:bodyPr/>
        <a:lstStyle/>
        <a:p>
          <a:endParaRPr lang="en-US"/>
        </a:p>
      </dgm:t>
    </dgm:pt>
    <dgm:pt modelId="{F484E499-A474-4376-93F0-0706DD891ECC}" type="sibTrans" cxnId="{F628634A-22DB-447A-84DC-54E0C07AA20D}">
      <dgm:prSet/>
      <dgm:spPr/>
      <dgm:t>
        <a:bodyPr/>
        <a:lstStyle/>
        <a:p>
          <a:endParaRPr lang="en-US"/>
        </a:p>
      </dgm:t>
    </dgm:pt>
    <dgm:pt modelId="{27D953E1-ED72-41C0-B381-783ADEC5E5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</a:t>
          </a:r>
          <a:r>
            <a:rPr lang="en-US"/>
            <a:t>: Analyze the current Alert </a:t>
          </a:r>
          <a:r>
            <a:rPr lang="en-US">
              <a:latin typeface="Avenir Next LT Pro"/>
            </a:rPr>
            <a:t>System</a:t>
          </a:r>
          <a:r>
            <a:rPr lang="en-US"/>
            <a:t> </a:t>
          </a:r>
          <a:r>
            <a:rPr lang="en-US">
              <a:latin typeface="Avenir Next LT Pro"/>
            </a:rPr>
            <a:t>Data</a:t>
          </a:r>
          <a:r>
            <a:rPr lang="en-US"/>
            <a:t> and create predictive models that will help GE to manage their alert system and prevent IP Thefts.</a:t>
          </a:r>
        </a:p>
      </dgm:t>
    </dgm:pt>
    <dgm:pt modelId="{B2CA0E9F-56BE-4829-BFDD-4FC7077F9B38}" type="parTrans" cxnId="{7DA5A583-6440-49FF-A0E9-33C1CB876759}">
      <dgm:prSet/>
      <dgm:spPr/>
      <dgm:t>
        <a:bodyPr/>
        <a:lstStyle/>
        <a:p>
          <a:endParaRPr lang="en-US"/>
        </a:p>
      </dgm:t>
    </dgm:pt>
    <dgm:pt modelId="{4AA08859-2B39-4C3E-B1C6-252507AED7E8}" type="sibTrans" cxnId="{7DA5A583-6440-49FF-A0E9-33C1CB876759}">
      <dgm:prSet/>
      <dgm:spPr/>
      <dgm:t>
        <a:bodyPr/>
        <a:lstStyle/>
        <a:p>
          <a:endParaRPr lang="en-US"/>
        </a:p>
      </dgm:t>
    </dgm:pt>
    <dgm:pt modelId="{F6A21EF2-D41B-499B-902A-B8767E5DD29B}" type="pres">
      <dgm:prSet presAssocID="{E56A47A6-96A3-4567-B971-7D4B6D4B5587}" presName="root" presStyleCnt="0">
        <dgm:presLayoutVars>
          <dgm:dir/>
          <dgm:resizeHandles val="exact"/>
        </dgm:presLayoutVars>
      </dgm:prSet>
      <dgm:spPr/>
    </dgm:pt>
    <dgm:pt modelId="{C6C32475-8933-4E5A-981B-9FA6FC6159D5}" type="pres">
      <dgm:prSet presAssocID="{C79DEBE2-0BD7-4E5F-B2E8-FB1DBA296333}" presName="compNode" presStyleCnt="0"/>
      <dgm:spPr/>
    </dgm:pt>
    <dgm:pt modelId="{FE10B1E6-037E-4A38-B657-6F7AE16E0953}" type="pres">
      <dgm:prSet presAssocID="{C79DEBE2-0BD7-4E5F-B2E8-FB1DBA296333}" presName="bgRect" presStyleLbl="bgShp" presStyleIdx="0" presStyleCnt="3"/>
      <dgm:spPr/>
    </dgm:pt>
    <dgm:pt modelId="{19A54CF9-497C-47CD-B649-96E380437A66}" type="pres">
      <dgm:prSet presAssocID="{C79DEBE2-0BD7-4E5F-B2E8-FB1DBA2963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A12296B-3457-4DA2-BDEF-1C0138E14CE9}" type="pres">
      <dgm:prSet presAssocID="{C79DEBE2-0BD7-4E5F-B2E8-FB1DBA296333}" presName="spaceRect" presStyleCnt="0"/>
      <dgm:spPr/>
    </dgm:pt>
    <dgm:pt modelId="{40658868-B25A-45DB-A5D3-68A9F1C953F2}" type="pres">
      <dgm:prSet presAssocID="{C79DEBE2-0BD7-4E5F-B2E8-FB1DBA296333}" presName="parTx" presStyleLbl="revTx" presStyleIdx="0" presStyleCnt="3">
        <dgm:presLayoutVars>
          <dgm:chMax val="0"/>
          <dgm:chPref val="0"/>
        </dgm:presLayoutVars>
      </dgm:prSet>
      <dgm:spPr/>
    </dgm:pt>
    <dgm:pt modelId="{754C2427-C8B0-40F7-8873-A560DF028BC1}" type="pres">
      <dgm:prSet presAssocID="{5D62D3EC-BE67-4B61-9403-98DD0025BA33}" presName="sibTrans" presStyleCnt="0"/>
      <dgm:spPr/>
    </dgm:pt>
    <dgm:pt modelId="{C9130AAC-0EC7-43C0-9378-E1B25F1F3E35}" type="pres">
      <dgm:prSet presAssocID="{20BF1C05-8BAF-470B-809A-8712ACA38D2E}" presName="compNode" presStyleCnt="0"/>
      <dgm:spPr/>
    </dgm:pt>
    <dgm:pt modelId="{03A2845C-5B10-46AD-884F-18DB8E0F0909}" type="pres">
      <dgm:prSet presAssocID="{20BF1C05-8BAF-470B-809A-8712ACA38D2E}" presName="bgRect" presStyleLbl="bgShp" presStyleIdx="1" presStyleCnt="3"/>
      <dgm:spPr/>
    </dgm:pt>
    <dgm:pt modelId="{8AA8B4AA-133A-40AF-8133-C71B5BE8BBBF}" type="pres">
      <dgm:prSet presAssocID="{20BF1C05-8BAF-470B-809A-8712ACA38D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t"/>
        </a:ext>
      </dgm:extLst>
    </dgm:pt>
    <dgm:pt modelId="{BEF1339D-3334-4BF7-9E31-0A86B19781B8}" type="pres">
      <dgm:prSet presAssocID="{20BF1C05-8BAF-470B-809A-8712ACA38D2E}" presName="spaceRect" presStyleCnt="0"/>
      <dgm:spPr/>
    </dgm:pt>
    <dgm:pt modelId="{737F50DC-EE93-4A2F-AE4A-F740A513AF79}" type="pres">
      <dgm:prSet presAssocID="{20BF1C05-8BAF-470B-809A-8712ACA38D2E}" presName="parTx" presStyleLbl="revTx" presStyleIdx="1" presStyleCnt="3">
        <dgm:presLayoutVars>
          <dgm:chMax val="0"/>
          <dgm:chPref val="0"/>
        </dgm:presLayoutVars>
      </dgm:prSet>
      <dgm:spPr/>
    </dgm:pt>
    <dgm:pt modelId="{3B7EFB0D-01A5-46C3-A5B6-DBB789F48223}" type="pres">
      <dgm:prSet presAssocID="{F484E499-A474-4376-93F0-0706DD891ECC}" presName="sibTrans" presStyleCnt="0"/>
      <dgm:spPr/>
    </dgm:pt>
    <dgm:pt modelId="{08C5E2BB-F051-465C-863A-16A88B7FD221}" type="pres">
      <dgm:prSet presAssocID="{27D953E1-ED72-41C0-B381-783ADEC5E5B4}" presName="compNode" presStyleCnt="0"/>
      <dgm:spPr/>
    </dgm:pt>
    <dgm:pt modelId="{C10566EA-5D36-4625-8BA3-5863DCB9FBEC}" type="pres">
      <dgm:prSet presAssocID="{27D953E1-ED72-41C0-B381-783ADEC5E5B4}" presName="bgRect" presStyleLbl="bgShp" presStyleIdx="2" presStyleCnt="3"/>
      <dgm:spPr/>
    </dgm:pt>
    <dgm:pt modelId="{D7C6EC91-E583-49EC-A528-CB5427C3E025}" type="pres">
      <dgm:prSet presAssocID="{27D953E1-ED72-41C0-B381-783ADEC5E5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AAC7B18-43C5-41DD-A72C-3B073DC257EC}" type="pres">
      <dgm:prSet presAssocID="{27D953E1-ED72-41C0-B381-783ADEC5E5B4}" presName="spaceRect" presStyleCnt="0"/>
      <dgm:spPr/>
    </dgm:pt>
    <dgm:pt modelId="{378265D3-E2D6-4534-953F-CBAADF8410BA}" type="pres">
      <dgm:prSet presAssocID="{27D953E1-ED72-41C0-B381-783ADEC5E5B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39D716-D963-492D-A007-45864E3291DD}" type="presOf" srcId="{E56A47A6-96A3-4567-B971-7D4B6D4B5587}" destId="{F6A21EF2-D41B-499B-902A-B8767E5DD29B}" srcOrd="0" destOrd="0" presId="urn:microsoft.com/office/officeart/2018/2/layout/IconVerticalSolidList"/>
    <dgm:cxn modelId="{F628634A-22DB-447A-84DC-54E0C07AA20D}" srcId="{E56A47A6-96A3-4567-B971-7D4B6D4B5587}" destId="{20BF1C05-8BAF-470B-809A-8712ACA38D2E}" srcOrd="1" destOrd="0" parTransId="{3335FD72-F18C-4815-9B5B-852AD8461EB9}" sibTransId="{F484E499-A474-4376-93F0-0706DD891ECC}"/>
    <dgm:cxn modelId="{7DA5A583-6440-49FF-A0E9-33C1CB876759}" srcId="{E56A47A6-96A3-4567-B971-7D4B6D4B5587}" destId="{27D953E1-ED72-41C0-B381-783ADEC5E5B4}" srcOrd="2" destOrd="0" parTransId="{B2CA0E9F-56BE-4829-BFDD-4FC7077F9B38}" sibTransId="{4AA08859-2B39-4C3E-B1C6-252507AED7E8}"/>
    <dgm:cxn modelId="{C02C44B2-5DC5-4983-BA1B-44A51C720BD3}" type="presOf" srcId="{20BF1C05-8BAF-470B-809A-8712ACA38D2E}" destId="{737F50DC-EE93-4A2F-AE4A-F740A513AF79}" srcOrd="0" destOrd="0" presId="urn:microsoft.com/office/officeart/2018/2/layout/IconVerticalSolidList"/>
    <dgm:cxn modelId="{71C59CBE-286D-476E-8814-CF168BF7B989}" type="presOf" srcId="{27D953E1-ED72-41C0-B381-783ADEC5E5B4}" destId="{378265D3-E2D6-4534-953F-CBAADF8410BA}" srcOrd="0" destOrd="0" presId="urn:microsoft.com/office/officeart/2018/2/layout/IconVerticalSolidList"/>
    <dgm:cxn modelId="{7E1BBBC1-4427-4FE8-8BDE-E3D0B6BCB710}" type="presOf" srcId="{C79DEBE2-0BD7-4E5F-B2E8-FB1DBA296333}" destId="{40658868-B25A-45DB-A5D3-68A9F1C953F2}" srcOrd="0" destOrd="0" presId="urn:microsoft.com/office/officeart/2018/2/layout/IconVerticalSolidList"/>
    <dgm:cxn modelId="{18E31DD8-A7ED-48E1-9583-B6670E2DBB33}" srcId="{E56A47A6-96A3-4567-B971-7D4B6D4B5587}" destId="{C79DEBE2-0BD7-4E5F-B2E8-FB1DBA296333}" srcOrd="0" destOrd="0" parTransId="{35F4A8A8-021E-46F2-8069-F27C9AFB51E1}" sibTransId="{5D62D3EC-BE67-4B61-9403-98DD0025BA33}"/>
    <dgm:cxn modelId="{08CE7CE4-E2C4-4007-9564-EA81B1608F52}" type="presParOf" srcId="{F6A21EF2-D41B-499B-902A-B8767E5DD29B}" destId="{C6C32475-8933-4E5A-981B-9FA6FC6159D5}" srcOrd="0" destOrd="0" presId="urn:microsoft.com/office/officeart/2018/2/layout/IconVerticalSolidList"/>
    <dgm:cxn modelId="{C3272D86-4A0F-4163-8718-C4F06460CCD5}" type="presParOf" srcId="{C6C32475-8933-4E5A-981B-9FA6FC6159D5}" destId="{FE10B1E6-037E-4A38-B657-6F7AE16E0953}" srcOrd="0" destOrd="0" presId="urn:microsoft.com/office/officeart/2018/2/layout/IconVerticalSolidList"/>
    <dgm:cxn modelId="{0C7B9D05-7B80-4B4E-BAD3-A67A770C9F44}" type="presParOf" srcId="{C6C32475-8933-4E5A-981B-9FA6FC6159D5}" destId="{19A54CF9-497C-47CD-B649-96E380437A66}" srcOrd="1" destOrd="0" presId="urn:microsoft.com/office/officeart/2018/2/layout/IconVerticalSolidList"/>
    <dgm:cxn modelId="{96A7E05A-2FD1-428B-B52C-F55858868427}" type="presParOf" srcId="{C6C32475-8933-4E5A-981B-9FA6FC6159D5}" destId="{DA12296B-3457-4DA2-BDEF-1C0138E14CE9}" srcOrd="2" destOrd="0" presId="urn:microsoft.com/office/officeart/2018/2/layout/IconVerticalSolidList"/>
    <dgm:cxn modelId="{E9500654-3A0A-45F0-8554-53849A797670}" type="presParOf" srcId="{C6C32475-8933-4E5A-981B-9FA6FC6159D5}" destId="{40658868-B25A-45DB-A5D3-68A9F1C953F2}" srcOrd="3" destOrd="0" presId="urn:microsoft.com/office/officeart/2018/2/layout/IconVerticalSolidList"/>
    <dgm:cxn modelId="{738A8525-482B-48AB-9950-3391564790F1}" type="presParOf" srcId="{F6A21EF2-D41B-499B-902A-B8767E5DD29B}" destId="{754C2427-C8B0-40F7-8873-A560DF028BC1}" srcOrd="1" destOrd="0" presId="urn:microsoft.com/office/officeart/2018/2/layout/IconVerticalSolidList"/>
    <dgm:cxn modelId="{5DDE5467-7CD1-4AE7-BC48-1E74605230D7}" type="presParOf" srcId="{F6A21EF2-D41B-499B-902A-B8767E5DD29B}" destId="{C9130AAC-0EC7-43C0-9378-E1B25F1F3E35}" srcOrd="2" destOrd="0" presId="urn:microsoft.com/office/officeart/2018/2/layout/IconVerticalSolidList"/>
    <dgm:cxn modelId="{B47DB317-2C88-476E-A88D-E8AF1E18B3E2}" type="presParOf" srcId="{C9130AAC-0EC7-43C0-9378-E1B25F1F3E35}" destId="{03A2845C-5B10-46AD-884F-18DB8E0F0909}" srcOrd="0" destOrd="0" presId="urn:microsoft.com/office/officeart/2018/2/layout/IconVerticalSolidList"/>
    <dgm:cxn modelId="{87EC546E-7FED-45C1-B592-8CB863DC5DBD}" type="presParOf" srcId="{C9130AAC-0EC7-43C0-9378-E1B25F1F3E35}" destId="{8AA8B4AA-133A-40AF-8133-C71B5BE8BBBF}" srcOrd="1" destOrd="0" presId="urn:microsoft.com/office/officeart/2018/2/layout/IconVerticalSolidList"/>
    <dgm:cxn modelId="{3D0BB525-32B3-427D-B78D-47CDF8E2F9BA}" type="presParOf" srcId="{C9130AAC-0EC7-43C0-9378-E1B25F1F3E35}" destId="{BEF1339D-3334-4BF7-9E31-0A86B19781B8}" srcOrd="2" destOrd="0" presId="urn:microsoft.com/office/officeart/2018/2/layout/IconVerticalSolidList"/>
    <dgm:cxn modelId="{0EC9F35D-5C7D-49B4-9D1A-CD9415A35886}" type="presParOf" srcId="{C9130AAC-0EC7-43C0-9378-E1B25F1F3E35}" destId="{737F50DC-EE93-4A2F-AE4A-F740A513AF79}" srcOrd="3" destOrd="0" presId="urn:microsoft.com/office/officeart/2018/2/layout/IconVerticalSolidList"/>
    <dgm:cxn modelId="{2E717644-623B-47F5-8DA5-8DB819509DCF}" type="presParOf" srcId="{F6A21EF2-D41B-499B-902A-B8767E5DD29B}" destId="{3B7EFB0D-01A5-46C3-A5B6-DBB789F48223}" srcOrd="3" destOrd="0" presId="urn:microsoft.com/office/officeart/2018/2/layout/IconVerticalSolidList"/>
    <dgm:cxn modelId="{BA1B5157-FF82-477B-9933-AD3A9E5CDB4C}" type="presParOf" srcId="{F6A21EF2-D41B-499B-902A-B8767E5DD29B}" destId="{08C5E2BB-F051-465C-863A-16A88B7FD221}" srcOrd="4" destOrd="0" presId="urn:microsoft.com/office/officeart/2018/2/layout/IconVerticalSolidList"/>
    <dgm:cxn modelId="{7E402E84-69EC-4DFB-82F2-9321A9B48EFE}" type="presParOf" srcId="{08C5E2BB-F051-465C-863A-16A88B7FD221}" destId="{C10566EA-5D36-4625-8BA3-5863DCB9FBEC}" srcOrd="0" destOrd="0" presId="urn:microsoft.com/office/officeart/2018/2/layout/IconVerticalSolidList"/>
    <dgm:cxn modelId="{44E68936-A916-4CCC-86DD-468D15840B70}" type="presParOf" srcId="{08C5E2BB-F051-465C-863A-16A88B7FD221}" destId="{D7C6EC91-E583-49EC-A528-CB5427C3E025}" srcOrd="1" destOrd="0" presId="urn:microsoft.com/office/officeart/2018/2/layout/IconVerticalSolidList"/>
    <dgm:cxn modelId="{9371C9F2-EA7F-463A-A627-E3A140B09C4A}" type="presParOf" srcId="{08C5E2BB-F051-465C-863A-16A88B7FD221}" destId="{EAAC7B18-43C5-41DD-A72C-3B073DC257EC}" srcOrd="2" destOrd="0" presId="urn:microsoft.com/office/officeart/2018/2/layout/IconVerticalSolidList"/>
    <dgm:cxn modelId="{70BB5B65-7B2D-4FDA-AE39-01D79C436BD4}" type="presParOf" srcId="{08C5E2BB-F051-465C-863A-16A88B7FD221}" destId="{378265D3-E2D6-4534-953F-CBAADF8410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89559E-BE1F-40A9-82DC-FB6EEC9C527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5A93C1E-FEC5-442D-BD88-1DAE88355689}">
      <dgm:prSet/>
      <dgm:spPr/>
      <dgm:t>
        <a:bodyPr/>
        <a:lstStyle/>
        <a:p>
          <a:r>
            <a:rPr lang="en-US"/>
            <a:t>Delete duplicates from Employee Data.</a:t>
          </a:r>
        </a:p>
      </dgm:t>
    </dgm:pt>
    <dgm:pt modelId="{763882AB-9D00-4C36-829D-9858B649D069}" type="parTrans" cxnId="{3D8C06C7-C634-429A-9C7F-8F2FDB6964DF}">
      <dgm:prSet/>
      <dgm:spPr/>
      <dgm:t>
        <a:bodyPr/>
        <a:lstStyle/>
        <a:p>
          <a:endParaRPr lang="en-US"/>
        </a:p>
      </dgm:t>
    </dgm:pt>
    <dgm:pt modelId="{B69E3A34-DA45-4793-A145-49125892A7F4}" type="sibTrans" cxnId="{3D8C06C7-C634-429A-9C7F-8F2FDB6964DF}">
      <dgm:prSet/>
      <dgm:spPr/>
      <dgm:t>
        <a:bodyPr/>
        <a:lstStyle/>
        <a:p>
          <a:endParaRPr lang="en-US"/>
        </a:p>
      </dgm:t>
    </dgm:pt>
    <dgm:pt modelId="{B62DEE57-FAE4-4B05-99A5-BD911AB6F04B}">
      <dgm:prSet/>
      <dgm:spPr/>
      <dgm:t>
        <a:bodyPr/>
        <a:lstStyle/>
        <a:p>
          <a:r>
            <a:rPr lang="en-US" dirty="0"/>
            <a:t>Replacing the missing values in Country, function group column.</a:t>
          </a:r>
        </a:p>
      </dgm:t>
    </dgm:pt>
    <dgm:pt modelId="{B81DF29F-B144-46DF-8FDA-23B77CB4EA5E}" type="parTrans" cxnId="{94D12372-75C4-4E19-92E2-33023613AA5C}">
      <dgm:prSet/>
      <dgm:spPr/>
      <dgm:t>
        <a:bodyPr/>
        <a:lstStyle/>
        <a:p>
          <a:endParaRPr lang="en-US"/>
        </a:p>
      </dgm:t>
    </dgm:pt>
    <dgm:pt modelId="{C4EE0928-7A19-46EC-B388-171938B17494}" type="sibTrans" cxnId="{94D12372-75C4-4E19-92E2-33023613AA5C}">
      <dgm:prSet/>
      <dgm:spPr/>
      <dgm:t>
        <a:bodyPr/>
        <a:lstStyle/>
        <a:p>
          <a:endParaRPr lang="en-US"/>
        </a:p>
      </dgm:t>
    </dgm:pt>
    <dgm:pt modelId="{528A56C9-F31B-4436-AD9E-31AF51486D24}">
      <dgm:prSet/>
      <dgm:spPr/>
      <dgm:t>
        <a:bodyPr/>
        <a:lstStyle/>
        <a:p>
          <a:r>
            <a:rPr lang="en-US" dirty="0"/>
            <a:t>Calculation of Tenure, the gap between escalated and insert date</a:t>
          </a:r>
        </a:p>
      </dgm:t>
    </dgm:pt>
    <dgm:pt modelId="{1FDC9A91-D5DE-4D8A-8612-6283550E2792}" type="parTrans" cxnId="{0435C773-7B72-4E30-9101-55CA4E01A1D0}">
      <dgm:prSet/>
      <dgm:spPr/>
      <dgm:t>
        <a:bodyPr/>
        <a:lstStyle/>
        <a:p>
          <a:endParaRPr lang="en-US"/>
        </a:p>
      </dgm:t>
    </dgm:pt>
    <dgm:pt modelId="{E7789104-6162-4C53-B6DD-F73CA0FE3373}" type="sibTrans" cxnId="{0435C773-7B72-4E30-9101-55CA4E01A1D0}">
      <dgm:prSet/>
      <dgm:spPr/>
      <dgm:t>
        <a:bodyPr/>
        <a:lstStyle/>
        <a:p>
          <a:endParaRPr lang="en-US"/>
        </a:p>
      </dgm:t>
    </dgm:pt>
    <dgm:pt modelId="{35B45BA5-4E39-43CE-901E-8B812661B770}">
      <dgm:prSet/>
      <dgm:spPr/>
      <dgm:t>
        <a:bodyPr/>
        <a:lstStyle/>
        <a:p>
          <a:r>
            <a:rPr lang="en-US"/>
            <a:t>Combining Employee Data, BN Data and Heat Score Data</a:t>
          </a:r>
        </a:p>
      </dgm:t>
    </dgm:pt>
    <dgm:pt modelId="{D2292AFC-DFE8-47CB-B8CF-D702EF7D41BC}" type="parTrans" cxnId="{DE6D9048-088C-408C-9A84-4ADC972069F5}">
      <dgm:prSet/>
      <dgm:spPr/>
      <dgm:t>
        <a:bodyPr/>
        <a:lstStyle/>
        <a:p>
          <a:endParaRPr lang="en-US"/>
        </a:p>
      </dgm:t>
    </dgm:pt>
    <dgm:pt modelId="{0978515F-958E-46B5-BD00-EFD1B7F8C7B5}" type="sibTrans" cxnId="{DE6D9048-088C-408C-9A84-4ADC972069F5}">
      <dgm:prSet/>
      <dgm:spPr/>
      <dgm:t>
        <a:bodyPr/>
        <a:lstStyle/>
        <a:p>
          <a:endParaRPr lang="en-US"/>
        </a:p>
      </dgm:t>
    </dgm:pt>
    <dgm:pt modelId="{673A91C7-0D89-CC49-89AE-428C6D35236F}" type="pres">
      <dgm:prSet presAssocID="{1B89559E-BE1F-40A9-82DC-FB6EEC9C5270}" presName="outerComposite" presStyleCnt="0">
        <dgm:presLayoutVars>
          <dgm:chMax val="5"/>
          <dgm:dir/>
          <dgm:resizeHandles val="exact"/>
        </dgm:presLayoutVars>
      </dgm:prSet>
      <dgm:spPr/>
    </dgm:pt>
    <dgm:pt modelId="{1C676682-9F31-0942-9D9C-4D87B0949F67}" type="pres">
      <dgm:prSet presAssocID="{1B89559E-BE1F-40A9-82DC-FB6EEC9C5270}" presName="dummyMaxCanvas" presStyleCnt="0">
        <dgm:presLayoutVars/>
      </dgm:prSet>
      <dgm:spPr/>
    </dgm:pt>
    <dgm:pt modelId="{0619FD96-DE90-5F43-B28E-2329A8CF73A9}" type="pres">
      <dgm:prSet presAssocID="{1B89559E-BE1F-40A9-82DC-FB6EEC9C5270}" presName="FourNodes_1" presStyleLbl="node1" presStyleIdx="0" presStyleCnt="4">
        <dgm:presLayoutVars>
          <dgm:bulletEnabled val="1"/>
        </dgm:presLayoutVars>
      </dgm:prSet>
      <dgm:spPr/>
    </dgm:pt>
    <dgm:pt modelId="{84AEE97A-A3E5-2B45-A3CD-110D734B2F7F}" type="pres">
      <dgm:prSet presAssocID="{1B89559E-BE1F-40A9-82DC-FB6EEC9C5270}" presName="FourNodes_2" presStyleLbl="node1" presStyleIdx="1" presStyleCnt="4">
        <dgm:presLayoutVars>
          <dgm:bulletEnabled val="1"/>
        </dgm:presLayoutVars>
      </dgm:prSet>
      <dgm:spPr/>
    </dgm:pt>
    <dgm:pt modelId="{0889DFE6-F785-6F43-997B-758A319E04B3}" type="pres">
      <dgm:prSet presAssocID="{1B89559E-BE1F-40A9-82DC-FB6EEC9C5270}" presName="FourNodes_3" presStyleLbl="node1" presStyleIdx="2" presStyleCnt="4">
        <dgm:presLayoutVars>
          <dgm:bulletEnabled val="1"/>
        </dgm:presLayoutVars>
      </dgm:prSet>
      <dgm:spPr/>
    </dgm:pt>
    <dgm:pt modelId="{5A22C5C2-7718-7444-9A08-AF0B8DA8DDD6}" type="pres">
      <dgm:prSet presAssocID="{1B89559E-BE1F-40A9-82DC-FB6EEC9C5270}" presName="FourNodes_4" presStyleLbl="node1" presStyleIdx="3" presStyleCnt="4">
        <dgm:presLayoutVars>
          <dgm:bulletEnabled val="1"/>
        </dgm:presLayoutVars>
      </dgm:prSet>
      <dgm:spPr/>
    </dgm:pt>
    <dgm:pt modelId="{13626839-D90E-6743-A1D3-592C1BED6B65}" type="pres">
      <dgm:prSet presAssocID="{1B89559E-BE1F-40A9-82DC-FB6EEC9C5270}" presName="FourConn_1-2" presStyleLbl="fgAccFollowNode1" presStyleIdx="0" presStyleCnt="3">
        <dgm:presLayoutVars>
          <dgm:bulletEnabled val="1"/>
        </dgm:presLayoutVars>
      </dgm:prSet>
      <dgm:spPr/>
    </dgm:pt>
    <dgm:pt modelId="{B6579AB7-2142-DC45-955E-567612219C2A}" type="pres">
      <dgm:prSet presAssocID="{1B89559E-BE1F-40A9-82DC-FB6EEC9C5270}" presName="FourConn_2-3" presStyleLbl="fgAccFollowNode1" presStyleIdx="1" presStyleCnt="3">
        <dgm:presLayoutVars>
          <dgm:bulletEnabled val="1"/>
        </dgm:presLayoutVars>
      </dgm:prSet>
      <dgm:spPr/>
    </dgm:pt>
    <dgm:pt modelId="{E1941F29-9E10-314C-995B-053953249037}" type="pres">
      <dgm:prSet presAssocID="{1B89559E-BE1F-40A9-82DC-FB6EEC9C5270}" presName="FourConn_3-4" presStyleLbl="fgAccFollowNode1" presStyleIdx="2" presStyleCnt="3">
        <dgm:presLayoutVars>
          <dgm:bulletEnabled val="1"/>
        </dgm:presLayoutVars>
      </dgm:prSet>
      <dgm:spPr/>
    </dgm:pt>
    <dgm:pt modelId="{EE95E6B9-15AC-A040-ADD0-4CCBB512C22A}" type="pres">
      <dgm:prSet presAssocID="{1B89559E-BE1F-40A9-82DC-FB6EEC9C5270}" presName="FourNodes_1_text" presStyleLbl="node1" presStyleIdx="3" presStyleCnt="4">
        <dgm:presLayoutVars>
          <dgm:bulletEnabled val="1"/>
        </dgm:presLayoutVars>
      </dgm:prSet>
      <dgm:spPr/>
    </dgm:pt>
    <dgm:pt modelId="{8334E481-EF9D-AA48-9617-CF1A1661F3B3}" type="pres">
      <dgm:prSet presAssocID="{1B89559E-BE1F-40A9-82DC-FB6EEC9C5270}" presName="FourNodes_2_text" presStyleLbl="node1" presStyleIdx="3" presStyleCnt="4">
        <dgm:presLayoutVars>
          <dgm:bulletEnabled val="1"/>
        </dgm:presLayoutVars>
      </dgm:prSet>
      <dgm:spPr/>
    </dgm:pt>
    <dgm:pt modelId="{2B40285F-FDA8-044E-BCAC-1944E0D86596}" type="pres">
      <dgm:prSet presAssocID="{1B89559E-BE1F-40A9-82DC-FB6EEC9C5270}" presName="FourNodes_3_text" presStyleLbl="node1" presStyleIdx="3" presStyleCnt="4">
        <dgm:presLayoutVars>
          <dgm:bulletEnabled val="1"/>
        </dgm:presLayoutVars>
      </dgm:prSet>
      <dgm:spPr/>
    </dgm:pt>
    <dgm:pt modelId="{C77E7A48-77CA-5541-8BAD-98FA9E6A00D7}" type="pres">
      <dgm:prSet presAssocID="{1B89559E-BE1F-40A9-82DC-FB6EEC9C527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AA46906-23F7-B145-BDF9-9A826EFDB113}" type="presOf" srcId="{C4EE0928-7A19-46EC-B388-171938B17494}" destId="{B6579AB7-2142-DC45-955E-567612219C2A}" srcOrd="0" destOrd="0" presId="urn:microsoft.com/office/officeart/2005/8/layout/vProcess5"/>
    <dgm:cxn modelId="{6FD1260A-D382-A44F-9136-C7653DE5C615}" type="presOf" srcId="{E7789104-6162-4C53-B6DD-F73CA0FE3373}" destId="{E1941F29-9E10-314C-995B-053953249037}" srcOrd="0" destOrd="0" presId="urn:microsoft.com/office/officeart/2005/8/layout/vProcess5"/>
    <dgm:cxn modelId="{E6375831-BAF3-2A46-A352-0AD2A78421BD}" type="presOf" srcId="{1B89559E-BE1F-40A9-82DC-FB6EEC9C5270}" destId="{673A91C7-0D89-CC49-89AE-428C6D35236F}" srcOrd="0" destOrd="0" presId="urn:microsoft.com/office/officeart/2005/8/layout/vProcess5"/>
    <dgm:cxn modelId="{DE6D9048-088C-408C-9A84-4ADC972069F5}" srcId="{1B89559E-BE1F-40A9-82DC-FB6EEC9C5270}" destId="{35B45BA5-4E39-43CE-901E-8B812661B770}" srcOrd="3" destOrd="0" parTransId="{D2292AFC-DFE8-47CB-B8CF-D702EF7D41BC}" sibTransId="{0978515F-958E-46B5-BD00-EFD1B7F8C7B5}"/>
    <dgm:cxn modelId="{94D12372-75C4-4E19-92E2-33023613AA5C}" srcId="{1B89559E-BE1F-40A9-82DC-FB6EEC9C5270}" destId="{B62DEE57-FAE4-4B05-99A5-BD911AB6F04B}" srcOrd="1" destOrd="0" parTransId="{B81DF29F-B144-46DF-8FDA-23B77CB4EA5E}" sibTransId="{C4EE0928-7A19-46EC-B388-171938B17494}"/>
    <dgm:cxn modelId="{0435C773-7B72-4E30-9101-55CA4E01A1D0}" srcId="{1B89559E-BE1F-40A9-82DC-FB6EEC9C5270}" destId="{528A56C9-F31B-4436-AD9E-31AF51486D24}" srcOrd="2" destOrd="0" parTransId="{1FDC9A91-D5DE-4D8A-8612-6283550E2792}" sibTransId="{E7789104-6162-4C53-B6DD-F73CA0FE3373}"/>
    <dgm:cxn modelId="{A68F4F96-1075-D94E-A674-030BD39A5725}" type="presOf" srcId="{B62DEE57-FAE4-4B05-99A5-BD911AB6F04B}" destId="{84AEE97A-A3E5-2B45-A3CD-110D734B2F7F}" srcOrd="0" destOrd="0" presId="urn:microsoft.com/office/officeart/2005/8/layout/vProcess5"/>
    <dgm:cxn modelId="{92826F97-B2FB-7844-BC21-FF3D9E95C3F5}" type="presOf" srcId="{35B45BA5-4E39-43CE-901E-8B812661B770}" destId="{C77E7A48-77CA-5541-8BAD-98FA9E6A00D7}" srcOrd="1" destOrd="0" presId="urn:microsoft.com/office/officeart/2005/8/layout/vProcess5"/>
    <dgm:cxn modelId="{DC0B90A4-6F3B-1A43-9ECA-9EB302EF09DB}" type="presOf" srcId="{B62DEE57-FAE4-4B05-99A5-BD911AB6F04B}" destId="{8334E481-EF9D-AA48-9617-CF1A1661F3B3}" srcOrd="1" destOrd="0" presId="urn:microsoft.com/office/officeart/2005/8/layout/vProcess5"/>
    <dgm:cxn modelId="{13765BA6-2808-874F-B997-17D95DE4CB04}" type="presOf" srcId="{35B45BA5-4E39-43CE-901E-8B812661B770}" destId="{5A22C5C2-7718-7444-9A08-AF0B8DA8DDD6}" srcOrd="0" destOrd="0" presId="urn:microsoft.com/office/officeart/2005/8/layout/vProcess5"/>
    <dgm:cxn modelId="{93509DB1-AED0-9247-A3D7-43D40486FEAB}" type="presOf" srcId="{B69E3A34-DA45-4793-A145-49125892A7F4}" destId="{13626839-D90E-6743-A1D3-592C1BED6B65}" srcOrd="0" destOrd="0" presId="urn:microsoft.com/office/officeart/2005/8/layout/vProcess5"/>
    <dgm:cxn modelId="{5C2984C1-7FD5-784F-926E-F5151D196011}" type="presOf" srcId="{528A56C9-F31B-4436-AD9E-31AF51486D24}" destId="{0889DFE6-F785-6F43-997B-758A319E04B3}" srcOrd="0" destOrd="0" presId="urn:microsoft.com/office/officeart/2005/8/layout/vProcess5"/>
    <dgm:cxn modelId="{52525CC6-94BE-1147-BBC2-AF0C78D5BEBD}" type="presOf" srcId="{528A56C9-F31B-4436-AD9E-31AF51486D24}" destId="{2B40285F-FDA8-044E-BCAC-1944E0D86596}" srcOrd="1" destOrd="0" presId="urn:microsoft.com/office/officeart/2005/8/layout/vProcess5"/>
    <dgm:cxn modelId="{3D8C06C7-C634-429A-9C7F-8F2FDB6964DF}" srcId="{1B89559E-BE1F-40A9-82DC-FB6EEC9C5270}" destId="{F5A93C1E-FEC5-442D-BD88-1DAE88355689}" srcOrd="0" destOrd="0" parTransId="{763882AB-9D00-4C36-829D-9858B649D069}" sibTransId="{B69E3A34-DA45-4793-A145-49125892A7F4}"/>
    <dgm:cxn modelId="{B85645C7-9968-714A-AEDB-78A2C6100142}" type="presOf" srcId="{F5A93C1E-FEC5-442D-BD88-1DAE88355689}" destId="{EE95E6B9-15AC-A040-ADD0-4CCBB512C22A}" srcOrd="1" destOrd="0" presId="urn:microsoft.com/office/officeart/2005/8/layout/vProcess5"/>
    <dgm:cxn modelId="{1D63E1E7-960F-4249-9B6F-2006210B42C6}" type="presOf" srcId="{F5A93C1E-FEC5-442D-BD88-1DAE88355689}" destId="{0619FD96-DE90-5F43-B28E-2329A8CF73A9}" srcOrd="0" destOrd="0" presId="urn:microsoft.com/office/officeart/2005/8/layout/vProcess5"/>
    <dgm:cxn modelId="{1B639863-2E38-BF45-A0F1-ECCEC3379516}" type="presParOf" srcId="{673A91C7-0D89-CC49-89AE-428C6D35236F}" destId="{1C676682-9F31-0942-9D9C-4D87B0949F67}" srcOrd="0" destOrd="0" presId="urn:microsoft.com/office/officeart/2005/8/layout/vProcess5"/>
    <dgm:cxn modelId="{CAD2AC52-7EB5-1040-B6E1-E9C3AE6EB7E5}" type="presParOf" srcId="{673A91C7-0D89-CC49-89AE-428C6D35236F}" destId="{0619FD96-DE90-5F43-B28E-2329A8CF73A9}" srcOrd="1" destOrd="0" presId="urn:microsoft.com/office/officeart/2005/8/layout/vProcess5"/>
    <dgm:cxn modelId="{7195F8EF-EE85-C248-B7BA-95089A6D02A0}" type="presParOf" srcId="{673A91C7-0D89-CC49-89AE-428C6D35236F}" destId="{84AEE97A-A3E5-2B45-A3CD-110D734B2F7F}" srcOrd="2" destOrd="0" presId="urn:microsoft.com/office/officeart/2005/8/layout/vProcess5"/>
    <dgm:cxn modelId="{81417C68-1193-854A-A382-3B111B160351}" type="presParOf" srcId="{673A91C7-0D89-CC49-89AE-428C6D35236F}" destId="{0889DFE6-F785-6F43-997B-758A319E04B3}" srcOrd="3" destOrd="0" presId="urn:microsoft.com/office/officeart/2005/8/layout/vProcess5"/>
    <dgm:cxn modelId="{FAC194C0-0C7B-9840-8E5F-A8E3315E8E17}" type="presParOf" srcId="{673A91C7-0D89-CC49-89AE-428C6D35236F}" destId="{5A22C5C2-7718-7444-9A08-AF0B8DA8DDD6}" srcOrd="4" destOrd="0" presId="urn:microsoft.com/office/officeart/2005/8/layout/vProcess5"/>
    <dgm:cxn modelId="{8C7A81A6-D251-E949-ACE3-CAB3687A64D1}" type="presParOf" srcId="{673A91C7-0D89-CC49-89AE-428C6D35236F}" destId="{13626839-D90E-6743-A1D3-592C1BED6B65}" srcOrd="5" destOrd="0" presId="urn:microsoft.com/office/officeart/2005/8/layout/vProcess5"/>
    <dgm:cxn modelId="{F2163A6F-8BB6-7447-8917-57C0004821C5}" type="presParOf" srcId="{673A91C7-0D89-CC49-89AE-428C6D35236F}" destId="{B6579AB7-2142-DC45-955E-567612219C2A}" srcOrd="6" destOrd="0" presId="urn:microsoft.com/office/officeart/2005/8/layout/vProcess5"/>
    <dgm:cxn modelId="{9185E9A9-EC5D-1E40-8844-340DFDD3CBDE}" type="presParOf" srcId="{673A91C7-0D89-CC49-89AE-428C6D35236F}" destId="{E1941F29-9E10-314C-995B-053953249037}" srcOrd="7" destOrd="0" presId="urn:microsoft.com/office/officeart/2005/8/layout/vProcess5"/>
    <dgm:cxn modelId="{67E8F75E-0A72-074A-869D-88952E88E31D}" type="presParOf" srcId="{673A91C7-0D89-CC49-89AE-428C6D35236F}" destId="{EE95E6B9-15AC-A040-ADD0-4CCBB512C22A}" srcOrd="8" destOrd="0" presId="urn:microsoft.com/office/officeart/2005/8/layout/vProcess5"/>
    <dgm:cxn modelId="{C46409F1-5CDF-FF4E-BCD3-A243B17F0150}" type="presParOf" srcId="{673A91C7-0D89-CC49-89AE-428C6D35236F}" destId="{8334E481-EF9D-AA48-9617-CF1A1661F3B3}" srcOrd="9" destOrd="0" presId="urn:microsoft.com/office/officeart/2005/8/layout/vProcess5"/>
    <dgm:cxn modelId="{CFD52C00-EEFF-6841-9960-10CBC609F9E2}" type="presParOf" srcId="{673A91C7-0D89-CC49-89AE-428C6D35236F}" destId="{2B40285F-FDA8-044E-BCAC-1944E0D86596}" srcOrd="10" destOrd="0" presId="urn:microsoft.com/office/officeart/2005/8/layout/vProcess5"/>
    <dgm:cxn modelId="{07521E6F-620A-F942-A7AB-2B2135562D5F}" type="presParOf" srcId="{673A91C7-0D89-CC49-89AE-428C6D35236F}" destId="{C77E7A48-77CA-5541-8BAD-98FA9E6A00D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841D87-8B14-4CEE-B341-38377E51F07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C6054AC-538E-453C-A8FB-B064539E006D}">
      <dgm:prSet/>
      <dgm:spPr/>
      <dgm:t>
        <a:bodyPr/>
        <a:lstStyle/>
        <a:p>
          <a:r>
            <a:rPr lang="en-US"/>
            <a:t>Daily_Heat Alerts</a:t>
          </a:r>
        </a:p>
      </dgm:t>
    </dgm:pt>
    <dgm:pt modelId="{8D755C5D-D173-42F2-A6B2-ED6FEE8D0451}" type="parTrans" cxnId="{D9496436-9C73-4BCA-8072-1F9DC0597ACD}">
      <dgm:prSet/>
      <dgm:spPr/>
      <dgm:t>
        <a:bodyPr/>
        <a:lstStyle/>
        <a:p>
          <a:endParaRPr lang="en-US"/>
        </a:p>
      </dgm:t>
    </dgm:pt>
    <dgm:pt modelId="{C6AC18CE-CCD9-4C67-B0B3-010BC27B31F0}" type="sibTrans" cxnId="{D9496436-9C73-4BCA-8072-1F9DC0597ACD}">
      <dgm:prSet/>
      <dgm:spPr/>
      <dgm:t>
        <a:bodyPr/>
        <a:lstStyle/>
        <a:p>
          <a:endParaRPr lang="en-US"/>
        </a:p>
      </dgm:t>
    </dgm:pt>
    <dgm:pt modelId="{825C2A8B-D785-4C20-AAC0-6FE5DF5B5D87}">
      <dgm:prSet/>
      <dgm:spPr/>
      <dgm:t>
        <a:bodyPr/>
        <a:lstStyle/>
        <a:p>
          <a:r>
            <a:rPr lang="en-US"/>
            <a:t>Weekly_Heat Alerts</a:t>
          </a:r>
        </a:p>
      </dgm:t>
    </dgm:pt>
    <dgm:pt modelId="{B7E875D3-50A1-4D62-B284-BCDF804B1EAB}" type="parTrans" cxnId="{A25FD360-B6FF-4A7C-8A21-6D4DFDD638E4}">
      <dgm:prSet/>
      <dgm:spPr/>
      <dgm:t>
        <a:bodyPr/>
        <a:lstStyle/>
        <a:p>
          <a:endParaRPr lang="en-US"/>
        </a:p>
      </dgm:t>
    </dgm:pt>
    <dgm:pt modelId="{BFBCFCD9-CE2B-4021-891C-124FDFFFAF2D}" type="sibTrans" cxnId="{A25FD360-B6FF-4A7C-8A21-6D4DFDD638E4}">
      <dgm:prSet/>
      <dgm:spPr/>
      <dgm:t>
        <a:bodyPr/>
        <a:lstStyle/>
        <a:p>
          <a:endParaRPr lang="en-US"/>
        </a:p>
      </dgm:t>
    </dgm:pt>
    <dgm:pt modelId="{74D14D8E-FB0C-429A-B86E-AED7A60D03A3}">
      <dgm:prSet/>
      <dgm:spPr/>
      <dgm:t>
        <a:bodyPr/>
        <a:lstStyle/>
        <a:p>
          <a:r>
            <a:rPr lang="en-US"/>
            <a:t>Monthly_Heat Alerts</a:t>
          </a:r>
        </a:p>
      </dgm:t>
    </dgm:pt>
    <dgm:pt modelId="{3A09C297-C960-48E1-A7D9-93B70DC05059}" type="parTrans" cxnId="{F3E708E4-5FD3-4F04-952C-F66D1FCB354A}">
      <dgm:prSet/>
      <dgm:spPr/>
      <dgm:t>
        <a:bodyPr/>
        <a:lstStyle/>
        <a:p>
          <a:endParaRPr lang="en-US"/>
        </a:p>
      </dgm:t>
    </dgm:pt>
    <dgm:pt modelId="{DAA58109-CCCA-4561-AA79-8699ABE1B887}" type="sibTrans" cxnId="{F3E708E4-5FD3-4F04-952C-F66D1FCB354A}">
      <dgm:prSet/>
      <dgm:spPr/>
      <dgm:t>
        <a:bodyPr/>
        <a:lstStyle/>
        <a:p>
          <a:endParaRPr lang="en-US"/>
        </a:p>
      </dgm:t>
    </dgm:pt>
    <dgm:pt modelId="{19FFAFFC-AD82-F84E-ADD1-3880305B4576}" type="pres">
      <dgm:prSet presAssocID="{8D841D87-8B14-4CEE-B341-38377E51F07D}" presName="linear" presStyleCnt="0">
        <dgm:presLayoutVars>
          <dgm:dir/>
          <dgm:animLvl val="lvl"/>
          <dgm:resizeHandles val="exact"/>
        </dgm:presLayoutVars>
      </dgm:prSet>
      <dgm:spPr/>
    </dgm:pt>
    <dgm:pt modelId="{73274822-B444-3D49-A865-2E32F6BA936B}" type="pres">
      <dgm:prSet presAssocID="{BC6054AC-538E-453C-A8FB-B064539E006D}" presName="parentLin" presStyleCnt="0"/>
      <dgm:spPr/>
    </dgm:pt>
    <dgm:pt modelId="{296119BE-C488-724F-A452-D993F23B63EC}" type="pres">
      <dgm:prSet presAssocID="{BC6054AC-538E-453C-A8FB-B064539E006D}" presName="parentLeftMargin" presStyleLbl="node1" presStyleIdx="0" presStyleCnt="3"/>
      <dgm:spPr/>
    </dgm:pt>
    <dgm:pt modelId="{28D44340-1B2D-0642-9087-596D3CC5A2DA}" type="pres">
      <dgm:prSet presAssocID="{BC6054AC-538E-453C-A8FB-B064539E00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5F24A4-623D-864F-98F1-24E02A62E975}" type="pres">
      <dgm:prSet presAssocID="{BC6054AC-538E-453C-A8FB-B064539E006D}" presName="negativeSpace" presStyleCnt="0"/>
      <dgm:spPr/>
    </dgm:pt>
    <dgm:pt modelId="{6AC1C26A-6408-7241-94BD-FAE78839D2E5}" type="pres">
      <dgm:prSet presAssocID="{BC6054AC-538E-453C-A8FB-B064539E006D}" presName="childText" presStyleLbl="conFgAcc1" presStyleIdx="0" presStyleCnt="3">
        <dgm:presLayoutVars>
          <dgm:bulletEnabled val="1"/>
        </dgm:presLayoutVars>
      </dgm:prSet>
      <dgm:spPr/>
    </dgm:pt>
    <dgm:pt modelId="{B2AAFBB7-8E0A-9740-B827-C910E6CB9387}" type="pres">
      <dgm:prSet presAssocID="{C6AC18CE-CCD9-4C67-B0B3-010BC27B31F0}" presName="spaceBetweenRectangles" presStyleCnt="0"/>
      <dgm:spPr/>
    </dgm:pt>
    <dgm:pt modelId="{66AFD643-DC7E-2440-8BD2-D7DBFF1FB1C4}" type="pres">
      <dgm:prSet presAssocID="{825C2A8B-D785-4C20-AAC0-6FE5DF5B5D87}" presName="parentLin" presStyleCnt="0"/>
      <dgm:spPr/>
    </dgm:pt>
    <dgm:pt modelId="{12CEE3EF-D995-584F-BF05-5C7A94CFFDA1}" type="pres">
      <dgm:prSet presAssocID="{825C2A8B-D785-4C20-AAC0-6FE5DF5B5D87}" presName="parentLeftMargin" presStyleLbl="node1" presStyleIdx="0" presStyleCnt="3"/>
      <dgm:spPr/>
    </dgm:pt>
    <dgm:pt modelId="{77C7C318-9813-FD47-9188-344D13311E7F}" type="pres">
      <dgm:prSet presAssocID="{825C2A8B-D785-4C20-AAC0-6FE5DF5B5D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FFB597-5AD5-024E-93EC-F3BE5A1BE0BA}" type="pres">
      <dgm:prSet presAssocID="{825C2A8B-D785-4C20-AAC0-6FE5DF5B5D87}" presName="negativeSpace" presStyleCnt="0"/>
      <dgm:spPr/>
    </dgm:pt>
    <dgm:pt modelId="{76F11F6A-3B4C-9E4C-A0B9-448A6F420E26}" type="pres">
      <dgm:prSet presAssocID="{825C2A8B-D785-4C20-AAC0-6FE5DF5B5D87}" presName="childText" presStyleLbl="conFgAcc1" presStyleIdx="1" presStyleCnt="3">
        <dgm:presLayoutVars>
          <dgm:bulletEnabled val="1"/>
        </dgm:presLayoutVars>
      </dgm:prSet>
      <dgm:spPr/>
    </dgm:pt>
    <dgm:pt modelId="{95F41770-C30F-7D41-BB00-B7A82989A20A}" type="pres">
      <dgm:prSet presAssocID="{BFBCFCD9-CE2B-4021-891C-124FDFFFAF2D}" presName="spaceBetweenRectangles" presStyleCnt="0"/>
      <dgm:spPr/>
    </dgm:pt>
    <dgm:pt modelId="{F233FF7D-9802-EC46-ABA0-3AF72BA20186}" type="pres">
      <dgm:prSet presAssocID="{74D14D8E-FB0C-429A-B86E-AED7A60D03A3}" presName="parentLin" presStyleCnt="0"/>
      <dgm:spPr/>
    </dgm:pt>
    <dgm:pt modelId="{D9D9CF5A-6AFD-8149-AD93-5C750F199A21}" type="pres">
      <dgm:prSet presAssocID="{74D14D8E-FB0C-429A-B86E-AED7A60D03A3}" presName="parentLeftMargin" presStyleLbl="node1" presStyleIdx="1" presStyleCnt="3"/>
      <dgm:spPr/>
    </dgm:pt>
    <dgm:pt modelId="{E0A34026-FCDC-444C-B3D2-D7F6DF8B76E9}" type="pres">
      <dgm:prSet presAssocID="{74D14D8E-FB0C-429A-B86E-AED7A60D03A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FC59E2-359F-3B4A-907A-BE010A06BA79}" type="pres">
      <dgm:prSet presAssocID="{74D14D8E-FB0C-429A-B86E-AED7A60D03A3}" presName="negativeSpace" presStyleCnt="0"/>
      <dgm:spPr/>
    </dgm:pt>
    <dgm:pt modelId="{74780ABA-7061-2E4D-B175-E6667DE93903}" type="pres">
      <dgm:prSet presAssocID="{74D14D8E-FB0C-429A-B86E-AED7A60D03A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E3C4E06-633A-8946-A538-FF07A75EA632}" type="presOf" srcId="{74D14D8E-FB0C-429A-B86E-AED7A60D03A3}" destId="{E0A34026-FCDC-444C-B3D2-D7F6DF8B76E9}" srcOrd="1" destOrd="0" presId="urn:microsoft.com/office/officeart/2005/8/layout/list1"/>
    <dgm:cxn modelId="{BFDE9127-8CE3-BF4F-8CE6-A47B3301B9D7}" type="presOf" srcId="{8D841D87-8B14-4CEE-B341-38377E51F07D}" destId="{19FFAFFC-AD82-F84E-ADD1-3880305B4576}" srcOrd="0" destOrd="0" presId="urn:microsoft.com/office/officeart/2005/8/layout/list1"/>
    <dgm:cxn modelId="{D9496436-9C73-4BCA-8072-1F9DC0597ACD}" srcId="{8D841D87-8B14-4CEE-B341-38377E51F07D}" destId="{BC6054AC-538E-453C-A8FB-B064539E006D}" srcOrd="0" destOrd="0" parTransId="{8D755C5D-D173-42F2-A6B2-ED6FEE8D0451}" sibTransId="{C6AC18CE-CCD9-4C67-B0B3-010BC27B31F0}"/>
    <dgm:cxn modelId="{1D690F37-B90B-F44F-9753-81BE0DE299C9}" type="presOf" srcId="{BC6054AC-538E-453C-A8FB-B064539E006D}" destId="{296119BE-C488-724F-A452-D993F23B63EC}" srcOrd="0" destOrd="0" presId="urn:microsoft.com/office/officeart/2005/8/layout/list1"/>
    <dgm:cxn modelId="{A25FD360-B6FF-4A7C-8A21-6D4DFDD638E4}" srcId="{8D841D87-8B14-4CEE-B341-38377E51F07D}" destId="{825C2A8B-D785-4C20-AAC0-6FE5DF5B5D87}" srcOrd="1" destOrd="0" parTransId="{B7E875D3-50A1-4D62-B284-BCDF804B1EAB}" sibTransId="{BFBCFCD9-CE2B-4021-891C-124FDFFFAF2D}"/>
    <dgm:cxn modelId="{962C8798-9E92-2D49-AB09-6AEA4B9B2293}" type="presOf" srcId="{74D14D8E-FB0C-429A-B86E-AED7A60D03A3}" destId="{D9D9CF5A-6AFD-8149-AD93-5C750F199A21}" srcOrd="0" destOrd="0" presId="urn:microsoft.com/office/officeart/2005/8/layout/list1"/>
    <dgm:cxn modelId="{206326B4-89B5-664D-9249-FB5B8E362EEE}" type="presOf" srcId="{825C2A8B-D785-4C20-AAC0-6FE5DF5B5D87}" destId="{77C7C318-9813-FD47-9188-344D13311E7F}" srcOrd="1" destOrd="0" presId="urn:microsoft.com/office/officeart/2005/8/layout/list1"/>
    <dgm:cxn modelId="{03F0C7D4-25F3-4745-9297-B69D03B91BFE}" type="presOf" srcId="{BC6054AC-538E-453C-A8FB-B064539E006D}" destId="{28D44340-1B2D-0642-9087-596D3CC5A2DA}" srcOrd="1" destOrd="0" presId="urn:microsoft.com/office/officeart/2005/8/layout/list1"/>
    <dgm:cxn modelId="{D6C8ECDE-9B7F-4348-B647-17F2CF80DB44}" type="presOf" srcId="{825C2A8B-D785-4C20-AAC0-6FE5DF5B5D87}" destId="{12CEE3EF-D995-584F-BF05-5C7A94CFFDA1}" srcOrd="0" destOrd="0" presId="urn:microsoft.com/office/officeart/2005/8/layout/list1"/>
    <dgm:cxn modelId="{F3E708E4-5FD3-4F04-952C-F66D1FCB354A}" srcId="{8D841D87-8B14-4CEE-B341-38377E51F07D}" destId="{74D14D8E-FB0C-429A-B86E-AED7A60D03A3}" srcOrd="2" destOrd="0" parTransId="{3A09C297-C960-48E1-A7D9-93B70DC05059}" sibTransId="{DAA58109-CCCA-4561-AA79-8699ABE1B887}"/>
    <dgm:cxn modelId="{193F7828-2030-B742-9D64-15CD3FE4D95B}" type="presParOf" srcId="{19FFAFFC-AD82-F84E-ADD1-3880305B4576}" destId="{73274822-B444-3D49-A865-2E32F6BA936B}" srcOrd="0" destOrd="0" presId="urn:microsoft.com/office/officeart/2005/8/layout/list1"/>
    <dgm:cxn modelId="{A4C897D5-9E15-3C4C-A9E4-123ADD8252BF}" type="presParOf" srcId="{73274822-B444-3D49-A865-2E32F6BA936B}" destId="{296119BE-C488-724F-A452-D993F23B63EC}" srcOrd="0" destOrd="0" presId="urn:microsoft.com/office/officeart/2005/8/layout/list1"/>
    <dgm:cxn modelId="{EB489E41-7FD9-5E4C-B501-94C98AABE868}" type="presParOf" srcId="{73274822-B444-3D49-A865-2E32F6BA936B}" destId="{28D44340-1B2D-0642-9087-596D3CC5A2DA}" srcOrd="1" destOrd="0" presId="urn:microsoft.com/office/officeart/2005/8/layout/list1"/>
    <dgm:cxn modelId="{E75CBFF8-160E-C849-9EAA-2A574313F203}" type="presParOf" srcId="{19FFAFFC-AD82-F84E-ADD1-3880305B4576}" destId="{515F24A4-623D-864F-98F1-24E02A62E975}" srcOrd="1" destOrd="0" presId="urn:microsoft.com/office/officeart/2005/8/layout/list1"/>
    <dgm:cxn modelId="{150EA9CC-21AB-0747-B09D-56D417FDA8FD}" type="presParOf" srcId="{19FFAFFC-AD82-F84E-ADD1-3880305B4576}" destId="{6AC1C26A-6408-7241-94BD-FAE78839D2E5}" srcOrd="2" destOrd="0" presId="urn:microsoft.com/office/officeart/2005/8/layout/list1"/>
    <dgm:cxn modelId="{9D36E3F4-443F-744F-978E-512A3465CFAE}" type="presParOf" srcId="{19FFAFFC-AD82-F84E-ADD1-3880305B4576}" destId="{B2AAFBB7-8E0A-9740-B827-C910E6CB9387}" srcOrd="3" destOrd="0" presId="urn:microsoft.com/office/officeart/2005/8/layout/list1"/>
    <dgm:cxn modelId="{2C39F74E-067F-AF49-A703-BA40798CB1E5}" type="presParOf" srcId="{19FFAFFC-AD82-F84E-ADD1-3880305B4576}" destId="{66AFD643-DC7E-2440-8BD2-D7DBFF1FB1C4}" srcOrd="4" destOrd="0" presId="urn:microsoft.com/office/officeart/2005/8/layout/list1"/>
    <dgm:cxn modelId="{68514884-07E8-7B44-AC28-B4A95699344E}" type="presParOf" srcId="{66AFD643-DC7E-2440-8BD2-D7DBFF1FB1C4}" destId="{12CEE3EF-D995-584F-BF05-5C7A94CFFDA1}" srcOrd="0" destOrd="0" presId="urn:microsoft.com/office/officeart/2005/8/layout/list1"/>
    <dgm:cxn modelId="{44A9AFC4-5CA0-C14F-91B1-B1B9D4BE5FE8}" type="presParOf" srcId="{66AFD643-DC7E-2440-8BD2-D7DBFF1FB1C4}" destId="{77C7C318-9813-FD47-9188-344D13311E7F}" srcOrd="1" destOrd="0" presId="urn:microsoft.com/office/officeart/2005/8/layout/list1"/>
    <dgm:cxn modelId="{62BF0ADB-F348-8F4E-90D7-6E9BF2167A97}" type="presParOf" srcId="{19FFAFFC-AD82-F84E-ADD1-3880305B4576}" destId="{F4FFB597-5AD5-024E-93EC-F3BE5A1BE0BA}" srcOrd="5" destOrd="0" presId="urn:microsoft.com/office/officeart/2005/8/layout/list1"/>
    <dgm:cxn modelId="{2446E307-4A6A-AB4D-BC70-63A441CEA6E3}" type="presParOf" srcId="{19FFAFFC-AD82-F84E-ADD1-3880305B4576}" destId="{76F11F6A-3B4C-9E4C-A0B9-448A6F420E26}" srcOrd="6" destOrd="0" presId="urn:microsoft.com/office/officeart/2005/8/layout/list1"/>
    <dgm:cxn modelId="{E2E59127-A5CA-254A-A7C0-0D4682A2326B}" type="presParOf" srcId="{19FFAFFC-AD82-F84E-ADD1-3880305B4576}" destId="{95F41770-C30F-7D41-BB00-B7A82989A20A}" srcOrd="7" destOrd="0" presId="urn:microsoft.com/office/officeart/2005/8/layout/list1"/>
    <dgm:cxn modelId="{897770B0-AB28-2D48-8AFC-FE5B768ACFF4}" type="presParOf" srcId="{19FFAFFC-AD82-F84E-ADD1-3880305B4576}" destId="{F233FF7D-9802-EC46-ABA0-3AF72BA20186}" srcOrd="8" destOrd="0" presId="urn:microsoft.com/office/officeart/2005/8/layout/list1"/>
    <dgm:cxn modelId="{2F49C842-54AE-554C-98AB-D62A2E344EF0}" type="presParOf" srcId="{F233FF7D-9802-EC46-ABA0-3AF72BA20186}" destId="{D9D9CF5A-6AFD-8149-AD93-5C750F199A21}" srcOrd="0" destOrd="0" presId="urn:microsoft.com/office/officeart/2005/8/layout/list1"/>
    <dgm:cxn modelId="{DCE50926-B0A0-5345-A9A6-E695049C6EC5}" type="presParOf" srcId="{F233FF7D-9802-EC46-ABA0-3AF72BA20186}" destId="{E0A34026-FCDC-444C-B3D2-D7F6DF8B76E9}" srcOrd="1" destOrd="0" presId="urn:microsoft.com/office/officeart/2005/8/layout/list1"/>
    <dgm:cxn modelId="{1BA6D419-43BF-3F48-82B5-6F7741E4F47F}" type="presParOf" srcId="{19FFAFFC-AD82-F84E-ADD1-3880305B4576}" destId="{B6FC59E2-359F-3B4A-907A-BE010A06BA79}" srcOrd="9" destOrd="0" presId="urn:microsoft.com/office/officeart/2005/8/layout/list1"/>
    <dgm:cxn modelId="{D0811088-FB54-9F42-B4B2-A785A0B292CA}" type="presParOf" srcId="{19FFAFFC-AD82-F84E-ADD1-3880305B4576}" destId="{74780ABA-7061-2E4D-B175-E6667DE9390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F2F46F-A15B-43EE-933C-FD9EEBD84B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4039F1B-C246-4D7A-9939-FDC3D0F0A9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Features Selection</a:t>
          </a:r>
        </a:p>
      </dgm:t>
    </dgm:pt>
    <dgm:pt modelId="{A6C50ACD-CC6D-4565-8633-210C537D9563}" type="parTrans" cxnId="{B6FD68FD-77CE-404F-8AC4-26918A1AFA63}">
      <dgm:prSet/>
      <dgm:spPr/>
      <dgm:t>
        <a:bodyPr/>
        <a:lstStyle/>
        <a:p>
          <a:endParaRPr lang="en-US"/>
        </a:p>
      </dgm:t>
    </dgm:pt>
    <dgm:pt modelId="{F4D3FFC1-37E5-4657-9B62-8AEA400EE381}" type="sibTrans" cxnId="{B6FD68FD-77CE-404F-8AC4-26918A1AFA63}">
      <dgm:prSet/>
      <dgm:spPr/>
      <dgm:t>
        <a:bodyPr/>
        <a:lstStyle/>
        <a:p>
          <a:endParaRPr lang="en-US"/>
        </a:p>
      </dgm:t>
    </dgm:pt>
    <dgm:pt modelId="{A3D921CF-9C22-4CA8-B437-B8375CA6BE2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Training Models</a:t>
          </a:r>
        </a:p>
      </dgm:t>
    </dgm:pt>
    <dgm:pt modelId="{A2E5D69D-FAA9-421F-85B6-D6E1E3C4C09E}" type="parTrans" cxnId="{D1D27BAA-8942-4B3E-99DF-A88A557B1028}">
      <dgm:prSet/>
      <dgm:spPr/>
      <dgm:t>
        <a:bodyPr/>
        <a:lstStyle/>
        <a:p>
          <a:endParaRPr lang="en-US"/>
        </a:p>
      </dgm:t>
    </dgm:pt>
    <dgm:pt modelId="{23572C88-6461-4E3F-98FA-C3BA6716A204}" type="sibTrans" cxnId="{D1D27BAA-8942-4B3E-99DF-A88A557B1028}">
      <dgm:prSet/>
      <dgm:spPr/>
      <dgm:t>
        <a:bodyPr/>
        <a:lstStyle/>
        <a:p>
          <a:endParaRPr lang="en-US"/>
        </a:p>
      </dgm:t>
    </dgm:pt>
    <dgm:pt modelId="{F81F49B9-A3F0-4344-8741-EFDD918D3A5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Measure Models</a:t>
          </a:r>
        </a:p>
      </dgm:t>
    </dgm:pt>
    <dgm:pt modelId="{A814E150-901F-44E6-A80B-1068F816FFE7}" type="parTrans" cxnId="{8B078028-494B-4CB3-90F6-A90C66864C03}">
      <dgm:prSet/>
      <dgm:spPr/>
      <dgm:t>
        <a:bodyPr/>
        <a:lstStyle/>
        <a:p>
          <a:endParaRPr lang="en-US"/>
        </a:p>
      </dgm:t>
    </dgm:pt>
    <dgm:pt modelId="{9633B840-8B83-4BB8-9C71-531D8EF0167F}" type="sibTrans" cxnId="{8B078028-494B-4CB3-90F6-A90C66864C03}">
      <dgm:prSet/>
      <dgm:spPr/>
      <dgm:t>
        <a:bodyPr/>
        <a:lstStyle/>
        <a:p>
          <a:endParaRPr lang="en-US"/>
        </a:p>
      </dgm:t>
    </dgm:pt>
    <dgm:pt modelId="{8F33E4E9-BDB0-456B-9571-0B1A7F7D4A4B}" type="pres">
      <dgm:prSet presAssocID="{BDF2F46F-A15B-43EE-933C-FD9EEBD84BB1}" presName="root" presStyleCnt="0">
        <dgm:presLayoutVars>
          <dgm:dir/>
          <dgm:resizeHandles val="exact"/>
        </dgm:presLayoutVars>
      </dgm:prSet>
      <dgm:spPr/>
    </dgm:pt>
    <dgm:pt modelId="{4D8FD365-E1F7-4F80-BFCE-1B1728390E6C}" type="pres">
      <dgm:prSet presAssocID="{34039F1B-C246-4D7A-9939-FDC3D0F0A936}" presName="compNode" presStyleCnt="0"/>
      <dgm:spPr/>
    </dgm:pt>
    <dgm:pt modelId="{829BB512-76F6-4B6C-9553-BFFBA5C12728}" type="pres">
      <dgm:prSet presAssocID="{34039F1B-C246-4D7A-9939-FDC3D0F0A93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0314E60-D4DB-4065-8584-285CE5521DF5}" type="pres">
      <dgm:prSet presAssocID="{34039F1B-C246-4D7A-9939-FDC3D0F0A93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A29D50A-595D-4095-B181-6A7DAEF8AA51}" type="pres">
      <dgm:prSet presAssocID="{34039F1B-C246-4D7A-9939-FDC3D0F0A936}" presName="spaceRect" presStyleCnt="0"/>
      <dgm:spPr/>
    </dgm:pt>
    <dgm:pt modelId="{87E48DCA-AD05-4333-908C-DB81D7A321B2}" type="pres">
      <dgm:prSet presAssocID="{34039F1B-C246-4D7A-9939-FDC3D0F0A936}" presName="textRect" presStyleLbl="revTx" presStyleIdx="0" presStyleCnt="3">
        <dgm:presLayoutVars>
          <dgm:chMax val="1"/>
          <dgm:chPref val="1"/>
        </dgm:presLayoutVars>
      </dgm:prSet>
      <dgm:spPr/>
    </dgm:pt>
    <dgm:pt modelId="{16826009-B0E4-46F5-AB66-5942DF769850}" type="pres">
      <dgm:prSet presAssocID="{F4D3FFC1-37E5-4657-9B62-8AEA400EE381}" presName="sibTrans" presStyleCnt="0"/>
      <dgm:spPr/>
    </dgm:pt>
    <dgm:pt modelId="{B77FB93B-1814-4036-A464-6ED4142D5D37}" type="pres">
      <dgm:prSet presAssocID="{A3D921CF-9C22-4CA8-B437-B8375CA6BE2F}" presName="compNode" presStyleCnt="0"/>
      <dgm:spPr/>
    </dgm:pt>
    <dgm:pt modelId="{CCDB2FA1-56FB-4861-85D4-10F9A6D652AF}" type="pres">
      <dgm:prSet presAssocID="{A3D921CF-9C22-4CA8-B437-B8375CA6BE2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DF27688-0A90-4CEB-93B3-B4E8D652C218}" type="pres">
      <dgm:prSet presAssocID="{A3D921CF-9C22-4CA8-B437-B8375CA6BE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52FFD894-AD67-41E5-94ED-B7992C61E5D7}" type="pres">
      <dgm:prSet presAssocID="{A3D921CF-9C22-4CA8-B437-B8375CA6BE2F}" presName="spaceRect" presStyleCnt="0"/>
      <dgm:spPr/>
    </dgm:pt>
    <dgm:pt modelId="{0727A504-6979-40F2-8E14-F699FB8370B6}" type="pres">
      <dgm:prSet presAssocID="{A3D921CF-9C22-4CA8-B437-B8375CA6BE2F}" presName="textRect" presStyleLbl="revTx" presStyleIdx="1" presStyleCnt="3" custScaleX="81231">
        <dgm:presLayoutVars>
          <dgm:chMax val="1"/>
          <dgm:chPref val="1"/>
        </dgm:presLayoutVars>
      </dgm:prSet>
      <dgm:spPr/>
    </dgm:pt>
    <dgm:pt modelId="{A21C8BEF-690E-4787-AA50-6D722D43A1E2}" type="pres">
      <dgm:prSet presAssocID="{23572C88-6461-4E3F-98FA-C3BA6716A204}" presName="sibTrans" presStyleCnt="0"/>
      <dgm:spPr/>
    </dgm:pt>
    <dgm:pt modelId="{CD5B79D4-7907-463A-BCB3-AA574CCFB7F0}" type="pres">
      <dgm:prSet presAssocID="{F81F49B9-A3F0-4344-8741-EFDD918D3A55}" presName="compNode" presStyleCnt="0"/>
      <dgm:spPr/>
    </dgm:pt>
    <dgm:pt modelId="{254B8F57-C876-4C13-92D6-D731E507C40C}" type="pres">
      <dgm:prSet presAssocID="{F81F49B9-A3F0-4344-8741-EFDD918D3A5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5B958F1-894A-4825-A02F-10CD373E3C37}" type="pres">
      <dgm:prSet presAssocID="{F81F49B9-A3F0-4344-8741-EFDD918D3A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16E5CA1-854B-4121-B2FF-65519560C6B8}" type="pres">
      <dgm:prSet presAssocID="{F81F49B9-A3F0-4344-8741-EFDD918D3A55}" presName="spaceRect" presStyleCnt="0"/>
      <dgm:spPr/>
    </dgm:pt>
    <dgm:pt modelId="{05FA3AA2-5176-478F-ABC6-0BF73C5EF0DD}" type="pres">
      <dgm:prSet presAssocID="{F81F49B9-A3F0-4344-8741-EFDD918D3A55}" presName="textRect" presStyleLbl="revTx" presStyleIdx="2" presStyleCnt="3" custScaleX="71097">
        <dgm:presLayoutVars>
          <dgm:chMax val="1"/>
          <dgm:chPref val="1"/>
        </dgm:presLayoutVars>
      </dgm:prSet>
      <dgm:spPr/>
    </dgm:pt>
  </dgm:ptLst>
  <dgm:cxnLst>
    <dgm:cxn modelId="{FF0DDD03-2D59-9F47-BE60-F0F6F57AAB2B}" type="presOf" srcId="{F81F49B9-A3F0-4344-8741-EFDD918D3A55}" destId="{05FA3AA2-5176-478F-ABC6-0BF73C5EF0DD}" srcOrd="0" destOrd="0" presId="urn:microsoft.com/office/officeart/2018/5/layout/IconLeafLabelList"/>
    <dgm:cxn modelId="{46D8DE0B-8DC1-EF4D-9891-915D1E55AD0A}" type="presOf" srcId="{34039F1B-C246-4D7A-9939-FDC3D0F0A936}" destId="{87E48DCA-AD05-4333-908C-DB81D7A321B2}" srcOrd="0" destOrd="0" presId="urn:microsoft.com/office/officeart/2018/5/layout/IconLeafLabelList"/>
    <dgm:cxn modelId="{8B078028-494B-4CB3-90F6-A90C66864C03}" srcId="{BDF2F46F-A15B-43EE-933C-FD9EEBD84BB1}" destId="{F81F49B9-A3F0-4344-8741-EFDD918D3A55}" srcOrd="2" destOrd="0" parTransId="{A814E150-901F-44E6-A80B-1068F816FFE7}" sibTransId="{9633B840-8B83-4BB8-9C71-531D8EF0167F}"/>
    <dgm:cxn modelId="{A38EFB54-6DD7-6448-8AD6-A03005E075D8}" type="presOf" srcId="{A3D921CF-9C22-4CA8-B437-B8375CA6BE2F}" destId="{0727A504-6979-40F2-8E14-F699FB8370B6}" srcOrd="0" destOrd="0" presId="urn:microsoft.com/office/officeart/2018/5/layout/IconLeafLabelList"/>
    <dgm:cxn modelId="{D1D27BAA-8942-4B3E-99DF-A88A557B1028}" srcId="{BDF2F46F-A15B-43EE-933C-FD9EEBD84BB1}" destId="{A3D921CF-9C22-4CA8-B437-B8375CA6BE2F}" srcOrd="1" destOrd="0" parTransId="{A2E5D69D-FAA9-421F-85B6-D6E1E3C4C09E}" sibTransId="{23572C88-6461-4E3F-98FA-C3BA6716A204}"/>
    <dgm:cxn modelId="{20B86AED-4C80-664E-9B67-44E0D608E732}" type="presOf" srcId="{BDF2F46F-A15B-43EE-933C-FD9EEBD84BB1}" destId="{8F33E4E9-BDB0-456B-9571-0B1A7F7D4A4B}" srcOrd="0" destOrd="0" presId="urn:microsoft.com/office/officeart/2018/5/layout/IconLeafLabelList"/>
    <dgm:cxn modelId="{B6FD68FD-77CE-404F-8AC4-26918A1AFA63}" srcId="{BDF2F46F-A15B-43EE-933C-FD9EEBD84BB1}" destId="{34039F1B-C246-4D7A-9939-FDC3D0F0A936}" srcOrd="0" destOrd="0" parTransId="{A6C50ACD-CC6D-4565-8633-210C537D9563}" sibTransId="{F4D3FFC1-37E5-4657-9B62-8AEA400EE381}"/>
    <dgm:cxn modelId="{BC0AD92B-9A97-5F40-97A0-2827C22C9168}" type="presParOf" srcId="{8F33E4E9-BDB0-456B-9571-0B1A7F7D4A4B}" destId="{4D8FD365-E1F7-4F80-BFCE-1B1728390E6C}" srcOrd="0" destOrd="0" presId="urn:microsoft.com/office/officeart/2018/5/layout/IconLeafLabelList"/>
    <dgm:cxn modelId="{1C591B14-0791-2048-BAB3-34C53FD3E72F}" type="presParOf" srcId="{4D8FD365-E1F7-4F80-BFCE-1B1728390E6C}" destId="{829BB512-76F6-4B6C-9553-BFFBA5C12728}" srcOrd="0" destOrd="0" presId="urn:microsoft.com/office/officeart/2018/5/layout/IconLeafLabelList"/>
    <dgm:cxn modelId="{3C52F5C2-7D88-EA4F-B545-AAA398774ECD}" type="presParOf" srcId="{4D8FD365-E1F7-4F80-BFCE-1B1728390E6C}" destId="{D0314E60-D4DB-4065-8584-285CE5521DF5}" srcOrd="1" destOrd="0" presId="urn:microsoft.com/office/officeart/2018/5/layout/IconLeafLabelList"/>
    <dgm:cxn modelId="{95DA5260-B98B-D94A-800B-CE339A669780}" type="presParOf" srcId="{4D8FD365-E1F7-4F80-BFCE-1B1728390E6C}" destId="{4A29D50A-595D-4095-B181-6A7DAEF8AA51}" srcOrd="2" destOrd="0" presId="urn:microsoft.com/office/officeart/2018/5/layout/IconLeafLabelList"/>
    <dgm:cxn modelId="{C06A3D6C-8D2B-FB4C-BCE8-532292AF4E7D}" type="presParOf" srcId="{4D8FD365-E1F7-4F80-BFCE-1B1728390E6C}" destId="{87E48DCA-AD05-4333-908C-DB81D7A321B2}" srcOrd="3" destOrd="0" presId="urn:microsoft.com/office/officeart/2018/5/layout/IconLeafLabelList"/>
    <dgm:cxn modelId="{308B25EB-FCC9-2A4D-A45F-8ACCB29FBB54}" type="presParOf" srcId="{8F33E4E9-BDB0-456B-9571-0B1A7F7D4A4B}" destId="{16826009-B0E4-46F5-AB66-5942DF769850}" srcOrd="1" destOrd="0" presId="urn:microsoft.com/office/officeart/2018/5/layout/IconLeafLabelList"/>
    <dgm:cxn modelId="{B47B6C2F-5FF3-2B43-82C8-2507C2FDF7D8}" type="presParOf" srcId="{8F33E4E9-BDB0-456B-9571-0B1A7F7D4A4B}" destId="{B77FB93B-1814-4036-A464-6ED4142D5D37}" srcOrd="2" destOrd="0" presId="urn:microsoft.com/office/officeart/2018/5/layout/IconLeafLabelList"/>
    <dgm:cxn modelId="{9F2D0391-69F2-D745-AC75-44FC09DD85BD}" type="presParOf" srcId="{B77FB93B-1814-4036-A464-6ED4142D5D37}" destId="{CCDB2FA1-56FB-4861-85D4-10F9A6D652AF}" srcOrd="0" destOrd="0" presId="urn:microsoft.com/office/officeart/2018/5/layout/IconLeafLabelList"/>
    <dgm:cxn modelId="{74EB1141-9579-EC49-8DB3-166079F9B605}" type="presParOf" srcId="{B77FB93B-1814-4036-A464-6ED4142D5D37}" destId="{7DF27688-0A90-4CEB-93B3-B4E8D652C218}" srcOrd="1" destOrd="0" presId="urn:microsoft.com/office/officeart/2018/5/layout/IconLeafLabelList"/>
    <dgm:cxn modelId="{E98500BB-AE96-524A-AB1F-BFA87C72E113}" type="presParOf" srcId="{B77FB93B-1814-4036-A464-6ED4142D5D37}" destId="{52FFD894-AD67-41E5-94ED-B7992C61E5D7}" srcOrd="2" destOrd="0" presId="urn:microsoft.com/office/officeart/2018/5/layout/IconLeafLabelList"/>
    <dgm:cxn modelId="{55837A11-69F6-E245-A590-F6A1A3D368B9}" type="presParOf" srcId="{B77FB93B-1814-4036-A464-6ED4142D5D37}" destId="{0727A504-6979-40F2-8E14-F699FB8370B6}" srcOrd="3" destOrd="0" presId="urn:microsoft.com/office/officeart/2018/5/layout/IconLeafLabelList"/>
    <dgm:cxn modelId="{243C84FF-25F0-3945-807B-5602F5670785}" type="presParOf" srcId="{8F33E4E9-BDB0-456B-9571-0B1A7F7D4A4B}" destId="{A21C8BEF-690E-4787-AA50-6D722D43A1E2}" srcOrd="3" destOrd="0" presId="urn:microsoft.com/office/officeart/2018/5/layout/IconLeafLabelList"/>
    <dgm:cxn modelId="{D1B93825-38A9-2B41-983D-357BBA962C9A}" type="presParOf" srcId="{8F33E4E9-BDB0-456B-9571-0B1A7F7D4A4B}" destId="{CD5B79D4-7907-463A-BCB3-AA574CCFB7F0}" srcOrd="4" destOrd="0" presId="urn:microsoft.com/office/officeart/2018/5/layout/IconLeafLabelList"/>
    <dgm:cxn modelId="{759ADB55-451E-7E4D-AB0E-790165DAEEE7}" type="presParOf" srcId="{CD5B79D4-7907-463A-BCB3-AA574CCFB7F0}" destId="{254B8F57-C876-4C13-92D6-D731E507C40C}" srcOrd="0" destOrd="0" presId="urn:microsoft.com/office/officeart/2018/5/layout/IconLeafLabelList"/>
    <dgm:cxn modelId="{32F73846-2C5C-314D-A648-539BB1E1F71F}" type="presParOf" srcId="{CD5B79D4-7907-463A-BCB3-AA574CCFB7F0}" destId="{B5B958F1-894A-4825-A02F-10CD373E3C37}" srcOrd="1" destOrd="0" presId="urn:microsoft.com/office/officeart/2018/5/layout/IconLeafLabelList"/>
    <dgm:cxn modelId="{58519D1C-42A1-534B-830D-9938D6FA4B80}" type="presParOf" srcId="{CD5B79D4-7907-463A-BCB3-AA574CCFB7F0}" destId="{716E5CA1-854B-4121-B2FF-65519560C6B8}" srcOrd="2" destOrd="0" presId="urn:microsoft.com/office/officeart/2018/5/layout/IconLeafLabelList"/>
    <dgm:cxn modelId="{B3EB5C2B-CCE1-E24E-97EF-04F553B8C2BD}" type="presParOf" srcId="{CD5B79D4-7907-463A-BCB3-AA574CCFB7F0}" destId="{05FA3AA2-5176-478F-ABC6-0BF73C5EF0D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F2541A-7247-4614-9A1C-A6E362AEBBCF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005DBF-8DE4-4758-A1DA-D49A88C6937E}">
      <dgm:prSet/>
      <dgm:spPr/>
      <dgm:t>
        <a:bodyPr/>
        <a:lstStyle/>
        <a:p>
          <a:r>
            <a:rPr lang="en-US"/>
            <a:t>Optimize Threshold values by using the ROC graph.</a:t>
          </a:r>
        </a:p>
      </dgm:t>
    </dgm:pt>
    <dgm:pt modelId="{79A6F46E-B7EF-446F-8D44-CD4A9D2AF83C}" type="parTrans" cxnId="{2028B0E6-05ED-4C5C-A1A9-447BE8B55747}">
      <dgm:prSet/>
      <dgm:spPr/>
      <dgm:t>
        <a:bodyPr/>
        <a:lstStyle/>
        <a:p>
          <a:endParaRPr lang="en-US"/>
        </a:p>
      </dgm:t>
    </dgm:pt>
    <dgm:pt modelId="{E66E012A-9D83-4A7D-88BC-E3F522B8888C}" type="sibTrans" cxnId="{2028B0E6-05ED-4C5C-A1A9-447BE8B55747}">
      <dgm:prSet/>
      <dgm:spPr/>
      <dgm:t>
        <a:bodyPr/>
        <a:lstStyle/>
        <a:p>
          <a:endParaRPr lang="en-US"/>
        </a:p>
      </dgm:t>
    </dgm:pt>
    <dgm:pt modelId="{A191A9C0-1FA2-4810-A980-2141992F65E3}">
      <dgm:prSet/>
      <dgm:spPr/>
      <dgm:t>
        <a:bodyPr/>
        <a:lstStyle/>
        <a:p>
          <a:r>
            <a:rPr lang="en-US"/>
            <a:t>Minimize FN</a:t>
          </a:r>
        </a:p>
      </dgm:t>
    </dgm:pt>
    <dgm:pt modelId="{5054E1A3-F759-4F6E-9886-31E920564777}" type="parTrans" cxnId="{B0C50218-484D-4A90-868C-B25C701BB801}">
      <dgm:prSet/>
      <dgm:spPr/>
      <dgm:t>
        <a:bodyPr/>
        <a:lstStyle/>
        <a:p>
          <a:endParaRPr lang="en-US"/>
        </a:p>
      </dgm:t>
    </dgm:pt>
    <dgm:pt modelId="{792012EB-3982-4642-8E17-8C321476EC5B}" type="sibTrans" cxnId="{B0C50218-484D-4A90-868C-B25C701BB801}">
      <dgm:prSet/>
      <dgm:spPr/>
      <dgm:t>
        <a:bodyPr/>
        <a:lstStyle/>
        <a:p>
          <a:endParaRPr lang="en-US"/>
        </a:p>
      </dgm:t>
    </dgm:pt>
    <dgm:pt modelId="{E04649BC-F81D-43C4-B822-F99102604771}">
      <dgm:prSet/>
      <dgm:spPr/>
      <dgm:t>
        <a:bodyPr/>
        <a:lstStyle/>
        <a:p>
          <a:r>
            <a:rPr lang="en-US"/>
            <a:t>Precision larger than 60%</a:t>
          </a:r>
        </a:p>
      </dgm:t>
    </dgm:pt>
    <dgm:pt modelId="{AC7404C0-979F-4E0E-A6FA-8F7AFE8E0C64}" type="parTrans" cxnId="{597BDB1C-7E33-4D99-A9CC-2200ECD93981}">
      <dgm:prSet/>
      <dgm:spPr/>
      <dgm:t>
        <a:bodyPr/>
        <a:lstStyle/>
        <a:p>
          <a:endParaRPr lang="en-US"/>
        </a:p>
      </dgm:t>
    </dgm:pt>
    <dgm:pt modelId="{8DC1D044-1BEA-417A-BC1B-717DBAF85FD1}" type="sibTrans" cxnId="{597BDB1C-7E33-4D99-A9CC-2200ECD93981}">
      <dgm:prSet/>
      <dgm:spPr/>
      <dgm:t>
        <a:bodyPr/>
        <a:lstStyle/>
        <a:p>
          <a:endParaRPr lang="en-US"/>
        </a:p>
      </dgm:t>
    </dgm:pt>
    <dgm:pt modelId="{A3854DB6-3B52-42E5-BA3F-C29F10F029AC}">
      <dgm:prSet/>
      <dgm:spPr/>
      <dgm:t>
        <a:bodyPr/>
        <a:lstStyle/>
        <a:p>
          <a:r>
            <a:rPr lang="en-US"/>
            <a:t>Optimal Threshold values:</a:t>
          </a:r>
        </a:p>
      </dgm:t>
    </dgm:pt>
    <dgm:pt modelId="{23EE5227-8E8A-49FC-B987-939690CD0DDD}" type="parTrans" cxnId="{AE7AC88C-1010-4FA5-9C92-9D468F91D048}">
      <dgm:prSet/>
      <dgm:spPr/>
      <dgm:t>
        <a:bodyPr/>
        <a:lstStyle/>
        <a:p>
          <a:endParaRPr lang="en-US"/>
        </a:p>
      </dgm:t>
    </dgm:pt>
    <dgm:pt modelId="{81A38531-4152-4C33-A9B8-4D777D076005}" type="sibTrans" cxnId="{AE7AC88C-1010-4FA5-9C92-9D468F91D048}">
      <dgm:prSet/>
      <dgm:spPr/>
      <dgm:t>
        <a:bodyPr/>
        <a:lstStyle/>
        <a:p>
          <a:endParaRPr lang="en-US"/>
        </a:p>
      </dgm:t>
    </dgm:pt>
    <dgm:pt modelId="{A4C8E8B2-D30A-6F41-9FFF-07BE5097A3FE}" type="pres">
      <dgm:prSet presAssocID="{D2F2541A-7247-4614-9A1C-A6E362AEBBCF}" presName="linear" presStyleCnt="0">
        <dgm:presLayoutVars>
          <dgm:dir/>
          <dgm:animLvl val="lvl"/>
          <dgm:resizeHandles val="exact"/>
        </dgm:presLayoutVars>
      </dgm:prSet>
      <dgm:spPr/>
    </dgm:pt>
    <dgm:pt modelId="{6F798B7B-383A-134C-9ADF-7E93C70C05DE}" type="pres">
      <dgm:prSet presAssocID="{4D005DBF-8DE4-4758-A1DA-D49A88C6937E}" presName="parentLin" presStyleCnt="0"/>
      <dgm:spPr/>
    </dgm:pt>
    <dgm:pt modelId="{022C6B71-0F4C-FE45-AFD0-0D03950EA9D8}" type="pres">
      <dgm:prSet presAssocID="{4D005DBF-8DE4-4758-A1DA-D49A88C6937E}" presName="parentLeftMargin" presStyleLbl="node1" presStyleIdx="0" presStyleCnt="2"/>
      <dgm:spPr/>
    </dgm:pt>
    <dgm:pt modelId="{0B831068-0F6C-B248-B6EB-6947D6756534}" type="pres">
      <dgm:prSet presAssocID="{4D005DBF-8DE4-4758-A1DA-D49A88C6937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BFAC0F-48E8-E24F-9131-A16D5627B875}" type="pres">
      <dgm:prSet presAssocID="{4D005DBF-8DE4-4758-A1DA-D49A88C6937E}" presName="negativeSpace" presStyleCnt="0"/>
      <dgm:spPr/>
    </dgm:pt>
    <dgm:pt modelId="{524FA1DE-8AC0-544E-828F-0A381375C6E3}" type="pres">
      <dgm:prSet presAssocID="{4D005DBF-8DE4-4758-A1DA-D49A88C6937E}" presName="childText" presStyleLbl="conFgAcc1" presStyleIdx="0" presStyleCnt="2" custScaleX="100000">
        <dgm:presLayoutVars>
          <dgm:bulletEnabled val="1"/>
        </dgm:presLayoutVars>
      </dgm:prSet>
      <dgm:spPr/>
    </dgm:pt>
    <dgm:pt modelId="{A1703575-5F45-7C4C-94A1-7FD2D99E24A1}" type="pres">
      <dgm:prSet presAssocID="{E66E012A-9D83-4A7D-88BC-E3F522B8888C}" presName="spaceBetweenRectangles" presStyleCnt="0"/>
      <dgm:spPr/>
    </dgm:pt>
    <dgm:pt modelId="{88AFBE47-80FF-1C44-8B44-67FE3D532920}" type="pres">
      <dgm:prSet presAssocID="{A3854DB6-3B52-42E5-BA3F-C29F10F029AC}" presName="parentLin" presStyleCnt="0"/>
      <dgm:spPr/>
    </dgm:pt>
    <dgm:pt modelId="{5CDFDB24-D73C-144E-BE21-31AF17806086}" type="pres">
      <dgm:prSet presAssocID="{A3854DB6-3B52-42E5-BA3F-C29F10F029AC}" presName="parentLeftMargin" presStyleLbl="node1" presStyleIdx="0" presStyleCnt="2"/>
      <dgm:spPr/>
    </dgm:pt>
    <dgm:pt modelId="{503BCC3D-18C7-7E4C-ABB3-800E1610BE26}" type="pres">
      <dgm:prSet presAssocID="{A3854DB6-3B52-42E5-BA3F-C29F10F029A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811F908-7659-424C-AA70-2136970F63F0}" type="pres">
      <dgm:prSet presAssocID="{A3854DB6-3B52-42E5-BA3F-C29F10F029AC}" presName="negativeSpace" presStyleCnt="0"/>
      <dgm:spPr/>
    </dgm:pt>
    <dgm:pt modelId="{3B2B40D1-FB33-8F4F-B744-9A1E8CAE6376}" type="pres">
      <dgm:prSet presAssocID="{A3854DB6-3B52-42E5-BA3F-C29F10F029A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D137D0F-77B4-FB43-B29D-0600720425CB}" type="presOf" srcId="{A3854DB6-3B52-42E5-BA3F-C29F10F029AC}" destId="{503BCC3D-18C7-7E4C-ABB3-800E1610BE26}" srcOrd="1" destOrd="0" presId="urn:microsoft.com/office/officeart/2005/8/layout/list1"/>
    <dgm:cxn modelId="{B0C50218-484D-4A90-868C-B25C701BB801}" srcId="{4D005DBF-8DE4-4758-A1DA-D49A88C6937E}" destId="{A191A9C0-1FA2-4810-A980-2141992F65E3}" srcOrd="0" destOrd="0" parTransId="{5054E1A3-F759-4F6E-9886-31E920564777}" sibTransId="{792012EB-3982-4642-8E17-8C321476EC5B}"/>
    <dgm:cxn modelId="{0DCD1A1C-0C28-1140-84F8-B4991BE2A9A0}" type="presOf" srcId="{D2F2541A-7247-4614-9A1C-A6E362AEBBCF}" destId="{A4C8E8B2-D30A-6F41-9FFF-07BE5097A3FE}" srcOrd="0" destOrd="0" presId="urn:microsoft.com/office/officeart/2005/8/layout/list1"/>
    <dgm:cxn modelId="{597BDB1C-7E33-4D99-A9CC-2200ECD93981}" srcId="{4D005DBF-8DE4-4758-A1DA-D49A88C6937E}" destId="{E04649BC-F81D-43C4-B822-F99102604771}" srcOrd="1" destOrd="0" parTransId="{AC7404C0-979F-4E0E-A6FA-8F7AFE8E0C64}" sibTransId="{8DC1D044-1BEA-417A-BC1B-717DBAF85FD1}"/>
    <dgm:cxn modelId="{E17ED155-06CA-FA41-86C5-61C44FDE3119}" type="presOf" srcId="{A3854DB6-3B52-42E5-BA3F-C29F10F029AC}" destId="{5CDFDB24-D73C-144E-BE21-31AF17806086}" srcOrd="0" destOrd="0" presId="urn:microsoft.com/office/officeart/2005/8/layout/list1"/>
    <dgm:cxn modelId="{B991D05A-69D5-7C45-902A-2308F542C335}" type="presOf" srcId="{E04649BC-F81D-43C4-B822-F99102604771}" destId="{524FA1DE-8AC0-544E-828F-0A381375C6E3}" srcOrd="0" destOrd="1" presId="urn:microsoft.com/office/officeart/2005/8/layout/list1"/>
    <dgm:cxn modelId="{E636CE80-3C39-7B40-A422-61C2C52D1E22}" type="presOf" srcId="{A191A9C0-1FA2-4810-A980-2141992F65E3}" destId="{524FA1DE-8AC0-544E-828F-0A381375C6E3}" srcOrd="0" destOrd="0" presId="urn:microsoft.com/office/officeart/2005/8/layout/list1"/>
    <dgm:cxn modelId="{AE7AC88C-1010-4FA5-9C92-9D468F91D048}" srcId="{D2F2541A-7247-4614-9A1C-A6E362AEBBCF}" destId="{A3854DB6-3B52-42E5-BA3F-C29F10F029AC}" srcOrd="1" destOrd="0" parTransId="{23EE5227-8E8A-49FC-B987-939690CD0DDD}" sibTransId="{81A38531-4152-4C33-A9B8-4D777D076005}"/>
    <dgm:cxn modelId="{2028B0E6-05ED-4C5C-A1A9-447BE8B55747}" srcId="{D2F2541A-7247-4614-9A1C-A6E362AEBBCF}" destId="{4D005DBF-8DE4-4758-A1DA-D49A88C6937E}" srcOrd="0" destOrd="0" parTransId="{79A6F46E-B7EF-446F-8D44-CD4A9D2AF83C}" sibTransId="{E66E012A-9D83-4A7D-88BC-E3F522B8888C}"/>
    <dgm:cxn modelId="{324E1CE8-BBDF-1D46-835F-541DE9838C84}" type="presOf" srcId="{4D005DBF-8DE4-4758-A1DA-D49A88C6937E}" destId="{022C6B71-0F4C-FE45-AFD0-0D03950EA9D8}" srcOrd="0" destOrd="0" presId="urn:microsoft.com/office/officeart/2005/8/layout/list1"/>
    <dgm:cxn modelId="{171915EA-A7F0-DF41-8D42-25CB34BCEA2B}" type="presOf" srcId="{4D005DBF-8DE4-4758-A1DA-D49A88C6937E}" destId="{0B831068-0F6C-B248-B6EB-6947D6756534}" srcOrd="1" destOrd="0" presId="urn:microsoft.com/office/officeart/2005/8/layout/list1"/>
    <dgm:cxn modelId="{8E64D024-9EE2-EE4A-A71C-1BC0FC1ED386}" type="presParOf" srcId="{A4C8E8B2-D30A-6F41-9FFF-07BE5097A3FE}" destId="{6F798B7B-383A-134C-9ADF-7E93C70C05DE}" srcOrd="0" destOrd="0" presId="urn:microsoft.com/office/officeart/2005/8/layout/list1"/>
    <dgm:cxn modelId="{965758EE-BE5C-854A-8F8D-644AC3152331}" type="presParOf" srcId="{6F798B7B-383A-134C-9ADF-7E93C70C05DE}" destId="{022C6B71-0F4C-FE45-AFD0-0D03950EA9D8}" srcOrd="0" destOrd="0" presId="urn:microsoft.com/office/officeart/2005/8/layout/list1"/>
    <dgm:cxn modelId="{DE9B1FA2-6E73-4542-B3A6-9260456BA02E}" type="presParOf" srcId="{6F798B7B-383A-134C-9ADF-7E93C70C05DE}" destId="{0B831068-0F6C-B248-B6EB-6947D6756534}" srcOrd="1" destOrd="0" presId="urn:microsoft.com/office/officeart/2005/8/layout/list1"/>
    <dgm:cxn modelId="{F3085AF4-B185-7B4E-AAAA-9C0E1D5609C4}" type="presParOf" srcId="{A4C8E8B2-D30A-6F41-9FFF-07BE5097A3FE}" destId="{C3BFAC0F-48E8-E24F-9131-A16D5627B875}" srcOrd="1" destOrd="0" presId="urn:microsoft.com/office/officeart/2005/8/layout/list1"/>
    <dgm:cxn modelId="{69C61535-EF63-0144-95E0-A00EE8E5F848}" type="presParOf" srcId="{A4C8E8B2-D30A-6F41-9FFF-07BE5097A3FE}" destId="{524FA1DE-8AC0-544E-828F-0A381375C6E3}" srcOrd="2" destOrd="0" presId="urn:microsoft.com/office/officeart/2005/8/layout/list1"/>
    <dgm:cxn modelId="{2C5CA1DD-4C27-A64A-B037-B3A08189DC34}" type="presParOf" srcId="{A4C8E8B2-D30A-6F41-9FFF-07BE5097A3FE}" destId="{A1703575-5F45-7C4C-94A1-7FD2D99E24A1}" srcOrd="3" destOrd="0" presId="urn:microsoft.com/office/officeart/2005/8/layout/list1"/>
    <dgm:cxn modelId="{D03FAC59-9421-0346-841C-82AF663A45F1}" type="presParOf" srcId="{A4C8E8B2-D30A-6F41-9FFF-07BE5097A3FE}" destId="{88AFBE47-80FF-1C44-8B44-67FE3D532920}" srcOrd="4" destOrd="0" presId="urn:microsoft.com/office/officeart/2005/8/layout/list1"/>
    <dgm:cxn modelId="{E4A77C7E-2611-C04F-837B-8A1D444363D4}" type="presParOf" srcId="{88AFBE47-80FF-1C44-8B44-67FE3D532920}" destId="{5CDFDB24-D73C-144E-BE21-31AF17806086}" srcOrd="0" destOrd="0" presId="urn:microsoft.com/office/officeart/2005/8/layout/list1"/>
    <dgm:cxn modelId="{E157B252-1D0B-5642-88A2-75E57DB6299F}" type="presParOf" srcId="{88AFBE47-80FF-1C44-8B44-67FE3D532920}" destId="{503BCC3D-18C7-7E4C-ABB3-800E1610BE26}" srcOrd="1" destOrd="0" presId="urn:microsoft.com/office/officeart/2005/8/layout/list1"/>
    <dgm:cxn modelId="{6FBE56DC-4128-AC42-A5F9-CD702B57057F}" type="presParOf" srcId="{A4C8E8B2-D30A-6F41-9FFF-07BE5097A3FE}" destId="{0811F908-7659-424C-AA70-2136970F63F0}" srcOrd="5" destOrd="0" presId="urn:microsoft.com/office/officeart/2005/8/layout/list1"/>
    <dgm:cxn modelId="{ACF4CAEF-5230-F347-9DF0-970AD443D7FE}" type="presParOf" srcId="{A4C8E8B2-D30A-6F41-9FFF-07BE5097A3FE}" destId="{3B2B40D1-FB33-8F4F-B744-9A1E8CAE63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41A906-B993-4452-A162-F7130CAEC9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5FD7087C-81A8-4F83-94B3-705F3E0014D7}">
      <dgm:prSet custT="1"/>
      <dgm:spPr/>
      <dgm:t>
        <a:bodyPr/>
        <a:lstStyle/>
        <a:p>
          <a:r>
            <a:rPr lang="en-US" sz="1800" b="1" dirty="0"/>
            <a:t>Reduce 52,000 False Positive.</a:t>
          </a:r>
        </a:p>
        <a:p>
          <a:r>
            <a:rPr lang="en-US" sz="1600" i="1" dirty="0"/>
            <a:t>If each analyst can review 20 transactions per day, existing system needs 6 analysts in 2 years, the new model only needs 2 analysts.</a:t>
          </a:r>
        </a:p>
      </dgm:t>
    </dgm:pt>
    <dgm:pt modelId="{D345D419-D756-456E-88BA-D09FDE862F5E}" type="parTrans" cxnId="{28B3383F-19E5-45C5-8384-E41229B23747}">
      <dgm:prSet/>
      <dgm:spPr/>
      <dgm:t>
        <a:bodyPr/>
        <a:lstStyle/>
        <a:p>
          <a:endParaRPr lang="en-US"/>
        </a:p>
      </dgm:t>
    </dgm:pt>
    <dgm:pt modelId="{16B9CA79-69B4-4523-956E-20E9EA00DD2C}" type="sibTrans" cxnId="{28B3383F-19E5-45C5-8384-E41229B23747}">
      <dgm:prSet/>
      <dgm:spPr/>
      <dgm:t>
        <a:bodyPr/>
        <a:lstStyle/>
        <a:p>
          <a:endParaRPr lang="en-US"/>
        </a:p>
      </dgm:t>
    </dgm:pt>
    <dgm:pt modelId="{509BDD3F-E53E-4594-A8EC-AB3C3F57CACB}">
      <dgm:prSet custT="1"/>
      <dgm:spPr/>
      <dgm:t>
        <a:bodyPr/>
        <a:lstStyle/>
        <a:p>
          <a:r>
            <a:rPr lang="en-US" sz="1800" b="1" dirty="0"/>
            <a:t>Generate total 390 False Negative. </a:t>
          </a:r>
        </a:p>
        <a:p>
          <a:r>
            <a:rPr lang="en-US" sz="1600" i="1" dirty="0"/>
            <a:t>If 0.1% of Notable Risk can really violate the IP, chance to 01 activity in False Negative: 2%, chance 02 activities in False Negative: 0.04%, chance 03 activities in False Negative: 0.0008%.</a:t>
          </a:r>
        </a:p>
      </dgm:t>
    </dgm:pt>
    <dgm:pt modelId="{AFA10535-85EA-4510-B7C9-8E48EB3021D4}" type="parTrans" cxnId="{F280BC24-9CA6-4CD6-8272-39DF4F604FDD}">
      <dgm:prSet/>
      <dgm:spPr/>
      <dgm:t>
        <a:bodyPr/>
        <a:lstStyle/>
        <a:p>
          <a:endParaRPr lang="en-US"/>
        </a:p>
      </dgm:t>
    </dgm:pt>
    <dgm:pt modelId="{0AA9B39A-1853-4FA0-BB83-6F0E5643752B}" type="sibTrans" cxnId="{F280BC24-9CA6-4CD6-8272-39DF4F604FDD}">
      <dgm:prSet/>
      <dgm:spPr/>
      <dgm:t>
        <a:bodyPr/>
        <a:lstStyle/>
        <a:p>
          <a:endParaRPr lang="en-US"/>
        </a:p>
      </dgm:t>
    </dgm:pt>
    <dgm:pt modelId="{AD24F719-C124-4295-85F3-F1FB2750A3B9}" type="pres">
      <dgm:prSet presAssocID="{3841A906-B993-4452-A162-F7130CAEC90E}" presName="root" presStyleCnt="0">
        <dgm:presLayoutVars>
          <dgm:dir/>
          <dgm:resizeHandles val="exact"/>
        </dgm:presLayoutVars>
      </dgm:prSet>
      <dgm:spPr/>
    </dgm:pt>
    <dgm:pt modelId="{2C2BA18E-B6A4-4B1B-9C7F-C2EE84ACE55F}" type="pres">
      <dgm:prSet presAssocID="{5FD7087C-81A8-4F83-94B3-705F3E0014D7}" presName="compNode" presStyleCnt="0"/>
      <dgm:spPr/>
    </dgm:pt>
    <dgm:pt modelId="{9396D93D-3A54-4AF7-8E91-0F7F344DD811}" type="pres">
      <dgm:prSet presAssocID="{5FD7087C-81A8-4F83-94B3-705F3E0014D7}" presName="bgRect" presStyleLbl="bgShp" presStyleIdx="0" presStyleCnt="2"/>
      <dgm:spPr/>
    </dgm:pt>
    <dgm:pt modelId="{D178BBEF-B544-4C9A-A1BC-5EA579579F0D}" type="pres">
      <dgm:prSet presAssocID="{5FD7087C-81A8-4F83-94B3-705F3E0014D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F7BCB0-EE00-4125-8FBD-D95BAFA99C54}" type="pres">
      <dgm:prSet presAssocID="{5FD7087C-81A8-4F83-94B3-705F3E0014D7}" presName="spaceRect" presStyleCnt="0"/>
      <dgm:spPr/>
    </dgm:pt>
    <dgm:pt modelId="{63B4B72A-79FC-4BB7-9556-8EC592E850E3}" type="pres">
      <dgm:prSet presAssocID="{5FD7087C-81A8-4F83-94B3-705F3E0014D7}" presName="parTx" presStyleLbl="revTx" presStyleIdx="0" presStyleCnt="2">
        <dgm:presLayoutVars>
          <dgm:chMax val="0"/>
          <dgm:chPref val="0"/>
        </dgm:presLayoutVars>
      </dgm:prSet>
      <dgm:spPr/>
    </dgm:pt>
    <dgm:pt modelId="{6C93D81B-D45A-42BB-B98B-E78F149BCA62}" type="pres">
      <dgm:prSet presAssocID="{16B9CA79-69B4-4523-956E-20E9EA00DD2C}" presName="sibTrans" presStyleCnt="0"/>
      <dgm:spPr/>
    </dgm:pt>
    <dgm:pt modelId="{9A47B027-8AF4-4192-96A7-69654B098D18}" type="pres">
      <dgm:prSet presAssocID="{509BDD3F-E53E-4594-A8EC-AB3C3F57CACB}" presName="compNode" presStyleCnt="0"/>
      <dgm:spPr/>
    </dgm:pt>
    <dgm:pt modelId="{63F9BAC7-9A8D-489A-A885-8E4B37B8D6F8}" type="pres">
      <dgm:prSet presAssocID="{509BDD3F-E53E-4594-A8EC-AB3C3F57CACB}" presName="bgRect" presStyleLbl="bgShp" presStyleIdx="1" presStyleCnt="2"/>
      <dgm:spPr/>
    </dgm:pt>
    <dgm:pt modelId="{72455487-84CD-4C6A-8CEB-E5863B8D102E}" type="pres">
      <dgm:prSet presAssocID="{509BDD3F-E53E-4594-A8EC-AB3C3F57CA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"/>
        </a:ext>
      </dgm:extLst>
    </dgm:pt>
    <dgm:pt modelId="{0014F2FD-B9EE-4F8E-8AFD-ADC2769EB2EB}" type="pres">
      <dgm:prSet presAssocID="{509BDD3F-E53E-4594-A8EC-AB3C3F57CACB}" presName="spaceRect" presStyleCnt="0"/>
      <dgm:spPr/>
    </dgm:pt>
    <dgm:pt modelId="{1F8210FB-917D-471E-8362-609DEF914AAD}" type="pres">
      <dgm:prSet presAssocID="{509BDD3F-E53E-4594-A8EC-AB3C3F57CAC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280BC24-9CA6-4CD6-8272-39DF4F604FDD}" srcId="{3841A906-B993-4452-A162-F7130CAEC90E}" destId="{509BDD3F-E53E-4594-A8EC-AB3C3F57CACB}" srcOrd="1" destOrd="0" parTransId="{AFA10535-85EA-4510-B7C9-8E48EB3021D4}" sibTransId="{0AA9B39A-1853-4FA0-BB83-6F0E5643752B}"/>
    <dgm:cxn modelId="{28B3383F-19E5-45C5-8384-E41229B23747}" srcId="{3841A906-B993-4452-A162-F7130CAEC90E}" destId="{5FD7087C-81A8-4F83-94B3-705F3E0014D7}" srcOrd="0" destOrd="0" parTransId="{D345D419-D756-456E-88BA-D09FDE862F5E}" sibTransId="{16B9CA79-69B4-4523-956E-20E9EA00DD2C}"/>
    <dgm:cxn modelId="{375DBC5D-D396-4476-B665-DAE56DB3FE2D}" type="presOf" srcId="{3841A906-B993-4452-A162-F7130CAEC90E}" destId="{AD24F719-C124-4295-85F3-F1FB2750A3B9}" srcOrd="0" destOrd="0" presId="urn:microsoft.com/office/officeart/2018/2/layout/IconVerticalSolidList"/>
    <dgm:cxn modelId="{7B793861-6E1D-41E8-BF5D-3B06F9B9F3CA}" type="presOf" srcId="{509BDD3F-E53E-4594-A8EC-AB3C3F57CACB}" destId="{1F8210FB-917D-471E-8362-609DEF914AAD}" srcOrd="0" destOrd="0" presId="urn:microsoft.com/office/officeart/2018/2/layout/IconVerticalSolidList"/>
    <dgm:cxn modelId="{9710BFF3-635C-4D39-9A5D-E69A6CACCA03}" type="presOf" srcId="{5FD7087C-81A8-4F83-94B3-705F3E0014D7}" destId="{63B4B72A-79FC-4BB7-9556-8EC592E850E3}" srcOrd="0" destOrd="0" presId="urn:microsoft.com/office/officeart/2018/2/layout/IconVerticalSolidList"/>
    <dgm:cxn modelId="{5F5DA548-EB23-4E38-9C76-39BBE9667F22}" type="presParOf" srcId="{AD24F719-C124-4295-85F3-F1FB2750A3B9}" destId="{2C2BA18E-B6A4-4B1B-9C7F-C2EE84ACE55F}" srcOrd="0" destOrd="0" presId="urn:microsoft.com/office/officeart/2018/2/layout/IconVerticalSolidList"/>
    <dgm:cxn modelId="{1DBC697D-3985-4A28-BA6B-4F3EA1D12380}" type="presParOf" srcId="{2C2BA18E-B6A4-4B1B-9C7F-C2EE84ACE55F}" destId="{9396D93D-3A54-4AF7-8E91-0F7F344DD811}" srcOrd="0" destOrd="0" presId="urn:microsoft.com/office/officeart/2018/2/layout/IconVerticalSolidList"/>
    <dgm:cxn modelId="{00AA51E6-A385-41CF-A8A1-1E4DE98B1ECB}" type="presParOf" srcId="{2C2BA18E-B6A4-4B1B-9C7F-C2EE84ACE55F}" destId="{D178BBEF-B544-4C9A-A1BC-5EA579579F0D}" srcOrd="1" destOrd="0" presId="urn:microsoft.com/office/officeart/2018/2/layout/IconVerticalSolidList"/>
    <dgm:cxn modelId="{CCCC8777-4868-43BE-9C4D-0A0EC21CB558}" type="presParOf" srcId="{2C2BA18E-B6A4-4B1B-9C7F-C2EE84ACE55F}" destId="{0EF7BCB0-EE00-4125-8FBD-D95BAFA99C54}" srcOrd="2" destOrd="0" presId="urn:microsoft.com/office/officeart/2018/2/layout/IconVerticalSolidList"/>
    <dgm:cxn modelId="{525365DD-0E27-49C2-B1CA-24A35A306637}" type="presParOf" srcId="{2C2BA18E-B6A4-4B1B-9C7F-C2EE84ACE55F}" destId="{63B4B72A-79FC-4BB7-9556-8EC592E850E3}" srcOrd="3" destOrd="0" presId="urn:microsoft.com/office/officeart/2018/2/layout/IconVerticalSolidList"/>
    <dgm:cxn modelId="{2C8097B1-28F9-401E-B065-2EDCA411749E}" type="presParOf" srcId="{AD24F719-C124-4295-85F3-F1FB2750A3B9}" destId="{6C93D81B-D45A-42BB-B98B-E78F149BCA62}" srcOrd="1" destOrd="0" presId="urn:microsoft.com/office/officeart/2018/2/layout/IconVerticalSolidList"/>
    <dgm:cxn modelId="{9F5F8338-7808-4A7B-99FA-8DA79C4C4B1B}" type="presParOf" srcId="{AD24F719-C124-4295-85F3-F1FB2750A3B9}" destId="{9A47B027-8AF4-4192-96A7-69654B098D18}" srcOrd="2" destOrd="0" presId="urn:microsoft.com/office/officeart/2018/2/layout/IconVerticalSolidList"/>
    <dgm:cxn modelId="{EB342E01-B39C-49EF-BA49-9AAFBF66C888}" type="presParOf" srcId="{9A47B027-8AF4-4192-96A7-69654B098D18}" destId="{63F9BAC7-9A8D-489A-A885-8E4B37B8D6F8}" srcOrd="0" destOrd="0" presId="urn:microsoft.com/office/officeart/2018/2/layout/IconVerticalSolidList"/>
    <dgm:cxn modelId="{9BD8215E-BB27-4EF2-8170-4E2C99666030}" type="presParOf" srcId="{9A47B027-8AF4-4192-96A7-69654B098D18}" destId="{72455487-84CD-4C6A-8CEB-E5863B8D102E}" srcOrd="1" destOrd="0" presId="urn:microsoft.com/office/officeart/2018/2/layout/IconVerticalSolidList"/>
    <dgm:cxn modelId="{B5185ACA-5A3E-4FC9-9E10-06272A3EBD1D}" type="presParOf" srcId="{9A47B027-8AF4-4192-96A7-69654B098D18}" destId="{0014F2FD-B9EE-4F8E-8AFD-ADC2769EB2EB}" srcOrd="2" destOrd="0" presId="urn:microsoft.com/office/officeart/2018/2/layout/IconVerticalSolidList"/>
    <dgm:cxn modelId="{45B55947-5F90-4BF1-BDFA-209975A32C4D}" type="presParOf" srcId="{9A47B027-8AF4-4192-96A7-69654B098D18}" destId="{1F8210FB-917D-471E-8362-609DEF914A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C44BC7-F293-4AC0-9E7A-AC30CF25517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3E4D19-743C-4A03-8826-6DD6CC72FACE}">
      <dgm:prSet/>
      <dgm:spPr/>
      <dgm:t>
        <a:bodyPr/>
        <a:lstStyle/>
        <a:p>
          <a:r>
            <a:rPr lang="en-US" i="1"/>
            <a:t>High analysis and escalation periods of False Positives alerts may lead to failure in recovery of loss in IP’s.</a:t>
          </a:r>
          <a:endParaRPr lang="en-US"/>
        </a:p>
      </dgm:t>
    </dgm:pt>
    <dgm:pt modelId="{1E45AEBA-F323-4969-B12A-8513F5696FCA}" type="parTrans" cxnId="{143949E3-6876-4BA7-8C4C-7847ED202C28}">
      <dgm:prSet/>
      <dgm:spPr/>
      <dgm:t>
        <a:bodyPr/>
        <a:lstStyle/>
        <a:p>
          <a:endParaRPr lang="en-US"/>
        </a:p>
      </dgm:t>
    </dgm:pt>
    <dgm:pt modelId="{87E8BECB-E484-474E-B705-BB9C0311DEDC}" type="sibTrans" cxnId="{143949E3-6876-4BA7-8C4C-7847ED202C2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D332D71-6A22-4D16-ABF4-EB56FC995DF2}">
      <dgm:prSet/>
      <dgm:spPr/>
      <dgm:t>
        <a:bodyPr/>
        <a:lstStyle/>
        <a:p>
          <a:r>
            <a:rPr lang="en-US" i="1"/>
            <a:t>Missing Logic and additional conditions in the existing alert system leading to high false positive alerts.</a:t>
          </a:r>
          <a:endParaRPr lang="en-US"/>
        </a:p>
      </dgm:t>
    </dgm:pt>
    <dgm:pt modelId="{5EF1EBB9-2A62-4E67-8B96-53ABA32A7DD5}" type="parTrans" cxnId="{2DEA60D2-2EEF-4710-913F-1FD46C14DB8E}">
      <dgm:prSet/>
      <dgm:spPr/>
      <dgm:t>
        <a:bodyPr/>
        <a:lstStyle/>
        <a:p>
          <a:endParaRPr lang="en-US"/>
        </a:p>
      </dgm:t>
    </dgm:pt>
    <dgm:pt modelId="{F95F422E-B3F0-45F5-A963-14946B9629D8}" type="sibTrans" cxnId="{2DEA60D2-2EEF-4710-913F-1FD46C14DB8E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DFB6287-1043-4BD5-B1EE-050C7B0C8EA4}">
      <dgm:prSet/>
      <dgm:spPr/>
      <dgm:t>
        <a:bodyPr/>
        <a:lstStyle/>
        <a:p>
          <a:r>
            <a:rPr lang="en-US" i="1"/>
            <a:t>Classification model considering either high precision or high recall will cause imbalance so the right metric would be F1 score.</a:t>
          </a:r>
          <a:endParaRPr lang="en-US"/>
        </a:p>
      </dgm:t>
    </dgm:pt>
    <dgm:pt modelId="{E97F1C1E-5F02-4DCC-B126-FE7CD17D00C0}" type="parTrans" cxnId="{091B4B0B-445D-4AA5-B217-008E9EF8BFC0}">
      <dgm:prSet/>
      <dgm:spPr/>
      <dgm:t>
        <a:bodyPr/>
        <a:lstStyle/>
        <a:p>
          <a:endParaRPr lang="en-US"/>
        </a:p>
      </dgm:t>
    </dgm:pt>
    <dgm:pt modelId="{57B2CC81-7E6C-40E2-89FC-FF1FB43DA465}" type="sibTrans" cxnId="{091B4B0B-445D-4AA5-B217-008E9EF8BFC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E4C2F26-4B28-6942-B4CA-EC2EB0E21ADC}" type="pres">
      <dgm:prSet presAssocID="{70C44BC7-F293-4AC0-9E7A-AC30CF25517D}" presName="Name0" presStyleCnt="0">
        <dgm:presLayoutVars>
          <dgm:animLvl val="lvl"/>
          <dgm:resizeHandles val="exact"/>
        </dgm:presLayoutVars>
      </dgm:prSet>
      <dgm:spPr/>
    </dgm:pt>
    <dgm:pt modelId="{3BD39687-1AC7-6F4A-BD32-2C804774349A}" type="pres">
      <dgm:prSet presAssocID="{FC3E4D19-743C-4A03-8826-6DD6CC72FACE}" presName="compositeNode" presStyleCnt="0">
        <dgm:presLayoutVars>
          <dgm:bulletEnabled val="1"/>
        </dgm:presLayoutVars>
      </dgm:prSet>
      <dgm:spPr/>
    </dgm:pt>
    <dgm:pt modelId="{BEA9FDE4-4C18-E144-8DF5-843609705BB6}" type="pres">
      <dgm:prSet presAssocID="{FC3E4D19-743C-4A03-8826-6DD6CC72FACE}" presName="bgRect" presStyleLbl="alignNode1" presStyleIdx="0" presStyleCnt="3"/>
      <dgm:spPr/>
    </dgm:pt>
    <dgm:pt modelId="{291681FE-0479-524E-9B57-E944CFEC67F6}" type="pres">
      <dgm:prSet presAssocID="{87E8BECB-E484-474E-B705-BB9C0311DED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15E34E7-510D-8043-95B3-80AA26CEC0F8}" type="pres">
      <dgm:prSet presAssocID="{FC3E4D19-743C-4A03-8826-6DD6CC72FACE}" presName="nodeRect" presStyleLbl="alignNode1" presStyleIdx="0" presStyleCnt="3">
        <dgm:presLayoutVars>
          <dgm:bulletEnabled val="1"/>
        </dgm:presLayoutVars>
      </dgm:prSet>
      <dgm:spPr/>
    </dgm:pt>
    <dgm:pt modelId="{85FD129B-0B5A-3E4C-B10C-B5CDC80A7A41}" type="pres">
      <dgm:prSet presAssocID="{87E8BECB-E484-474E-B705-BB9C0311DEDC}" presName="sibTrans" presStyleCnt="0"/>
      <dgm:spPr/>
    </dgm:pt>
    <dgm:pt modelId="{6F37D0CC-61ED-2740-AB42-CB1A521C3535}" type="pres">
      <dgm:prSet presAssocID="{7D332D71-6A22-4D16-ABF4-EB56FC995DF2}" presName="compositeNode" presStyleCnt="0">
        <dgm:presLayoutVars>
          <dgm:bulletEnabled val="1"/>
        </dgm:presLayoutVars>
      </dgm:prSet>
      <dgm:spPr/>
    </dgm:pt>
    <dgm:pt modelId="{624B76F6-188B-2E41-A5FB-213B6EC0A7A5}" type="pres">
      <dgm:prSet presAssocID="{7D332D71-6A22-4D16-ABF4-EB56FC995DF2}" presName="bgRect" presStyleLbl="alignNode1" presStyleIdx="1" presStyleCnt="3"/>
      <dgm:spPr/>
    </dgm:pt>
    <dgm:pt modelId="{61D43D22-28E0-EE4B-B32E-7ABA049493E0}" type="pres">
      <dgm:prSet presAssocID="{F95F422E-B3F0-45F5-A963-14946B9629D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501720A0-AB9E-8345-B0E9-FA54FE640839}" type="pres">
      <dgm:prSet presAssocID="{7D332D71-6A22-4D16-ABF4-EB56FC995DF2}" presName="nodeRect" presStyleLbl="alignNode1" presStyleIdx="1" presStyleCnt="3">
        <dgm:presLayoutVars>
          <dgm:bulletEnabled val="1"/>
        </dgm:presLayoutVars>
      </dgm:prSet>
      <dgm:spPr/>
    </dgm:pt>
    <dgm:pt modelId="{BC7E0EAF-F3C6-EC47-808B-5E71AD7FE15E}" type="pres">
      <dgm:prSet presAssocID="{F95F422E-B3F0-45F5-A963-14946B9629D8}" presName="sibTrans" presStyleCnt="0"/>
      <dgm:spPr/>
    </dgm:pt>
    <dgm:pt modelId="{B4E9C424-6CC5-B847-B112-0F4C00E9921A}" type="pres">
      <dgm:prSet presAssocID="{1DFB6287-1043-4BD5-B1EE-050C7B0C8EA4}" presName="compositeNode" presStyleCnt="0">
        <dgm:presLayoutVars>
          <dgm:bulletEnabled val="1"/>
        </dgm:presLayoutVars>
      </dgm:prSet>
      <dgm:spPr/>
    </dgm:pt>
    <dgm:pt modelId="{C398A764-D6CC-A14D-BCEB-226CCC4C2B01}" type="pres">
      <dgm:prSet presAssocID="{1DFB6287-1043-4BD5-B1EE-050C7B0C8EA4}" presName="bgRect" presStyleLbl="alignNode1" presStyleIdx="2" presStyleCnt="3"/>
      <dgm:spPr/>
    </dgm:pt>
    <dgm:pt modelId="{359459DC-6E1E-014F-9235-5F154CD69C9B}" type="pres">
      <dgm:prSet presAssocID="{57B2CC81-7E6C-40E2-89FC-FF1FB43DA46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7377A23-45C2-6A48-93B4-5626F0BE624E}" type="pres">
      <dgm:prSet presAssocID="{1DFB6287-1043-4BD5-B1EE-050C7B0C8EA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91B4B0B-445D-4AA5-B217-008E9EF8BFC0}" srcId="{70C44BC7-F293-4AC0-9E7A-AC30CF25517D}" destId="{1DFB6287-1043-4BD5-B1EE-050C7B0C8EA4}" srcOrd="2" destOrd="0" parTransId="{E97F1C1E-5F02-4DCC-B126-FE7CD17D00C0}" sibTransId="{57B2CC81-7E6C-40E2-89FC-FF1FB43DA465}"/>
    <dgm:cxn modelId="{7CF8472C-77E6-B949-BC89-7BD0E5C00E16}" type="presOf" srcId="{7D332D71-6A22-4D16-ABF4-EB56FC995DF2}" destId="{624B76F6-188B-2E41-A5FB-213B6EC0A7A5}" srcOrd="0" destOrd="0" presId="urn:microsoft.com/office/officeart/2016/7/layout/LinearBlockProcessNumbered"/>
    <dgm:cxn modelId="{7F88673E-9F50-EF43-AF1D-6D148FA2B03A}" type="presOf" srcId="{FC3E4D19-743C-4A03-8826-6DD6CC72FACE}" destId="{BEA9FDE4-4C18-E144-8DF5-843609705BB6}" srcOrd="0" destOrd="0" presId="urn:microsoft.com/office/officeart/2016/7/layout/LinearBlockProcessNumbered"/>
    <dgm:cxn modelId="{CAC3196E-37FB-B449-BA0E-7AD942A7CC94}" type="presOf" srcId="{70C44BC7-F293-4AC0-9E7A-AC30CF25517D}" destId="{8E4C2F26-4B28-6942-B4CA-EC2EB0E21ADC}" srcOrd="0" destOrd="0" presId="urn:microsoft.com/office/officeart/2016/7/layout/LinearBlockProcessNumbered"/>
    <dgm:cxn modelId="{42912B6E-82F3-3C4B-9077-CF8029916EFB}" type="presOf" srcId="{87E8BECB-E484-474E-B705-BB9C0311DEDC}" destId="{291681FE-0479-524E-9B57-E944CFEC67F6}" srcOrd="0" destOrd="0" presId="urn:microsoft.com/office/officeart/2016/7/layout/LinearBlockProcessNumbered"/>
    <dgm:cxn modelId="{B28C6696-5780-E04A-936E-1C4D128634C8}" type="presOf" srcId="{7D332D71-6A22-4D16-ABF4-EB56FC995DF2}" destId="{501720A0-AB9E-8345-B0E9-FA54FE640839}" srcOrd="1" destOrd="0" presId="urn:microsoft.com/office/officeart/2016/7/layout/LinearBlockProcessNumbered"/>
    <dgm:cxn modelId="{9E8B9299-CA83-A342-8382-AEDF35C96BE4}" type="presOf" srcId="{57B2CC81-7E6C-40E2-89FC-FF1FB43DA465}" destId="{359459DC-6E1E-014F-9235-5F154CD69C9B}" srcOrd="0" destOrd="0" presId="urn:microsoft.com/office/officeart/2016/7/layout/LinearBlockProcessNumbered"/>
    <dgm:cxn modelId="{B53FE4B2-AC16-5F4E-B5A3-CFFF7025A807}" type="presOf" srcId="{1DFB6287-1043-4BD5-B1EE-050C7B0C8EA4}" destId="{C398A764-D6CC-A14D-BCEB-226CCC4C2B01}" srcOrd="0" destOrd="0" presId="urn:microsoft.com/office/officeart/2016/7/layout/LinearBlockProcessNumbered"/>
    <dgm:cxn modelId="{2DEA60D2-2EEF-4710-913F-1FD46C14DB8E}" srcId="{70C44BC7-F293-4AC0-9E7A-AC30CF25517D}" destId="{7D332D71-6A22-4D16-ABF4-EB56FC995DF2}" srcOrd="1" destOrd="0" parTransId="{5EF1EBB9-2A62-4E67-8B96-53ABA32A7DD5}" sibTransId="{F95F422E-B3F0-45F5-A963-14946B9629D8}"/>
    <dgm:cxn modelId="{AEFCA4DF-E19C-414E-8347-BE907CFC306B}" type="presOf" srcId="{1DFB6287-1043-4BD5-B1EE-050C7B0C8EA4}" destId="{87377A23-45C2-6A48-93B4-5626F0BE624E}" srcOrd="1" destOrd="0" presId="urn:microsoft.com/office/officeart/2016/7/layout/LinearBlockProcessNumbered"/>
    <dgm:cxn modelId="{143949E3-6876-4BA7-8C4C-7847ED202C28}" srcId="{70C44BC7-F293-4AC0-9E7A-AC30CF25517D}" destId="{FC3E4D19-743C-4A03-8826-6DD6CC72FACE}" srcOrd="0" destOrd="0" parTransId="{1E45AEBA-F323-4969-B12A-8513F5696FCA}" sibTransId="{87E8BECB-E484-474E-B705-BB9C0311DEDC}"/>
    <dgm:cxn modelId="{C5BF00E8-8A35-D749-87CA-B257EF7D07EA}" type="presOf" srcId="{F95F422E-B3F0-45F5-A963-14946B9629D8}" destId="{61D43D22-28E0-EE4B-B32E-7ABA049493E0}" srcOrd="0" destOrd="0" presId="urn:microsoft.com/office/officeart/2016/7/layout/LinearBlockProcessNumbered"/>
    <dgm:cxn modelId="{A1AC7CEB-0E2F-D24C-B716-0DDCBCD2168D}" type="presOf" srcId="{FC3E4D19-743C-4A03-8826-6DD6CC72FACE}" destId="{215E34E7-510D-8043-95B3-80AA26CEC0F8}" srcOrd="1" destOrd="0" presId="urn:microsoft.com/office/officeart/2016/7/layout/LinearBlockProcessNumbered"/>
    <dgm:cxn modelId="{B165918F-F419-3B40-9CC7-17597AA1739C}" type="presParOf" srcId="{8E4C2F26-4B28-6942-B4CA-EC2EB0E21ADC}" destId="{3BD39687-1AC7-6F4A-BD32-2C804774349A}" srcOrd="0" destOrd="0" presId="urn:microsoft.com/office/officeart/2016/7/layout/LinearBlockProcessNumbered"/>
    <dgm:cxn modelId="{DE611BF3-64EC-2F49-AE13-5F434264C01C}" type="presParOf" srcId="{3BD39687-1AC7-6F4A-BD32-2C804774349A}" destId="{BEA9FDE4-4C18-E144-8DF5-843609705BB6}" srcOrd="0" destOrd="0" presId="urn:microsoft.com/office/officeart/2016/7/layout/LinearBlockProcessNumbered"/>
    <dgm:cxn modelId="{537C85C9-87F4-C541-A9C8-9AA5AB1A8C5C}" type="presParOf" srcId="{3BD39687-1AC7-6F4A-BD32-2C804774349A}" destId="{291681FE-0479-524E-9B57-E944CFEC67F6}" srcOrd="1" destOrd="0" presId="urn:microsoft.com/office/officeart/2016/7/layout/LinearBlockProcessNumbered"/>
    <dgm:cxn modelId="{C9056A47-7C28-D645-813F-8F6E9D9743D7}" type="presParOf" srcId="{3BD39687-1AC7-6F4A-BD32-2C804774349A}" destId="{215E34E7-510D-8043-95B3-80AA26CEC0F8}" srcOrd="2" destOrd="0" presId="urn:microsoft.com/office/officeart/2016/7/layout/LinearBlockProcessNumbered"/>
    <dgm:cxn modelId="{B28ACB04-8011-204E-9BD5-56518F94D428}" type="presParOf" srcId="{8E4C2F26-4B28-6942-B4CA-EC2EB0E21ADC}" destId="{85FD129B-0B5A-3E4C-B10C-B5CDC80A7A41}" srcOrd="1" destOrd="0" presId="urn:microsoft.com/office/officeart/2016/7/layout/LinearBlockProcessNumbered"/>
    <dgm:cxn modelId="{0B2223F6-A9C6-CD41-9F9E-0A1F1954185D}" type="presParOf" srcId="{8E4C2F26-4B28-6942-B4CA-EC2EB0E21ADC}" destId="{6F37D0CC-61ED-2740-AB42-CB1A521C3535}" srcOrd="2" destOrd="0" presId="urn:microsoft.com/office/officeart/2016/7/layout/LinearBlockProcessNumbered"/>
    <dgm:cxn modelId="{1050BDBB-9936-D549-9DAC-B430CCB78114}" type="presParOf" srcId="{6F37D0CC-61ED-2740-AB42-CB1A521C3535}" destId="{624B76F6-188B-2E41-A5FB-213B6EC0A7A5}" srcOrd="0" destOrd="0" presId="urn:microsoft.com/office/officeart/2016/7/layout/LinearBlockProcessNumbered"/>
    <dgm:cxn modelId="{0FC96DBC-B2BB-604B-A3DF-D734A23E2F04}" type="presParOf" srcId="{6F37D0CC-61ED-2740-AB42-CB1A521C3535}" destId="{61D43D22-28E0-EE4B-B32E-7ABA049493E0}" srcOrd="1" destOrd="0" presId="urn:microsoft.com/office/officeart/2016/7/layout/LinearBlockProcessNumbered"/>
    <dgm:cxn modelId="{32960D68-7134-B24E-B48E-9E3E01CCDC0B}" type="presParOf" srcId="{6F37D0CC-61ED-2740-AB42-CB1A521C3535}" destId="{501720A0-AB9E-8345-B0E9-FA54FE640839}" srcOrd="2" destOrd="0" presId="urn:microsoft.com/office/officeart/2016/7/layout/LinearBlockProcessNumbered"/>
    <dgm:cxn modelId="{027C60B2-5388-BC45-9FF1-B41E2F03204D}" type="presParOf" srcId="{8E4C2F26-4B28-6942-B4CA-EC2EB0E21ADC}" destId="{BC7E0EAF-F3C6-EC47-808B-5E71AD7FE15E}" srcOrd="3" destOrd="0" presId="urn:microsoft.com/office/officeart/2016/7/layout/LinearBlockProcessNumbered"/>
    <dgm:cxn modelId="{232D7ECA-62F5-6347-A8D9-CB8CFDDD7BE9}" type="presParOf" srcId="{8E4C2F26-4B28-6942-B4CA-EC2EB0E21ADC}" destId="{B4E9C424-6CC5-B847-B112-0F4C00E9921A}" srcOrd="4" destOrd="0" presId="urn:microsoft.com/office/officeart/2016/7/layout/LinearBlockProcessNumbered"/>
    <dgm:cxn modelId="{7BF68EE7-6C7A-304E-A898-842AD1A36F5D}" type="presParOf" srcId="{B4E9C424-6CC5-B847-B112-0F4C00E9921A}" destId="{C398A764-D6CC-A14D-BCEB-226CCC4C2B01}" srcOrd="0" destOrd="0" presId="urn:microsoft.com/office/officeart/2016/7/layout/LinearBlockProcessNumbered"/>
    <dgm:cxn modelId="{AFD7D95F-7BC4-4849-BDD5-10F376304AED}" type="presParOf" srcId="{B4E9C424-6CC5-B847-B112-0F4C00E9921A}" destId="{359459DC-6E1E-014F-9235-5F154CD69C9B}" srcOrd="1" destOrd="0" presId="urn:microsoft.com/office/officeart/2016/7/layout/LinearBlockProcessNumbered"/>
    <dgm:cxn modelId="{A3F85838-77AD-B148-8BE0-AEA4B63EE70C}" type="presParOf" srcId="{B4E9C424-6CC5-B847-B112-0F4C00E9921A}" destId="{87377A23-45C2-6A48-93B4-5626F0BE624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B8F883-219C-4B5F-92F7-0CD8C90C72B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B0FBBE3-88D4-4C9F-A4F9-7147186D3251}">
      <dgm:prSet/>
      <dgm:spPr/>
      <dgm:t>
        <a:bodyPr/>
        <a:lstStyle/>
        <a:p>
          <a:r>
            <a:rPr lang="en-US" i="1"/>
            <a:t>Must apply a differentiating factor or rule condition.</a:t>
          </a:r>
          <a:endParaRPr lang="en-US"/>
        </a:p>
      </dgm:t>
    </dgm:pt>
    <dgm:pt modelId="{52ECD6FF-EA57-4B20-94E6-D88B3FA4F6AE}" type="parTrans" cxnId="{726AC597-2EB6-4A36-8EB9-DED24D5F17E8}">
      <dgm:prSet/>
      <dgm:spPr/>
      <dgm:t>
        <a:bodyPr/>
        <a:lstStyle/>
        <a:p>
          <a:endParaRPr lang="en-US"/>
        </a:p>
      </dgm:t>
    </dgm:pt>
    <dgm:pt modelId="{D590F3BA-A2ED-409B-AE19-879F933D327F}" type="sibTrans" cxnId="{726AC597-2EB6-4A36-8EB9-DED24D5F17E8}">
      <dgm:prSet/>
      <dgm:spPr/>
      <dgm:t>
        <a:bodyPr/>
        <a:lstStyle/>
        <a:p>
          <a:endParaRPr lang="en-US"/>
        </a:p>
      </dgm:t>
    </dgm:pt>
    <dgm:pt modelId="{AC4A17D4-0465-4344-88E6-B54B0F0FE9C4}">
      <dgm:prSet/>
      <dgm:spPr/>
      <dgm:t>
        <a:bodyPr/>
        <a:lstStyle/>
        <a:p>
          <a:r>
            <a:rPr lang="en-US" i="1"/>
            <a:t>Before constraining the rule, it must be tested silently. </a:t>
          </a:r>
          <a:endParaRPr lang="en-US"/>
        </a:p>
      </dgm:t>
    </dgm:pt>
    <dgm:pt modelId="{04DBD875-6774-42EF-8A78-E57AF965FA77}" type="parTrans" cxnId="{1E041D6E-BA98-4398-9918-1D39FD1B2139}">
      <dgm:prSet/>
      <dgm:spPr/>
      <dgm:t>
        <a:bodyPr/>
        <a:lstStyle/>
        <a:p>
          <a:endParaRPr lang="en-US"/>
        </a:p>
      </dgm:t>
    </dgm:pt>
    <dgm:pt modelId="{D4ECFFD2-0941-4620-A187-CA246CB40D1C}" type="sibTrans" cxnId="{1E041D6E-BA98-4398-9918-1D39FD1B2139}">
      <dgm:prSet/>
      <dgm:spPr/>
      <dgm:t>
        <a:bodyPr/>
        <a:lstStyle/>
        <a:p>
          <a:endParaRPr lang="en-US"/>
        </a:p>
      </dgm:t>
    </dgm:pt>
    <dgm:pt modelId="{E0598B0F-25B6-4EA1-9B06-E2E49D6E5C18}">
      <dgm:prSet/>
      <dgm:spPr/>
      <dgm:t>
        <a:bodyPr/>
        <a:lstStyle/>
        <a:p>
          <a:r>
            <a:rPr lang="en-US" i="1"/>
            <a:t>Evaluation on the duration of the false positive alert investigation.</a:t>
          </a:r>
          <a:endParaRPr lang="en-US"/>
        </a:p>
      </dgm:t>
    </dgm:pt>
    <dgm:pt modelId="{6795081B-FF5F-4DEA-9389-BCD40D6E1F11}" type="parTrans" cxnId="{BD613540-2F34-459F-BB05-A6CE6AA58BAD}">
      <dgm:prSet/>
      <dgm:spPr/>
      <dgm:t>
        <a:bodyPr/>
        <a:lstStyle/>
        <a:p>
          <a:endParaRPr lang="en-US"/>
        </a:p>
      </dgm:t>
    </dgm:pt>
    <dgm:pt modelId="{657EA486-C739-4D8A-A0FE-9DBB9195E417}" type="sibTrans" cxnId="{BD613540-2F34-459F-BB05-A6CE6AA58BAD}">
      <dgm:prSet/>
      <dgm:spPr/>
      <dgm:t>
        <a:bodyPr/>
        <a:lstStyle/>
        <a:p>
          <a:endParaRPr lang="en-US"/>
        </a:p>
      </dgm:t>
    </dgm:pt>
    <dgm:pt modelId="{49543D33-3D7A-4AE1-A240-2DD92F7F0063}">
      <dgm:prSet/>
      <dgm:spPr/>
      <dgm:t>
        <a:bodyPr/>
        <a:lstStyle/>
        <a:p>
          <a:r>
            <a:rPr lang="en-US" i="1"/>
            <a:t>Must consider F1 measure instead of recall or precision.</a:t>
          </a:r>
          <a:endParaRPr lang="en-US"/>
        </a:p>
      </dgm:t>
    </dgm:pt>
    <dgm:pt modelId="{27E0BE03-D6D9-4752-913C-A5F52EFD325F}" type="parTrans" cxnId="{C18AD057-4A46-45AE-8933-05FD31EC6A67}">
      <dgm:prSet/>
      <dgm:spPr/>
      <dgm:t>
        <a:bodyPr/>
        <a:lstStyle/>
        <a:p>
          <a:endParaRPr lang="en-US"/>
        </a:p>
      </dgm:t>
    </dgm:pt>
    <dgm:pt modelId="{AFC61CE8-D077-4034-AB02-617C6894CEB7}" type="sibTrans" cxnId="{C18AD057-4A46-45AE-8933-05FD31EC6A67}">
      <dgm:prSet/>
      <dgm:spPr/>
      <dgm:t>
        <a:bodyPr/>
        <a:lstStyle/>
        <a:p>
          <a:endParaRPr lang="en-US"/>
        </a:p>
      </dgm:t>
    </dgm:pt>
    <dgm:pt modelId="{74F6143D-2904-42AB-B1B2-125C9D59DE18}">
      <dgm:prSet/>
      <dgm:spPr/>
      <dgm:t>
        <a:bodyPr/>
        <a:lstStyle/>
        <a:p>
          <a:r>
            <a:rPr lang="en-US" i="1"/>
            <a:t>Shut down non-functional systems, performing patches on systems that are vulnerable, Network Traffic Limitations, Assets Knowledge, Insider risk management infrastructure.</a:t>
          </a:r>
          <a:endParaRPr lang="en-US"/>
        </a:p>
      </dgm:t>
    </dgm:pt>
    <dgm:pt modelId="{675C3805-463E-4A75-BBF9-596CBCDD0A8A}" type="parTrans" cxnId="{40A9F6F0-95D0-42E1-A177-2BCA314510B4}">
      <dgm:prSet/>
      <dgm:spPr/>
      <dgm:t>
        <a:bodyPr/>
        <a:lstStyle/>
        <a:p>
          <a:endParaRPr lang="en-US"/>
        </a:p>
      </dgm:t>
    </dgm:pt>
    <dgm:pt modelId="{AEA3B262-1953-45FA-AD5C-40CA4CF8C2D1}" type="sibTrans" cxnId="{40A9F6F0-95D0-42E1-A177-2BCA314510B4}">
      <dgm:prSet/>
      <dgm:spPr/>
      <dgm:t>
        <a:bodyPr/>
        <a:lstStyle/>
        <a:p>
          <a:endParaRPr lang="en-US"/>
        </a:p>
      </dgm:t>
    </dgm:pt>
    <dgm:pt modelId="{5665F251-8868-4512-9624-F9B46BB06C99}">
      <dgm:prSet/>
      <dgm:spPr/>
      <dgm:t>
        <a:bodyPr/>
        <a:lstStyle/>
        <a:p>
          <a:r>
            <a:rPr lang="en-US" i="1"/>
            <a:t>High Risk and Low Risk groups must be further set in group policy based on various segments such as the Projects, Roles, Departments, Access levels for an organized alert system.</a:t>
          </a:r>
          <a:endParaRPr lang="en-US"/>
        </a:p>
      </dgm:t>
    </dgm:pt>
    <dgm:pt modelId="{203B1E3A-0665-498E-AD5E-785C648B03EE}" type="parTrans" cxnId="{D9E1306E-D6E9-419F-B470-56CD225C006C}">
      <dgm:prSet/>
      <dgm:spPr/>
      <dgm:t>
        <a:bodyPr/>
        <a:lstStyle/>
        <a:p>
          <a:endParaRPr lang="en-US"/>
        </a:p>
      </dgm:t>
    </dgm:pt>
    <dgm:pt modelId="{AD621C81-6558-4235-BE5F-10D34F5CDEFD}" type="sibTrans" cxnId="{D9E1306E-D6E9-419F-B470-56CD225C006C}">
      <dgm:prSet/>
      <dgm:spPr/>
      <dgm:t>
        <a:bodyPr/>
        <a:lstStyle/>
        <a:p>
          <a:endParaRPr lang="en-US"/>
        </a:p>
      </dgm:t>
    </dgm:pt>
    <dgm:pt modelId="{6F77F052-ECD5-4AE4-85AD-0B7E8490C26F}">
      <dgm:prSet/>
      <dgm:spPr/>
      <dgm:t>
        <a:bodyPr/>
        <a:lstStyle/>
        <a:p>
          <a:r>
            <a:rPr lang="en-US" i="1"/>
            <a:t>Right amalgamation of automation tools, strategy and people will strengthen GE Aviation’s defenses and save costs. </a:t>
          </a:r>
          <a:endParaRPr lang="en-US"/>
        </a:p>
      </dgm:t>
    </dgm:pt>
    <dgm:pt modelId="{B3A07FFA-CD9F-4E5C-90A3-A3F82020AE8A}" type="parTrans" cxnId="{78A32F80-DF04-4A1F-A784-6A3A94D1C1B1}">
      <dgm:prSet/>
      <dgm:spPr/>
      <dgm:t>
        <a:bodyPr/>
        <a:lstStyle/>
        <a:p>
          <a:endParaRPr lang="en-US"/>
        </a:p>
      </dgm:t>
    </dgm:pt>
    <dgm:pt modelId="{6CC71310-E9CB-415B-9A20-B934FC94FE32}" type="sibTrans" cxnId="{78A32F80-DF04-4A1F-A784-6A3A94D1C1B1}">
      <dgm:prSet/>
      <dgm:spPr/>
      <dgm:t>
        <a:bodyPr/>
        <a:lstStyle/>
        <a:p>
          <a:endParaRPr lang="en-US"/>
        </a:p>
      </dgm:t>
    </dgm:pt>
    <dgm:pt modelId="{2223D11E-7780-1241-803C-87F7C835F0C3}" type="pres">
      <dgm:prSet presAssocID="{B1B8F883-219C-4B5F-92F7-0CD8C90C72B3}" presName="diagram" presStyleCnt="0">
        <dgm:presLayoutVars>
          <dgm:dir/>
          <dgm:resizeHandles val="exact"/>
        </dgm:presLayoutVars>
      </dgm:prSet>
      <dgm:spPr/>
    </dgm:pt>
    <dgm:pt modelId="{DBB78A8C-820E-214A-9886-E901810901EA}" type="pres">
      <dgm:prSet presAssocID="{4B0FBBE3-88D4-4C9F-A4F9-7147186D3251}" presName="node" presStyleLbl="node1" presStyleIdx="0" presStyleCnt="7">
        <dgm:presLayoutVars>
          <dgm:bulletEnabled val="1"/>
        </dgm:presLayoutVars>
      </dgm:prSet>
      <dgm:spPr/>
    </dgm:pt>
    <dgm:pt modelId="{4A7B46B8-A962-DC45-9B54-4C43A871DA4E}" type="pres">
      <dgm:prSet presAssocID="{D590F3BA-A2ED-409B-AE19-879F933D327F}" presName="sibTrans" presStyleCnt="0"/>
      <dgm:spPr/>
    </dgm:pt>
    <dgm:pt modelId="{C81F7C81-B27E-D049-B4F7-3A6A9200978F}" type="pres">
      <dgm:prSet presAssocID="{AC4A17D4-0465-4344-88E6-B54B0F0FE9C4}" presName="node" presStyleLbl="node1" presStyleIdx="1" presStyleCnt="7">
        <dgm:presLayoutVars>
          <dgm:bulletEnabled val="1"/>
        </dgm:presLayoutVars>
      </dgm:prSet>
      <dgm:spPr/>
    </dgm:pt>
    <dgm:pt modelId="{62A7B78F-6153-2E43-9893-4CC405E86579}" type="pres">
      <dgm:prSet presAssocID="{D4ECFFD2-0941-4620-A187-CA246CB40D1C}" presName="sibTrans" presStyleCnt="0"/>
      <dgm:spPr/>
    </dgm:pt>
    <dgm:pt modelId="{1C0154C9-A9A5-5941-91FA-4C0BF0C68DA7}" type="pres">
      <dgm:prSet presAssocID="{E0598B0F-25B6-4EA1-9B06-E2E49D6E5C18}" presName="node" presStyleLbl="node1" presStyleIdx="2" presStyleCnt="7">
        <dgm:presLayoutVars>
          <dgm:bulletEnabled val="1"/>
        </dgm:presLayoutVars>
      </dgm:prSet>
      <dgm:spPr/>
    </dgm:pt>
    <dgm:pt modelId="{93BDB28F-A529-A34E-9B25-C0F95DEADFD9}" type="pres">
      <dgm:prSet presAssocID="{657EA486-C739-4D8A-A0FE-9DBB9195E417}" presName="sibTrans" presStyleCnt="0"/>
      <dgm:spPr/>
    </dgm:pt>
    <dgm:pt modelId="{EA035BE0-480C-114C-8A27-1EA889CDB4EA}" type="pres">
      <dgm:prSet presAssocID="{49543D33-3D7A-4AE1-A240-2DD92F7F0063}" presName="node" presStyleLbl="node1" presStyleIdx="3" presStyleCnt="7">
        <dgm:presLayoutVars>
          <dgm:bulletEnabled val="1"/>
        </dgm:presLayoutVars>
      </dgm:prSet>
      <dgm:spPr/>
    </dgm:pt>
    <dgm:pt modelId="{EF508760-67FD-D643-8959-DEC4B652BADB}" type="pres">
      <dgm:prSet presAssocID="{AFC61CE8-D077-4034-AB02-617C6894CEB7}" presName="sibTrans" presStyleCnt="0"/>
      <dgm:spPr/>
    </dgm:pt>
    <dgm:pt modelId="{73DCC635-0916-5E43-BE48-F6202D02EB6E}" type="pres">
      <dgm:prSet presAssocID="{74F6143D-2904-42AB-B1B2-125C9D59DE18}" presName="node" presStyleLbl="node1" presStyleIdx="4" presStyleCnt="7">
        <dgm:presLayoutVars>
          <dgm:bulletEnabled val="1"/>
        </dgm:presLayoutVars>
      </dgm:prSet>
      <dgm:spPr/>
    </dgm:pt>
    <dgm:pt modelId="{1A5CCBF0-D206-624C-B88F-AFF23BF2A261}" type="pres">
      <dgm:prSet presAssocID="{AEA3B262-1953-45FA-AD5C-40CA4CF8C2D1}" presName="sibTrans" presStyleCnt="0"/>
      <dgm:spPr/>
    </dgm:pt>
    <dgm:pt modelId="{BB2E90A3-8651-A340-A923-62B5326B058E}" type="pres">
      <dgm:prSet presAssocID="{5665F251-8868-4512-9624-F9B46BB06C99}" presName="node" presStyleLbl="node1" presStyleIdx="5" presStyleCnt="7">
        <dgm:presLayoutVars>
          <dgm:bulletEnabled val="1"/>
        </dgm:presLayoutVars>
      </dgm:prSet>
      <dgm:spPr/>
    </dgm:pt>
    <dgm:pt modelId="{A70D779F-0AA0-8F44-A0C9-D3084E336885}" type="pres">
      <dgm:prSet presAssocID="{AD621C81-6558-4235-BE5F-10D34F5CDEFD}" presName="sibTrans" presStyleCnt="0"/>
      <dgm:spPr/>
    </dgm:pt>
    <dgm:pt modelId="{FD3418EE-F76A-F940-B6A5-9DA165A73BB9}" type="pres">
      <dgm:prSet presAssocID="{6F77F052-ECD5-4AE4-85AD-0B7E8490C26F}" presName="node" presStyleLbl="node1" presStyleIdx="6" presStyleCnt="7">
        <dgm:presLayoutVars>
          <dgm:bulletEnabled val="1"/>
        </dgm:presLayoutVars>
      </dgm:prSet>
      <dgm:spPr/>
    </dgm:pt>
  </dgm:ptLst>
  <dgm:cxnLst>
    <dgm:cxn modelId="{A0A0FD0B-DA3E-434E-A241-D1350D3DED4F}" type="presOf" srcId="{6F77F052-ECD5-4AE4-85AD-0B7E8490C26F}" destId="{FD3418EE-F76A-F940-B6A5-9DA165A73BB9}" srcOrd="0" destOrd="0" presId="urn:microsoft.com/office/officeart/2005/8/layout/default"/>
    <dgm:cxn modelId="{62937C11-67D3-7142-839F-E1A71C271EFD}" type="presOf" srcId="{AC4A17D4-0465-4344-88E6-B54B0F0FE9C4}" destId="{C81F7C81-B27E-D049-B4F7-3A6A9200978F}" srcOrd="0" destOrd="0" presId="urn:microsoft.com/office/officeart/2005/8/layout/default"/>
    <dgm:cxn modelId="{5D7C9D27-225D-A149-9121-8EE010012FBD}" type="presOf" srcId="{5665F251-8868-4512-9624-F9B46BB06C99}" destId="{BB2E90A3-8651-A340-A923-62B5326B058E}" srcOrd="0" destOrd="0" presId="urn:microsoft.com/office/officeart/2005/8/layout/default"/>
    <dgm:cxn modelId="{1AA82339-CF3D-3D4C-8E92-D4A4254443BB}" type="presOf" srcId="{4B0FBBE3-88D4-4C9F-A4F9-7147186D3251}" destId="{DBB78A8C-820E-214A-9886-E901810901EA}" srcOrd="0" destOrd="0" presId="urn:microsoft.com/office/officeart/2005/8/layout/default"/>
    <dgm:cxn modelId="{BD613540-2F34-459F-BB05-A6CE6AA58BAD}" srcId="{B1B8F883-219C-4B5F-92F7-0CD8C90C72B3}" destId="{E0598B0F-25B6-4EA1-9B06-E2E49D6E5C18}" srcOrd="2" destOrd="0" parTransId="{6795081B-FF5F-4DEA-9389-BCD40D6E1F11}" sibTransId="{657EA486-C739-4D8A-A0FE-9DBB9195E417}"/>
    <dgm:cxn modelId="{C18AD057-4A46-45AE-8933-05FD31EC6A67}" srcId="{B1B8F883-219C-4B5F-92F7-0CD8C90C72B3}" destId="{49543D33-3D7A-4AE1-A240-2DD92F7F0063}" srcOrd="3" destOrd="0" parTransId="{27E0BE03-D6D9-4752-913C-A5F52EFD325F}" sibTransId="{AFC61CE8-D077-4034-AB02-617C6894CEB7}"/>
    <dgm:cxn modelId="{1E041D6E-BA98-4398-9918-1D39FD1B2139}" srcId="{B1B8F883-219C-4B5F-92F7-0CD8C90C72B3}" destId="{AC4A17D4-0465-4344-88E6-B54B0F0FE9C4}" srcOrd="1" destOrd="0" parTransId="{04DBD875-6774-42EF-8A78-E57AF965FA77}" sibTransId="{D4ECFFD2-0941-4620-A187-CA246CB40D1C}"/>
    <dgm:cxn modelId="{D9E1306E-D6E9-419F-B470-56CD225C006C}" srcId="{B1B8F883-219C-4B5F-92F7-0CD8C90C72B3}" destId="{5665F251-8868-4512-9624-F9B46BB06C99}" srcOrd="5" destOrd="0" parTransId="{203B1E3A-0665-498E-AD5E-785C648B03EE}" sibTransId="{AD621C81-6558-4235-BE5F-10D34F5CDEFD}"/>
    <dgm:cxn modelId="{78A32F80-DF04-4A1F-A784-6A3A94D1C1B1}" srcId="{B1B8F883-219C-4B5F-92F7-0CD8C90C72B3}" destId="{6F77F052-ECD5-4AE4-85AD-0B7E8490C26F}" srcOrd="6" destOrd="0" parTransId="{B3A07FFA-CD9F-4E5C-90A3-A3F82020AE8A}" sibTransId="{6CC71310-E9CB-415B-9A20-B934FC94FE32}"/>
    <dgm:cxn modelId="{726AC597-2EB6-4A36-8EB9-DED24D5F17E8}" srcId="{B1B8F883-219C-4B5F-92F7-0CD8C90C72B3}" destId="{4B0FBBE3-88D4-4C9F-A4F9-7147186D3251}" srcOrd="0" destOrd="0" parTransId="{52ECD6FF-EA57-4B20-94E6-D88B3FA4F6AE}" sibTransId="{D590F3BA-A2ED-409B-AE19-879F933D327F}"/>
    <dgm:cxn modelId="{60FEC8A9-F3CF-AB44-99A7-29CE31E13E27}" type="presOf" srcId="{74F6143D-2904-42AB-B1B2-125C9D59DE18}" destId="{73DCC635-0916-5E43-BE48-F6202D02EB6E}" srcOrd="0" destOrd="0" presId="urn:microsoft.com/office/officeart/2005/8/layout/default"/>
    <dgm:cxn modelId="{42F09AC8-A2F6-604D-977A-A895CEA81CCC}" type="presOf" srcId="{49543D33-3D7A-4AE1-A240-2DD92F7F0063}" destId="{EA035BE0-480C-114C-8A27-1EA889CDB4EA}" srcOrd="0" destOrd="0" presId="urn:microsoft.com/office/officeart/2005/8/layout/default"/>
    <dgm:cxn modelId="{2A48D5CC-0C72-B54B-A1B0-4086AE12172E}" type="presOf" srcId="{B1B8F883-219C-4B5F-92F7-0CD8C90C72B3}" destId="{2223D11E-7780-1241-803C-87F7C835F0C3}" srcOrd="0" destOrd="0" presId="urn:microsoft.com/office/officeart/2005/8/layout/default"/>
    <dgm:cxn modelId="{40A9F6F0-95D0-42E1-A177-2BCA314510B4}" srcId="{B1B8F883-219C-4B5F-92F7-0CD8C90C72B3}" destId="{74F6143D-2904-42AB-B1B2-125C9D59DE18}" srcOrd="4" destOrd="0" parTransId="{675C3805-463E-4A75-BBF9-596CBCDD0A8A}" sibTransId="{AEA3B262-1953-45FA-AD5C-40CA4CF8C2D1}"/>
    <dgm:cxn modelId="{E4C91FF3-96C2-5A44-B99A-FF92560CF131}" type="presOf" srcId="{E0598B0F-25B6-4EA1-9B06-E2E49D6E5C18}" destId="{1C0154C9-A9A5-5941-91FA-4C0BF0C68DA7}" srcOrd="0" destOrd="0" presId="urn:microsoft.com/office/officeart/2005/8/layout/default"/>
    <dgm:cxn modelId="{B6E64ECD-5CE5-D245-9688-0838D3DF333B}" type="presParOf" srcId="{2223D11E-7780-1241-803C-87F7C835F0C3}" destId="{DBB78A8C-820E-214A-9886-E901810901EA}" srcOrd="0" destOrd="0" presId="urn:microsoft.com/office/officeart/2005/8/layout/default"/>
    <dgm:cxn modelId="{D25F4F6E-BF40-2B4A-B40F-BDD9AC7D57C6}" type="presParOf" srcId="{2223D11E-7780-1241-803C-87F7C835F0C3}" destId="{4A7B46B8-A962-DC45-9B54-4C43A871DA4E}" srcOrd="1" destOrd="0" presId="urn:microsoft.com/office/officeart/2005/8/layout/default"/>
    <dgm:cxn modelId="{F3A5E012-B7E1-F947-BB2C-2AE491755E1C}" type="presParOf" srcId="{2223D11E-7780-1241-803C-87F7C835F0C3}" destId="{C81F7C81-B27E-D049-B4F7-3A6A9200978F}" srcOrd="2" destOrd="0" presId="urn:microsoft.com/office/officeart/2005/8/layout/default"/>
    <dgm:cxn modelId="{F2D75C07-2DB4-E640-A5E5-0819376909D2}" type="presParOf" srcId="{2223D11E-7780-1241-803C-87F7C835F0C3}" destId="{62A7B78F-6153-2E43-9893-4CC405E86579}" srcOrd="3" destOrd="0" presId="urn:microsoft.com/office/officeart/2005/8/layout/default"/>
    <dgm:cxn modelId="{A9369B0F-5C04-DF47-87C3-7E92C901EF8B}" type="presParOf" srcId="{2223D11E-7780-1241-803C-87F7C835F0C3}" destId="{1C0154C9-A9A5-5941-91FA-4C0BF0C68DA7}" srcOrd="4" destOrd="0" presId="urn:microsoft.com/office/officeart/2005/8/layout/default"/>
    <dgm:cxn modelId="{67095512-8894-BF47-9DB1-220F2B4BAC53}" type="presParOf" srcId="{2223D11E-7780-1241-803C-87F7C835F0C3}" destId="{93BDB28F-A529-A34E-9B25-C0F95DEADFD9}" srcOrd="5" destOrd="0" presId="urn:microsoft.com/office/officeart/2005/8/layout/default"/>
    <dgm:cxn modelId="{079410CC-FC66-AC42-87F8-8BEAC1F737A1}" type="presParOf" srcId="{2223D11E-7780-1241-803C-87F7C835F0C3}" destId="{EA035BE0-480C-114C-8A27-1EA889CDB4EA}" srcOrd="6" destOrd="0" presId="urn:microsoft.com/office/officeart/2005/8/layout/default"/>
    <dgm:cxn modelId="{81A57DF4-BC07-1245-A27D-F20343EBF4F3}" type="presParOf" srcId="{2223D11E-7780-1241-803C-87F7C835F0C3}" destId="{EF508760-67FD-D643-8959-DEC4B652BADB}" srcOrd="7" destOrd="0" presId="urn:microsoft.com/office/officeart/2005/8/layout/default"/>
    <dgm:cxn modelId="{0158EF88-3878-B943-B657-981976D12FED}" type="presParOf" srcId="{2223D11E-7780-1241-803C-87F7C835F0C3}" destId="{73DCC635-0916-5E43-BE48-F6202D02EB6E}" srcOrd="8" destOrd="0" presId="urn:microsoft.com/office/officeart/2005/8/layout/default"/>
    <dgm:cxn modelId="{F9788E7E-D473-B94A-A9D8-55C8102C2F30}" type="presParOf" srcId="{2223D11E-7780-1241-803C-87F7C835F0C3}" destId="{1A5CCBF0-D206-624C-B88F-AFF23BF2A261}" srcOrd="9" destOrd="0" presId="urn:microsoft.com/office/officeart/2005/8/layout/default"/>
    <dgm:cxn modelId="{ADF2F985-FD87-AE48-8FD3-76C866C81582}" type="presParOf" srcId="{2223D11E-7780-1241-803C-87F7C835F0C3}" destId="{BB2E90A3-8651-A340-A923-62B5326B058E}" srcOrd="10" destOrd="0" presId="urn:microsoft.com/office/officeart/2005/8/layout/default"/>
    <dgm:cxn modelId="{03FCA87C-528E-6146-A715-C913EA154B68}" type="presParOf" srcId="{2223D11E-7780-1241-803C-87F7C835F0C3}" destId="{A70D779F-0AA0-8F44-A0C9-D3084E336885}" srcOrd="11" destOrd="0" presId="urn:microsoft.com/office/officeart/2005/8/layout/default"/>
    <dgm:cxn modelId="{A1451E6E-42FE-F04B-8ADB-FC6229954DA7}" type="presParOf" srcId="{2223D11E-7780-1241-803C-87F7C835F0C3}" destId="{FD3418EE-F76A-F940-B6A5-9DA165A73BB9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AE58E-0723-4FC5-8F60-9BC1C9B2F9D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442B0-74BE-4117-8578-7B51AB73AD7C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2F3DC-6499-47E2-A2CB-ED6729AE1BC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Operating Unit of GE</a:t>
          </a:r>
        </a:p>
      </dsp:txBody>
      <dsp:txXfrm>
        <a:off x="1339618" y="2288"/>
        <a:ext cx="5024605" cy="1159843"/>
      </dsp:txXfrm>
    </dsp:sp>
    <dsp:sp modelId="{9B989B21-3250-491D-8DE3-74D34D7B532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B1E4F-93B7-44D2-8C00-CEB828F97745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F1C30-FB5F-442E-A87D-C630E74B742C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Leading supplier of jet and turboprop engines, parts, and integrated solutions for aerospace, military, civil and general aviation aircraft</a:t>
          </a:r>
        </a:p>
      </dsp:txBody>
      <dsp:txXfrm>
        <a:off x="1339618" y="1452092"/>
        <a:ext cx="5024605" cy="1159843"/>
      </dsp:txXfrm>
    </dsp:sp>
    <dsp:sp modelId="{5E3713FA-50CA-445B-BE34-3F7CDD35C860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67946-FCD5-433F-82B9-B0130FE65898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48571-F107-43F3-A031-75FF1FDEC774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Revenue for the Financial Year 2019: USD 32.88 billion </a:t>
          </a:r>
        </a:p>
      </dsp:txBody>
      <dsp:txXfrm>
        <a:off x="1339618" y="2901896"/>
        <a:ext cx="5024605" cy="1159843"/>
      </dsp:txXfrm>
    </dsp:sp>
    <dsp:sp modelId="{59D92860-6DD0-4839-8BC6-F66E9ECC5025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D48C7-4610-45A3-B79F-657D80EBC410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98716-2929-4363-AC73-E3F39CE2E73F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Employee strength of nearly 48,000 (as of 2018)</a:t>
          </a:r>
        </a:p>
      </dsp:txBody>
      <dsp:txXfrm>
        <a:off x="1339618" y="4351700"/>
        <a:ext cx="5024605" cy="115984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127EAD-BB31-4B54-90C7-5432ECB6D191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12711-DE8D-4967-8895-38C19991DBBA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D0CA2-F40E-468B-8AD8-B9B7AAD2AD6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Presentation Slideshow</a:t>
          </a:r>
        </a:p>
      </dsp:txBody>
      <dsp:txXfrm>
        <a:off x="1339618" y="2288"/>
        <a:ext cx="5024605" cy="1159843"/>
      </dsp:txXfrm>
    </dsp:sp>
    <dsp:sp modelId="{08848DB3-2257-4C87-8647-21EEAE4078E5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00770-1CDC-4ED6-AF71-1A50B9CFE9C8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5056A-C906-44B8-92DA-D98CA49D0FD6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Tableau Dashboard</a:t>
          </a:r>
        </a:p>
      </dsp:txBody>
      <dsp:txXfrm>
        <a:off x="1339618" y="1452092"/>
        <a:ext cx="5024605" cy="1159843"/>
      </dsp:txXfrm>
    </dsp:sp>
    <dsp:sp modelId="{450A43E4-D377-4DD3-8C36-DEFCEDE3D1DF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A2036-9938-49A6-A13A-F683A6A468B6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572AF-4811-415D-90D2-EDE582AA300B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 Notebook</a:t>
          </a:r>
        </a:p>
      </dsp:txBody>
      <dsp:txXfrm>
        <a:off x="1339618" y="2901896"/>
        <a:ext cx="5024605" cy="1159843"/>
      </dsp:txXfrm>
    </dsp:sp>
    <dsp:sp modelId="{E6404C17-E63F-4190-9348-DC8413D80617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7B31B-BB50-4C21-BDF3-EF32252E11D3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C5772-AAFB-49F5-A33A-479DF43AC78C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Memo</a:t>
          </a:r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0B1E6-037E-4A38-B657-6F7AE16E0953}">
      <dsp:nvSpPr>
        <dsp:cNvPr id="0" name=""/>
        <dsp:cNvSpPr/>
      </dsp:nvSpPr>
      <dsp:spPr>
        <a:xfrm>
          <a:off x="0" y="553"/>
          <a:ext cx="10506456" cy="129551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54CF9-497C-47CD-B649-96E380437A66}">
      <dsp:nvSpPr>
        <dsp:cNvPr id="0" name=""/>
        <dsp:cNvSpPr/>
      </dsp:nvSpPr>
      <dsp:spPr>
        <a:xfrm>
          <a:off x="391894" y="292045"/>
          <a:ext cx="712535" cy="712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58868-B25A-45DB-A5D3-68A9F1C953F2}">
      <dsp:nvSpPr>
        <dsp:cNvPr id="0" name=""/>
        <dsp:cNvSpPr/>
      </dsp:nvSpPr>
      <dsp:spPr>
        <a:xfrm>
          <a:off x="1496324" y="553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Purpose</a:t>
          </a:r>
          <a:r>
            <a:rPr lang="en-US" sz="2200" kern="1200"/>
            <a:t>: Protection of GE’s Intellectual Property</a:t>
          </a:r>
        </a:p>
      </dsp:txBody>
      <dsp:txXfrm>
        <a:off x="1496324" y="553"/>
        <a:ext cx="9010131" cy="1295519"/>
      </dsp:txXfrm>
    </dsp:sp>
    <dsp:sp modelId="{03A2845C-5B10-46AD-884F-18DB8E0F0909}">
      <dsp:nvSpPr>
        <dsp:cNvPr id="0" name=""/>
        <dsp:cNvSpPr/>
      </dsp:nvSpPr>
      <dsp:spPr>
        <a:xfrm>
          <a:off x="0" y="1619952"/>
          <a:ext cx="10506456" cy="129551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A8B4AA-133A-40AF-8133-C71B5BE8BBBF}">
      <dsp:nvSpPr>
        <dsp:cNvPr id="0" name=""/>
        <dsp:cNvSpPr/>
      </dsp:nvSpPr>
      <dsp:spPr>
        <a:xfrm>
          <a:off x="391894" y="1911444"/>
          <a:ext cx="712535" cy="712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F50DC-EE93-4A2F-AE4A-F740A513AF79}">
      <dsp:nvSpPr>
        <dsp:cNvPr id="0" name=""/>
        <dsp:cNvSpPr/>
      </dsp:nvSpPr>
      <dsp:spPr>
        <a:xfrm>
          <a:off x="1496324" y="1619952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Current System</a:t>
          </a:r>
          <a:r>
            <a:rPr lang="en-US" sz="2200" kern="1200"/>
            <a:t>: Digital Guardian</a:t>
          </a:r>
        </a:p>
      </dsp:txBody>
      <dsp:txXfrm>
        <a:off x="1496324" y="1619952"/>
        <a:ext cx="9010131" cy="1295519"/>
      </dsp:txXfrm>
    </dsp:sp>
    <dsp:sp modelId="{C10566EA-5D36-4625-8BA3-5863DCB9FBEC}">
      <dsp:nvSpPr>
        <dsp:cNvPr id="0" name=""/>
        <dsp:cNvSpPr/>
      </dsp:nvSpPr>
      <dsp:spPr>
        <a:xfrm>
          <a:off x="0" y="3239351"/>
          <a:ext cx="10506456" cy="12955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6EC91-E583-49EC-A528-CB5427C3E025}">
      <dsp:nvSpPr>
        <dsp:cNvPr id="0" name=""/>
        <dsp:cNvSpPr/>
      </dsp:nvSpPr>
      <dsp:spPr>
        <a:xfrm>
          <a:off x="391894" y="3530843"/>
          <a:ext cx="712535" cy="712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265D3-E2D6-4534-953F-CBAADF8410BA}">
      <dsp:nvSpPr>
        <dsp:cNvPr id="0" name=""/>
        <dsp:cNvSpPr/>
      </dsp:nvSpPr>
      <dsp:spPr>
        <a:xfrm>
          <a:off x="1496324" y="3239351"/>
          <a:ext cx="9010131" cy="1295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09" tIns="137109" rIns="137109" bIns="13710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Goal</a:t>
          </a:r>
          <a:r>
            <a:rPr lang="en-US" sz="2200" kern="1200"/>
            <a:t>: Analyze the current Alert </a:t>
          </a:r>
          <a:r>
            <a:rPr lang="en-US" sz="2200" kern="1200">
              <a:latin typeface="Avenir Next LT Pro"/>
            </a:rPr>
            <a:t>System</a:t>
          </a:r>
          <a:r>
            <a:rPr lang="en-US" sz="2200" kern="1200"/>
            <a:t> </a:t>
          </a:r>
          <a:r>
            <a:rPr lang="en-US" sz="2200" kern="1200">
              <a:latin typeface="Avenir Next LT Pro"/>
            </a:rPr>
            <a:t>Data</a:t>
          </a:r>
          <a:r>
            <a:rPr lang="en-US" sz="2200" kern="1200"/>
            <a:t> and create predictive models that will help GE to manage their alert system and prevent IP Thefts.</a:t>
          </a:r>
        </a:p>
      </dsp:txBody>
      <dsp:txXfrm>
        <a:off x="1496324" y="3239351"/>
        <a:ext cx="9010131" cy="12955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19FD96-DE90-5F43-B28E-2329A8CF73A9}">
      <dsp:nvSpPr>
        <dsp:cNvPr id="0" name=""/>
        <dsp:cNvSpPr/>
      </dsp:nvSpPr>
      <dsp:spPr>
        <a:xfrm>
          <a:off x="0" y="0"/>
          <a:ext cx="5961888" cy="12011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Delete duplicates from Employee Data.</a:t>
          </a:r>
        </a:p>
      </dsp:txBody>
      <dsp:txXfrm>
        <a:off x="35180" y="35180"/>
        <a:ext cx="4564273" cy="1130775"/>
      </dsp:txXfrm>
    </dsp:sp>
    <dsp:sp modelId="{84AEE97A-A3E5-2B45-A3CD-110D734B2F7F}">
      <dsp:nvSpPr>
        <dsp:cNvPr id="0" name=""/>
        <dsp:cNvSpPr/>
      </dsp:nvSpPr>
      <dsp:spPr>
        <a:xfrm>
          <a:off x="499308" y="1419523"/>
          <a:ext cx="5961888" cy="1201135"/>
        </a:xfrm>
        <a:prstGeom prst="roundRect">
          <a:avLst>
            <a:gd name="adj" fmla="val 10000"/>
          </a:avLst>
        </a:prstGeom>
        <a:solidFill>
          <a:schemeClr val="accent2">
            <a:hueOff val="999998"/>
            <a:satOff val="-314"/>
            <a:lumOff val="-3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Replacing the missing values in Country, function group column.</a:t>
          </a:r>
        </a:p>
      </dsp:txBody>
      <dsp:txXfrm>
        <a:off x="534488" y="1454703"/>
        <a:ext cx="4611481" cy="1130775"/>
      </dsp:txXfrm>
    </dsp:sp>
    <dsp:sp modelId="{0889DFE6-F785-6F43-997B-758A319E04B3}">
      <dsp:nvSpPr>
        <dsp:cNvPr id="0" name=""/>
        <dsp:cNvSpPr/>
      </dsp:nvSpPr>
      <dsp:spPr>
        <a:xfrm>
          <a:off x="991163" y="2839047"/>
          <a:ext cx="5961888" cy="1201135"/>
        </a:xfrm>
        <a:prstGeom prst="roundRect">
          <a:avLst>
            <a:gd name="adj" fmla="val 10000"/>
          </a:avLst>
        </a:prstGeom>
        <a:solidFill>
          <a:schemeClr val="accent2">
            <a:hueOff val="1999997"/>
            <a:satOff val="-629"/>
            <a:lumOff val="-6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Calculation of Tenure, the gap between escalated and insert date</a:t>
          </a:r>
        </a:p>
      </dsp:txBody>
      <dsp:txXfrm>
        <a:off x="1026343" y="2874227"/>
        <a:ext cx="4618934" cy="1130775"/>
      </dsp:txXfrm>
    </dsp:sp>
    <dsp:sp modelId="{5A22C5C2-7718-7444-9A08-AF0B8DA8DDD6}">
      <dsp:nvSpPr>
        <dsp:cNvPr id="0" name=""/>
        <dsp:cNvSpPr/>
      </dsp:nvSpPr>
      <dsp:spPr>
        <a:xfrm>
          <a:off x="1490471" y="4258570"/>
          <a:ext cx="5961888" cy="1201135"/>
        </a:xfrm>
        <a:prstGeom prst="roundRect">
          <a:avLst>
            <a:gd name="adj" fmla="val 10000"/>
          </a:avLst>
        </a:prstGeom>
        <a:solidFill>
          <a:schemeClr val="accent2">
            <a:hueOff val="2999995"/>
            <a:satOff val="-943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Combining Employee Data, BN Data and Heat Score Data</a:t>
          </a:r>
        </a:p>
      </dsp:txBody>
      <dsp:txXfrm>
        <a:off x="1525651" y="4293750"/>
        <a:ext cx="4611481" cy="1130775"/>
      </dsp:txXfrm>
    </dsp:sp>
    <dsp:sp modelId="{13626839-D90E-6743-A1D3-592C1BED6B65}">
      <dsp:nvSpPr>
        <dsp:cNvPr id="0" name=""/>
        <dsp:cNvSpPr/>
      </dsp:nvSpPr>
      <dsp:spPr>
        <a:xfrm>
          <a:off x="5181150" y="919960"/>
          <a:ext cx="780737" cy="780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356816" y="919960"/>
        <a:ext cx="429405" cy="587505"/>
      </dsp:txXfrm>
    </dsp:sp>
    <dsp:sp modelId="{B6579AB7-2142-DC45-955E-567612219C2A}">
      <dsp:nvSpPr>
        <dsp:cNvPr id="0" name=""/>
        <dsp:cNvSpPr/>
      </dsp:nvSpPr>
      <dsp:spPr>
        <a:xfrm>
          <a:off x="5680458" y="2339484"/>
          <a:ext cx="780737" cy="780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537204"/>
            <a:satOff val="-446"/>
            <a:lumOff val="-12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37204"/>
              <a:satOff val="-446"/>
              <a:lumOff val="-1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5856124" y="2339484"/>
        <a:ext cx="429405" cy="587505"/>
      </dsp:txXfrm>
    </dsp:sp>
    <dsp:sp modelId="{E1941F29-9E10-314C-995B-053953249037}">
      <dsp:nvSpPr>
        <dsp:cNvPr id="0" name=""/>
        <dsp:cNvSpPr/>
      </dsp:nvSpPr>
      <dsp:spPr>
        <a:xfrm>
          <a:off x="6172313" y="3759007"/>
          <a:ext cx="780737" cy="780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074408"/>
            <a:satOff val="-891"/>
            <a:lumOff val="-24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074408"/>
              <a:satOff val="-891"/>
              <a:lumOff val="-2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347979" y="3759007"/>
        <a:ext cx="429405" cy="5875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1C26A-6408-7241-94BD-FAE78839D2E5}">
      <dsp:nvSpPr>
        <dsp:cNvPr id="0" name=""/>
        <dsp:cNvSpPr/>
      </dsp:nvSpPr>
      <dsp:spPr>
        <a:xfrm>
          <a:off x="0" y="917460"/>
          <a:ext cx="6967728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D44340-1B2D-0642-9087-596D3CC5A2DA}">
      <dsp:nvSpPr>
        <dsp:cNvPr id="0" name=""/>
        <dsp:cNvSpPr/>
      </dsp:nvSpPr>
      <dsp:spPr>
        <a:xfrm>
          <a:off x="348386" y="371339"/>
          <a:ext cx="4877409" cy="10922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Daily_Heat Alerts</a:t>
          </a:r>
        </a:p>
      </dsp:txBody>
      <dsp:txXfrm>
        <a:off x="401705" y="424658"/>
        <a:ext cx="4770771" cy="985602"/>
      </dsp:txXfrm>
    </dsp:sp>
    <dsp:sp modelId="{76F11F6A-3B4C-9E4C-A0B9-448A6F420E26}">
      <dsp:nvSpPr>
        <dsp:cNvPr id="0" name=""/>
        <dsp:cNvSpPr/>
      </dsp:nvSpPr>
      <dsp:spPr>
        <a:xfrm>
          <a:off x="0" y="2595780"/>
          <a:ext cx="6967728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499998"/>
              <a:satOff val="-472"/>
              <a:lumOff val="-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C7C318-9813-FD47-9188-344D13311E7F}">
      <dsp:nvSpPr>
        <dsp:cNvPr id="0" name=""/>
        <dsp:cNvSpPr/>
      </dsp:nvSpPr>
      <dsp:spPr>
        <a:xfrm>
          <a:off x="348386" y="2049660"/>
          <a:ext cx="4877409" cy="1092240"/>
        </a:xfrm>
        <a:prstGeom prst="roundRect">
          <a:avLst/>
        </a:prstGeom>
        <a:solidFill>
          <a:schemeClr val="accent2">
            <a:hueOff val="1499998"/>
            <a:satOff val="-472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Weekly_Heat Alerts</a:t>
          </a:r>
        </a:p>
      </dsp:txBody>
      <dsp:txXfrm>
        <a:off x="401705" y="2102979"/>
        <a:ext cx="4770771" cy="985602"/>
      </dsp:txXfrm>
    </dsp:sp>
    <dsp:sp modelId="{74780ABA-7061-2E4D-B175-E6667DE93903}">
      <dsp:nvSpPr>
        <dsp:cNvPr id="0" name=""/>
        <dsp:cNvSpPr/>
      </dsp:nvSpPr>
      <dsp:spPr>
        <a:xfrm>
          <a:off x="0" y="4274100"/>
          <a:ext cx="6967728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99995"/>
              <a:satOff val="-943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34026-FCDC-444C-B3D2-D7F6DF8B76E9}">
      <dsp:nvSpPr>
        <dsp:cNvPr id="0" name=""/>
        <dsp:cNvSpPr/>
      </dsp:nvSpPr>
      <dsp:spPr>
        <a:xfrm>
          <a:off x="348386" y="3727980"/>
          <a:ext cx="4877409" cy="1092240"/>
        </a:xfrm>
        <a:prstGeom prst="roundRect">
          <a:avLst/>
        </a:prstGeom>
        <a:solidFill>
          <a:schemeClr val="accent2">
            <a:hueOff val="2999995"/>
            <a:satOff val="-943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354" tIns="0" rIns="184354" bIns="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Monthly_Heat Alerts</a:t>
          </a:r>
        </a:p>
      </dsp:txBody>
      <dsp:txXfrm>
        <a:off x="401705" y="3781299"/>
        <a:ext cx="4770771" cy="9856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9BB512-76F6-4B6C-9553-BFFBA5C12728}">
      <dsp:nvSpPr>
        <dsp:cNvPr id="0" name=""/>
        <dsp:cNvSpPr/>
      </dsp:nvSpPr>
      <dsp:spPr>
        <a:xfrm>
          <a:off x="620567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14E60-D4DB-4065-8584-285CE5521DF5}">
      <dsp:nvSpPr>
        <dsp:cNvPr id="0" name=""/>
        <dsp:cNvSpPr/>
      </dsp:nvSpPr>
      <dsp:spPr>
        <a:xfrm>
          <a:off x="1015443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48DCA-AD05-4333-908C-DB81D7A321B2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Features Selection</a:t>
          </a:r>
        </a:p>
      </dsp:txBody>
      <dsp:txXfrm>
        <a:off x="28255" y="3022128"/>
        <a:ext cx="3037500" cy="720000"/>
      </dsp:txXfrm>
    </dsp:sp>
    <dsp:sp modelId="{CCDB2FA1-56FB-4861-85D4-10F9A6D652AF}">
      <dsp:nvSpPr>
        <dsp:cNvPr id="0" name=""/>
        <dsp:cNvSpPr/>
      </dsp:nvSpPr>
      <dsp:spPr>
        <a:xfrm>
          <a:off x="4189630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27688-0A90-4CEB-93B3-B4E8D652C218}">
      <dsp:nvSpPr>
        <dsp:cNvPr id="0" name=""/>
        <dsp:cNvSpPr/>
      </dsp:nvSpPr>
      <dsp:spPr>
        <a:xfrm>
          <a:off x="4584505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27A504-6979-40F2-8E14-F699FB8370B6}">
      <dsp:nvSpPr>
        <dsp:cNvPr id="0" name=""/>
        <dsp:cNvSpPr/>
      </dsp:nvSpPr>
      <dsp:spPr>
        <a:xfrm>
          <a:off x="3882372" y="3022128"/>
          <a:ext cx="246739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Training Models</a:t>
          </a:r>
        </a:p>
      </dsp:txBody>
      <dsp:txXfrm>
        <a:off x="3882372" y="3022128"/>
        <a:ext cx="2467391" cy="720000"/>
      </dsp:txXfrm>
    </dsp:sp>
    <dsp:sp modelId="{254B8F57-C876-4C13-92D6-D731E507C40C}">
      <dsp:nvSpPr>
        <dsp:cNvPr id="0" name=""/>
        <dsp:cNvSpPr/>
      </dsp:nvSpPr>
      <dsp:spPr>
        <a:xfrm>
          <a:off x="7758693" y="592127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958F1-894A-4825-A02F-10CD373E3C37}">
      <dsp:nvSpPr>
        <dsp:cNvPr id="0" name=""/>
        <dsp:cNvSpPr/>
      </dsp:nvSpPr>
      <dsp:spPr>
        <a:xfrm>
          <a:off x="8153568" y="987002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A3AA2-5176-478F-ABC6-0BF73C5EF0DD}">
      <dsp:nvSpPr>
        <dsp:cNvPr id="0" name=""/>
        <dsp:cNvSpPr/>
      </dsp:nvSpPr>
      <dsp:spPr>
        <a:xfrm>
          <a:off x="7605344" y="3022128"/>
          <a:ext cx="21595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Measure Models</a:t>
          </a:r>
        </a:p>
      </dsp:txBody>
      <dsp:txXfrm>
        <a:off x="7605344" y="3022128"/>
        <a:ext cx="2159571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4FA1DE-8AC0-544E-828F-0A381375C6E3}">
      <dsp:nvSpPr>
        <dsp:cNvPr id="0" name=""/>
        <dsp:cNvSpPr/>
      </dsp:nvSpPr>
      <dsp:spPr>
        <a:xfrm>
          <a:off x="0" y="275548"/>
          <a:ext cx="10506234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400" tIns="354076" rIns="815400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Minimize FN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Precision larger than 60%</a:t>
          </a:r>
        </a:p>
      </dsp:txBody>
      <dsp:txXfrm>
        <a:off x="0" y="275548"/>
        <a:ext cx="10506234" cy="990675"/>
      </dsp:txXfrm>
    </dsp:sp>
    <dsp:sp modelId="{0B831068-0F6C-B248-B6EB-6947D6756534}">
      <dsp:nvSpPr>
        <dsp:cNvPr id="0" name=""/>
        <dsp:cNvSpPr/>
      </dsp:nvSpPr>
      <dsp:spPr>
        <a:xfrm>
          <a:off x="525311" y="24628"/>
          <a:ext cx="7354363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77" tIns="0" rIns="2779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Optimize Threshold values by using the ROC graph.</a:t>
          </a:r>
        </a:p>
      </dsp:txBody>
      <dsp:txXfrm>
        <a:off x="549809" y="49126"/>
        <a:ext cx="7305367" cy="452844"/>
      </dsp:txXfrm>
    </dsp:sp>
    <dsp:sp modelId="{3B2B40D1-FB33-8F4F-B744-9A1E8CAE6376}">
      <dsp:nvSpPr>
        <dsp:cNvPr id="0" name=""/>
        <dsp:cNvSpPr/>
      </dsp:nvSpPr>
      <dsp:spPr>
        <a:xfrm>
          <a:off x="0" y="1608943"/>
          <a:ext cx="1050623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999995"/>
              <a:satOff val="-943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BCC3D-18C7-7E4C-ABB3-800E1610BE26}">
      <dsp:nvSpPr>
        <dsp:cNvPr id="0" name=""/>
        <dsp:cNvSpPr/>
      </dsp:nvSpPr>
      <dsp:spPr>
        <a:xfrm>
          <a:off x="525311" y="1358023"/>
          <a:ext cx="7354363" cy="501840"/>
        </a:xfrm>
        <a:prstGeom prst="roundRect">
          <a:avLst/>
        </a:prstGeom>
        <a:solidFill>
          <a:schemeClr val="accent2">
            <a:hueOff val="2999995"/>
            <a:satOff val="-943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977" tIns="0" rIns="277977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Optimal Threshold values:</a:t>
          </a:r>
        </a:p>
      </dsp:txBody>
      <dsp:txXfrm>
        <a:off x="549809" y="1382521"/>
        <a:ext cx="7305367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6D93D-3A54-4AF7-8E91-0F7F344DD811}">
      <dsp:nvSpPr>
        <dsp:cNvPr id="0" name=""/>
        <dsp:cNvSpPr/>
      </dsp:nvSpPr>
      <dsp:spPr>
        <a:xfrm>
          <a:off x="0" y="745053"/>
          <a:ext cx="10506456" cy="13754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78BBEF-B544-4C9A-A1BC-5EA579579F0D}">
      <dsp:nvSpPr>
        <dsp:cNvPr id="0" name=""/>
        <dsp:cNvSpPr/>
      </dsp:nvSpPr>
      <dsp:spPr>
        <a:xfrm>
          <a:off x="416083" y="1054537"/>
          <a:ext cx="756516" cy="756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4B72A-79FC-4BB7-9556-8EC592E850E3}">
      <dsp:nvSpPr>
        <dsp:cNvPr id="0" name=""/>
        <dsp:cNvSpPr/>
      </dsp:nvSpPr>
      <dsp:spPr>
        <a:xfrm>
          <a:off x="1588683" y="745053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Reduce 52,000 False Positive.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If each analyst can review 20 transactions per day, existing system needs 6 analysts in 2 years, the new model only needs 2 analysts.</a:t>
          </a:r>
        </a:p>
      </dsp:txBody>
      <dsp:txXfrm>
        <a:off x="1588683" y="745053"/>
        <a:ext cx="8917772" cy="1375483"/>
      </dsp:txXfrm>
    </dsp:sp>
    <dsp:sp modelId="{63F9BAC7-9A8D-489A-A885-8E4B37B8D6F8}">
      <dsp:nvSpPr>
        <dsp:cNvPr id="0" name=""/>
        <dsp:cNvSpPr/>
      </dsp:nvSpPr>
      <dsp:spPr>
        <a:xfrm>
          <a:off x="0" y="2464408"/>
          <a:ext cx="10506456" cy="1375483"/>
        </a:xfrm>
        <a:prstGeom prst="roundRect">
          <a:avLst>
            <a:gd name="adj" fmla="val 10000"/>
          </a:avLst>
        </a:prstGeom>
        <a:solidFill>
          <a:schemeClr val="accent5">
            <a:hueOff val="-20103893"/>
            <a:satOff val="187"/>
            <a:lumOff val="-568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55487-84CD-4C6A-8CEB-E5863B8D102E}">
      <dsp:nvSpPr>
        <dsp:cNvPr id="0" name=""/>
        <dsp:cNvSpPr/>
      </dsp:nvSpPr>
      <dsp:spPr>
        <a:xfrm>
          <a:off x="416083" y="2773892"/>
          <a:ext cx="756516" cy="756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10FB-917D-471E-8362-609DEF914AAD}">
      <dsp:nvSpPr>
        <dsp:cNvPr id="0" name=""/>
        <dsp:cNvSpPr/>
      </dsp:nvSpPr>
      <dsp:spPr>
        <a:xfrm>
          <a:off x="1588683" y="2464408"/>
          <a:ext cx="8917772" cy="1375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572" tIns="145572" rIns="145572" bIns="14557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Generate total 390 False Negative.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dirty="0"/>
            <a:t>If 0.1% of Notable Risk can really violate the IP, chance to 01 activity in False Negative: 2%, chance 02 activities in False Negative: 0.04%, chance 03 activities in False Negative: 0.0008%.</a:t>
          </a:r>
        </a:p>
      </dsp:txBody>
      <dsp:txXfrm>
        <a:off x="1588683" y="2464408"/>
        <a:ext cx="8917772" cy="13754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9FDE4-4C18-E144-8DF5-843609705BB6}">
      <dsp:nvSpPr>
        <dsp:cNvPr id="0" name=""/>
        <dsp:cNvSpPr/>
      </dsp:nvSpPr>
      <dsp:spPr>
        <a:xfrm>
          <a:off x="799" y="224620"/>
          <a:ext cx="3237511" cy="38850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94" tIns="0" rIns="31979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High analysis and escalation periods of False Positives alerts may lead to failure in recovery of loss in IP’s.</a:t>
          </a:r>
          <a:endParaRPr lang="en-US" sz="2000" kern="1200"/>
        </a:p>
      </dsp:txBody>
      <dsp:txXfrm>
        <a:off x="799" y="1778626"/>
        <a:ext cx="3237511" cy="2331008"/>
      </dsp:txXfrm>
    </dsp:sp>
    <dsp:sp modelId="{291681FE-0479-524E-9B57-E944CFEC67F6}">
      <dsp:nvSpPr>
        <dsp:cNvPr id="0" name=""/>
        <dsp:cNvSpPr/>
      </dsp:nvSpPr>
      <dsp:spPr>
        <a:xfrm>
          <a:off x="799" y="224620"/>
          <a:ext cx="3237511" cy="15540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94" tIns="165100" rIns="31979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99" y="224620"/>
        <a:ext cx="3237511" cy="1554005"/>
      </dsp:txXfrm>
    </dsp:sp>
    <dsp:sp modelId="{624B76F6-188B-2E41-A5FB-213B6EC0A7A5}">
      <dsp:nvSpPr>
        <dsp:cNvPr id="0" name=""/>
        <dsp:cNvSpPr/>
      </dsp:nvSpPr>
      <dsp:spPr>
        <a:xfrm>
          <a:off x="3497312" y="224620"/>
          <a:ext cx="3237511" cy="38850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94" tIns="0" rIns="31979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Missing Logic and additional conditions in the existing alert system leading to high false positive alerts.</a:t>
          </a:r>
          <a:endParaRPr lang="en-US" sz="2000" kern="1200"/>
        </a:p>
      </dsp:txBody>
      <dsp:txXfrm>
        <a:off x="3497312" y="1778626"/>
        <a:ext cx="3237511" cy="2331008"/>
      </dsp:txXfrm>
    </dsp:sp>
    <dsp:sp modelId="{61D43D22-28E0-EE4B-B32E-7ABA049493E0}">
      <dsp:nvSpPr>
        <dsp:cNvPr id="0" name=""/>
        <dsp:cNvSpPr/>
      </dsp:nvSpPr>
      <dsp:spPr>
        <a:xfrm>
          <a:off x="3497312" y="224620"/>
          <a:ext cx="3237511" cy="15540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94" tIns="165100" rIns="31979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97312" y="224620"/>
        <a:ext cx="3237511" cy="1554005"/>
      </dsp:txXfrm>
    </dsp:sp>
    <dsp:sp modelId="{C398A764-D6CC-A14D-BCEB-226CCC4C2B01}">
      <dsp:nvSpPr>
        <dsp:cNvPr id="0" name=""/>
        <dsp:cNvSpPr/>
      </dsp:nvSpPr>
      <dsp:spPr>
        <a:xfrm>
          <a:off x="6993824" y="224620"/>
          <a:ext cx="3237511" cy="388501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94" tIns="0" rIns="31979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/>
            <a:t>Classification model considering either high precision or high recall will cause imbalance so the right metric would be F1 score.</a:t>
          </a:r>
          <a:endParaRPr lang="en-US" sz="2000" kern="1200"/>
        </a:p>
      </dsp:txBody>
      <dsp:txXfrm>
        <a:off x="6993824" y="1778626"/>
        <a:ext cx="3237511" cy="2331008"/>
      </dsp:txXfrm>
    </dsp:sp>
    <dsp:sp modelId="{359459DC-6E1E-014F-9235-5F154CD69C9B}">
      <dsp:nvSpPr>
        <dsp:cNvPr id="0" name=""/>
        <dsp:cNvSpPr/>
      </dsp:nvSpPr>
      <dsp:spPr>
        <a:xfrm>
          <a:off x="6993824" y="224620"/>
          <a:ext cx="3237511" cy="155400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794" tIns="165100" rIns="31979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993824" y="224620"/>
        <a:ext cx="3237511" cy="15540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B78A8C-820E-214A-9886-E901810901EA}">
      <dsp:nvSpPr>
        <dsp:cNvPr id="0" name=""/>
        <dsp:cNvSpPr/>
      </dsp:nvSpPr>
      <dsp:spPr>
        <a:xfrm>
          <a:off x="3078" y="705218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Must apply a differentiating factor or rule condition.</a:t>
          </a:r>
          <a:endParaRPr lang="en-US" sz="1300" kern="1200"/>
        </a:p>
      </dsp:txBody>
      <dsp:txXfrm>
        <a:off x="3078" y="705218"/>
        <a:ext cx="2441930" cy="1465158"/>
      </dsp:txXfrm>
    </dsp:sp>
    <dsp:sp modelId="{C81F7C81-B27E-D049-B4F7-3A6A9200978F}">
      <dsp:nvSpPr>
        <dsp:cNvPr id="0" name=""/>
        <dsp:cNvSpPr/>
      </dsp:nvSpPr>
      <dsp:spPr>
        <a:xfrm>
          <a:off x="2689201" y="705218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Before constraining the rule, it must be tested silently. </a:t>
          </a:r>
          <a:endParaRPr lang="en-US" sz="1300" kern="1200"/>
        </a:p>
      </dsp:txBody>
      <dsp:txXfrm>
        <a:off x="2689201" y="705218"/>
        <a:ext cx="2441930" cy="1465158"/>
      </dsp:txXfrm>
    </dsp:sp>
    <dsp:sp modelId="{1C0154C9-A9A5-5941-91FA-4C0BF0C68DA7}">
      <dsp:nvSpPr>
        <dsp:cNvPr id="0" name=""/>
        <dsp:cNvSpPr/>
      </dsp:nvSpPr>
      <dsp:spPr>
        <a:xfrm>
          <a:off x="5375324" y="705218"/>
          <a:ext cx="2441930" cy="14651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Evaluation on the duration of the false positive alert investigation.</a:t>
          </a:r>
          <a:endParaRPr lang="en-US" sz="1300" kern="1200"/>
        </a:p>
      </dsp:txBody>
      <dsp:txXfrm>
        <a:off x="5375324" y="705218"/>
        <a:ext cx="2441930" cy="1465158"/>
      </dsp:txXfrm>
    </dsp:sp>
    <dsp:sp modelId="{EA035BE0-480C-114C-8A27-1EA889CDB4EA}">
      <dsp:nvSpPr>
        <dsp:cNvPr id="0" name=""/>
        <dsp:cNvSpPr/>
      </dsp:nvSpPr>
      <dsp:spPr>
        <a:xfrm>
          <a:off x="8061447" y="705218"/>
          <a:ext cx="2441930" cy="14651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Must consider F1 measure instead of recall or precision.</a:t>
          </a:r>
          <a:endParaRPr lang="en-US" sz="1300" kern="1200"/>
        </a:p>
      </dsp:txBody>
      <dsp:txXfrm>
        <a:off x="8061447" y="705218"/>
        <a:ext cx="2441930" cy="1465158"/>
      </dsp:txXfrm>
    </dsp:sp>
    <dsp:sp modelId="{73DCC635-0916-5E43-BE48-F6202D02EB6E}">
      <dsp:nvSpPr>
        <dsp:cNvPr id="0" name=""/>
        <dsp:cNvSpPr/>
      </dsp:nvSpPr>
      <dsp:spPr>
        <a:xfrm>
          <a:off x="1346139" y="2414569"/>
          <a:ext cx="2441930" cy="14651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Shut down non-functional systems, performing patches on systems that are vulnerable, Network Traffic Limitations, Assets Knowledge, Insider risk management infrastructure.</a:t>
          </a:r>
          <a:endParaRPr lang="en-US" sz="1300" kern="1200"/>
        </a:p>
      </dsp:txBody>
      <dsp:txXfrm>
        <a:off x="1346139" y="2414569"/>
        <a:ext cx="2441930" cy="1465158"/>
      </dsp:txXfrm>
    </dsp:sp>
    <dsp:sp modelId="{BB2E90A3-8651-A340-A923-62B5326B058E}">
      <dsp:nvSpPr>
        <dsp:cNvPr id="0" name=""/>
        <dsp:cNvSpPr/>
      </dsp:nvSpPr>
      <dsp:spPr>
        <a:xfrm>
          <a:off x="4032262" y="2414569"/>
          <a:ext cx="2441930" cy="14651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High Risk and Low Risk groups must be further set in group policy based on various segments such as the Projects, Roles, Departments, Access levels for an organized alert system.</a:t>
          </a:r>
          <a:endParaRPr lang="en-US" sz="1300" kern="1200"/>
        </a:p>
      </dsp:txBody>
      <dsp:txXfrm>
        <a:off x="4032262" y="2414569"/>
        <a:ext cx="2441930" cy="1465158"/>
      </dsp:txXfrm>
    </dsp:sp>
    <dsp:sp modelId="{FD3418EE-F76A-F940-B6A5-9DA165A73BB9}">
      <dsp:nvSpPr>
        <dsp:cNvPr id="0" name=""/>
        <dsp:cNvSpPr/>
      </dsp:nvSpPr>
      <dsp:spPr>
        <a:xfrm>
          <a:off x="6718386" y="2414569"/>
          <a:ext cx="2441930" cy="14651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i="1" kern="1200"/>
            <a:t>Right amalgamation of automation tools, strategy and people will strengthen GE Aviation’s defenses and save costs. </a:t>
          </a:r>
          <a:endParaRPr lang="en-US" sz="1300" kern="1200"/>
        </a:p>
      </dsp:txBody>
      <dsp:txXfrm>
        <a:off x="6718386" y="2414569"/>
        <a:ext cx="2441930" cy="1465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25FDF9-0294-8E4D-8BD7-A60835BBD5D9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6107E-B841-FA48-8F25-9008D612D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4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4FEDA9-3BCB-6547-B8CC-6F386BBDAE7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8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25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0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6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0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5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8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0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hyperlink" Target="https://drive.google.com/drive/folders/1fTDxUsEJKcmcKvU_wveNzLs3f-8K-YZo?usp=sharing" TargetMode="Externa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3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" name="Rectangle 25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AA9C6-3AEA-44A2-8FBC-8B6D375BB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98" r="23289" b="649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56E71-49AC-4B49-9585-1985BC9CF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/>
              <a:t>ALY6080 - Integrated Experiential Learning </a:t>
            </a:r>
            <a:br>
              <a:rPr lang="en-US" sz="2400"/>
            </a:br>
            <a:r>
              <a:rPr lang="en-US" sz="2400"/>
              <a:t>GE Aviation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152D3E-AB0B-E047-9C12-0DBCA04E2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u="sng" dirty="0"/>
              <a:t>GROUP 4</a:t>
            </a:r>
          </a:p>
          <a:p>
            <a:r>
              <a:rPr lang="en-US" sz="1700" dirty="0"/>
              <a:t>Group Members: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 err="1"/>
              <a:t>Vishruta</a:t>
            </a:r>
            <a:r>
              <a:rPr lang="en-US" sz="1700" dirty="0"/>
              <a:t> </a:t>
            </a:r>
            <a:r>
              <a:rPr lang="en-US" sz="1700" dirty="0" err="1"/>
              <a:t>Makhija</a:t>
            </a:r>
            <a:endParaRPr lang="en-US" sz="17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Mohit Patel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Keyur Shah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Duc Anh Nguyen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Sneha Gupte</a:t>
            </a:r>
          </a:p>
        </p:txBody>
      </p:sp>
    </p:spTree>
    <p:extLst>
      <p:ext uri="{BB962C8B-B14F-4D97-AF65-F5344CB8AC3E}">
        <p14:creationId xmlns:p14="http://schemas.microsoft.com/office/powerpoint/2010/main" val="1804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30D6-F3BE-E743-BC62-909CD388A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US" sz="3600"/>
              <a:t>Unsupervised Clustering </a:t>
            </a:r>
            <a:br>
              <a:rPr lang="en-US" sz="3600"/>
            </a:br>
            <a:r>
              <a:rPr lang="en-US" sz="3600"/>
              <a:t>Threshold Alerts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7CF94945-2804-420D-B24C-10D66EA5A9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5607753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263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0F8F2E-4700-E94B-843E-106777B7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Weekly Heat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A0EE-B466-5043-904A-EEC24FAD2F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>
              <a:buSzPts val="1800"/>
            </a:pPr>
            <a:r>
              <a:rPr lang="en-US" sz="1700"/>
              <a:t>Optimal Number of Clusters:- 8.</a:t>
            </a:r>
          </a:p>
          <a:p>
            <a:pPr marL="457200">
              <a:buSzPts val="1800"/>
            </a:pPr>
            <a:r>
              <a:rPr lang="en-US" sz="1700"/>
              <a:t>The factors owner_analyst_6 and 7, HRU11, indicators_App_13_Heat_USB_IND, job_function_JOB_FUNCTION_13 and 7 falls under critical groups.</a:t>
            </a:r>
          </a:p>
          <a:p>
            <a:pPr marL="457200">
              <a:buSzPts val="1800"/>
            </a:pPr>
            <a:r>
              <a:rPr lang="en-US" sz="1700"/>
              <a:t>The countries that violate IP are China, Malaysia and US.</a:t>
            </a:r>
          </a:p>
          <a:p>
            <a:endParaRPr lang="en-US" sz="17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E154A0-529C-2546-83C1-998389102D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666210"/>
              </p:ext>
            </p:extLst>
          </p:nvPr>
        </p:nvGraphicFramePr>
        <p:xfrm>
          <a:off x="5095323" y="1569564"/>
          <a:ext cx="6636004" cy="38348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9106">
                  <a:extLst>
                    <a:ext uri="{9D8B030D-6E8A-4147-A177-3AD203B41FA5}">
                      <a16:colId xmlns:a16="http://schemas.microsoft.com/office/drawing/2014/main" val="4003045384"/>
                    </a:ext>
                  </a:extLst>
                </a:gridCol>
                <a:gridCol w="658750">
                  <a:extLst>
                    <a:ext uri="{9D8B030D-6E8A-4147-A177-3AD203B41FA5}">
                      <a16:colId xmlns:a16="http://schemas.microsoft.com/office/drawing/2014/main" val="1676945401"/>
                    </a:ext>
                  </a:extLst>
                </a:gridCol>
                <a:gridCol w="1242037">
                  <a:extLst>
                    <a:ext uri="{9D8B030D-6E8A-4147-A177-3AD203B41FA5}">
                      <a16:colId xmlns:a16="http://schemas.microsoft.com/office/drawing/2014/main" val="871671990"/>
                    </a:ext>
                  </a:extLst>
                </a:gridCol>
                <a:gridCol w="1242037">
                  <a:extLst>
                    <a:ext uri="{9D8B030D-6E8A-4147-A177-3AD203B41FA5}">
                      <a16:colId xmlns:a16="http://schemas.microsoft.com/office/drawing/2014/main" val="1513537815"/>
                    </a:ext>
                  </a:extLst>
                </a:gridCol>
                <a:gridCol w="1242037">
                  <a:extLst>
                    <a:ext uri="{9D8B030D-6E8A-4147-A177-3AD203B41FA5}">
                      <a16:colId xmlns:a16="http://schemas.microsoft.com/office/drawing/2014/main" val="4100583843"/>
                    </a:ext>
                  </a:extLst>
                </a:gridCol>
                <a:gridCol w="1242037">
                  <a:extLst>
                    <a:ext uri="{9D8B030D-6E8A-4147-A177-3AD203B41FA5}">
                      <a16:colId xmlns:a16="http://schemas.microsoft.com/office/drawing/2014/main" val="2418478342"/>
                    </a:ext>
                  </a:extLst>
                </a:gridCol>
              </a:tblGrid>
              <a:tr h="7039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Alert Count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TP/DE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TP/HIGH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TP/LOW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3971456076"/>
                  </a:ext>
                </a:extLst>
              </a:tr>
              <a:tr h="3913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2361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18.01%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57.90%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13.42%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10.66%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3661143741"/>
                  </a:ext>
                </a:extLst>
              </a:tr>
              <a:tr h="3913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454254027"/>
                  </a:ext>
                </a:extLst>
              </a:tr>
              <a:tr h="3913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30804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8.86%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76.56%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4.83%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9.75%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3014448556"/>
                  </a:ext>
                </a:extLst>
              </a:tr>
              <a:tr h="3913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286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87.06%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12.94%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27714907"/>
                  </a:ext>
                </a:extLst>
              </a:tr>
              <a:tr h="3913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106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57.55%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16.98%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25.47%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1582868712"/>
                  </a:ext>
                </a:extLst>
              </a:tr>
              <a:tr h="3913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415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76.39%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5.78%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17.83%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3852078032"/>
                  </a:ext>
                </a:extLst>
              </a:tr>
              <a:tr h="3913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2505029932"/>
                  </a:ext>
                </a:extLst>
              </a:tr>
              <a:tr h="39136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620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3.71%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46.77%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17.26%</a:t>
                      </a:r>
                    </a:p>
                  </a:txBody>
                  <a:tcPr marL="11210" marR="11210" marT="1121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32.26%</a:t>
                      </a:r>
                    </a:p>
                  </a:txBody>
                  <a:tcPr marL="11210" marR="11210" marT="11210" marB="0" anchor="ctr"/>
                </a:tc>
                <a:extLst>
                  <a:ext uri="{0D108BD9-81ED-4DB2-BD59-A6C34878D82A}">
                    <a16:rowId xmlns:a16="http://schemas.microsoft.com/office/drawing/2014/main" val="3592287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229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BC7A0-71D1-C245-A23F-2F8C845D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Daily Heat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30018-DE85-A04C-9769-8AF00B543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482883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lvl="0">
              <a:lnSpc>
                <a:spcPct val="200000"/>
              </a:lnSpc>
              <a:buSzPts val="1800"/>
            </a:pPr>
            <a:r>
              <a:rPr lang="en-US" sz="1700"/>
              <a:t>Optimal Number of Clusters:- 12.</a:t>
            </a:r>
          </a:p>
          <a:p>
            <a:pPr marL="457200" lvl="0">
              <a:lnSpc>
                <a:spcPct val="200000"/>
              </a:lnSpc>
              <a:buSzPts val="1800"/>
            </a:pPr>
            <a:r>
              <a:rPr lang="en-US" sz="1700"/>
              <a:t>The highest risk generating factors are:- owner_name_Analyst_7, HRU2, CAREER_BAND_10, Job_Function7, BUSINESS_SEGMENT_4</a:t>
            </a:r>
          </a:p>
          <a:p>
            <a:pPr marL="457200" lvl="0">
              <a:lnSpc>
                <a:spcPct val="200000"/>
              </a:lnSpc>
              <a:buSzPts val="1800"/>
            </a:pPr>
            <a:r>
              <a:rPr lang="en-US" sz="1700"/>
              <a:t>US,UAE and Mexico violates IP.</a:t>
            </a:r>
          </a:p>
          <a:p>
            <a:endParaRPr lang="en-US" sz="170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7EFFBF3-0716-A74D-A4DD-6DF5F568024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3847317"/>
              </p:ext>
            </p:extLst>
          </p:nvPr>
        </p:nvGraphicFramePr>
        <p:xfrm>
          <a:off x="4941988" y="787352"/>
          <a:ext cx="6930397" cy="549915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98505">
                  <a:extLst>
                    <a:ext uri="{9D8B030D-6E8A-4147-A177-3AD203B41FA5}">
                      <a16:colId xmlns:a16="http://schemas.microsoft.com/office/drawing/2014/main" val="3448887297"/>
                    </a:ext>
                  </a:extLst>
                </a:gridCol>
                <a:gridCol w="1098505">
                  <a:extLst>
                    <a:ext uri="{9D8B030D-6E8A-4147-A177-3AD203B41FA5}">
                      <a16:colId xmlns:a16="http://schemas.microsoft.com/office/drawing/2014/main" val="2168458226"/>
                    </a:ext>
                  </a:extLst>
                </a:gridCol>
                <a:gridCol w="1196707">
                  <a:extLst>
                    <a:ext uri="{9D8B030D-6E8A-4147-A177-3AD203B41FA5}">
                      <a16:colId xmlns:a16="http://schemas.microsoft.com/office/drawing/2014/main" val="4010138417"/>
                    </a:ext>
                  </a:extLst>
                </a:gridCol>
                <a:gridCol w="1141229">
                  <a:extLst>
                    <a:ext uri="{9D8B030D-6E8A-4147-A177-3AD203B41FA5}">
                      <a16:colId xmlns:a16="http://schemas.microsoft.com/office/drawing/2014/main" val="2669404159"/>
                    </a:ext>
                  </a:extLst>
                </a:gridCol>
                <a:gridCol w="1254222">
                  <a:extLst>
                    <a:ext uri="{9D8B030D-6E8A-4147-A177-3AD203B41FA5}">
                      <a16:colId xmlns:a16="http://schemas.microsoft.com/office/drawing/2014/main" val="3832979913"/>
                    </a:ext>
                  </a:extLst>
                </a:gridCol>
                <a:gridCol w="1141229">
                  <a:extLst>
                    <a:ext uri="{9D8B030D-6E8A-4147-A177-3AD203B41FA5}">
                      <a16:colId xmlns:a16="http://schemas.microsoft.com/office/drawing/2014/main" val="3106882224"/>
                    </a:ext>
                  </a:extLst>
                </a:gridCol>
              </a:tblGrid>
              <a:tr h="55414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Alert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TP/LOW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6061090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32612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99322171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9.74%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78.73%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8.24%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2904494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72.04%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6.45%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21.51%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3263016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577763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6.45%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72.79%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14.64%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681297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2817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50.00%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1139484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10.97%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38.87%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24.45%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25.71%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2909510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17.79%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70.35%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4.23%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7.63%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0356078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1302785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00"/>
                          </a:highlight>
                        </a:rPr>
                        <a:t>50.00%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35972880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4.23%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76.09%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14.58%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1910013"/>
                  </a:ext>
                </a:extLst>
              </a:tr>
              <a:tr h="412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6.90%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68.97%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2.30%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21.84%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3251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88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9EEC4-98ED-A44F-9620-BFA20D2B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Monthly Heat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EC86B-8326-304E-AA1F-1BBAF484C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lvl="0">
              <a:buSzPts val="1800"/>
            </a:pPr>
            <a:r>
              <a:rPr lang="en-US" sz="1700"/>
              <a:t>Optimal Number of Clusters:- 8.</a:t>
            </a:r>
          </a:p>
          <a:p>
            <a:pPr marL="457200">
              <a:buSzPts val="1800"/>
            </a:pPr>
            <a:r>
              <a:rPr lang="en-US" sz="1700"/>
              <a:t>CAREER_BAND_2 and 6, SHARED_INDICATOR_ACTIVITY_USB, person_type_EMPLOYEE, indicators_App_1_Heat_USB_PRE_2016_Q3, indicator_source_App_7, BUSINESS_SEGMENT_4 are the factor which are responsible for maximum heat generation. </a:t>
            </a:r>
          </a:p>
          <a:p>
            <a:pPr marL="457200" lvl="0">
              <a:buSzPts val="1800"/>
            </a:pPr>
            <a:r>
              <a:rPr lang="en-US" sz="1700"/>
              <a:t>US and China violates IP immensely.</a:t>
            </a:r>
          </a:p>
          <a:p>
            <a:endParaRPr lang="en-US" sz="17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CB7388-BBF5-7049-B8F9-F7736ECA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937022"/>
              </p:ext>
            </p:extLst>
          </p:nvPr>
        </p:nvGraphicFramePr>
        <p:xfrm>
          <a:off x="5045335" y="1491440"/>
          <a:ext cx="6827049" cy="41321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69230">
                  <a:extLst>
                    <a:ext uri="{9D8B030D-6E8A-4147-A177-3AD203B41FA5}">
                      <a16:colId xmlns:a16="http://schemas.microsoft.com/office/drawing/2014/main" val="2796202454"/>
                    </a:ext>
                  </a:extLst>
                </a:gridCol>
                <a:gridCol w="1088483">
                  <a:extLst>
                    <a:ext uri="{9D8B030D-6E8A-4147-A177-3AD203B41FA5}">
                      <a16:colId xmlns:a16="http://schemas.microsoft.com/office/drawing/2014/main" val="1411758828"/>
                    </a:ext>
                  </a:extLst>
                </a:gridCol>
                <a:gridCol w="1217334">
                  <a:extLst>
                    <a:ext uri="{9D8B030D-6E8A-4147-A177-3AD203B41FA5}">
                      <a16:colId xmlns:a16="http://schemas.microsoft.com/office/drawing/2014/main" val="640953741"/>
                    </a:ext>
                  </a:extLst>
                </a:gridCol>
                <a:gridCol w="1217334">
                  <a:extLst>
                    <a:ext uri="{9D8B030D-6E8A-4147-A177-3AD203B41FA5}">
                      <a16:colId xmlns:a16="http://schemas.microsoft.com/office/drawing/2014/main" val="4012935729"/>
                    </a:ext>
                  </a:extLst>
                </a:gridCol>
                <a:gridCol w="1217334">
                  <a:extLst>
                    <a:ext uri="{9D8B030D-6E8A-4147-A177-3AD203B41FA5}">
                      <a16:colId xmlns:a16="http://schemas.microsoft.com/office/drawing/2014/main" val="3712838820"/>
                    </a:ext>
                  </a:extLst>
                </a:gridCol>
                <a:gridCol w="1217334">
                  <a:extLst>
                    <a:ext uri="{9D8B030D-6E8A-4147-A177-3AD203B41FA5}">
                      <a16:colId xmlns:a16="http://schemas.microsoft.com/office/drawing/2014/main" val="1223475771"/>
                    </a:ext>
                  </a:extLst>
                </a:gridCol>
              </a:tblGrid>
              <a:tr h="761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CLUSTER</a:t>
                      </a:r>
                    </a:p>
                  </a:txBody>
                  <a:tcPr marL="13800" marR="13800" marT="138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Alert Count</a:t>
                      </a:r>
                    </a:p>
                  </a:txBody>
                  <a:tcPr marL="13800" marR="13800" marT="138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FP</a:t>
                      </a:r>
                    </a:p>
                  </a:txBody>
                  <a:tcPr marL="13800" marR="13800" marT="138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TP/DE</a:t>
                      </a:r>
                    </a:p>
                  </a:txBody>
                  <a:tcPr marL="13800" marR="13800" marT="138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TP/HIGH</a:t>
                      </a:r>
                    </a:p>
                  </a:txBody>
                  <a:tcPr marL="13800" marR="13800" marT="1380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Classification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TP/LOW</a:t>
                      </a:r>
                    </a:p>
                  </a:txBody>
                  <a:tcPr marL="13800" marR="13800" marT="13800" marB="0" anchor="ctr"/>
                </a:tc>
                <a:extLst>
                  <a:ext uri="{0D108BD9-81ED-4DB2-BD59-A6C34878D82A}">
                    <a16:rowId xmlns:a16="http://schemas.microsoft.com/office/drawing/2014/main" val="2563240669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35905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11.27%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76.33%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3.95%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8.45%</a:t>
                      </a:r>
                    </a:p>
                  </a:txBody>
                  <a:tcPr marL="11725" marR="11725" marT="11725" marB="0" anchor="ctr"/>
                </a:tc>
                <a:extLst>
                  <a:ext uri="{0D108BD9-81ED-4DB2-BD59-A6C34878D82A}">
                    <a16:rowId xmlns:a16="http://schemas.microsoft.com/office/drawing/2014/main" val="2621145019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372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11.29%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26.08%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62.63%</a:t>
                      </a:r>
                    </a:p>
                  </a:txBody>
                  <a:tcPr marL="11725" marR="11725" marT="11725" marB="0" anchor="ctr"/>
                </a:tc>
                <a:extLst>
                  <a:ext uri="{0D108BD9-81ED-4DB2-BD59-A6C34878D82A}">
                    <a16:rowId xmlns:a16="http://schemas.microsoft.com/office/drawing/2014/main" val="767144180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317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21.77%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46.69%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13.56%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17.98%</a:t>
                      </a:r>
                    </a:p>
                  </a:txBody>
                  <a:tcPr marL="11725" marR="11725" marT="11725" marB="0" anchor="ctr"/>
                </a:tc>
                <a:extLst>
                  <a:ext uri="{0D108BD9-81ED-4DB2-BD59-A6C34878D82A}">
                    <a16:rowId xmlns:a16="http://schemas.microsoft.com/office/drawing/2014/main" val="1334962466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421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6.89%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40.62%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25.65%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26.84%</a:t>
                      </a:r>
                    </a:p>
                  </a:txBody>
                  <a:tcPr marL="11725" marR="11725" marT="11725" marB="0" anchor="ctr"/>
                </a:tc>
                <a:extLst>
                  <a:ext uri="{0D108BD9-81ED-4DB2-BD59-A6C34878D82A}">
                    <a16:rowId xmlns:a16="http://schemas.microsoft.com/office/drawing/2014/main" val="517039660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100.00%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725" marR="11725" marT="11725" marB="0" anchor="ctr"/>
                </a:tc>
                <a:extLst>
                  <a:ext uri="{0D108BD9-81ED-4DB2-BD59-A6C34878D82A}">
                    <a16:rowId xmlns:a16="http://schemas.microsoft.com/office/drawing/2014/main" val="896742115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2797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12.06%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71.09%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7.05%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9.80%</a:t>
                      </a:r>
                    </a:p>
                  </a:txBody>
                  <a:tcPr marL="11725" marR="11725" marT="11725" marB="0" anchor="ctr"/>
                </a:tc>
                <a:extLst>
                  <a:ext uri="{0D108BD9-81ED-4DB2-BD59-A6C34878D82A}">
                    <a16:rowId xmlns:a16="http://schemas.microsoft.com/office/drawing/2014/main" val="779744495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10.00%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0.00%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90.00%</a:t>
                      </a:r>
                    </a:p>
                  </a:txBody>
                  <a:tcPr marL="11725" marR="11725" marT="11725" marB="0" anchor="ctr"/>
                </a:tc>
                <a:extLst>
                  <a:ext uri="{0D108BD9-81ED-4DB2-BD59-A6C34878D82A}">
                    <a16:rowId xmlns:a16="http://schemas.microsoft.com/office/drawing/2014/main" val="2368538664"/>
                  </a:ext>
                </a:extLst>
              </a:tr>
              <a:tr h="42138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1144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24.39%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67.83%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0.96%</a:t>
                      </a:r>
                    </a:p>
                  </a:txBody>
                  <a:tcPr marL="11725" marR="11725" marT="117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6.82%</a:t>
                      </a:r>
                    </a:p>
                  </a:txBody>
                  <a:tcPr marL="11725" marR="11725" marT="11725" marB="0" anchor="ctr"/>
                </a:tc>
                <a:extLst>
                  <a:ext uri="{0D108BD9-81ED-4DB2-BD59-A6C34878D82A}">
                    <a16:rowId xmlns:a16="http://schemas.microsoft.com/office/drawing/2014/main" val="240332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297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110560-4B85-6447-A8E3-926EFED3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/>
              <a:t>Predictive Modeling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F3B96BD-BB7A-4ADA-932A-A13ED91434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6189451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3280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C7486-502F-D94A-BC85-09A14CC8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Features Selection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F29D8B-150E-9F47-BFB4-50FF76B12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2155"/>
            <a:ext cx="4716122" cy="232598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SzPts val="1400"/>
              <a:buNone/>
            </a:pPr>
            <a:r>
              <a:rPr lang="en-US" sz="2100" b="1"/>
              <a:t>Chi-square test of Independence</a:t>
            </a:r>
          </a:p>
          <a:p>
            <a:pPr marL="0" indent="-317500" fontAlgn="base">
              <a:lnSpc>
                <a:spcPct val="120000"/>
              </a:lnSpc>
              <a:buSzPts val="1400"/>
              <a:buFont typeface="Roboto"/>
              <a:buChar char="●"/>
            </a:pPr>
            <a:r>
              <a:rPr lang="en-US" sz="2100"/>
              <a:t>Test the hypothesis whether variables after one-hot encoding are independent to classification.</a:t>
            </a:r>
          </a:p>
          <a:p>
            <a:pPr marL="0" indent="-317500" fontAlgn="base">
              <a:lnSpc>
                <a:spcPct val="120000"/>
              </a:lnSpc>
              <a:buSzPts val="1400"/>
              <a:buFont typeface="Roboto"/>
              <a:buChar char="●"/>
            </a:pPr>
            <a:r>
              <a:rPr lang="en-US" sz="2100"/>
              <a:t>Choose the associated variables with the classification.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842659-F060-AA46-8442-E11861CBC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0312" y="2474065"/>
            <a:ext cx="4408501" cy="2325988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20000"/>
              </a:lnSpc>
              <a:buSzPts val="1400"/>
              <a:buNone/>
            </a:pPr>
            <a:r>
              <a:rPr lang="en-US" sz="2100" b="1"/>
              <a:t>Random Forest</a:t>
            </a:r>
          </a:p>
          <a:p>
            <a:pPr marL="0" indent="-317500" fontAlgn="base">
              <a:lnSpc>
                <a:spcPct val="120000"/>
              </a:lnSpc>
              <a:buSzPts val="1400"/>
              <a:buFont typeface="Roboto"/>
              <a:buChar char="●"/>
            </a:pPr>
            <a:r>
              <a:rPr lang="en-US" sz="2100"/>
              <a:t>Measure the relative important of variables on classification.</a:t>
            </a:r>
          </a:p>
          <a:p>
            <a:pPr marL="0" indent="-317500" fontAlgn="base">
              <a:lnSpc>
                <a:spcPct val="120000"/>
              </a:lnSpc>
              <a:buSzPts val="1400"/>
              <a:buFont typeface="Roboto"/>
              <a:buChar char="●"/>
            </a:pPr>
            <a:r>
              <a:rPr lang="en-US" sz="2100"/>
              <a:t>Choose top 100 features.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E50EC-FA20-B746-884D-74DA9E538467}"/>
              </a:ext>
            </a:extLst>
          </p:cNvPr>
          <p:cNvSpPr txBox="1"/>
          <p:nvPr/>
        </p:nvSpPr>
        <p:spPr>
          <a:xfrm>
            <a:off x="1737361" y="5184356"/>
            <a:ext cx="8188657" cy="71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10000"/>
              </a:lnSpc>
              <a:spcBef>
                <a:spcPts val="1000"/>
              </a:spcBef>
              <a:buSzPts val="1400"/>
            </a:pPr>
            <a:r>
              <a:rPr lang="en-US" sz="1900" dirty="0"/>
              <a:t>=&gt; Combine list of important features for each alert category </a:t>
            </a:r>
            <a:br>
              <a:rPr lang="en-US" sz="1900" dirty="0"/>
            </a:br>
            <a:r>
              <a:rPr lang="en-US" sz="1900" dirty="0"/>
              <a:t>(Daily Heat, Weekly Heat, Monthly Heat)</a:t>
            </a:r>
          </a:p>
        </p:txBody>
      </p:sp>
    </p:spTree>
    <p:extLst>
      <p:ext uri="{BB962C8B-B14F-4D97-AF65-F5344CB8AC3E}">
        <p14:creationId xmlns:p14="http://schemas.microsoft.com/office/powerpoint/2010/main" val="1533924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D116-C4E7-8945-80BF-FA7100BB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E4C4-6741-FB48-8A48-82E9B1E29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4473" y="2151048"/>
            <a:ext cx="10741334" cy="1969654"/>
          </a:xfrm>
        </p:spPr>
        <p:txBody>
          <a:bodyPr>
            <a:normAutofit fontScale="32500" lnSpcReduction="20000"/>
          </a:bodyPr>
          <a:lstStyle/>
          <a:p>
            <a:pPr marL="0" lvl="0" indent="-317500">
              <a:lnSpc>
                <a:spcPct val="120000"/>
              </a:lnSpc>
              <a:spcBef>
                <a:spcPts val="0"/>
              </a:spcBef>
              <a:buSzPts val="1400"/>
              <a:buFont typeface="Roboto"/>
              <a:buChar char="●"/>
            </a:pPr>
            <a:r>
              <a:rPr lang="en-US" sz="5500">
                <a:sym typeface="Roboto"/>
              </a:rPr>
              <a:t>Standardize data on the scale of 0 to 1</a:t>
            </a:r>
          </a:p>
          <a:p>
            <a:pPr marL="0" lvl="0" indent="-317500">
              <a:lnSpc>
                <a:spcPct val="120000"/>
              </a:lnSpc>
              <a:buSzPts val="1400"/>
              <a:buFont typeface="Roboto"/>
              <a:buChar char="●"/>
            </a:pPr>
            <a:r>
              <a:rPr lang="en-US" sz="5500">
                <a:sym typeface="Roboto"/>
              </a:rPr>
              <a:t>Split data into training and testing dataset, 80% and 20% respectively.</a:t>
            </a:r>
          </a:p>
          <a:p>
            <a:pPr marL="0" lvl="0" indent="-317500">
              <a:lnSpc>
                <a:spcPct val="120000"/>
              </a:lnSpc>
              <a:buSzPts val="1400"/>
              <a:buFont typeface="Roboto"/>
              <a:buChar char="●"/>
            </a:pPr>
            <a:r>
              <a:rPr lang="en-US" sz="5500">
                <a:sym typeface="Roboto"/>
              </a:rPr>
              <a:t>Resample training dataset: oversampling minor part to 50% of major part</a:t>
            </a:r>
          </a:p>
          <a:p>
            <a:pPr marL="0" lvl="0" indent="-317500">
              <a:lnSpc>
                <a:spcPct val="120000"/>
              </a:lnSpc>
              <a:spcAft>
                <a:spcPts val="1000"/>
              </a:spcAft>
              <a:buSzPts val="1400"/>
              <a:buFont typeface="Roboto"/>
              <a:buChar char="●"/>
            </a:pPr>
            <a:r>
              <a:rPr lang="en-US" sz="5500">
                <a:sym typeface="Roboto"/>
              </a:rPr>
              <a:t>Train models using Logistic Regression, Decision Tree, Random Forest, Naive Bayes.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F086C7D-54FF-8D4A-84CE-82E20D946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AC75DF-3BF8-3946-86C8-29C041F96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F9328-F2F3-594D-BA70-2C4CE7E6BC91}"/>
              </a:ext>
            </a:extLst>
          </p:cNvPr>
          <p:cNvSpPr txBox="1"/>
          <p:nvPr/>
        </p:nvSpPr>
        <p:spPr>
          <a:xfrm>
            <a:off x="3643952" y="3984225"/>
            <a:ext cx="5022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Example: Daily Heat (Notable-risk)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28D3C1F-0B63-B843-A3B9-D5BD4DD99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456592"/>
              </p:ext>
            </p:extLst>
          </p:nvPr>
        </p:nvGraphicFramePr>
        <p:xfrm>
          <a:off x="2091139" y="4543534"/>
          <a:ext cx="8128002" cy="19806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309895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495442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6007941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2452264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15431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97227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TN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FN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FP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</a:rPr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7937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Logistic Regression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5827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339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768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590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0.147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extLst>
                  <a:ext uri="{0D108BD9-81ED-4DB2-BD59-A6C34878D82A}">
                    <a16:rowId xmlns:a16="http://schemas.microsoft.com/office/drawing/2014/main" val="365450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Decision Tree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6463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120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132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809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0.033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extLst>
                  <a:ext uri="{0D108BD9-81ED-4DB2-BD59-A6C34878D82A}">
                    <a16:rowId xmlns:a16="http://schemas.microsoft.com/office/drawing/2014/main" val="314456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Random Forest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6480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121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115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808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0.031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</a:endParaRPr>
                    </a:p>
                  </a:txBody>
                  <a:tcPr marL="65762" marR="65762" marT="65762" marB="65762" anchor="ctr"/>
                </a:tc>
                <a:extLst>
                  <a:ext uri="{0D108BD9-81ED-4DB2-BD59-A6C34878D82A}">
                    <a16:rowId xmlns:a16="http://schemas.microsoft.com/office/drawing/2014/main" val="1646809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Naive Bayes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5415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355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1180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574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0.204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5762" marR="65762" marT="65762" marB="65762" anchor="ctr"/>
                </a:tc>
                <a:extLst>
                  <a:ext uri="{0D108BD9-81ED-4DB2-BD59-A6C34878D82A}">
                    <a16:rowId xmlns:a16="http://schemas.microsoft.com/office/drawing/2014/main" val="349871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768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7399D-96AF-0E49-B039-CE54FB34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4800"/>
              <a:t>Measure Models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69231-26E0-4855-8C02-A61D32A24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383383"/>
              </p:ext>
            </p:extLst>
          </p:nvPr>
        </p:nvGraphicFramePr>
        <p:xfrm>
          <a:off x="841248" y="2130883"/>
          <a:ext cx="10506234" cy="2061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020B6F-0C69-0D4A-86D6-EB13009C8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624501"/>
              </p:ext>
            </p:extLst>
          </p:nvPr>
        </p:nvGraphicFramePr>
        <p:xfrm>
          <a:off x="2027428" y="4614472"/>
          <a:ext cx="8127999" cy="1986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402551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685207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40251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High-Risk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Notable-Risk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466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Atomic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0.01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563954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Daily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0.09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0.17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776491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Weekly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0.11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161660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Monthly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0.09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0.1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/>
                </a:tc>
                <a:extLst>
                  <a:ext uri="{0D108BD9-81ED-4DB2-BD59-A6C34878D82A}">
                    <a16:rowId xmlns:a16="http://schemas.microsoft.com/office/drawing/2014/main" val="40688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08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840A-F033-C54B-83C2-DFA986BF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Measure Models: Testing Data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5D88-D6D5-A845-93D5-941F8824A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8305" y="2382490"/>
            <a:ext cx="4937760" cy="31175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Existing Notable Risk Model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4FC88-0EA8-AA4B-B86B-27EF11457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382490"/>
            <a:ext cx="4937760" cy="311755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New Notable Risk Model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3E3BF6-22F9-0943-90AD-9A528968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81304"/>
              </p:ext>
            </p:extLst>
          </p:nvPr>
        </p:nvGraphicFramePr>
        <p:xfrm>
          <a:off x="1115568" y="3343700"/>
          <a:ext cx="4511724" cy="2054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908">
                  <a:extLst>
                    <a:ext uri="{9D8B030D-6E8A-4147-A177-3AD203B41FA5}">
                      <a16:colId xmlns:a16="http://schemas.microsoft.com/office/drawing/2014/main" val="2158903379"/>
                    </a:ext>
                  </a:extLst>
                </a:gridCol>
                <a:gridCol w="1503908">
                  <a:extLst>
                    <a:ext uri="{9D8B030D-6E8A-4147-A177-3AD203B41FA5}">
                      <a16:colId xmlns:a16="http://schemas.microsoft.com/office/drawing/2014/main" val="3028103424"/>
                    </a:ext>
                  </a:extLst>
                </a:gridCol>
                <a:gridCol w="1503908">
                  <a:extLst>
                    <a:ext uri="{9D8B030D-6E8A-4147-A177-3AD203B41FA5}">
                      <a16:colId xmlns:a16="http://schemas.microsoft.com/office/drawing/2014/main" val="2811015774"/>
                    </a:ext>
                  </a:extLst>
                </a:gridCol>
              </a:tblGrid>
              <a:tr h="461403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896333"/>
                  </a:ext>
                </a:extLst>
              </a:tr>
              <a:tr h="79639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24,285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13,137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FP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43400"/>
                  </a:ext>
                </a:extLst>
              </a:tr>
              <a:tr h="79639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FN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3,748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0"/>
                      <a:r>
                        <a:rPr lang="en-US" sz="1800" b="0" i="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TP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7595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F8795D-7FA2-FE4C-BB57-17F7A2ABE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817508"/>
              </p:ext>
            </p:extLst>
          </p:nvPr>
        </p:nvGraphicFramePr>
        <p:xfrm>
          <a:off x="6558954" y="3330053"/>
          <a:ext cx="4511724" cy="20541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03908">
                  <a:extLst>
                    <a:ext uri="{9D8B030D-6E8A-4147-A177-3AD203B41FA5}">
                      <a16:colId xmlns:a16="http://schemas.microsoft.com/office/drawing/2014/main" val="127495141"/>
                    </a:ext>
                  </a:extLst>
                </a:gridCol>
                <a:gridCol w="1503908">
                  <a:extLst>
                    <a:ext uri="{9D8B030D-6E8A-4147-A177-3AD203B41FA5}">
                      <a16:colId xmlns:a16="http://schemas.microsoft.com/office/drawing/2014/main" val="857371099"/>
                    </a:ext>
                  </a:extLst>
                </a:gridCol>
                <a:gridCol w="1503908">
                  <a:extLst>
                    <a:ext uri="{9D8B030D-6E8A-4147-A177-3AD203B41FA5}">
                      <a16:colId xmlns:a16="http://schemas.microsoft.com/office/drawing/2014/main" val="2877966159"/>
                    </a:ext>
                  </a:extLst>
                </a:gridCol>
              </a:tblGrid>
              <a:tr h="423665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486285"/>
                  </a:ext>
                </a:extLst>
              </a:tr>
              <a:tr h="81526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35,004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2,418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06207"/>
                  </a:ext>
                </a:extLst>
              </a:tr>
              <a:tr h="81526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79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3,669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5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887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7E0ED55-95E8-8247-8E67-445072F4B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 sz="3700">
                <a:sym typeface="Roboto"/>
              </a:rPr>
              <a:t>Benefits of the New Model on the entire data</a:t>
            </a:r>
            <a:endParaRPr lang="en-US" sz="3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323FFE1-2290-4ABA-8BBE-66AC0B7F6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739699"/>
              </p:ext>
            </p:extLst>
          </p:nvPr>
        </p:nvGraphicFramePr>
        <p:xfrm>
          <a:off x="838200" y="1650222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482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71D05-5A2B-DD45-985E-ED4E337C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GE Aviation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AFB5404-7CBE-4003-8E59-1C3302195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72713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4890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E1CE-CCC1-0D49-B661-E2A3925E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/>
              <a:t>Insights (What and How)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67E4F12E-0910-433D-9F1B-FC52FFBA46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3177388"/>
              </p:ext>
            </p:extLst>
          </p:nvPr>
        </p:nvGraphicFramePr>
        <p:xfrm>
          <a:off x="975199" y="232506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9800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379C-8478-9047-B77B-D7CC2629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anchor="ctr">
            <a:normAutofit/>
          </a:bodyPr>
          <a:lstStyle/>
          <a:p>
            <a:r>
              <a:rPr lang="en-US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B8B33F-5212-4215-8FB7-5A81E17320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38118"/>
              </p:ext>
            </p:extLst>
          </p:nvPr>
        </p:nvGraphicFramePr>
        <p:xfrm>
          <a:off x="841248" y="1136527"/>
          <a:ext cx="10506456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478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7C210-A451-0C44-9BA1-3BEE7972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/>
              <a:t>Deliverables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65FD8D-619D-4FEF-820F-3C4E0FDBAB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46726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B0409D-0E29-564F-9602-418B46387CA0}"/>
              </a:ext>
            </a:extLst>
          </p:cNvPr>
          <p:cNvSpPr txBox="1"/>
          <p:nvPr/>
        </p:nvSpPr>
        <p:spPr>
          <a:xfrm>
            <a:off x="1794674" y="378561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i="1">
                <a:hlinkClick r:id="rId7" tooltip="Click here"/>
              </a:rPr>
              <a:t>Link</a:t>
            </a:r>
            <a:endParaRPr lang="en-VN" i="1"/>
          </a:p>
        </p:txBody>
      </p:sp>
    </p:spTree>
    <p:extLst>
      <p:ext uri="{BB962C8B-B14F-4D97-AF65-F5344CB8AC3E}">
        <p14:creationId xmlns:p14="http://schemas.microsoft.com/office/powerpoint/2010/main" val="214850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D9527C93-94B7-47FF-8D79-5E7D96A2B0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101620" y="10"/>
            <a:ext cx="12191981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82531-AFB6-EF42-AF1B-FB921015E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/>
              <a:t>Thank You!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32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05D5C-2C52-D540-9CA7-7EFB6582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/>
              <a:t>GE Aviation Purpose &amp; Goal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898EAD70-D8B2-4F72-990F-7CAE372BE8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88628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386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4" descr="A picture containing object, skiing, snow&#10;&#10;Description automatically generated">
            <a:extLst>
              <a:ext uri="{FF2B5EF4-FFF2-40B4-BE49-F238E27FC236}">
                <a16:creationId xmlns:a16="http://schemas.microsoft.com/office/drawing/2014/main" id="{9266E6CF-3A5E-419B-87BC-4ACF7ECCD2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97" r="23298" b="1394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92127-E870-594E-B900-4C6EF2D0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 fontScale="90000"/>
          </a:bodyPr>
          <a:lstStyle/>
          <a:p>
            <a:r>
              <a:rPr lang="en-US"/>
              <a:t>Business Objectives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5230C66E-DFF4-EE48-8C3A-22238AAC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6111594" cy="3682746"/>
          </a:xfrm>
        </p:spPr>
        <p:txBody>
          <a:bodyPr anchor="t">
            <a:noAutofit/>
          </a:bodyPr>
          <a:lstStyle/>
          <a:p>
            <a:r>
              <a:rPr lang="en-US" sz="2400"/>
              <a:t>Minimize High-risk transactions that are predicted to be Low-risk, i.e.  minimize False Negative</a:t>
            </a:r>
          </a:p>
          <a:p>
            <a:r>
              <a:rPr lang="en-US" sz="2400"/>
              <a:t>Minimize the number of transactions to be reviewed, i.e. minimize False Positive</a:t>
            </a:r>
          </a:p>
          <a:p>
            <a:r>
              <a:rPr lang="en-US" sz="2400"/>
              <a:t>Predictive model with high re-usability with transaction data updated continuously.</a:t>
            </a:r>
          </a:p>
        </p:txBody>
      </p:sp>
    </p:spTree>
    <p:extLst>
      <p:ext uri="{BB962C8B-B14F-4D97-AF65-F5344CB8AC3E}">
        <p14:creationId xmlns:p14="http://schemas.microsoft.com/office/powerpoint/2010/main" val="30484494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33D30-3A28-644C-8825-74453D9F0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3700"/>
              <a:t>Data Preparation</a:t>
            </a: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1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E8666A-5B6A-4F6F-8176-12463C48C0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817214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473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16035-1628-AE48-85BC-1E2EC5A9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Exploratory Data Analysis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F375E0-E725-3E4E-AE7F-80FA0FEA5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8964" y="446046"/>
            <a:ext cx="7411066" cy="596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8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BB2BA-E185-1545-869B-CA20C217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Unsupervised Learning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F43E4FC-AF81-7544-9A3C-DE2F56B7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/>
              <a:t>Unsupervised learning</a:t>
            </a:r>
            <a:r>
              <a:rPr lang="en-US" sz="1700"/>
              <a:t> is a type of </a:t>
            </a:r>
            <a:r>
              <a:rPr lang="en-US" sz="1700" b="1"/>
              <a:t>machine learning</a:t>
            </a:r>
            <a:r>
              <a:rPr lang="en-US" sz="1700"/>
              <a:t> algorithm used to draw inferences from datasets consisting of input data without labeled responses. </a:t>
            </a:r>
          </a:p>
          <a:p>
            <a:pPr>
              <a:lnSpc>
                <a:spcPct val="100000"/>
              </a:lnSpc>
            </a:pPr>
            <a:r>
              <a:rPr lang="en-US" sz="1700"/>
              <a:t>The most used </a:t>
            </a:r>
            <a:r>
              <a:rPr lang="en-US" sz="1700" b="1"/>
              <a:t>unsupervised learning</a:t>
            </a:r>
            <a:r>
              <a:rPr lang="en-US" sz="1700"/>
              <a:t> method is cluster analysis, which is used for exploratory data analysis to find hidden patterns or grouping in data.</a:t>
            </a:r>
          </a:p>
          <a:p>
            <a:pPr>
              <a:lnSpc>
                <a:spcPct val="100000"/>
              </a:lnSpc>
            </a:pPr>
            <a:r>
              <a:rPr lang="en-US" sz="1700"/>
              <a:t>It is often used to preprocess the data by compressing it in meaningful way to identify important features before applying the </a:t>
            </a:r>
            <a:r>
              <a:rPr lang="en-US" sz="1700" b="1"/>
              <a:t>supervised</a:t>
            </a:r>
            <a:r>
              <a:rPr lang="en-US" sz="1700"/>
              <a:t> </a:t>
            </a:r>
            <a:r>
              <a:rPr lang="en-US" sz="1700" b="1"/>
              <a:t>learning</a:t>
            </a:r>
            <a:r>
              <a:rPr lang="en-US" sz="1700"/>
              <a:t> algorithm.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04FC12BA-6B2F-423E-8B21-E5C0DE7D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637A5-5DD2-CB40-8200-6A82F481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/>
              <a:t>K-means Clustering Algorithm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4AAB1CA-45FA-3E44-A0C0-779894A8A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342900"/>
            <a:r>
              <a:rPr lang="en-US" sz="1800"/>
              <a:t>K-means clustering is one of the popular unsupervised machine learning algorithms</a:t>
            </a:r>
          </a:p>
          <a:p>
            <a:pPr marL="342900"/>
            <a:r>
              <a:rPr lang="en-US" sz="1800"/>
              <a:t>A cluster refers to a collection of data points aggregated together because of certain similarities</a:t>
            </a:r>
          </a:p>
        </p:txBody>
      </p: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D946372F-5169-4972-ADB7-795EC838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1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25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Rectangle 27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 29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3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BBB12-504C-8D4E-A802-9690D332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400"/>
              <a:t>Unsupervised Learning Atomic Alerts</a:t>
            </a:r>
          </a:p>
        </p:txBody>
      </p:sp>
      <p:sp>
        <p:nvSpPr>
          <p:cNvPr id="44" name="Rectangle 3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C4F856-1B78-C443-B2D4-D51B7537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400"/>
              <a:t>Optimum Number of Clusters found 10</a:t>
            </a:r>
          </a:p>
          <a:p>
            <a:pPr>
              <a:lnSpc>
                <a:spcPct val="100000"/>
              </a:lnSpc>
            </a:pPr>
            <a:r>
              <a:rPr lang="en-US" sz="1400"/>
              <a:t>High Risk generating Factors were:-</a:t>
            </a:r>
          </a:p>
          <a:p>
            <a:pPr>
              <a:lnSpc>
                <a:spcPct val="100000"/>
              </a:lnSpc>
            </a:pPr>
            <a:r>
              <a:rPr lang="en-US" sz="1400"/>
              <a:t> Career Band Analyst_1, Analyst_4, Analyst_6, Analyst_7, Analyst_8, Analyst_10</a:t>
            </a:r>
          </a:p>
          <a:p>
            <a:pPr>
              <a:lnSpc>
                <a:spcPct val="100000"/>
              </a:lnSpc>
            </a:pPr>
            <a:r>
              <a:rPr lang="en-US" sz="1400"/>
              <a:t>Indicator source app 12, 13, 9 were the risk features</a:t>
            </a:r>
          </a:p>
          <a:p>
            <a:pPr>
              <a:lnSpc>
                <a:spcPct val="100000"/>
              </a:lnSpc>
            </a:pPr>
            <a:r>
              <a:rPr lang="en-US" sz="1400"/>
              <a:t>HRU 5, HRU 11, HRU 13 were risk feature to trigger critical risk alarm</a:t>
            </a:r>
          </a:p>
          <a:p>
            <a:pPr>
              <a:lnSpc>
                <a:spcPct val="100000"/>
              </a:lnSpc>
            </a:pPr>
            <a:r>
              <a:rPr lang="en-US" sz="1400"/>
              <a:t>China, Mexico are likely to trigger critical risk alarm</a:t>
            </a:r>
          </a:p>
          <a:p>
            <a:pPr>
              <a:lnSpc>
                <a:spcPct val="100000"/>
              </a:lnSpc>
            </a:pPr>
            <a:r>
              <a:rPr lang="en-US" sz="1400"/>
              <a:t>Job Function 6, 7, 8, 16, 18 were the critical features</a:t>
            </a:r>
          </a:p>
          <a:p>
            <a:pPr>
              <a:lnSpc>
                <a:spcPct val="100000"/>
              </a:lnSpc>
            </a:pPr>
            <a:endParaRPr lang="en-US" sz="14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7AD0471-DDC5-1946-BD9A-B63797455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249555"/>
              </p:ext>
            </p:extLst>
          </p:nvPr>
        </p:nvGraphicFramePr>
        <p:xfrm>
          <a:off x="4863353" y="1228906"/>
          <a:ext cx="7009032" cy="494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505">
                  <a:extLst>
                    <a:ext uri="{9D8B030D-6E8A-4147-A177-3AD203B41FA5}">
                      <a16:colId xmlns:a16="http://schemas.microsoft.com/office/drawing/2014/main" val="3175634289"/>
                    </a:ext>
                  </a:extLst>
                </a:gridCol>
                <a:gridCol w="1114160">
                  <a:extLst>
                    <a:ext uri="{9D8B030D-6E8A-4147-A177-3AD203B41FA5}">
                      <a16:colId xmlns:a16="http://schemas.microsoft.com/office/drawing/2014/main" val="238244927"/>
                    </a:ext>
                  </a:extLst>
                </a:gridCol>
                <a:gridCol w="1238808">
                  <a:extLst>
                    <a:ext uri="{9D8B030D-6E8A-4147-A177-3AD203B41FA5}">
                      <a16:colId xmlns:a16="http://schemas.microsoft.com/office/drawing/2014/main" val="2539727978"/>
                    </a:ext>
                  </a:extLst>
                </a:gridCol>
                <a:gridCol w="1281284">
                  <a:extLst>
                    <a:ext uri="{9D8B030D-6E8A-4147-A177-3AD203B41FA5}">
                      <a16:colId xmlns:a16="http://schemas.microsoft.com/office/drawing/2014/main" val="649410506"/>
                    </a:ext>
                  </a:extLst>
                </a:gridCol>
                <a:gridCol w="1364846">
                  <a:extLst>
                    <a:ext uri="{9D8B030D-6E8A-4147-A177-3AD203B41FA5}">
                      <a16:colId xmlns:a16="http://schemas.microsoft.com/office/drawing/2014/main" val="3247242010"/>
                    </a:ext>
                  </a:extLst>
                </a:gridCol>
                <a:gridCol w="1253429">
                  <a:extLst>
                    <a:ext uri="{9D8B030D-6E8A-4147-A177-3AD203B41FA5}">
                      <a16:colId xmlns:a16="http://schemas.microsoft.com/office/drawing/2014/main" val="769739434"/>
                    </a:ext>
                  </a:extLst>
                </a:gridCol>
              </a:tblGrid>
              <a:tr h="454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CLUSTERS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Alert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</a:t>
                      </a: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</a:t>
                      </a: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TP/DE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</a:t>
                      </a: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TP/HIGH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Classification</a:t>
                      </a:r>
                    </a:p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TP/LOW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5205991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17.34%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71.93%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1731910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21888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77.26%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4398570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43.98%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2.40%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46.81%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0010699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19719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98.51%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15255168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30.25%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54.27%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2.14%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Calibri"/>
                        </a:rPr>
                        <a:t>13.35%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6248760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66.81%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30.91%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589087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93.89%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2.08%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97096387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99.73%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8002192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73.83%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23.86%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1.70%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147723"/>
                  </a:ext>
                </a:extLst>
              </a:tr>
              <a:tr h="449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46.79%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50.87%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1.83%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794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30482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_2SEEDS">
      <a:dk1>
        <a:srgbClr val="000000"/>
      </a:dk1>
      <a:lt1>
        <a:srgbClr val="FFFFFF"/>
      </a:lt1>
      <a:dk2>
        <a:srgbClr val="412425"/>
      </a:dk2>
      <a:lt2>
        <a:srgbClr val="E8E2E4"/>
      </a:lt2>
      <a:accent1>
        <a:srgbClr val="75AB94"/>
      </a:accent1>
      <a:accent2>
        <a:srgbClr val="82AC89"/>
      </a:accent2>
      <a:accent3>
        <a:srgbClr val="80A9A9"/>
      </a:accent3>
      <a:accent4>
        <a:srgbClr val="BA7FA8"/>
      </a:accent4>
      <a:accent5>
        <a:srgbClr val="C492A0"/>
      </a:accent5>
      <a:accent6>
        <a:srgbClr val="BA877F"/>
      </a:accent6>
      <a:hlink>
        <a:srgbClr val="AE6986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1591</Words>
  <Application>Microsoft Macintosh PowerPoint</Application>
  <PresentationFormat>Widescreen</PresentationFormat>
  <Paragraphs>450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Avenir Next LT Pro</vt:lpstr>
      <vt:lpstr>Calibri</vt:lpstr>
      <vt:lpstr>Roboto</vt:lpstr>
      <vt:lpstr>AccentBoxVTI</vt:lpstr>
      <vt:lpstr>ALY6080 - Integrated Experiential Learning  GE Aviation</vt:lpstr>
      <vt:lpstr>GE Aviation Overview</vt:lpstr>
      <vt:lpstr>GE Aviation Purpose &amp; Goal</vt:lpstr>
      <vt:lpstr>Business Objectives</vt:lpstr>
      <vt:lpstr>Data Preparation</vt:lpstr>
      <vt:lpstr>Exploratory Data Analysis</vt:lpstr>
      <vt:lpstr>Unsupervised Learning Algorithm</vt:lpstr>
      <vt:lpstr>K-means Clustering Algorithm</vt:lpstr>
      <vt:lpstr>Unsupervised Learning Atomic Alerts</vt:lpstr>
      <vt:lpstr>Unsupervised Clustering  Threshold Alerts</vt:lpstr>
      <vt:lpstr>Weekly Heat </vt:lpstr>
      <vt:lpstr>Daily Heat</vt:lpstr>
      <vt:lpstr>Monthly Heat</vt:lpstr>
      <vt:lpstr>Predictive Modeling</vt:lpstr>
      <vt:lpstr>Features Selection</vt:lpstr>
      <vt:lpstr>Training Models</vt:lpstr>
      <vt:lpstr>Measure Models</vt:lpstr>
      <vt:lpstr>Measure Models: Testing Data</vt:lpstr>
      <vt:lpstr>Benefits of the New Model on the entire data</vt:lpstr>
      <vt:lpstr>Insights (What and How)</vt:lpstr>
      <vt:lpstr>Recommendations</vt:lpstr>
      <vt:lpstr>Deliverables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Experiential Learning  GE Aviation</dc:title>
  <dc:creator>Vishruta Makhija</dc:creator>
  <cp:lastModifiedBy>Duc Anh Nguyen</cp:lastModifiedBy>
  <cp:revision>2</cp:revision>
  <dcterms:created xsi:type="dcterms:W3CDTF">2020-06-21T17:53:02Z</dcterms:created>
  <dcterms:modified xsi:type="dcterms:W3CDTF">2020-06-22T02:30:17Z</dcterms:modified>
</cp:coreProperties>
</file>