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6" r:id="rId7"/>
    <p:sldId id="261" r:id="rId8"/>
    <p:sldId id="263" r:id="rId9"/>
    <p:sldId id="267"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66CC"/>
    <a:srgbClr val="F65C5C"/>
    <a:srgbClr val="F4F8CC"/>
    <a:srgbClr val="FF7C80"/>
    <a:srgbClr val="FF6566"/>
    <a:srgbClr val="FF6600"/>
    <a:srgbClr val="EBF2A6"/>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6" d="100"/>
          <a:sy n="66" d="100"/>
        </p:scale>
        <p:origin x="1330"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ya Tammineedi" userId="a40842429804fa20" providerId="LiveId" clId="{0D1986D1-E1DF-45AF-8E31-00231D70D047}"/>
    <pc:docChg chg="undo custSel addSld delSld modSld modMainMaster">
      <pc:chgData name="Sravya Tammineedi" userId="a40842429804fa20" providerId="LiveId" clId="{0D1986D1-E1DF-45AF-8E31-00231D70D047}" dt="2020-06-22T19:06:17.626" v="989" actId="20577"/>
      <pc:docMkLst>
        <pc:docMk/>
      </pc:docMkLst>
      <pc:sldChg chg="addSp modSp mod modAnim">
        <pc:chgData name="Sravya Tammineedi" userId="a40842429804fa20" providerId="LiveId" clId="{0D1986D1-E1DF-45AF-8E31-00231D70D047}" dt="2020-06-22T18:51:47.865" v="974"/>
        <pc:sldMkLst>
          <pc:docMk/>
          <pc:sldMk cId="740225093" sldId="256"/>
        </pc:sldMkLst>
        <pc:spChg chg="add mod">
          <ac:chgData name="Sravya Tammineedi" userId="a40842429804fa20" providerId="LiveId" clId="{0D1986D1-E1DF-45AF-8E31-00231D70D047}" dt="2020-06-22T17:36:31.207" v="49" actId="14100"/>
          <ac:spMkLst>
            <pc:docMk/>
            <pc:sldMk cId="740225093" sldId="256"/>
            <ac:spMk id="6" creationId="{1C9EE443-31C2-4472-A7E6-734968468EB9}"/>
          </ac:spMkLst>
        </pc:spChg>
        <pc:spChg chg="add mod">
          <ac:chgData name="Sravya Tammineedi" userId="a40842429804fa20" providerId="LiveId" clId="{0D1986D1-E1DF-45AF-8E31-00231D70D047}" dt="2020-06-22T18:49:45.846" v="961" actId="14100"/>
          <ac:spMkLst>
            <pc:docMk/>
            <pc:sldMk cId="740225093" sldId="256"/>
            <ac:spMk id="7" creationId="{2B4C9CBE-F129-4DC1-B4B3-08ABB6BA1755}"/>
          </ac:spMkLst>
        </pc:spChg>
        <pc:picChg chg="mod">
          <ac:chgData name="Sravya Tammineedi" userId="a40842429804fa20" providerId="LiveId" clId="{0D1986D1-E1DF-45AF-8E31-00231D70D047}" dt="2020-06-22T18:50:01.547" v="963" actId="1076"/>
          <ac:picMkLst>
            <pc:docMk/>
            <pc:sldMk cId="740225093" sldId="256"/>
            <ac:picMk id="5" creationId="{5600BA5C-CA93-44F6-85B7-1772E96DCCF7}"/>
          </ac:picMkLst>
        </pc:picChg>
      </pc:sldChg>
      <pc:sldChg chg="addSp modSp new mod setBg modAnim">
        <pc:chgData name="Sravya Tammineedi" userId="a40842429804fa20" providerId="LiveId" clId="{0D1986D1-E1DF-45AF-8E31-00231D70D047}" dt="2020-06-22T18:52:03.991" v="975"/>
        <pc:sldMkLst>
          <pc:docMk/>
          <pc:sldMk cId="2978881805" sldId="257"/>
        </pc:sldMkLst>
        <pc:spChg chg="mod">
          <ac:chgData name="Sravya Tammineedi" userId="a40842429804fa20" providerId="LiveId" clId="{0D1986D1-E1DF-45AF-8E31-00231D70D047}" dt="2020-06-22T18:40:58.067" v="944" actId="1076"/>
          <ac:spMkLst>
            <pc:docMk/>
            <pc:sldMk cId="2978881805" sldId="257"/>
            <ac:spMk id="2" creationId="{D187DCF3-DA08-4002-99C6-DC4133889352}"/>
          </ac:spMkLst>
        </pc:spChg>
        <pc:spChg chg="add mod">
          <ac:chgData name="Sravya Tammineedi" userId="a40842429804fa20" providerId="LiveId" clId="{0D1986D1-E1DF-45AF-8E31-00231D70D047}" dt="2020-06-22T18:12:05.258" v="734" actId="20577"/>
          <ac:spMkLst>
            <pc:docMk/>
            <pc:sldMk cId="2978881805" sldId="257"/>
            <ac:spMk id="3" creationId="{DE0DE8D2-7CC7-4BEF-A86E-00FBAEA15E8B}"/>
          </ac:spMkLst>
        </pc:spChg>
      </pc:sldChg>
      <pc:sldChg chg="addSp modSp new mod modAnim">
        <pc:chgData name="Sravya Tammineedi" userId="a40842429804fa20" providerId="LiveId" clId="{0D1986D1-E1DF-45AF-8E31-00231D70D047}" dt="2020-06-22T18:41:10.155" v="947" actId="1076"/>
        <pc:sldMkLst>
          <pc:docMk/>
          <pc:sldMk cId="1103604693" sldId="258"/>
        </pc:sldMkLst>
        <pc:spChg chg="mod">
          <ac:chgData name="Sravya Tammineedi" userId="a40842429804fa20" providerId="LiveId" clId="{0D1986D1-E1DF-45AF-8E31-00231D70D047}" dt="2020-06-22T18:41:10.155" v="947" actId="1076"/>
          <ac:spMkLst>
            <pc:docMk/>
            <pc:sldMk cId="1103604693" sldId="258"/>
            <ac:spMk id="2" creationId="{FFEC2CDE-7E4E-40A9-9AF1-3DDBEE1DBBC2}"/>
          </ac:spMkLst>
        </pc:spChg>
        <pc:spChg chg="add mod">
          <ac:chgData name="Sravya Tammineedi" userId="a40842429804fa20" providerId="LiveId" clId="{0D1986D1-E1DF-45AF-8E31-00231D70D047}" dt="2020-06-22T18:26:27.224" v="792" actId="20577"/>
          <ac:spMkLst>
            <pc:docMk/>
            <pc:sldMk cId="1103604693" sldId="258"/>
            <ac:spMk id="3" creationId="{34E45ED8-5CE5-4218-B58F-4605049EF0FE}"/>
          </ac:spMkLst>
        </pc:spChg>
      </pc:sldChg>
      <pc:sldChg chg="addSp modSp new mod modAnim">
        <pc:chgData name="Sravya Tammineedi" userId="a40842429804fa20" providerId="LiveId" clId="{0D1986D1-E1DF-45AF-8E31-00231D70D047}" dt="2020-06-22T18:54:07.956" v="978"/>
        <pc:sldMkLst>
          <pc:docMk/>
          <pc:sldMk cId="2743515901" sldId="259"/>
        </pc:sldMkLst>
        <pc:spChg chg="mod">
          <ac:chgData name="Sravya Tammineedi" userId="a40842429804fa20" providerId="LiveId" clId="{0D1986D1-E1DF-45AF-8E31-00231D70D047}" dt="2020-06-22T18:41:19.344" v="949" actId="1076"/>
          <ac:spMkLst>
            <pc:docMk/>
            <pc:sldMk cId="2743515901" sldId="259"/>
            <ac:spMk id="2" creationId="{EDF5CD47-039B-4C48-8452-865BFC73D7BA}"/>
          </ac:spMkLst>
        </pc:spChg>
        <pc:spChg chg="add mod">
          <ac:chgData name="Sravya Tammineedi" userId="a40842429804fa20" providerId="LiveId" clId="{0D1986D1-E1DF-45AF-8E31-00231D70D047}" dt="2020-06-22T18:22:28.996" v="785" actId="1076"/>
          <ac:spMkLst>
            <pc:docMk/>
            <pc:sldMk cId="2743515901" sldId="259"/>
            <ac:spMk id="3" creationId="{FF151B4E-C444-46A9-9109-2BD81470A774}"/>
          </ac:spMkLst>
        </pc:spChg>
        <pc:spChg chg="add mod">
          <ac:chgData name="Sravya Tammineedi" userId="a40842429804fa20" providerId="LiveId" clId="{0D1986D1-E1DF-45AF-8E31-00231D70D047}" dt="2020-06-22T18:22:25.417" v="784" actId="1076"/>
          <ac:spMkLst>
            <pc:docMk/>
            <pc:sldMk cId="2743515901" sldId="259"/>
            <ac:spMk id="4" creationId="{940E05D8-F1FA-432D-BDF1-A9EE5ED61CAC}"/>
          </ac:spMkLst>
        </pc:spChg>
        <pc:picChg chg="add mod modCrop">
          <ac:chgData name="Sravya Tammineedi" userId="a40842429804fa20" providerId="LiveId" clId="{0D1986D1-E1DF-45AF-8E31-00231D70D047}" dt="2020-06-22T18:40:31.714" v="937" actId="1076"/>
          <ac:picMkLst>
            <pc:docMk/>
            <pc:sldMk cId="2743515901" sldId="259"/>
            <ac:picMk id="5" creationId="{0AB7BC0C-EA2D-4514-8D5E-F5DE5A675066}"/>
          </ac:picMkLst>
        </pc:picChg>
        <pc:picChg chg="add mod">
          <ac:chgData name="Sravya Tammineedi" userId="a40842429804fa20" providerId="LiveId" clId="{0D1986D1-E1DF-45AF-8E31-00231D70D047}" dt="2020-06-22T18:27:04.181" v="796" actId="1076"/>
          <ac:picMkLst>
            <pc:docMk/>
            <pc:sldMk cId="2743515901" sldId="259"/>
            <ac:picMk id="6" creationId="{2096EAF1-A90A-4D2E-9167-0872DDFC45A2}"/>
          </ac:picMkLst>
        </pc:picChg>
      </pc:sldChg>
      <pc:sldChg chg="modSp new mod">
        <pc:chgData name="Sravya Tammineedi" userId="a40842429804fa20" providerId="LiveId" clId="{0D1986D1-E1DF-45AF-8E31-00231D70D047}" dt="2020-06-22T18:41:35.274" v="951" actId="1076"/>
        <pc:sldMkLst>
          <pc:docMk/>
          <pc:sldMk cId="3332718523" sldId="260"/>
        </pc:sldMkLst>
        <pc:spChg chg="mod">
          <ac:chgData name="Sravya Tammineedi" userId="a40842429804fa20" providerId="LiveId" clId="{0D1986D1-E1DF-45AF-8E31-00231D70D047}" dt="2020-06-22T18:41:35.274" v="951" actId="1076"/>
          <ac:spMkLst>
            <pc:docMk/>
            <pc:sldMk cId="3332718523" sldId="260"/>
            <ac:spMk id="2" creationId="{1639AB8B-FA18-47A8-BD35-273F95037944}"/>
          </ac:spMkLst>
        </pc:spChg>
      </pc:sldChg>
      <pc:sldChg chg="modSp new mod">
        <pc:chgData name="Sravya Tammineedi" userId="a40842429804fa20" providerId="LiveId" clId="{0D1986D1-E1DF-45AF-8E31-00231D70D047}" dt="2020-06-22T18:42:04.031" v="952" actId="1076"/>
        <pc:sldMkLst>
          <pc:docMk/>
          <pc:sldMk cId="2744851801" sldId="261"/>
        </pc:sldMkLst>
        <pc:spChg chg="mod">
          <ac:chgData name="Sravya Tammineedi" userId="a40842429804fa20" providerId="LiveId" clId="{0D1986D1-E1DF-45AF-8E31-00231D70D047}" dt="2020-06-22T18:42:04.031" v="952" actId="1076"/>
          <ac:spMkLst>
            <pc:docMk/>
            <pc:sldMk cId="2744851801" sldId="261"/>
            <ac:spMk id="2" creationId="{C73BA5C2-8AAE-4F93-BE8C-D9342CC8BC49}"/>
          </ac:spMkLst>
        </pc:spChg>
      </pc:sldChg>
      <pc:sldChg chg="modSp new del mod">
        <pc:chgData name="Sravya Tammineedi" userId="a40842429804fa20" providerId="LiveId" clId="{0D1986D1-E1DF-45AF-8E31-00231D70D047}" dt="2020-06-22T18:12:17.623" v="736" actId="47"/>
        <pc:sldMkLst>
          <pc:docMk/>
          <pc:sldMk cId="3197314420" sldId="262"/>
        </pc:sldMkLst>
        <pc:spChg chg="mod">
          <ac:chgData name="Sravya Tammineedi" userId="a40842429804fa20" providerId="LiveId" clId="{0D1986D1-E1DF-45AF-8E31-00231D70D047}" dt="2020-06-22T18:12:14.576" v="735" actId="20577"/>
          <ac:spMkLst>
            <pc:docMk/>
            <pc:sldMk cId="3197314420" sldId="262"/>
            <ac:spMk id="2" creationId="{E4879187-3397-4A50-9197-10B5B81C9A09}"/>
          </ac:spMkLst>
        </pc:spChg>
      </pc:sldChg>
      <pc:sldChg chg="addSp modSp new mod modAnim">
        <pc:chgData name="Sravya Tammineedi" userId="a40842429804fa20" providerId="LiveId" clId="{0D1986D1-E1DF-45AF-8E31-00231D70D047}" dt="2020-06-22T19:06:17.626" v="989" actId="20577"/>
        <pc:sldMkLst>
          <pc:docMk/>
          <pc:sldMk cId="1906082674" sldId="263"/>
        </pc:sldMkLst>
        <pc:spChg chg="mod">
          <ac:chgData name="Sravya Tammineedi" userId="a40842429804fa20" providerId="LiveId" clId="{0D1986D1-E1DF-45AF-8E31-00231D70D047}" dt="2020-06-22T18:40:18.443" v="936" actId="1076"/>
          <ac:spMkLst>
            <pc:docMk/>
            <pc:sldMk cId="1906082674" sldId="263"/>
            <ac:spMk id="2" creationId="{2FA5AD18-05F2-4F3E-9FAE-FED4C8743529}"/>
          </ac:spMkLst>
        </pc:spChg>
        <pc:spChg chg="add mod">
          <ac:chgData name="Sravya Tammineedi" userId="a40842429804fa20" providerId="LiveId" clId="{0D1986D1-E1DF-45AF-8E31-00231D70D047}" dt="2020-06-22T19:06:17.626" v="989" actId="20577"/>
          <ac:spMkLst>
            <pc:docMk/>
            <pc:sldMk cId="1906082674" sldId="263"/>
            <ac:spMk id="3" creationId="{7A911C1E-AF4E-4A94-8582-002B5C1FC2FA}"/>
          </ac:spMkLst>
        </pc:spChg>
      </pc:sldChg>
      <pc:sldChg chg="addSp modSp new mod">
        <pc:chgData name="Sravya Tammineedi" userId="a40842429804fa20" providerId="LiveId" clId="{0D1986D1-E1DF-45AF-8E31-00231D70D047}" dt="2020-06-22T18:40:07.890" v="934" actId="1076"/>
        <pc:sldMkLst>
          <pc:docMk/>
          <pc:sldMk cId="539205039" sldId="264"/>
        </pc:sldMkLst>
        <pc:spChg chg="mod">
          <ac:chgData name="Sravya Tammineedi" userId="a40842429804fa20" providerId="LiveId" clId="{0D1986D1-E1DF-45AF-8E31-00231D70D047}" dt="2020-06-22T18:40:07.890" v="934" actId="1076"/>
          <ac:spMkLst>
            <pc:docMk/>
            <pc:sldMk cId="539205039" sldId="264"/>
            <ac:spMk id="2" creationId="{C490C653-CDEF-496E-A39A-9F6D9B2242C8}"/>
          </ac:spMkLst>
        </pc:spChg>
        <pc:spChg chg="add mod">
          <ac:chgData name="Sravya Tammineedi" userId="a40842429804fa20" providerId="LiveId" clId="{0D1986D1-E1DF-45AF-8E31-00231D70D047}" dt="2020-06-22T18:40:01.470" v="932" actId="1076"/>
          <ac:spMkLst>
            <pc:docMk/>
            <pc:sldMk cId="539205039" sldId="264"/>
            <ac:spMk id="3" creationId="{C5827478-06BC-4C0E-8825-C1B204BBA1DA}"/>
          </ac:spMkLst>
        </pc:spChg>
      </pc:sldChg>
      <pc:sldChg chg="addSp modSp new mod modAnim">
        <pc:chgData name="Sravya Tammineedi" userId="a40842429804fa20" providerId="LiveId" clId="{0D1986D1-E1DF-45AF-8E31-00231D70D047}" dt="2020-06-22T18:57:36.206" v="987"/>
        <pc:sldMkLst>
          <pc:docMk/>
          <pc:sldMk cId="2994073208" sldId="265"/>
        </pc:sldMkLst>
        <pc:spChg chg="add mod">
          <ac:chgData name="Sravya Tammineedi" userId="a40842429804fa20" providerId="LiveId" clId="{0D1986D1-E1DF-45AF-8E31-00231D70D047}" dt="2020-06-22T18:46:45.617" v="958" actId="1076"/>
          <ac:spMkLst>
            <pc:docMk/>
            <pc:sldMk cId="2994073208" sldId="265"/>
            <ac:spMk id="2" creationId="{BF8C3CE6-B1AE-4F7B-AAA3-4E5152EE9876}"/>
          </ac:spMkLst>
        </pc:spChg>
      </pc:sldChg>
      <pc:sldMasterChg chg="setBg modSldLayout">
        <pc:chgData name="Sravya Tammineedi" userId="a40842429804fa20" providerId="LiveId" clId="{0D1986D1-E1DF-45AF-8E31-00231D70D047}" dt="2020-06-22T17:46:42.141" v="282"/>
        <pc:sldMasterMkLst>
          <pc:docMk/>
          <pc:sldMasterMk cId="3495265312" sldId="2147483723"/>
        </pc:sldMasterMkLst>
        <pc:sldLayoutChg chg="setBg">
          <pc:chgData name="Sravya Tammineedi" userId="a40842429804fa20" providerId="LiveId" clId="{0D1986D1-E1DF-45AF-8E31-00231D70D047}" dt="2020-06-22T17:46:42.141" v="282"/>
          <pc:sldLayoutMkLst>
            <pc:docMk/>
            <pc:sldMasterMk cId="3495265312" sldId="2147483723"/>
            <pc:sldLayoutMk cId="3085556571" sldId="2147483724"/>
          </pc:sldLayoutMkLst>
        </pc:sldLayoutChg>
        <pc:sldLayoutChg chg="setBg">
          <pc:chgData name="Sravya Tammineedi" userId="a40842429804fa20" providerId="LiveId" clId="{0D1986D1-E1DF-45AF-8E31-00231D70D047}" dt="2020-06-22T17:46:42.141" v="282"/>
          <pc:sldLayoutMkLst>
            <pc:docMk/>
            <pc:sldMasterMk cId="3495265312" sldId="2147483723"/>
            <pc:sldLayoutMk cId="587191195" sldId="2147483725"/>
          </pc:sldLayoutMkLst>
        </pc:sldLayoutChg>
        <pc:sldLayoutChg chg="setBg">
          <pc:chgData name="Sravya Tammineedi" userId="a40842429804fa20" providerId="LiveId" clId="{0D1986D1-E1DF-45AF-8E31-00231D70D047}" dt="2020-06-22T17:46:42.141" v="282"/>
          <pc:sldLayoutMkLst>
            <pc:docMk/>
            <pc:sldMasterMk cId="3495265312" sldId="2147483723"/>
            <pc:sldLayoutMk cId="2533810694" sldId="2147483726"/>
          </pc:sldLayoutMkLst>
        </pc:sldLayoutChg>
        <pc:sldLayoutChg chg="setBg">
          <pc:chgData name="Sravya Tammineedi" userId="a40842429804fa20" providerId="LiveId" clId="{0D1986D1-E1DF-45AF-8E31-00231D70D047}" dt="2020-06-22T17:46:42.141" v="282"/>
          <pc:sldLayoutMkLst>
            <pc:docMk/>
            <pc:sldMasterMk cId="3495265312" sldId="2147483723"/>
            <pc:sldLayoutMk cId="3973499710" sldId="2147483727"/>
          </pc:sldLayoutMkLst>
        </pc:sldLayoutChg>
        <pc:sldLayoutChg chg="setBg">
          <pc:chgData name="Sravya Tammineedi" userId="a40842429804fa20" providerId="LiveId" clId="{0D1986D1-E1DF-45AF-8E31-00231D70D047}" dt="2020-06-22T17:46:42.141" v="282"/>
          <pc:sldLayoutMkLst>
            <pc:docMk/>
            <pc:sldMasterMk cId="3495265312" sldId="2147483723"/>
            <pc:sldLayoutMk cId="3381375747" sldId="2147483728"/>
          </pc:sldLayoutMkLst>
        </pc:sldLayoutChg>
        <pc:sldLayoutChg chg="setBg">
          <pc:chgData name="Sravya Tammineedi" userId="a40842429804fa20" providerId="LiveId" clId="{0D1986D1-E1DF-45AF-8E31-00231D70D047}" dt="2020-06-22T17:46:42.141" v="282"/>
          <pc:sldLayoutMkLst>
            <pc:docMk/>
            <pc:sldMasterMk cId="3495265312" sldId="2147483723"/>
            <pc:sldLayoutMk cId="838796246" sldId="2147483729"/>
          </pc:sldLayoutMkLst>
        </pc:sldLayoutChg>
        <pc:sldLayoutChg chg="setBg">
          <pc:chgData name="Sravya Tammineedi" userId="a40842429804fa20" providerId="LiveId" clId="{0D1986D1-E1DF-45AF-8E31-00231D70D047}" dt="2020-06-22T17:46:42.141" v="282"/>
          <pc:sldLayoutMkLst>
            <pc:docMk/>
            <pc:sldMasterMk cId="3495265312" sldId="2147483723"/>
            <pc:sldLayoutMk cId="1309060641" sldId="2147483730"/>
          </pc:sldLayoutMkLst>
        </pc:sldLayoutChg>
        <pc:sldLayoutChg chg="setBg">
          <pc:chgData name="Sravya Tammineedi" userId="a40842429804fa20" providerId="LiveId" clId="{0D1986D1-E1DF-45AF-8E31-00231D70D047}" dt="2020-06-22T17:46:42.141" v="282"/>
          <pc:sldLayoutMkLst>
            <pc:docMk/>
            <pc:sldMasterMk cId="3495265312" sldId="2147483723"/>
            <pc:sldLayoutMk cId="3494254748" sldId="2147483731"/>
          </pc:sldLayoutMkLst>
        </pc:sldLayoutChg>
        <pc:sldLayoutChg chg="setBg">
          <pc:chgData name="Sravya Tammineedi" userId="a40842429804fa20" providerId="LiveId" clId="{0D1986D1-E1DF-45AF-8E31-00231D70D047}" dt="2020-06-22T17:46:42.141" v="282"/>
          <pc:sldLayoutMkLst>
            <pc:docMk/>
            <pc:sldMasterMk cId="3495265312" sldId="2147483723"/>
            <pc:sldLayoutMk cId="1414377172" sldId="2147483732"/>
          </pc:sldLayoutMkLst>
        </pc:sldLayoutChg>
        <pc:sldLayoutChg chg="setBg">
          <pc:chgData name="Sravya Tammineedi" userId="a40842429804fa20" providerId="LiveId" clId="{0D1986D1-E1DF-45AF-8E31-00231D70D047}" dt="2020-06-22T17:46:42.141" v="282"/>
          <pc:sldLayoutMkLst>
            <pc:docMk/>
            <pc:sldMasterMk cId="3495265312" sldId="2147483723"/>
            <pc:sldLayoutMk cId="1842980377" sldId="2147483733"/>
          </pc:sldLayoutMkLst>
        </pc:sldLayoutChg>
        <pc:sldLayoutChg chg="setBg">
          <pc:chgData name="Sravya Tammineedi" userId="a40842429804fa20" providerId="LiveId" clId="{0D1986D1-E1DF-45AF-8E31-00231D70D047}" dt="2020-06-22T17:46:42.141" v="282"/>
          <pc:sldLayoutMkLst>
            <pc:docMk/>
            <pc:sldMasterMk cId="3495265312" sldId="2147483723"/>
            <pc:sldLayoutMk cId="700159396" sldId="2147483734"/>
          </pc:sldLayoutMkLst>
        </pc:sldLayoutChg>
        <pc:sldLayoutChg chg="setBg">
          <pc:chgData name="Sravya Tammineedi" userId="a40842429804fa20" providerId="LiveId" clId="{0D1986D1-E1DF-45AF-8E31-00231D70D047}" dt="2020-06-22T17:46:42.141" v="282"/>
          <pc:sldLayoutMkLst>
            <pc:docMk/>
            <pc:sldMasterMk cId="3495265312" sldId="2147483723"/>
            <pc:sldLayoutMk cId="1239882352" sldId="2147483735"/>
          </pc:sldLayoutMkLst>
        </pc:sldLayoutChg>
        <pc:sldLayoutChg chg="setBg">
          <pc:chgData name="Sravya Tammineedi" userId="a40842429804fa20" providerId="LiveId" clId="{0D1986D1-E1DF-45AF-8E31-00231D70D047}" dt="2020-06-22T17:46:42.141" v="282"/>
          <pc:sldLayoutMkLst>
            <pc:docMk/>
            <pc:sldMasterMk cId="3495265312" sldId="2147483723"/>
            <pc:sldLayoutMk cId="3615488415" sldId="2147483736"/>
          </pc:sldLayoutMkLst>
        </pc:sldLayoutChg>
        <pc:sldLayoutChg chg="setBg">
          <pc:chgData name="Sravya Tammineedi" userId="a40842429804fa20" providerId="LiveId" clId="{0D1986D1-E1DF-45AF-8E31-00231D70D047}" dt="2020-06-22T17:46:42.141" v="282"/>
          <pc:sldLayoutMkLst>
            <pc:docMk/>
            <pc:sldMasterMk cId="3495265312" sldId="2147483723"/>
            <pc:sldLayoutMk cId="272786441" sldId="2147483737"/>
          </pc:sldLayoutMkLst>
        </pc:sldLayoutChg>
        <pc:sldLayoutChg chg="setBg">
          <pc:chgData name="Sravya Tammineedi" userId="a40842429804fa20" providerId="LiveId" clId="{0D1986D1-E1DF-45AF-8E31-00231D70D047}" dt="2020-06-22T17:46:42.141" v="282"/>
          <pc:sldLayoutMkLst>
            <pc:docMk/>
            <pc:sldMasterMk cId="3495265312" sldId="2147483723"/>
            <pc:sldLayoutMk cId="2939650685" sldId="2147483738"/>
          </pc:sldLayoutMkLst>
        </pc:sldLayoutChg>
        <pc:sldLayoutChg chg="setBg">
          <pc:chgData name="Sravya Tammineedi" userId="a40842429804fa20" providerId="LiveId" clId="{0D1986D1-E1DF-45AF-8E31-00231D70D047}" dt="2020-06-22T17:46:42.141" v="282"/>
          <pc:sldLayoutMkLst>
            <pc:docMk/>
            <pc:sldMasterMk cId="3495265312" sldId="2147483723"/>
            <pc:sldLayoutMk cId="1353793418" sldId="214748373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909186-97DA-4F98-BDC9-20E3173CBB45}"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308555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09186-97DA-4F98-BDC9-20E3173CBB45}"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184298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09186-97DA-4F98-BDC9-20E3173CBB45}"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52FB0D-A213-407D-B7D2-24DE4C08BA5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0159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909186-97DA-4F98-BDC9-20E3173CBB45}"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1239882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909186-97DA-4F98-BDC9-20E3173CBB45}"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52FB0D-A213-407D-B7D2-24DE4C08BA5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5488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909186-97DA-4F98-BDC9-20E3173CBB45}"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272786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09186-97DA-4F98-BDC9-20E3173CBB45}"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2939650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09186-97DA-4F98-BDC9-20E3173CBB45}"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135379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09186-97DA-4F98-BDC9-20E3173CBB45}"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58719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09186-97DA-4F98-BDC9-20E3173CBB45}"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253381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909186-97DA-4F98-BDC9-20E3173CBB45}"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397349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909186-97DA-4F98-BDC9-20E3173CBB45}" type="datetimeFigureOut">
              <a:rPr lang="en-IN" smtClean="0"/>
              <a:t>23-06-2020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338137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09186-97DA-4F98-BDC9-20E3173CBB45}"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83879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09186-97DA-4F98-BDC9-20E3173CBB45}" type="datetimeFigureOut">
              <a:rPr lang="en-IN" smtClean="0"/>
              <a:t>23-06-2020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130906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09186-97DA-4F98-BDC9-20E3173CBB45}"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3494254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09186-97DA-4F98-BDC9-20E3173CBB45}"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52FB0D-A213-407D-B7D2-24DE4C08BA56}" type="slidenum">
              <a:rPr lang="en-IN" smtClean="0"/>
              <a:t>‹#›</a:t>
            </a:fld>
            <a:endParaRPr lang="en-IN"/>
          </a:p>
        </p:txBody>
      </p:sp>
    </p:spTree>
    <p:extLst>
      <p:ext uri="{BB962C8B-B14F-4D97-AF65-F5344CB8AC3E}">
        <p14:creationId xmlns:p14="http://schemas.microsoft.com/office/powerpoint/2010/main" val="141437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rgbClr val="F4F8CC"/>
            </a:gs>
            <a:gs pos="100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B909186-97DA-4F98-BDC9-20E3173CBB45}" type="datetimeFigureOut">
              <a:rPr lang="en-IN" smtClean="0"/>
              <a:t>23-06-2020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B52FB0D-A213-407D-B7D2-24DE4C08BA56}" type="slidenum">
              <a:rPr lang="en-IN" smtClean="0"/>
              <a:t>‹#›</a:t>
            </a:fld>
            <a:endParaRPr lang="en-IN"/>
          </a:p>
        </p:txBody>
      </p:sp>
    </p:spTree>
    <p:extLst>
      <p:ext uri="{BB962C8B-B14F-4D97-AF65-F5344CB8AC3E}">
        <p14:creationId xmlns:p14="http://schemas.microsoft.com/office/powerpoint/2010/main" val="349526531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www.strokecenter.org/patients/about-stroke/stroke-statistics/" TargetMode="External"/><Relationship Id="rId2" Type="http://schemas.openxmlformats.org/officeDocument/2006/relationships/hyperlink" Target="https://www.kaggle.com/asaumya/healthcare-problem-prediction-stroke-patients" TargetMode="External"/><Relationship Id="rId1" Type="http://schemas.openxmlformats.org/officeDocument/2006/relationships/slideLayout" Target="../slideLayouts/slideLayout6.xml"/><Relationship Id="rId5" Type="http://schemas.openxmlformats.org/officeDocument/2006/relationships/hyperlink" Target="https://learning.oreilly.com/library/view/secrets-of-analytical/9781935504344/chap13.xhtml" TargetMode="External"/><Relationship Id="rId4" Type="http://schemas.openxmlformats.org/officeDocument/2006/relationships/hyperlink" Target="https://deepai.org/machine-learning-glossary-and-terms/feature-extra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00BA5C-CA93-44F6-85B7-1772E96DCCF7}"/>
              </a:ext>
            </a:extLst>
          </p:cNvPr>
          <p:cNvPicPr>
            <a:picLocks noChangeAspect="1"/>
          </p:cNvPicPr>
          <p:nvPr/>
        </p:nvPicPr>
        <p:blipFill>
          <a:blip r:embed="rId2">
            <a:clrChange>
              <a:clrFrom>
                <a:srgbClr val="F5F9FD"/>
              </a:clrFrom>
              <a:clrTo>
                <a:srgbClr val="F5F9FD">
                  <a:alpha val="0"/>
                </a:srgbClr>
              </a:clrTo>
            </a:clrChange>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blipFill>
            <a:blip r:embed="rId4"/>
            <a:tile tx="0" ty="0" sx="100000" sy="100000" flip="none" algn="tl"/>
          </a:blipFill>
        </p:spPr>
      </p:pic>
      <p:sp>
        <p:nvSpPr>
          <p:cNvPr id="6" name="Rectangle 5">
            <a:extLst>
              <a:ext uri="{FF2B5EF4-FFF2-40B4-BE49-F238E27FC236}">
                <a16:creationId xmlns:a16="http://schemas.microsoft.com/office/drawing/2014/main" id="{1C9EE443-31C2-4472-A7E6-734968468EB9}"/>
              </a:ext>
            </a:extLst>
          </p:cNvPr>
          <p:cNvSpPr/>
          <p:nvPr/>
        </p:nvSpPr>
        <p:spPr>
          <a:xfrm>
            <a:off x="5892800" y="379523"/>
            <a:ext cx="6179671" cy="3416320"/>
          </a:xfrm>
          <a:prstGeom prst="rect">
            <a:avLst/>
          </a:prstGeom>
          <a:noFill/>
        </p:spPr>
        <p:txBody>
          <a:bodyPr wrap="square" lIns="91440" tIns="45720" rIns="91440" bIns="45720">
            <a:spAutoFit/>
          </a:bodyPr>
          <a:lstStyle/>
          <a:p>
            <a:pPr algn="ctr"/>
            <a:r>
              <a:rPr lang="en-US" sz="7200" b="0" cap="none" spc="0"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Healthcare </a:t>
            </a:r>
          </a:p>
          <a:p>
            <a:pPr algn="ctr"/>
            <a:r>
              <a:rPr lang="en-US" sz="7200" b="0" cap="none" spc="0" dirty="0">
                <a:ln w="0"/>
                <a:solidFill>
                  <a:srgbClr val="FF0000"/>
                </a:solidFill>
                <a:effectLst>
                  <a:outerShdw blurRad="38100" dist="19050" dir="2700000" algn="tl" rotWithShape="0">
                    <a:schemeClr val="dk1">
                      <a:alpha val="40000"/>
                    </a:schemeClr>
                  </a:outerShdw>
                </a:effectLst>
                <a:latin typeface="Algerian" panose="04020705040A02060702" pitchFamily="82" charset="0"/>
              </a:rPr>
              <a:t>Stroke Data</a:t>
            </a:r>
          </a:p>
        </p:txBody>
      </p:sp>
      <p:sp>
        <p:nvSpPr>
          <p:cNvPr id="7" name="Rectangle 6">
            <a:extLst>
              <a:ext uri="{FF2B5EF4-FFF2-40B4-BE49-F238E27FC236}">
                <a16:creationId xmlns:a16="http://schemas.microsoft.com/office/drawing/2014/main" id="{2B4C9CBE-F129-4DC1-B4B3-08ABB6BA1755}"/>
              </a:ext>
            </a:extLst>
          </p:cNvPr>
          <p:cNvSpPr/>
          <p:nvPr/>
        </p:nvSpPr>
        <p:spPr>
          <a:xfrm>
            <a:off x="7259101" y="5206198"/>
            <a:ext cx="4650537" cy="2154436"/>
          </a:xfrm>
          <a:prstGeom prst="rect">
            <a:avLst/>
          </a:prstGeom>
          <a:noFill/>
        </p:spPr>
        <p:txBody>
          <a:bodyPr wrap="square" lIns="91440" tIns="45720" rIns="91440" bIns="45720">
            <a:spAutoFit/>
          </a:bodyPr>
          <a:lstStyle/>
          <a:p>
            <a:r>
              <a:rPr lang="en-US" sz="2400" dirty="0">
                <a:ln w="0"/>
                <a:solidFill>
                  <a:srgbClr val="009999"/>
                </a:solidFill>
                <a:effectLst>
                  <a:outerShdw blurRad="38100" dist="19050" dir="2700000" algn="tl" rotWithShape="0">
                    <a:schemeClr val="dk1">
                      <a:alpha val="40000"/>
                    </a:schemeClr>
                  </a:outerShdw>
                </a:effectLst>
              </a:rPr>
              <a:t>By- </a:t>
            </a:r>
            <a:r>
              <a:rPr lang="en-US" sz="3200" dirty="0">
                <a:ln w="0"/>
                <a:solidFill>
                  <a:srgbClr val="009999"/>
                </a:solidFill>
                <a:effectLst>
                  <a:outerShdw blurRad="38100" dist="19050" dir="2700000" algn="tl" rotWithShape="0">
                    <a:schemeClr val="dk1">
                      <a:alpha val="40000"/>
                    </a:schemeClr>
                  </a:outerShdw>
                </a:effectLst>
              </a:rPr>
              <a:t>Group 6</a:t>
            </a:r>
          </a:p>
          <a:p>
            <a:r>
              <a:rPr lang="en-US" sz="2400" dirty="0">
                <a:ln w="0"/>
                <a:solidFill>
                  <a:srgbClr val="009999"/>
                </a:solidFill>
                <a:effectLst>
                  <a:outerShdw blurRad="38100" dist="19050" dir="2700000" algn="tl" rotWithShape="0">
                    <a:schemeClr val="dk1">
                      <a:alpha val="40000"/>
                    </a:schemeClr>
                  </a:outerShdw>
                </a:effectLst>
              </a:rPr>
              <a:t>       SRI SRAVYA TAMMINEEDI,</a:t>
            </a:r>
            <a:endParaRPr lang="en-IN" sz="2400" dirty="0">
              <a:ln w="0"/>
              <a:solidFill>
                <a:srgbClr val="009999"/>
              </a:solidFill>
              <a:effectLst>
                <a:outerShdw blurRad="38100" dist="19050" dir="2700000" algn="tl" rotWithShape="0">
                  <a:schemeClr val="dk1">
                    <a:alpha val="40000"/>
                  </a:schemeClr>
                </a:outerShdw>
              </a:effectLst>
            </a:endParaRPr>
          </a:p>
          <a:p>
            <a:r>
              <a:rPr lang="en-US" sz="2400" dirty="0">
                <a:ln w="0"/>
                <a:solidFill>
                  <a:srgbClr val="009999"/>
                </a:solidFill>
                <a:effectLst>
                  <a:outerShdw blurRad="38100" dist="19050" dir="2700000" algn="tl" rotWithShape="0">
                    <a:schemeClr val="dk1">
                      <a:alpha val="40000"/>
                    </a:schemeClr>
                  </a:outerShdw>
                </a:effectLst>
              </a:rPr>
              <a:t>       KEYUR RASHMIKANT SHAH</a:t>
            </a:r>
            <a:endParaRPr lang="en-IN" sz="2400" dirty="0">
              <a:ln w="0"/>
              <a:solidFill>
                <a:srgbClr val="009999"/>
              </a:solidFill>
              <a:effectLst>
                <a:outerShdw blurRad="38100" dist="19050" dir="2700000" algn="tl" rotWithShape="0">
                  <a:schemeClr val="dk1">
                    <a:alpha val="40000"/>
                  </a:schemeClr>
                </a:outerShdw>
              </a:effectLst>
            </a:endParaRP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40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C653-CDEF-496E-A39A-9F6D9B2242C8}"/>
              </a:ext>
            </a:extLst>
          </p:cNvPr>
          <p:cNvSpPr>
            <a:spLocks noGrp="1"/>
          </p:cNvSpPr>
          <p:nvPr>
            <p:ph type="title"/>
          </p:nvPr>
        </p:nvSpPr>
        <p:spPr>
          <a:xfrm>
            <a:off x="1849311" y="458616"/>
            <a:ext cx="8911687" cy="821169"/>
          </a:xfrm>
        </p:spPr>
        <p:txBody>
          <a:bodyPr/>
          <a:lstStyle/>
          <a:p>
            <a:pPr algn="ctr"/>
            <a:r>
              <a:rPr lang="en-IN" dirty="0">
                <a:solidFill>
                  <a:srgbClr val="009999"/>
                </a:solidFill>
                <a:latin typeface="Algerian" panose="04020705040A02060702" pitchFamily="82" charset="0"/>
              </a:rPr>
              <a:t>Reference</a:t>
            </a:r>
          </a:p>
        </p:txBody>
      </p:sp>
      <p:sp>
        <p:nvSpPr>
          <p:cNvPr id="3" name="TextBox 2">
            <a:extLst>
              <a:ext uri="{FF2B5EF4-FFF2-40B4-BE49-F238E27FC236}">
                <a16:creationId xmlns:a16="http://schemas.microsoft.com/office/drawing/2014/main" id="{C5827478-06BC-4C0E-8825-C1B204BBA1DA}"/>
              </a:ext>
            </a:extLst>
          </p:cNvPr>
          <p:cNvSpPr txBox="1"/>
          <p:nvPr/>
        </p:nvSpPr>
        <p:spPr>
          <a:xfrm>
            <a:off x="2140830" y="1526147"/>
            <a:ext cx="8328648" cy="4678204"/>
          </a:xfrm>
          <a:prstGeom prst="rect">
            <a:avLst/>
          </a:prstGeom>
          <a:noFill/>
        </p:spPr>
        <p:txBody>
          <a:bodyPr wrap="square" rtlCol="0">
            <a:spAutoFit/>
          </a:bodyPr>
          <a:lstStyle/>
          <a:p>
            <a:pPr marL="476250" indent="-342900" algn="just">
              <a:lnSpc>
                <a:spcPct val="150000"/>
              </a:lnSpc>
              <a:spcBef>
                <a:spcPts val="1200"/>
              </a:spcBef>
              <a:buSzPts val="15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Asaumya</a:t>
            </a:r>
            <a:r>
              <a:rPr lang="en-US" dirty="0">
                <a:latin typeface="Times New Roman" panose="02020603050405020304" pitchFamily="18" charset="0"/>
                <a:cs typeface="Times New Roman" panose="02020603050405020304" pitchFamily="18" charset="0"/>
              </a:rPr>
              <a:t>. (2018, July 17). HealthCare Problem: Prediction Stroke Patients. Retrieved June 23, 2020, from </a:t>
            </a:r>
            <a:r>
              <a:rPr lang="en-US" u="sng" dirty="0">
                <a:solidFill>
                  <a:srgbClr val="0066CC"/>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https://www.kaggle.com/asaumya/healthcare-problem-prediction-stroke-patients</a:t>
            </a:r>
            <a:r>
              <a:rPr lang="en-US" u="sng" dirty="0">
                <a:solidFill>
                  <a:srgbClr val="0066CC"/>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476250" lvl="0" indent="-342900" algn="just">
              <a:lnSpc>
                <a:spcPct val="150000"/>
              </a:lnSpc>
              <a:spcBef>
                <a:spcPts val="1200"/>
              </a:spcBef>
              <a:buSzPts val="1500"/>
              <a:buFont typeface="+mj-lt"/>
              <a:buAutoNum type="arabicPeriod"/>
            </a:pPr>
            <a:r>
              <a:rPr lang="en-US" dirty="0">
                <a:latin typeface="Times New Roman" panose="02020603050405020304" pitchFamily="18" charset="0"/>
                <a:cs typeface="Times New Roman" panose="02020603050405020304" pitchFamily="18" charset="0"/>
              </a:rPr>
              <a:t>The Internet Stroke Center. (n.d.). Retrieved from</a:t>
            </a:r>
            <a:r>
              <a:rPr lang="en-US" dirty="0">
                <a:uFill>
                  <a:noFill/>
                </a:u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u="sng" dirty="0">
                <a:solidFill>
                  <a:srgbClr val="0066CC"/>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http://www.strokecenter.org/patients/about-stroke/stroke-statistics/</a:t>
            </a:r>
            <a:endParaRPr lang="en-US" dirty="0">
              <a:solidFill>
                <a:srgbClr val="0066CC"/>
              </a:solidFill>
              <a:latin typeface="Times New Roman" panose="02020603050405020304" pitchFamily="18" charset="0"/>
              <a:cs typeface="Times New Roman" panose="02020603050405020304" pitchFamily="18" charset="0"/>
            </a:endParaRPr>
          </a:p>
          <a:p>
            <a:pPr marL="476250" lvl="0" indent="-342900" algn="just">
              <a:lnSpc>
                <a:spcPct val="150000"/>
              </a:lnSpc>
              <a:buSzPts val="1500"/>
              <a:buFont typeface="+mj-lt"/>
              <a:buAutoNum type="arabicPeriod"/>
            </a:pPr>
            <a:r>
              <a:rPr lang="en-US" dirty="0">
                <a:latin typeface="Times New Roman" panose="02020603050405020304" pitchFamily="18" charset="0"/>
                <a:cs typeface="Times New Roman" panose="02020603050405020304" pitchFamily="18" charset="0"/>
              </a:rPr>
              <a:t>Feature Extraction. (2019, May 17). Retrieved from </a:t>
            </a:r>
            <a:r>
              <a:rPr lang="en-US" dirty="0">
                <a:solidFill>
                  <a:srgbClr val="0066CC"/>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https://deepai.org/machine-learning-glossary-and-terms/feature-extraction</a:t>
            </a:r>
            <a:endParaRPr lang="en-US" dirty="0">
              <a:solidFill>
                <a:srgbClr val="0066CC"/>
              </a:solidFill>
              <a:latin typeface="Times New Roman" panose="02020603050405020304" pitchFamily="18" charset="0"/>
              <a:cs typeface="Times New Roman" panose="02020603050405020304" pitchFamily="18" charset="0"/>
            </a:endParaRPr>
          </a:p>
          <a:p>
            <a:pPr marL="476250" lvl="0" indent="-342900" algn="just">
              <a:lnSpc>
                <a:spcPct val="150000"/>
              </a:lnSpc>
              <a:buSzPts val="1500"/>
              <a:buFont typeface="+mj-lt"/>
              <a:buAutoNum type="arabicPeriod"/>
            </a:pP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Eckerson</a:t>
            </a:r>
            <a:r>
              <a:rPr lang="en-US" dirty="0">
                <a:latin typeface="Times New Roman" panose="02020603050405020304" pitchFamily="18" charset="0"/>
                <a:ea typeface="Times New Roman"/>
                <a:cs typeface="Times New Roman" panose="02020603050405020304" pitchFamily="18" charset="0"/>
                <a:sym typeface="Times New Roman"/>
              </a:rPr>
              <a:t>, W. (n.d.). Secrets of Analytical Leaders. Retrieved from </a:t>
            </a:r>
            <a:r>
              <a:rPr lang="en-US" u="sng" dirty="0">
                <a:solidFill>
                  <a:srgbClr val="0066CC"/>
                </a:solidFill>
                <a:latin typeface="Times New Roman" panose="02020603050405020304" pitchFamily="18" charset="0"/>
                <a:ea typeface="Times New Roman"/>
                <a:cs typeface="Times New Roman" panose="02020603050405020304" pitchFamily="18" charset="0"/>
                <a:sym typeface="Times New Roman"/>
                <a:hlinkClick r:id="rId5">
                  <a:extLst>
                    <a:ext uri="{A12FA001-AC4F-418D-AE19-62706E023703}">
                      <ahyp:hlinkClr xmlns:ahyp="http://schemas.microsoft.com/office/drawing/2018/hyperlinkcolor" val="tx"/>
                    </a:ext>
                  </a:extLst>
                </a:hlinkClick>
              </a:rPr>
              <a:t>https://learning.oreilly.com/library/view/secrets-of</a:t>
            </a:r>
            <a:r>
              <a:rPr lang="en-US" u="sng" dirty="0">
                <a:solidFill>
                  <a:srgbClr val="0066CC"/>
                </a:solidFill>
                <a:latin typeface="Times New Roman" panose="02020603050405020304" pitchFamily="18" charset="0"/>
                <a:ea typeface="Times New Roman"/>
                <a:cs typeface="Times New Roman" panose="02020603050405020304" pitchFamily="18" charset="0"/>
                <a:sym typeface="Times New Roman"/>
              </a:rPr>
              <a:t>-</a:t>
            </a:r>
            <a:r>
              <a:rPr lang="en-US" u="sng" dirty="0">
                <a:solidFill>
                  <a:srgbClr val="0066CC"/>
                </a:solidFill>
                <a:latin typeface="Times New Roman" panose="02020603050405020304" pitchFamily="18" charset="0"/>
                <a:ea typeface="Times New Roman"/>
                <a:cs typeface="Times New Roman" panose="02020603050405020304" pitchFamily="18" charset="0"/>
                <a:sym typeface="Times New Roman"/>
                <a:hlinkClick r:id="rId5">
                  <a:extLst>
                    <a:ext uri="{A12FA001-AC4F-418D-AE19-62706E023703}">
                      <ahyp:hlinkClr xmlns:ahyp="http://schemas.microsoft.com/office/drawing/2018/hyperlinkcolor" val="tx"/>
                    </a:ext>
                  </a:extLst>
                </a:hlinkClick>
              </a:rPr>
              <a:t>analytical/9781935504344/chap13.xhtml</a:t>
            </a:r>
            <a:endParaRPr lang="en-US" dirty="0">
              <a:solidFill>
                <a:srgbClr val="0066CC"/>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spTree>
    <p:extLst>
      <p:ext uri="{BB962C8B-B14F-4D97-AF65-F5344CB8AC3E}">
        <p14:creationId xmlns:p14="http://schemas.microsoft.com/office/powerpoint/2010/main" val="539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8C3CE6-B1AE-4F7B-AAA3-4E5152EE9876}"/>
              </a:ext>
            </a:extLst>
          </p:cNvPr>
          <p:cNvSpPr txBox="1"/>
          <p:nvPr/>
        </p:nvSpPr>
        <p:spPr>
          <a:xfrm>
            <a:off x="3203021" y="1625931"/>
            <a:ext cx="6094938" cy="3139321"/>
          </a:xfrm>
          <a:prstGeom prst="rect">
            <a:avLst/>
          </a:prstGeom>
          <a:noFill/>
        </p:spPr>
        <p:txBody>
          <a:bodyPr wrap="none" rtlCol="0">
            <a:spAutoFit/>
          </a:bodyPr>
          <a:lstStyle/>
          <a:p>
            <a:r>
              <a:rPr lang="en-IN" sz="6600" dirty="0">
                <a:solidFill>
                  <a:srgbClr val="F65C5C"/>
                </a:solidFill>
                <a:latin typeface="Algerian" panose="04020705040A02060702" pitchFamily="82" charset="0"/>
              </a:rPr>
              <a:t>Thankyou !!!</a:t>
            </a:r>
          </a:p>
          <a:p>
            <a:r>
              <a:rPr lang="en-IN" sz="6600" dirty="0">
                <a:solidFill>
                  <a:srgbClr val="F65C5C"/>
                </a:solidFill>
                <a:latin typeface="Algerian" panose="04020705040A02060702" pitchFamily="82" charset="0"/>
              </a:rPr>
              <a:t>Stay Safe,</a:t>
            </a:r>
          </a:p>
          <a:p>
            <a:r>
              <a:rPr lang="en-IN" sz="6600" dirty="0">
                <a:solidFill>
                  <a:srgbClr val="F65C5C"/>
                </a:solidFill>
                <a:latin typeface="Algerian" panose="04020705040A02060702" pitchFamily="82" charset="0"/>
              </a:rPr>
              <a:t>Stay Positive</a:t>
            </a:r>
          </a:p>
        </p:txBody>
      </p:sp>
    </p:spTree>
    <p:extLst>
      <p:ext uri="{BB962C8B-B14F-4D97-AF65-F5344CB8AC3E}">
        <p14:creationId xmlns:p14="http://schemas.microsoft.com/office/powerpoint/2010/main" val="299407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 0 L 0.125 0 C 0.181 0 0.25 0.069 0.25 0.125 L 0.25 0.25 E"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DCF3-DA08-4002-99C6-DC4133889352}"/>
              </a:ext>
            </a:extLst>
          </p:cNvPr>
          <p:cNvSpPr>
            <a:spLocks noGrp="1"/>
          </p:cNvSpPr>
          <p:nvPr>
            <p:ph type="title"/>
          </p:nvPr>
        </p:nvSpPr>
        <p:spPr>
          <a:xfrm>
            <a:off x="1795414" y="406757"/>
            <a:ext cx="8911687" cy="855452"/>
          </a:xfrm>
        </p:spPr>
        <p:txBody>
          <a:bodyPr>
            <a:normAutofit/>
          </a:bodyPr>
          <a:lstStyle/>
          <a:p>
            <a:pPr algn="ctr"/>
            <a:r>
              <a:rPr lang="en-IN" sz="4400" dirty="0">
                <a:solidFill>
                  <a:srgbClr val="009999"/>
                </a:solidFill>
                <a:latin typeface="Algerian" panose="04020705040A02060702" pitchFamily="82" charset="0"/>
              </a:rPr>
              <a:t>INTRODUCTION</a:t>
            </a:r>
          </a:p>
        </p:txBody>
      </p:sp>
      <p:sp>
        <p:nvSpPr>
          <p:cNvPr id="3" name="TextBox 2">
            <a:extLst>
              <a:ext uri="{FF2B5EF4-FFF2-40B4-BE49-F238E27FC236}">
                <a16:creationId xmlns:a16="http://schemas.microsoft.com/office/drawing/2014/main" id="{DE0DE8D2-7CC7-4BEF-A86E-00FBAEA15E8B}"/>
              </a:ext>
            </a:extLst>
          </p:cNvPr>
          <p:cNvSpPr txBox="1"/>
          <p:nvPr/>
        </p:nvSpPr>
        <p:spPr>
          <a:xfrm>
            <a:off x="2263065" y="1352411"/>
            <a:ext cx="8149398" cy="5098832"/>
          </a:xfrm>
          <a:prstGeom prst="rect">
            <a:avLst/>
          </a:prstGeom>
          <a:noFill/>
        </p:spPr>
        <p:txBody>
          <a:bodyPr wrap="square" rtlCol="0">
            <a:spAutoFit/>
          </a:bodyPr>
          <a:lstStyle/>
          <a:p>
            <a:pPr marL="457200" lvl="0" indent="-304800" algn="just">
              <a:spcBef>
                <a:spcPts val="1600"/>
              </a:spcBef>
              <a:buSzPts val="12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Dataset - </a:t>
            </a:r>
            <a:r>
              <a:rPr lang="en-US" sz="2400" dirty="0">
                <a:latin typeface="Times New Roman" panose="02020603050405020304" pitchFamily="18" charset="0"/>
                <a:cs typeface="Times New Roman" panose="02020603050405020304" pitchFamily="18" charset="0"/>
              </a:rPr>
              <a:t>based on healthcare which involves several attributes like age, gender,  heart disease, smoking status,  hypertension, work type, </a:t>
            </a:r>
            <a:r>
              <a:rPr lang="en-US" sz="2400" dirty="0" err="1">
                <a:latin typeface="Times New Roman" panose="02020603050405020304" pitchFamily="18" charset="0"/>
                <a:cs typeface="Times New Roman" panose="02020603050405020304" pitchFamily="18" charset="0"/>
              </a:rPr>
              <a:t>bmi</a:t>
            </a:r>
            <a:r>
              <a:rPr lang="en-US" sz="2400" dirty="0">
                <a:latin typeface="Times New Roman" panose="02020603050405020304" pitchFamily="18" charset="0"/>
                <a:cs typeface="Times New Roman" panose="02020603050405020304" pitchFamily="18" charset="0"/>
              </a:rPr>
              <a:t> level of a patient which is taken from </a:t>
            </a:r>
            <a:r>
              <a:rPr lang="en-US" sz="2400" b="1" dirty="0">
                <a:latin typeface="Times New Roman" panose="02020603050405020304" pitchFamily="18" charset="0"/>
                <a:cs typeface="Times New Roman" panose="02020603050405020304" pitchFamily="18" charset="0"/>
              </a:rPr>
              <a:t>Kaggle </a:t>
            </a:r>
            <a:r>
              <a:rPr lang="en-US" sz="2400" b="1" baseline="30000" dirty="0">
                <a:latin typeface="Times New Roman" panose="02020603050405020304" pitchFamily="18" charset="0"/>
                <a:cs typeface="Times New Roman" panose="02020603050405020304" pitchFamily="18" charset="0"/>
              </a:rPr>
              <a:t>[1]</a:t>
            </a:r>
            <a:endParaRPr lang="en-US" sz="2400" baseline="30000" dirty="0">
              <a:latin typeface="Times New Roman" panose="02020603050405020304" pitchFamily="18" charset="0"/>
              <a:cs typeface="Times New Roman" panose="02020603050405020304" pitchFamily="18" charset="0"/>
            </a:endParaRPr>
          </a:p>
          <a:p>
            <a:pPr marL="152400" lvl="0" algn="just">
              <a:spcBef>
                <a:spcPts val="1600"/>
              </a:spcBef>
              <a:buSzPts val="1200"/>
            </a:pPr>
            <a:endParaRPr lang="en-US" sz="2400" dirty="0">
              <a:latin typeface="Times New Roman" panose="02020603050405020304" pitchFamily="18" charset="0"/>
              <a:cs typeface="Times New Roman" panose="02020603050405020304" pitchFamily="18" charset="0"/>
            </a:endParaRPr>
          </a:p>
          <a:p>
            <a:pPr marL="457200" lvl="0" indent="-304800" algn="just">
              <a:buSzPts val="1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Aimed to create a model that can </a:t>
            </a:r>
            <a:r>
              <a:rPr lang="en-US" sz="2400" b="1" dirty="0">
                <a:latin typeface="Times New Roman" panose="02020603050405020304" pitchFamily="18" charset="0"/>
                <a:cs typeface="Times New Roman" panose="02020603050405020304" pitchFamily="18" charset="0"/>
              </a:rPr>
              <a:t>predict</a:t>
            </a:r>
            <a:r>
              <a:rPr lang="en-US" sz="2400" dirty="0">
                <a:latin typeface="Times New Roman" panose="02020603050405020304" pitchFamily="18" charset="0"/>
                <a:cs typeface="Times New Roman" panose="02020603050405020304" pitchFamily="18" charset="0"/>
              </a:rPr>
              <a:t> what kind of </a:t>
            </a:r>
            <a:r>
              <a:rPr lang="en-US" sz="2400" b="1" dirty="0">
                <a:latin typeface="Times New Roman" panose="02020603050405020304" pitchFamily="18" charset="0"/>
                <a:cs typeface="Times New Roman" panose="02020603050405020304" pitchFamily="18" charset="0"/>
              </a:rPr>
              <a:t>patients</a:t>
            </a:r>
            <a:r>
              <a:rPr lang="en-US" sz="2400" dirty="0">
                <a:latin typeface="Times New Roman" panose="02020603050405020304" pitchFamily="18" charset="0"/>
                <a:cs typeface="Times New Roman" panose="02020603050405020304" pitchFamily="18" charset="0"/>
              </a:rPr>
              <a:t>  are more prone to get a </a:t>
            </a:r>
            <a:r>
              <a:rPr lang="en-US" sz="2400" b="1" dirty="0">
                <a:latin typeface="Times New Roman" panose="02020603050405020304" pitchFamily="18" charset="0"/>
                <a:cs typeface="Times New Roman" panose="02020603050405020304" pitchFamily="18" charset="0"/>
              </a:rPr>
              <a:t>stroke</a:t>
            </a:r>
            <a:r>
              <a:rPr lang="en-US" sz="2400" dirty="0">
                <a:latin typeface="Times New Roman" panose="02020603050405020304" pitchFamily="18" charset="0"/>
                <a:cs typeface="Times New Roman" panose="02020603050405020304" pitchFamily="18" charset="0"/>
              </a:rPr>
              <a:t> in order to help medical industry in improving </a:t>
            </a:r>
            <a:r>
              <a:rPr lang="en-US" sz="2400" b="1" dirty="0">
                <a:latin typeface="Times New Roman" panose="02020603050405020304" pitchFamily="18" charset="0"/>
                <a:cs typeface="Times New Roman" panose="02020603050405020304" pitchFamily="18" charset="0"/>
              </a:rPr>
              <a:t>heart treatments</a:t>
            </a:r>
            <a:r>
              <a:rPr lang="en-US" sz="2400" dirty="0">
                <a:latin typeface="Times New Roman" panose="02020603050405020304" pitchFamily="18" charset="0"/>
                <a:cs typeface="Times New Roman" panose="02020603050405020304" pitchFamily="18" charset="0"/>
              </a:rPr>
              <a:t>.</a:t>
            </a:r>
          </a:p>
          <a:p>
            <a:pPr marL="152400" lvl="0" algn="just">
              <a:buSzPts val="1200"/>
            </a:pPr>
            <a:endParaRPr lang="en-US" sz="2400" dirty="0">
              <a:latin typeface="Times New Roman" panose="02020603050405020304" pitchFamily="18" charset="0"/>
              <a:cs typeface="Times New Roman" panose="02020603050405020304" pitchFamily="18" charset="0"/>
            </a:endParaRPr>
          </a:p>
          <a:p>
            <a:pPr marL="457200" lvl="0" indent="-304800" algn="just">
              <a:buSzPts val="1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Performed exploratory data analysis.</a:t>
            </a:r>
          </a:p>
          <a:p>
            <a:pPr marL="152400" lvl="0" algn="just">
              <a:buSzPts val="1200"/>
            </a:pPr>
            <a:endParaRPr lang="en-US" sz="2400" dirty="0">
              <a:latin typeface="Times New Roman" panose="02020603050405020304" pitchFamily="18" charset="0"/>
              <a:cs typeface="Times New Roman" panose="02020603050405020304" pitchFamily="18" charset="0"/>
            </a:endParaRPr>
          </a:p>
          <a:p>
            <a:pPr marL="457200" lvl="0" indent="-304800" algn="just">
              <a:buSzPts val="12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Compared 2 models </a:t>
            </a:r>
            <a:r>
              <a:rPr lang="en-US" sz="2400" dirty="0">
                <a:latin typeface="Times New Roman" panose="02020603050405020304" pitchFamily="18" charset="0"/>
                <a:cs typeface="Times New Roman" panose="02020603050405020304" pitchFamily="18" charset="0"/>
              </a:rPr>
              <a:t>- Logistic regression and Random Forest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88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2CDE-7E4E-40A9-9AF1-3DDBEE1DBBC2}"/>
              </a:ext>
            </a:extLst>
          </p:cNvPr>
          <p:cNvSpPr>
            <a:spLocks noGrp="1"/>
          </p:cNvSpPr>
          <p:nvPr>
            <p:ph type="title"/>
          </p:nvPr>
        </p:nvSpPr>
        <p:spPr>
          <a:xfrm>
            <a:off x="1953537" y="509760"/>
            <a:ext cx="8911687" cy="1038183"/>
          </a:xfrm>
        </p:spPr>
        <p:txBody>
          <a:bodyPr/>
          <a:lstStyle/>
          <a:p>
            <a:pPr algn="ctr"/>
            <a:r>
              <a:rPr lang="en-IN" dirty="0">
                <a:solidFill>
                  <a:srgbClr val="009999"/>
                </a:solidFill>
                <a:latin typeface="Algerian" panose="04020705040A02060702" pitchFamily="82" charset="0"/>
              </a:rPr>
              <a:t>Step 1: Data </a:t>
            </a:r>
            <a:r>
              <a:rPr lang="en-IN" sz="4000" dirty="0">
                <a:solidFill>
                  <a:srgbClr val="009999"/>
                </a:solidFill>
                <a:latin typeface="Algerian" panose="04020705040A02060702" pitchFamily="82" charset="0"/>
              </a:rPr>
              <a:t>Cleaning</a:t>
            </a:r>
            <a:endParaRPr lang="en-IN" dirty="0">
              <a:solidFill>
                <a:srgbClr val="009999"/>
              </a:solidFill>
              <a:latin typeface="Algerian" panose="04020705040A02060702" pitchFamily="82" charset="0"/>
            </a:endParaRPr>
          </a:p>
        </p:txBody>
      </p:sp>
      <p:sp>
        <p:nvSpPr>
          <p:cNvPr id="3" name="TextBox 2">
            <a:extLst>
              <a:ext uri="{FF2B5EF4-FFF2-40B4-BE49-F238E27FC236}">
                <a16:creationId xmlns:a16="http://schemas.microsoft.com/office/drawing/2014/main" id="{34E45ED8-5CE5-4218-B58F-4605049EF0FE}"/>
              </a:ext>
            </a:extLst>
          </p:cNvPr>
          <p:cNvSpPr txBox="1"/>
          <p:nvPr/>
        </p:nvSpPr>
        <p:spPr>
          <a:xfrm>
            <a:off x="2566691" y="1663353"/>
            <a:ext cx="8014448" cy="4462760"/>
          </a:xfrm>
          <a:prstGeom prst="rect">
            <a:avLst/>
          </a:prstGeom>
          <a:noFill/>
        </p:spPr>
        <p:txBody>
          <a:bodyPr wrap="square" rtlCol="0">
            <a:spAutoFit/>
          </a:bodyPr>
          <a:lstStyle/>
          <a:p>
            <a:pPr marL="457200" lvl="0" indent="-336550">
              <a:buSzPts val="17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set </a:t>
            </a:r>
            <a:r>
              <a:rPr lang="en-US" sz="2000" b="1" dirty="0">
                <a:latin typeface="Times New Roman" panose="02020603050405020304" pitchFamily="18" charset="0"/>
                <a:cs typeface="Times New Roman" panose="02020603050405020304" pitchFamily="18" charset="0"/>
              </a:rPr>
              <a:t>has 12 columns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43, 400 rows.</a:t>
            </a:r>
          </a:p>
          <a:p>
            <a:pPr marL="457200" lvl="0" indent="-336550">
              <a:buSzPts val="17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457200" lvl="0" indent="-336550">
              <a:buSzPts val="17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Bmi</a:t>
            </a:r>
            <a:r>
              <a:rPr lang="en-US" sz="2000" dirty="0">
                <a:latin typeface="Times New Roman" panose="02020603050405020304" pitchFamily="18" charset="0"/>
                <a:cs typeface="Times New Roman" panose="02020603050405020304" pitchFamily="18" charset="0"/>
              </a:rPr>
              <a:t> (Body Mass Index) has 1,462 NA (~3%), Hence mean of the </a:t>
            </a:r>
            <a:r>
              <a:rPr lang="en-US" sz="2000" dirty="0" err="1">
                <a:latin typeface="Times New Roman" panose="02020603050405020304" pitchFamily="18" charset="0"/>
                <a:cs typeface="Times New Roman" panose="02020603050405020304" pitchFamily="18" charset="0"/>
              </a:rPr>
              <a:t>bmi</a:t>
            </a:r>
            <a:r>
              <a:rPr lang="en-US" sz="2000" dirty="0">
                <a:latin typeface="Times New Roman" panose="02020603050405020304" pitchFamily="18" charset="0"/>
                <a:cs typeface="Times New Roman" panose="02020603050405020304" pitchFamily="18" charset="0"/>
              </a:rPr>
              <a:t> was used to replace the NA values.</a:t>
            </a:r>
          </a:p>
          <a:p>
            <a:pPr marL="457200" lvl="0" indent="-336550" algn="just">
              <a:buSzPts val="17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lvl="0" indent="-336550" algn="just">
              <a:buSzPts val="17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Smoking status has 30% NA values which are replaced with a relationship between work type and  smoking status.</a:t>
            </a:r>
          </a:p>
          <a:p>
            <a:pPr marL="457200" lvl="0" indent="-336550" algn="just">
              <a:buSzPts val="17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lvl="0" indent="-336550" algn="just">
              <a:buSzPts val="17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90% of the children  did not  mention their smoking status and out of the children who  mentioned their smoking status </a:t>
            </a:r>
            <a:r>
              <a:rPr lang="en-US" sz="2000" b="1" dirty="0">
                <a:latin typeface="Times New Roman" panose="02020603050405020304" pitchFamily="18" charset="0"/>
                <a:cs typeface="Times New Roman" panose="02020603050405020304" pitchFamily="18" charset="0"/>
              </a:rPr>
              <a:t>- never smoked</a:t>
            </a:r>
            <a:r>
              <a:rPr lang="en-US" sz="2000" dirty="0">
                <a:latin typeface="Times New Roman" panose="02020603050405020304" pitchFamily="18" charset="0"/>
                <a:cs typeface="Times New Roman" panose="02020603050405020304" pitchFamily="18" charset="0"/>
              </a:rPr>
              <a:t>. </a:t>
            </a:r>
          </a:p>
          <a:p>
            <a:pPr marL="457200" lvl="0" indent="-336550" algn="just">
              <a:buSzPts val="17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lvl="0" indent="-336550" algn="just">
              <a:buSzPts val="17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So,  for better analysis, we filled the  smoking status of the children who did not mention their smoking status to </a:t>
            </a:r>
            <a:r>
              <a:rPr lang="en-US" sz="2000" b="1" dirty="0">
                <a:latin typeface="Times New Roman" panose="02020603050405020304" pitchFamily="18" charset="0"/>
                <a:cs typeface="Times New Roman" panose="02020603050405020304" pitchFamily="18" charset="0"/>
              </a:rPr>
              <a:t>never smoked</a:t>
            </a:r>
            <a:r>
              <a:rPr lang="en-US" sz="2000" dirty="0">
                <a:latin typeface="Times New Roman" panose="02020603050405020304" pitchFamily="18" charset="0"/>
                <a:cs typeface="Times New Roman" panose="02020603050405020304" pitchFamily="18" charset="0"/>
              </a:rPr>
              <a:t>.</a:t>
            </a:r>
          </a:p>
          <a:p>
            <a:endParaRPr lang="en-IN" sz="2400" dirty="0"/>
          </a:p>
        </p:txBody>
      </p:sp>
    </p:spTree>
    <p:extLst>
      <p:ext uri="{BB962C8B-B14F-4D97-AF65-F5344CB8AC3E}">
        <p14:creationId xmlns:p14="http://schemas.microsoft.com/office/powerpoint/2010/main" val="110360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CD47-039B-4C48-8452-865BFC73D7BA}"/>
              </a:ext>
            </a:extLst>
          </p:cNvPr>
          <p:cNvSpPr>
            <a:spLocks noGrp="1"/>
          </p:cNvSpPr>
          <p:nvPr>
            <p:ph type="title"/>
          </p:nvPr>
        </p:nvSpPr>
        <p:spPr>
          <a:xfrm>
            <a:off x="1207996" y="265845"/>
            <a:ext cx="8911687" cy="907435"/>
          </a:xfrm>
        </p:spPr>
        <p:txBody>
          <a:bodyPr>
            <a:normAutofit fontScale="90000"/>
          </a:bodyPr>
          <a:lstStyle/>
          <a:p>
            <a:pPr algn="ctr"/>
            <a:r>
              <a:rPr lang="en-IN" sz="4000" dirty="0">
                <a:solidFill>
                  <a:srgbClr val="009999"/>
                </a:solidFill>
                <a:latin typeface="Algerian" panose="04020705040A02060702" pitchFamily="82" charset="0"/>
              </a:rPr>
              <a:t>Step 2: EDA</a:t>
            </a:r>
            <a:br>
              <a:rPr lang="en-IN" dirty="0">
                <a:solidFill>
                  <a:srgbClr val="009999"/>
                </a:solidFill>
                <a:latin typeface="Algerian" panose="04020705040A02060702" pitchFamily="82" charset="0"/>
              </a:rPr>
            </a:br>
            <a:endParaRPr lang="en-IN" dirty="0">
              <a:solidFill>
                <a:srgbClr val="009999"/>
              </a:solidFill>
              <a:latin typeface="Algerian" panose="04020705040A02060702" pitchFamily="82" charset="0"/>
            </a:endParaRPr>
          </a:p>
        </p:txBody>
      </p:sp>
      <p:sp>
        <p:nvSpPr>
          <p:cNvPr id="3" name="TextBox 2">
            <a:extLst>
              <a:ext uri="{FF2B5EF4-FFF2-40B4-BE49-F238E27FC236}">
                <a16:creationId xmlns:a16="http://schemas.microsoft.com/office/drawing/2014/main" id="{FF151B4E-C444-46A9-9109-2BD81470A774}"/>
              </a:ext>
            </a:extLst>
          </p:cNvPr>
          <p:cNvSpPr txBox="1"/>
          <p:nvPr/>
        </p:nvSpPr>
        <p:spPr>
          <a:xfrm>
            <a:off x="1727823" y="1173280"/>
            <a:ext cx="3765250" cy="2308324"/>
          </a:xfrm>
          <a:prstGeom prst="rect">
            <a:avLst/>
          </a:prstGeom>
          <a:noFill/>
        </p:spPr>
        <p:txBody>
          <a:bodyPr wrap="square" rtlCol="0">
            <a:spAutoFit/>
          </a:bodyPr>
          <a:lstStyle/>
          <a:p>
            <a:pPr marL="457200" lvl="0" indent="-336550" algn="just">
              <a:buSzPts val="17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bar plot  shows the comparison of hypertension as per the smoking status of  people. </a:t>
            </a:r>
          </a:p>
          <a:p>
            <a:pPr marL="120650" lvl="0" algn="just">
              <a:buSzPts val="1700"/>
            </a:pPr>
            <a:endParaRPr lang="en-US" dirty="0">
              <a:latin typeface="Times New Roman" panose="02020603050405020304" pitchFamily="18" charset="0"/>
              <a:cs typeface="Times New Roman" panose="02020603050405020304" pitchFamily="18" charset="0"/>
            </a:endParaRPr>
          </a:p>
          <a:p>
            <a:pPr marL="457200" lvl="0" indent="-336550" algn="just">
              <a:buSzPts val="17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Hypertension of patients who never smoked is highest and patients who smoke is lowest.  </a:t>
            </a:r>
          </a:p>
          <a:p>
            <a:endParaRPr lang="en-IN" dirty="0"/>
          </a:p>
        </p:txBody>
      </p:sp>
      <p:sp>
        <p:nvSpPr>
          <p:cNvPr id="4" name="TextBox 3">
            <a:extLst>
              <a:ext uri="{FF2B5EF4-FFF2-40B4-BE49-F238E27FC236}">
                <a16:creationId xmlns:a16="http://schemas.microsoft.com/office/drawing/2014/main" id="{940E05D8-F1FA-432D-BDF1-A9EE5ED61CAC}"/>
              </a:ext>
            </a:extLst>
          </p:cNvPr>
          <p:cNvSpPr txBox="1"/>
          <p:nvPr/>
        </p:nvSpPr>
        <p:spPr>
          <a:xfrm>
            <a:off x="6426775" y="3929024"/>
            <a:ext cx="4953468" cy="2585323"/>
          </a:xfrm>
          <a:prstGeom prst="rect">
            <a:avLst/>
          </a:prstGeom>
          <a:noFill/>
        </p:spPr>
        <p:txBody>
          <a:bodyPr wrap="square" rtlCol="0">
            <a:spAutoFit/>
          </a:bodyPr>
          <a:lstStyle/>
          <a:p>
            <a:pPr marL="457200" lvl="0" indent="-336550" algn="just">
              <a:buSzPts val="17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Patients who never smoke have higher chances of heart diseases count and those who smoke have less chance of heart diseases.</a:t>
            </a:r>
          </a:p>
          <a:p>
            <a:pPr marL="120650" lvl="0" algn="just">
              <a:buSzPts val="1700"/>
            </a:pPr>
            <a:endParaRPr lang="en-US" dirty="0">
              <a:latin typeface="Times New Roman" panose="02020603050405020304" pitchFamily="18" charset="0"/>
              <a:cs typeface="Times New Roman" panose="02020603050405020304" pitchFamily="18" charset="0"/>
            </a:endParaRPr>
          </a:p>
          <a:p>
            <a:pPr marL="457200" lvl="0" indent="-336550" algn="just">
              <a:buSzPts val="17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because, patients who never smoked, assumes that only people who smokes will get effected and will not be careful but they started showing some symptoms of  heart diseases slowly.</a:t>
            </a:r>
            <a:endParaRPr lang="en-IN" dirty="0"/>
          </a:p>
        </p:txBody>
      </p:sp>
      <p:pic>
        <p:nvPicPr>
          <p:cNvPr id="7" name="Picture 6">
            <a:extLst>
              <a:ext uri="{FF2B5EF4-FFF2-40B4-BE49-F238E27FC236}">
                <a16:creationId xmlns:a16="http://schemas.microsoft.com/office/drawing/2014/main" id="{608E796B-E249-46C9-BA12-2CFDE1AEC3D3}"/>
              </a:ext>
            </a:extLst>
          </p:cNvPr>
          <p:cNvPicPr>
            <a:picLocks noChangeAspect="1"/>
          </p:cNvPicPr>
          <p:nvPr/>
        </p:nvPicPr>
        <p:blipFill>
          <a:blip r:embed="rId2"/>
          <a:stretch>
            <a:fillRect/>
          </a:stretch>
        </p:blipFill>
        <p:spPr>
          <a:xfrm>
            <a:off x="6542724" y="1022388"/>
            <a:ext cx="4837519" cy="2702912"/>
          </a:xfrm>
          <a:prstGeom prst="rect">
            <a:avLst/>
          </a:prstGeom>
        </p:spPr>
      </p:pic>
      <p:pic>
        <p:nvPicPr>
          <p:cNvPr id="8" name="Picture 7">
            <a:extLst>
              <a:ext uri="{FF2B5EF4-FFF2-40B4-BE49-F238E27FC236}">
                <a16:creationId xmlns:a16="http://schemas.microsoft.com/office/drawing/2014/main" id="{8E570D90-FF65-48F0-9A6E-0E19F66318ED}"/>
              </a:ext>
            </a:extLst>
          </p:cNvPr>
          <p:cNvPicPr>
            <a:picLocks noChangeAspect="1"/>
          </p:cNvPicPr>
          <p:nvPr/>
        </p:nvPicPr>
        <p:blipFill>
          <a:blip r:embed="rId3"/>
          <a:stretch>
            <a:fillRect/>
          </a:stretch>
        </p:blipFill>
        <p:spPr>
          <a:xfrm>
            <a:off x="1847206" y="3620097"/>
            <a:ext cx="4504888" cy="2702912"/>
          </a:xfrm>
          <a:prstGeom prst="rect">
            <a:avLst/>
          </a:prstGeom>
        </p:spPr>
      </p:pic>
    </p:spTree>
    <p:extLst>
      <p:ext uri="{BB962C8B-B14F-4D97-AF65-F5344CB8AC3E}">
        <p14:creationId xmlns:p14="http://schemas.microsoft.com/office/powerpoint/2010/main" val="274351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AB8B-FA18-47A8-BD35-273F95037944}"/>
              </a:ext>
            </a:extLst>
          </p:cNvPr>
          <p:cNvSpPr>
            <a:spLocks noGrp="1"/>
          </p:cNvSpPr>
          <p:nvPr>
            <p:ph type="title"/>
          </p:nvPr>
        </p:nvSpPr>
        <p:spPr>
          <a:xfrm>
            <a:off x="2867805" y="433376"/>
            <a:ext cx="8911687" cy="1280890"/>
          </a:xfrm>
        </p:spPr>
        <p:txBody>
          <a:bodyPr/>
          <a:lstStyle/>
          <a:p>
            <a:r>
              <a:rPr lang="en-IN" dirty="0">
                <a:solidFill>
                  <a:srgbClr val="009999"/>
                </a:solidFill>
                <a:latin typeface="Algerian" panose="04020705040A02060702" pitchFamily="82" charset="0"/>
              </a:rPr>
              <a:t>Model 1: Logistic Regression</a:t>
            </a:r>
          </a:p>
        </p:txBody>
      </p:sp>
      <p:pic>
        <p:nvPicPr>
          <p:cNvPr id="3" name="Picture 2">
            <a:extLst>
              <a:ext uri="{FF2B5EF4-FFF2-40B4-BE49-F238E27FC236}">
                <a16:creationId xmlns:a16="http://schemas.microsoft.com/office/drawing/2014/main" id="{71C60AFF-BB05-4E84-B8C8-7F5D8A6FACB6}"/>
              </a:ext>
            </a:extLst>
          </p:cNvPr>
          <p:cNvPicPr>
            <a:picLocks noChangeAspect="1"/>
          </p:cNvPicPr>
          <p:nvPr/>
        </p:nvPicPr>
        <p:blipFill rotWithShape="1">
          <a:blip r:embed="rId2"/>
          <a:srcRect t="213" r="12463" b="-213"/>
          <a:stretch/>
        </p:blipFill>
        <p:spPr>
          <a:xfrm>
            <a:off x="6220287" y="1422213"/>
            <a:ext cx="4992210" cy="5077249"/>
          </a:xfrm>
          <a:prstGeom prst="rect">
            <a:avLst/>
          </a:prstGeom>
        </p:spPr>
      </p:pic>
      <p:sp>
        <p:nvSpPr>
          <p:cNvPr id="35" name="Google Shape;93;p18">
            <a:extLst>
              <a:ext uri="{FF2B5EF4-FFF2-40B4-BE49-F238E27FC236}">
                <a16:creationId xmlns:a16="http://schemas.microsoft.com/office/drawing/2014/main" id="{F21EF09D-9EBD-43A4-B792-542DC3F8E3DE}"/>
              </a:ext>
            </a:extLst>
          </p:cNvPr>
          <p:cNvSpPr txBox="1">
            <a:spLocks noGrp="1"/>
          </p:cNvSpPr>
          <p:nvPr/>
        </p:nvSpPr>
        <p:spPr>
          <a:xfrm>
            <a:off x="1076682" y="1714266"/>
            <a:ext cx="4459541" cy="39735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1pPr>
            <a:lvl2pPr marL="914400" marR="0" lvl="1"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2pPr>
            <a:lvl3pPr marL="1371600" marR="0" lvl="2"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3pPr>
            <a:lvl4pPr marL="1828800" marR="0" lvl="3"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4pPr>
            <a:lvl5pPr marL="2286000" marR="0" lvl="4"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5pPr>
            <a:lvl6pPr marL="2743200" marR="0" lvl="5"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6pPr>
            <a:lvl7pPr marL="3200400" marR="0" lvl="6"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7pPr>
            <a:lvl8pPr marL="3657600" marR="0" lvl="7" indent="-304800" algn="l" rtl="0">
              <a:lnSpc>
                <a:spcPct val="115000"/>
              </a:lnSpc>
              <a:spcBef>
                <a:spcPts val="1600"/>
              </a:spcBef>
              <a:spcAft>
                <a:spcPts val="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8pPr>
            <a:lvl9pPr marL="4114800" marR="0" lvl="8" indent="-304800" algn="l" rtl="0">
              <a:lnSpc>
                <a:spcPct val="115000"/>
              </a:lnSpc>
              <a:spcBef>
                <a:spcPts val="1600"/>
              </a:spcBef>
              <a:spcAft>
                <a:spcPts val="1600"/>
              </a:spcAft>
              <a:buClr>
                <a:schemeClr val="accent3"/>
              </a:buClr>
              <a:buSzPts val="1200"/>
              <a:buFont typeface="Average"/>
              <a:buChar char="■"/>
              <a:defRPr sz="1200" b="0" i="0" u="none" strike="noStrike" cap="none">
                <a:solidFill>
                  <a:schemeClr val="accent3"/>
                </a:solidFill>
                <a:latin typeface="Average"/>
                <a:ea typeface="Average"/>
                <a:cs typeface="Average"/>
                <a:sym typeface="Average"/>
              </a:defRPr>
            </a:lvl9pPr>
          </a:lstStyle>
          <a:p>
            <a:pPr indent="-336550" algn="just">
              <a:spcBef>
                <a:spcPts val="0"/>
              </a:spcBef>
              <a:spcAft>
                <a:spcPts val="0"/>
              </a:spcAft>
              <a:buSzPts val="1700"/>
              <a:buFont typeface="Times New Roman"/>
              <a:buChar char="●"/>
            </a:pPr>
            <a:r>
              <a:rPr lang="en" sz="2000" dirty="0">
                <a:solidFill>
                  <a:schemeClr val="tx1"/>
                </a:solidFill>
                <a:latin typeface="Times New Roman"/>
                <a:cs typeface="Times New Roman"/>
              </a:rPr>
              <a:t>We have a binary classification in the outcome [patient suffers stroke or not] hence we used Logistic regression.</a:t>
            </a:r>
          </a:p>
          <a:p>
            <a:pPr indent="-336550" algn="just">
              <a:spcBef>
                <a:spcPts val="0"/>
              </a:spcBef>
              <a:spcAft>
                <a:spcPts val="0"/>
              </a:spcAft>
              <a:buSzPts val="1700"/>
              <a:buFont typeface="Times New Roman"/>
              <a:buChar char="●"/>
            </a:pPr>
            <a:endParaRPr lang="en" sz="2000" dirty="0">
              <a:solidFill>
                <a:schemeClr val="tx1"/>
              </a:solidFill>
              <a:latin typeface="Times New Roman"/>
              <a:cs typeface="Times New Roman"/>
            </a:endParaRPr>
          </a:p>
          <a:p>
            <a:pPr indent="-336550" algn="just">
              <a:spcBef>
                <a:spcPts val="0"/>
              </a:spcBef>
              <a:spcAft>
                <a:spcPts val="0"/>
              </a:spcAft>
              <a:buSzPts val="1700"/>
              <a:buFont typeface="Times New Roman"/>
              <a:buChar char="●"/>
            </a:pPr>
            <a:r>
              <a:rPr lang="en" sz="2000" dirty="0">
                <a:solidFill>
                  <a:schemeClr val="tx1"/>
                </a:solidFill>
                <a:latin typeface="Times New Roman"/>
                <a:cs typeface="Times New Roman"/>
              </a:rPr>
              <a:t>Factors that significantly affect stroke are age, hypertension,heart disease, and glucose level and also it can been seen through higher z score value.</a:t>
            </a:r>
            <a:endParaRPr sz="2000" dirty="0">
              <a:solidFill>
                <a:schemeClr val="tx1"/>
              </a:solidFill>
              <a:latin typeface="Times New Roman"/>
              <a:cs typeface="Times New Roman"/>
            </a:endParaRPr>
          </a:p>
        </p:txBody>
      </p:sp>
    </p:spTree>
    <p:extLst>
      <p:ext uri="{BB962C8B-B14F-4D97-AF65-F5344CB8AC3E}">
        <p14:creationId xmlns:p14="http://schemas.microsoft.com/office/powerpoint/2010/main" val="333271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D4F7-8A14-4439-A221-C82E33492BDB}"/>
              </a:ext>
            </a:extLst>
          </p:cNvPr>
          <p:cNvSpPr>
            <a:spLocks noGrp="1"/>
          </p:cNvSpPr>
          <p:nvPr>
            <p:ph type="title"/>
          </p:nvPr>
        </p:nvSpPr>
        <p:spPr>
          <a:xfrm>
            <a:off x="1838322" y="86900"/>
            <a:ext cx="8911687" cy="1280890"/>
          </a:xfrm>
        </p:spPr>
        <p:txBody>
          <a:bodyPr/>
          <a:lstStyle/>
          <a:p>
            <a:r>
              <a:rPr lang="en-IN" dirty="0">
                <a:solidFill>
                  <a:srgbClr val="009999"/>
                </a:solidFill>
                <a:latin typeface="Algerian" panose="04020705040A02060702" pitchFamily="82" charset="0"/>
              </a:rPr>
              <a:t>Logistic Regression(Continue)</a:t>
            </a:r>
            <a:endParaRPr lang="en-US" dirty="0"/>
          </a:p>
        </p:txBody>
      </p:sp>
      <p:pic>
        <p:nvPicPr>
          <p:cNvPr id="3" name="Picture 2">
            <a:extLst>
              <a:ext uri="{FF2B5EF4-FFF2-40B4-BE49-F238E27FC236}">
                <a16:creationId xmlns:a16="http://schemas.microsoft.com/office/drawing/2014/main" id="{E44F469D-E551-46B1-A595-71F614CAC8FC}"/>
              </a:ext>
            </a:extLst>
          </p:cNvPr>
          <p:cNvPicPr/>
          <p:nvPr/>
        </p:nvPicPr>
        <p:blipFill rotWithShape="1">
          <a:blip r:embed="rId2"/>
          <a:srcRect r="27527"/>
          <a:stretch/>
        </p:blipFill>
        <p:spPr>
          <a:xfrm>
            <a:off x="6442483" y="1585404"/>
            <a:ext cx="4307526" cy="4216139"/>
          </a:xfrm>
          <a:prstGeom prst="rect">
            <a:avLst/>
          </a:prstGeom>
        </p:spPr>
      </p:pic>
      <p:sp>
        <p:nvSpPr>
          <p:cNvPr id="4" name="Google Shape;101;p19">
            <a:extLst>
              <a:ext uri="{FF2B5EF4-FFF2-40B4-BE49-F238E27FC236}">
                <a16:creationId xmlns:a16="http://schemas.microsoft.com/office/drawing/2014/main" id="{00DA1791-25DA-4FFD-AA74-19D61D665A62}"/>
              </a:ext>
            </a:extLst>
          </p:cNvPr>
          <p:cNvSpPr txBox="1">
            <a:spLocks/>
          </p:cNvSpPr>
          <p:nvPr/>
        </p:nvSpPr>
        <p:spPr>
          <a:xfrm>
            <a:off x="1233996" y="1656426"/>
            <a:ext cx="4307526" cy="2498324"/>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95300" algn="just">
              <a:spcBef>
                <a:spcPts val="0"/>
              </a:spcBef>
              <a:buSzPts val="1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Confusion Matrix allowed us to compare the correct and incorrect number of predictions made by our logistic model.</a:t>
            </a:r>
          </a:p>
          <a:p>
            <a:pPr marL="495300" algn="just">
              <a:spcBef>
                <a:spcPts val="0"/>
              </a:spcBef>
              <a:buSzPts val="1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95300" algn="just">
              <a:spcBef>
                <a:spcPts val="0"/>
              </a:spcBef>
              <a:buSzPts val="1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classification algorithm gave an accuracy of </a:t>
            </a:r>
            <a:r>
              <a:rPr lang="en-US" sz="2400" b="1" dirty="0">
                <a:latin typeface="Times New Roman" panose="02020603050405020304" pitchFamily="18" charset="0"/>
                <a:cs typeface="Times New Roman" panose="02020603050405020304" pitchFamily="18" charset="0"/>
              </a:rPr>
              <a:t>76.34% </a:t>
            </a:r>
            <a:r>
              <a:rPr lang="en-US" sz="2400" dirty="0">
                <a:latin typeface="Times New Roman" panose="02020603050405020304" pitchFamily="18" charset="0"/>
                <a:cs typeface="Times New Roman" panose="02020603050405020304" pitchFamily="18" charset="0"/>
              </a:rPr>
              <a:t>with 95% confidence interval</a:t>
            </a:r>
            <a:r>
              <a:rPr lang="en-US" sz="2400" dirty="0"/>
              <a:t>.</a:t>
            </a:r>
          </a:p>
          <a:p>
            <a:pPr marL="152400" indent="0" algn="just">
              <a:spcBef>
                <a:spcPts val="0"/>
              </a:spcBef>
              <a:buSzPts val="1200"/>
              <a:buNone/>
            </a:pPr>
            <a:endParaRPr lang="en-US" sz="2000" dirty="0"/>
          </a:p>
        </p:txBody>
      </p:sp>
    </p:spTree>
    <p:extLst>
      <p:ext uri="{BB962C8B-B14F-4D97-AF65-F5344CB8AC3E}">
        <p14:creationId xmlns:p14="http://schemas.microsoft.com/office/powerpoint/2010/main" val="108766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A5C2-8AAE-4F93-BE8C-D9342CC8BC49}"/>
              </a:ext>
            </a:extLst>
          </p:cNvPr>
          <p:cNvSpPr>
            <a:spLocks noGrp="1"/>
          </p:cNvSpPr>
          <p:nvPr>
            <p:ph type="title"/>
          </p:nvPr>
        </p:nvSpPr>
        <p:spPr>
          <a:xfrm>
            <a:off x="1929535" y="467401"/>
            <a:ext cx="8911687" cy="1280890"/>
          </a:xfrm>
        </p:spPr>
        <p:txBody>
          <a:bodyPr/>
          <a:lstStyle/>
          <a:p>
            <a:pPr algn="ctr"/>
            <a:r>
              <a:rPr lang="en-IN">
                <a:solidFill>
                  <a:srgbClr val="009999"/>
                </a:solidFill>
                <a:latin typeface="Algerian" panose="04020705040A02060702" pitchFamily="82" charset="0"/>
              </a:rPr>
              <a:t>Model 2: Random Forest </a:t>
            </a:r>
            <a:endParaRPr lang="en-IN" dirty="0">
              <a:solidFill>
                <a:srgbClr val="009999"/>
              </a:solidFill>
              <a:latin typeface="Algerian" panose="04020705040A02060702" pitchFamily="82" charset="0"/>
            </a:endParaRPr>
          </a:p>
        </p:txBody>
      </p:sp>
      <p:pic>
        <p:nvPicPr>
          <p:cNvPr id="3" name="Picture 2">
            <a:extLst>
              <a:ext uri="{FF2B5EF4-FFF2-40B4-BE49-F238E27FC236}">
                <a16:creationId xmlns:a16="http://schemas.microsoft.com/office/drawing/2014/main" id="{BCFCF16F-AFED-4842-A5F8-E7FF399FD9BC}"/>
              </a:ext>
            </a:extLst>
          </p:cNvPr>
          <p:cNvPicPr/>
          <p:nvPr/>
        </p:nvPicPr>
        <p:blipFill rotWithShape="1">
          <a:blip r:embed="rId2"/>
          <a:srcRect t="1367"/>
          <a:stretch/>
        </p:blipFill>
        <p:spPr>
          <a:xfrm>
            <a:off x="6569336" y="1296139"/>
            <a:ext cx="5534025" cy="5279902"/>
          </a:xfrm>
          <a:prstGeom prst="rect">
            <a:avLst/>
          </a:prstGeom>
        </p:spPr>
      </p:pic>
      <p:sp>
        <p:nvSpPr>
          <p:cNvPr id="71" name="Content Placeholder 2">
            <a:extLst>
              <a:ext uri="{FF2B5EF4-FFF2-40B4-BE49-F238E27FC236}">
                <a16:creationId xmlns:a16="http://schemas.microsoft.com/office/drawing/2014/main" id="{3CEEE25F-E69D-49C2-B257-42E033C50A7A}"/>
              </a:ext>
            </a:extLst>
          </p:cNvPr>
          <p:cNvSpPr txBox="1">
            <a:spLocks/>
          </p:cNvSpPr>
          <p:nvPr/>
        </p:nvSpPr>
        <p:spPr>
          <a:xfrm>
            <a:off x="1574446" y="1748291"/>
            <a:ext cx="4755333" cy="407545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20000"/>
              </a:lnSpc>
              <a:buSzPts val="14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sym typeface="Roboto"/>
              </a:rPr>
              <a:t>Split data into training and testing dataset, 80% and 20% respectively.</a:t>
            </a:r>
          </a:p>
          <a:p>
            <a:pPr algn="just">
              <a:lnSpc>
                <a:spcPct val="120000"/>
              </a:lnSpc>
              <a:buSzPts val="14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sym typeface="Roboto"/>
              </a:rPr>
              <a:t>Train models using Logistic Regression.</a:t>
            </a:r>
          </a:p>
          <a:p>
            <a:pPr algn="just">
              <a:lnSpc>
                <a:spcPct val="120000"/>
              </a:lnSpc>
              <a:buSzPts val="14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sym typeface="Roboto"/>
              </a:rPr>
              <a:t>TP :4306 ,Accuracy is 98%.</a:t>
            </a:r>
          </a:p>
          <a:p>
            <a:pPr algn="just">
              <a:lnSpc>
                <a:spcPct val="120000"/>
              </a:lnSpc>
              <a:buSzPts val="14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sym typeface="Roboto"/>
              </a:rPr>
              <a:t>FP :94 ,Error-2%</a:t>
            </a:r>
          </a:p>
          <a:p>
            <a:pPr>
              <a:lnSpc>
                <a:spcPct val="120000"/>
              </a:lnSpc>
              <a:buSzPts val="1400"/>
            </a:pPr>
            <a:endParaRPr lang="en-US" sz="2400" dirty="0">
              <a:sym typeface="Roboto"/>
            </a:endParaRPr>
          </a:p>
        </p:txBody>
      </p:sp>
    </p:spTree>
    <p:extLst>
      <p:ext uri="{BB962C8B-B14F-4D97-AF65-F5344CB8AC3E}">
        <p14:creationId xmlns:p14="http://schemas.microsoft.com/office/powerpoint/2010/main" val="274485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AD18-05F2-4F3E-9FAE-FED4C8743529}"/>
              </a:ext>
            </a:extLst>
          </p:cNvPr>
          <p:cNvSpPr>
            <a:spLocks noGrp="1"/>
          </p:cNvSpPr>
          <p:nvPr>
            <p:ph type="title"/>
          </p:nvPr>
        </p:nvSpPr>
        <p:spPr>
          <a:xfrm>
            <a:off x="1842331" y="669433"/>
            <a:ext cx="8911687" cy="773685"/>
          </a:xfrm>
        </p:spPr>
        <p:txBody>
          <a:bodyPr/>
          <a:lstStyle/>
          <a:p>
            <a:pPr algn="ctr"/>
            <a:r>
              <a:rPr lang="en-IN">
                <a:solidFill>
                  <a:srgbClr val="009999"/>
                </a:solidFill>
                <a:latin typeface="Algerian" panose="04020705040A02060702" pitchFamily="82" charset="0"/>
              </a:rPr>
              <a:t>Conclusion</a:t>
            </a:r>
            <a:endParaRPr lang="en-IN" dirty="0">
              <a:solidFill>
                <a:srgbClr val="009999"/>
              </a:solidFill>
              <a:latin typeface="Algerian" panose="04020705040A02060702" pitchFamily="82" charset="0"/>
            </a:endParaRPr>
          </a:p>
        </p:txBody>
      </p:sp>
      <p:sp>
        <p:nvSpPr>
          <p:cNvPr id="3" name="TextBox 2">
            <a:extLst>
              <a:ext uri="{FF2B5EF4-FFF2-40B4-BE49-F238E27FC236}">
                <a16:creationId xmlns:a16="http://schemas.microsoft.com/office/drawing/2014/main" id="{7A911C1E-AF4E-4A94-8582-002B5C1FC2FA}"/>
              </a:ext>
            </a:extLst>
          </p:cNvPr>
          <p:cNvSpPr txBox="1"/>
          <p:nvPr/>
        </p:nvSpPr>
        <p:spPr>
          <a:xfrm>
            <a:off x="2309448" y="1529959"/>
            <a:ext cx="8302528" cy="4801314"/>
          </a:xfrm>
          <a:prstGeom prst="rect">
            <a:avLst/>
          </a:prstGeom>
          <a:noFill/>
        </p:spPr>
        <p:txBody>
          <a:bodyPr wrap="square" rtlCol="0">
            <a:spAutoFit/>
          </a:bodyPr>
          <a:lstStyle/>
          <a:p>
            <a:pPr marL="457200" lvl="0" indent="-336550" algn="just">
              <a:buSzPts val="1700"/>
              <a:buFont typeface="Times New Roman"/>
              <a:buChar char="●"/>
            </a:pPr>
            <a:r>
              <a:rPr lang="en-US" sz="2400">
                <a:latin typeface="Times New Roman"/>
                <a:ea typeface="Times New Roman"/>
                <a:cs typeface="Times New Roman"/>
                <a:sym typeface="Times New Roman"/>
              </a:rPr>
              <a:t>Age, hypertension, heart disease, and glucose level are highly statistically significant factors which affect the probability of stroke in patients.</a:t>
            </a:r>
          </a:p>
          <a:p>
            <a:pPr marL="457200" lvl="0" indent="-336550" algn="just">
              <a:buSzPts val="1700"/>
              <a:buFont typeface="Times New Roman"/>
              <a:buChar char="●"/>
            </a:pPr>
            <a:endParaRPr lang="en-US" sz="2400">
              <a:latin typeface="Times New Roman"/>
              <a:ea typeface="Times New Roman"/>
              <a:cs typeface="Times New Roman"/>
              <a:sym typeface="Times New Roman"/>
            </a:endParaRPr>
          </a:p>
          <a:p>
            <a:pPr marL="457200" lvl="0" indent="-336550" algn="just">
              <a:buSzPts val="1700"/>
              <a:buFont typeface="Times New Roman"/>
              <a:buChar char="●"/>
            </a:pPr>
            <a:r>
              <a:rPr lang="en-US" sz="2400">
                <a:latin typeface="Times New Roman"/>
                <a:ea typeface="Times New Roman"/>
                <a:cs typeface="Times New Roman"/>
                <a:sym typeface="Times New Roman"/>
              </a:rPr>
              <a:t>Logistic Regression gave us the important factors for the analysis to predict the problem.</a:t>
            </a:r>
          </a:p>
          <a:p>
            <a:pPr marL="457200" lvl="0" indent="-336550" algn="just">
              <a:buSzPts val="1700"/>
              <a:buFont typeface="Times New Roman"/>
              <a:buChar char="●"/>
            </a:pPr>
            <a:endParaRPr lang="en-US" sz="2400">
              <a:latin typeface="Times New Roman"/>
              <a:ea typeface="Times New Roman"/>
              <a:cs typeface="Times New Roman"/>
              <a:sym typeface="Times New Roman"/>
            </a:endParaRPr>
          </a:p>
          <a:p>
            <a:pPr marL="457200" lvl="0" indent="-336550" algn="just">
              <a:buSzPts val="1700"/>
              <a:buFont typeface="Times New Roman"/>
              <a:buChar char="●"/>
            </a:pPr>
            <a:r>
              <a:rPr lang="en-US" sz="2400">
                <a:latin typeface="Times New Roman"/>
                <a:ea typeface="Times New Roman"/>
                <a:cs typeface="Times New Roman"/>
                <a:sym typeface="Times New Roman"/>
              </a:rPr>
              <a:t>Random forest leads to more accurate results, hence, it is a better model for our data. </a:t>
            </a:r>
          </a:p>
          <a:p>
            <a:pPr marL="457200" lvl="0" indent="-336550" algn="just">
              <a:buSzPts val="1700"/>
              <a:buFont typeface="Times New Roman"/>
              <a:buChar char="●"/>
            </a:pPr>
            <a:endParaRPr lang="en-US" sz="2400">
              <a:latin typeface="Times New Roman"/>
              <a:ea typeface="Times New Roman"/>
              <a:cs typeface="Times New Roman"/>
              <a:sym typeface="Times New Roman"/>
            </a:endParaRPr>
          </a:p>
          <a:p>
            <a:pPr marL="457200" lvl="0" indent="-336550" algn="just">
              <a:buSzPts val="1700"/>
              <a:buFont typeface="Times New Roman"/>
              <a:buChar char="●"/>
            </a:pPr>
            <a:r>
              <a:rPr lang="en-US" sz="2400">
                <a:latin typeface="Times New Roman"/>
                <a:ea typeface="Times New Roman"/>
                <a:cs typeface="Times New Roman"/>
                <a:sym typeface="Times New Roman"/>
              </a:rPr>
              <a:t>From analysis, we can say that people over the age of 30 have more chances of getting a stroke.</a:t>
            </a:r>
          </a:p>
          <a:p>
            <a:endParaRPr lang="en-IN" dirty="0"/>
          </a:p>
        </p:txBody>
      </p:sp>
    </p:spTree>
    <p:extLst>
      <p:ext uri="{BB962C8B-B14F-4D97-AF65-F5344CB8AC3E}">
        <p14:creationId xmlns:p14="http://schemas.microsoft.com/office/powerpoint/2010/main" val="1906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8D371DD5-1248-484F-AD54-775B88B37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1DBBA65E-444E-4392-86BD-24972726C3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44" name="Freeform 11">
              <a:extLst>
                <a:ext uri="{FF2B5EF4-FFF2-40B4-BE49-F238E27FC236}">
                  <a16:creationId xmlns:a16="http://schemas.microsoft.com/office/drawing/2014/main" id="{0347FEC9-97DC-488B-A06F-4CC49650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753CE3E8-4313-4DAD-A6A2-AF9EA66A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34AADB34-568F-47BB-B5FF-A454B38B7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E315E5A3-676A-47BC-B3AC-92966368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8F9CE9B2-398B-4193-BBA4-DAAF3978C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1BCA996D-E05D-4419-BB14-5AB57DEDB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8BCCD188-3E6B-480B-A4B6-6714F006F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82DE7471-5815-4CDB-AF60-02A6962DF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156889FF-820D-4514-9010-C24DAA10C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7A6CC1F-EE76-4270-AA19-D6E706A54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337E230-6826-442D-A894-F14C3C008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B3BBEF39-9B9E-4F60-B20D-F946645CFB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CB9121D2-9F80-4F15-B0CD-D35E04A5F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58" name="Freeform 27">
              <a:extLst>
                <a:ext uri="{FF2B5EF4-FFF2-40B4-BE49-F238E27FC236}">
                  <a16:creationId xmlns:a16="http://schemas.microsoft.com/office/drawing/2014/main" id="{0933F220-6B63-4FF3-9C79-8F2078D70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98B5B790-4A1F-4A9E-83B7-29EE88F81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57A0F0BA-BD32-43BE-B431-AE784C8F9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4A8EE064-BDA3-40CE-9176-5CAFCD6C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D1FAF1F6-F75A-44D4-8E9B-EA83F97F3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5038D247-96B1-40DA-8634-E7DD4B87F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E42019B4-29CD-40A3-B46A-539E1E3B8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80DDBB9D-1E41-425D-AC56-254DC02D6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485E9B03-F21A-427E-9F5E-AFE41B355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D1B7768-600F-4D18-958A-F16B48B80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300E9383-D185-4A5A-97A6-072CD8426F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FE8A2608-4179-40C9-B4F3-DDA1C6EA8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4BF54752-6EF2-4CAB-BCFE-3818834025C5}"/>
              </a:ext>
            </a:extLst>
          </p:cNvPr>
          <p:cNvSpPr>
            <a:spLocks noGrp="1"/>
          </p:cNvSpPr>
          <p:nvPr>
            <p:ph type="title"/>
          </p:nvPr>
        </p:nvSpPr>
        <p:spPr>
          <a:xfrm>
            <a:off x="7020700" y="114451"/>
            <a:ext cx="5052949" cy="2927886"/>
          </a:xfrm>
        </p:spPr>
        <p:txBody>
          <a:bodyPr vert="horz" lIns="91440" tIns="45720" rIns="91440" bIns="45720" rtlCol="0" anchor="b">
            <a:normAutofit/>
          </a:bodyPr>
          <a:lstStyle/>
          <a:p>
            <a:r>
              <a:rPr lang="en-US" sz="4400" dirty="0">
                <a:solidFill>
                  <a:srgbClr val="009999"/>
                </a:solidFill>
                <a:latin typeface="Algerian" panose="04020705040A02060702" pitchFamily="82" charset="0"/>
              </a:rPr>
              <a:t>Any Questions ?</a:t>
            </a:r>
          </a:p>
        </p:txBody>
      </p:sp>
      <p:sp>
        <p:nvSpPr>
          <p:cNvPr id="71" name="Rectangle 70">
            <a:extLst>
              <a:ext uri="{FF2B5EF4-FFF2-40B4-BE49-F238E27FC236}">
                <a16:creationId xmlns:a16="http://schemas.microsoft.com/office/drawing/2014/main" id="{80103E92-048D-4E5B-9638-6479E0227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B0F800ED-C7E7-4672-8343-2639F79B6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4" name="Picture 3" descr="A drawing of a face&#10;&#10;Description automatically generated">
            <a:extLst>
              <a:ext uri="{FF2B5EF4-FFF2-40B4-BE49-F238E27FC236}">
                <a16:creationId xmlns:a16="http://schemas.microsoft.com/office/drawing/2014/main" id="{92B70C9C-095E-44BC-B26E-8224E6592420}"/>
              </a:ext>
            </a:extLst>
          </p:cNvPr>
          <p:cNvPicPr>
            <a:picLocks noChangeAspect="1"/>
          </p:cNvPicPr>
          <p:nvPr/>
        </p:nvPicPr>
        <p:blipFill rotWithShape="1">
          <a:blip r:embed="rId2">
            <a:extLst>
              <a:ext uri="{28A0092B-C50C-407E-A947-70E740481C1C}">
                <a14:useLocalDpi xmlns:a14="http://schemas.microsoft.com/office/drawing/2010/main" val="0"/>
              </a:ext>
            </a:extLst>
          </a:blip>
          <a:srcRect r="11365"/>
          <a:stretch/>
        </p:blipFill>
        <p:spPr>
          <a:xfrm>
            <a:off x="21" y="10"/>
            <a:ext cx="5744240" cy="6857990"/>
          </a:xfrm>
          <a:prstGeom prst="rect">
            <a:avLst/>
          </a:prstGeom>
        </p:spPr>
      </p:pic>
      <p:sp>
        <p:nvSpPr>
          <p:cNvPr id="5" name="TextBox 4">
            <a:extLst>
              <a:ext uri="{FF2B5EF4-FFF2-40B4-BE49-F238E27FC236}">
                <a16:creationId xmlns:a16="http://schemas.microsoft.com/office/drawing/2014/main" id="{602E7FC9-3FB4-4733-8E1D-5E23091ACA87}"/>
              </a:ext>
            </a:extLst>
          </p:cNvPr>
          <p:cNvSpPr txBox="1"/>
          <p:nvPr/>
        </p:nvSpPr>
        <p:spPr>
          <a:xfrm>
            <a:off x="128608" y="6368777"/>
            <a:ext cx="2433680" cy="369332"/>
          </a:xfrm>
          <a:prstGeom prst="rect">
            <a:avLst/>
          </a:prstGeom>
          <a:noFill/>
        </p:spPr>
        <p:txBody>
          <a:bodyPr wrap="none" rtlCol="0">
            <a:spAutoFit/>
          </a:bodyPr>
          <a:lstStyle/>
          <a:p>
            <a:r>
              <a:rPr lang="en-US" dirty="0"/>
              <a:t>Source: dream/time</a:t>
            </a:r>
          </a:p>
        </p:txBody>
      </p:sp>
    </p:spTree>
    <p:extLst>
      <p:ext uri="{BB962C8B-B14F-4D97-AF65-F5344CB8AC3E}">
        <p14:creationId xmlns:p14="http://schemas.microsoft.com/office/powerpoint/2010/main" val="345335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Custom 7">
      <a:dk1>
        <a:srgbClr val="000000"/>
      </a:dk1>
      <a:lt1>
        <a:srgbClr val="FFFFFF"/>
      </a:lt1>
      <a:dk2>
        <a:srgbClr val="0084B4"/>
      </a:dk2>
      <a:lt2>
        <a:srgbClr val="66CCFF"/>
      </a:lt2>
      <a:accent1>
        <a:srgbClr val="FF6566"/>
      </a:accent1>
      <a:accent2>
        <a:srgbClr val="9BAFB5"/>
      </a:accent2>
      <a:accent3>
        <a:srgbClr val="4BAF7F"/>
      </a:accent3>
      <a:accent4>
        <a:srgbClr val="F57F6F"/>
      </a:accent4>
      <a:accent5>
        <a:srgbClr val="FF0000"/>
      </a:accent5>
      <a:accent6>
        <a:srgbClr val="E0A381"/>
      </a:accent6>
      <a:hlink>
        <a:srgbClr val="FDF7C7"/>
      </a:hlink>
      <a:folHlink>
        <a:srgbClr val="FFFF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5</TotalTime>
  <Words>647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Century Gothic</vt:lpstr>
      <vt:lpstr>Times New Roman</vt:lpstr>
      <vt:lpstr>Wingdings</vt:lpstr>
      <vt:lpstr>Wingdings 3</vt:lpstr>
      <vt:lpstr>Wisp</vt:lpstr>
      <vt:lpstr>PowerPoint Presentation</vt:lpstr>
      <vt:lpstr>INTRODUCTION</vt:lpstr>
      <vt:lpstr>Step 1: Data Cleaning</vt:lpstr>
      <vt:lpstr>Step 2: EDA </vt:lpstr>
      <vt:lpstr>Model 1: Logistic Regression</vt:lpstr>
      <vt:lpstr>Logistic Regression(Continue)</vt:lpstr>
      <vt:lpstr>Model 2: Random Forest </vt:lpstr>
      <vt:lpstr>Conclusion</vt:lpstr>
      <vt:lpstr>Any Questions ?</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Keyur Rashmikant Shah</dc:creator>
  <cp:lastModifiedBy>Keyur Rashmikant Shah</cp:lastModifiedBy>
  <cp:revision>4</cp:revision>
  <dcterms:created xsi:type="dcterms:W3CDTF">2020-06-23T18:34:49Z</dcterms:created>
  <dcterms:modified xsi:type="dcterms:W3CDTF">2020-06-23T18:39:58Z</dcterms:modified>
</cp:coreProperties>
</file>