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9144000"/>
  <p:notesSz cx="6858000" cy="9144000"/>
  <p:embeddedFontLst>
    <p:embeddedFont>
      <p:font typeface="Arim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gZ1r7yMzvEnz/GK9iXMPYtVYBq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Arimo-bold.fntdata"/><Relationship Id="rId21" Type="http://schemas.openxmlformats.org/officeDocument/2006/relationships/font" Target="fonts/Arimo-regular.fntdata"/><Relationship Id="rId24" Type="http://schemas.openxmlformats.org/officeDocument/2006/relationships/font" Target="fonts/Arimo-boldItalic.fntdata"/><Relationship Id="rId23" Type="http://schemas.openxmlformats.org/officeDocument/2006/relationships/font" Target="fonts/Arim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00"/>
              </a:spcBef>
              <a:spcAft>
                <a:spcPts val="0"/>
              </a:spcAft>
              <a:buSzPts val="1400"/>
              <a:buNone/>
              <a:defRPr b="0" i="0" sz="1200" u="none" cap="none" strike="noStrike">
                <a:latin typeface="Calibri"/>
                <a:ea typeface="Calibri"/>
                <a:cs typeface="Calibri"/>
                <a:sym typeface="Calibri"/>
              </a:defRPr>
            </a:lvl1pPr>
            <a:lvl2pPr indent="-228600" lvl="1" marL="914400" marR="0" rtl="0" algn="l">
              <a:spcBef>
                <a:spcPts val="400"/>
              </a:spcBef>
              <a:spcAft>
                <a:spcPts val="0"/>
              </a:spcAft>
              <a:buSzPts val="1400"/>
              <a:buNone/>
              <a:defRPr b="0" i="0" sz="1200" u="none" cap="none" strike="noStrike">
                <a:latin typeface="Calibri"/>
                <a:ea typeface="Calibri"/>
                <a:cs typeface="Calibri"/>
                <a:sym typeface="Calibri"/>
              </a:defRPr>
            </a:lvl2pPr>
            <a:lvl3pPr indent="-228600" lvl="2" marL="1371600" marR="0" rtl="0" algn="l">
              <a:spcBef>
                <a:spcPts val="400"/>
              </a:spcBef>
              <a:spcAft>
                <a:spcPts val="0"/>
              </a:spcAft>
              <a:buSzPts val="1400"/>
              <a:buNone/>
              <a:defRPr b="0" i="0" sz="1200" u="none" cap="none" strike="noStrike">
                <a:latin typeface="Calibri"/>
                <a:ea typeface="Calibri"/>
                <a:cs typeface="Calibri"/>
                <a:sym typeface="Calibri"/>
              </a:defRPr>
            </a:lvl3pPr>
            <a:lvl4pPr indent="-228600" lvl="3" marL="1828800" marR="0" rtl="0" algn="l">
              <a:spcBef>
                <a:spcPts val="400"/>
              </a:spcBef>
              <a:spcAft>
                <a:spcPts val="0"/>
              </a:spcAft>
              <a:buSzPts val="1400"/>
              <a:buNone/>
              <a:defRPr b="0" i="0" sz="1200" u="none" cap="none" strike="noStrike">
                <a:latin typeface="Calibri"/>
                <a:ea typeface="Calibri"/>
                <a:cs typeface="Calibri"/>
                <a:sym typeface="Calibri"/>
              </a:defRPr>
            </a:lvl4pPr>
            <a:lvl5pPr indent="-228600" lvl="4" marL="2286000" marR="0" rtl="0" algn="l">
              <a:spcBef>
                <a:spcPts val="400"/>
              </a:spcBef>
              <a:spcAft>
                <a:spcPts val="0"/>
              </a:spcAft>
              <a:buSzPts val="1400"/>
              <a:buNone/>
              <a:defRPr b="0" i="0" sz="1200" u="none" cap="none" strike="noStrike">
                <a:latin typeface="Calibri"/>
                <a:ea typeface="Calibri"/>
                <a:cs typeface="Calibri"/>
                <a:sym typeface="Calibri"/>
              </a:defRPr>
            </a:lvl5pPr>
            <a:lvl6pPr indent="-228600" lvl="5" marL="2743200" marR="0" rtl="0" algn="l">
              <a:spcBef>
                <a:spcPts val="400"/>
              </a:spcBef>
              <a:spcAft>
                <a:spcPts val="0"/>
              </a:spcAft>
              <a:buSzPts val="1400"/>
              <a:buNone/>
              <a:defRPr b="0" i="0" sz="1200" u="none" cap="none" strike="noStrike">
                <a:latin typeface="Calibri"/>
                <a:ea typeface="Calibri"/>
                <a:cs typeface="Calibri"/>
                <a:sym typeface="Calibri"/>
              </a:defRPr>
            </a:lvl6pPr>
            <a:lvl7pPr indent="-228600" lvl="6" marL="3200400" marR="0" rtl="0" algn="l">
              <a:spcBef>
                <a:spcPts val="400"/>
              </a:spcBef>
              <a:spcAft>
                <a:spcPts val="0"/>
              </a:spcAft>
              <a:buSzPts val="1400"/>
              <a:buNone/>
              <a:defRPr b="0" i="0" sz="1200" u="none" cap="none" strike="noStrike">
                <a:latin typeface="Calibri"/>
                <a:ea typeface="Calibri"/>
                <a:cs typeface="Calibri"/>
                <a:sym typeface="Calibri"/>
              </a:defRPr>
            </a:lvl7pPr>
            <a:lvl8pPr indent="-228600" lvl="7" marL="3657600" marR="0" rtl="0" algn="l">
              <a:spcBef>
                <a:spcPts val="400"/>
              </a:spcBef>
              <a:spcAft>
                <a:spcPts val="0"/>
              </a:spcAft>
              <a:buSzPts val="1400"/>
              <a:buNone/>
              <a:defRPr b="0" i="0" sz="1200" u="none" cap="none" strike="noStrike">
                <a:latin typeface="Calibri"/>
                <a:ea typeface="Calibri"/>
                <a:cs typeface="Calibri"/>
                <a:sym typeface="Calibri"/>
              </a:defRPr>
            </a:lvl8pPr>
            <a:lvl9pPr indent="-228600" lvl="8" marL="4114800" marR="0" rtl="0" algn="l">
              <a:spcBef>
                <a:spcPts val="400"/>
              </a:spcBef>
              <a:spcAft>
                <a:spcPts val="0"/>
              </a:spcAft>
              <a:buSzPts val="1400"/>
              <a:buNone/>
              <a:defRPr b="0" i="0" sz="120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51" name="Google Shape;5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16" name="Google Shape;11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24" name="Google Shape;12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31" name="Google Shape;13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37" name="Google Shape;13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43" name="Google Shape;14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50" name="Google Shape;15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56" name="Google Shape;15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61" name="Google Shape;6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67" name="Google Shape;6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74" name="Google Shape;7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82" name="Google Shape;8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89" name="Google Shape;8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96" name="Google Shape;9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03" name="Google Shape;10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09" name="Google Shape;10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8"/>
          <p:cNvSpPr txBox="1"/>
          <p:nvPr>
            <p:ph type="title"/>
          </p:nvPr>
        </p:nvSpPr>
        <p:spPr>
          <a:xfrm>
            <a:off x="685800" y="2130425"/>
            <a:ext cx="7772400" cy="1470025"/>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FF"/>
              </a:buClr>
              <a:buSzPts val="3600"/>
              <a:buFont typeface="Calibri"/>
              <a:buNone/>
              <a:defRPr sz="3600">
                <a:solidFill>
                  <a:srgbClr val="0000FF"/>
                </a:solidFill>
              </a:defRPr>
            </a:lvl1pPr>
            <a:lvl2pPr lvl="1" algn="ctr">
              <a:lnSpc>
                <a:spcPct val="100000"/>
              </a:lnSpc>
              <a:spcBef>
                <a:spcPts val="0"/>
              </a:spcBef>
              <a:spcAft>
                <a:spcPts val="0"/>
              </a:spcAft>
              <a:buClr>
                <a:srgbClr val="0070C0"/>
              </a:buClr>
              <a:buSzPts val="1800"/>
              <a:buNone/>
              <a:defRPr/>
            </a:lvl2pPr>
            <a:lvl3pPr lvl="2" algn="ctr">
              <a:lnSpc>
                <a:spcPct val="100000"/>
              </a:lnSpc>
              <a:spcBef>
                <a:spcPts val="0"/>
              </a:spcBef>
              <a:spcAft>
                <a:spcPts val="0"/>
              </a:spcAft>
              <a:buClr>
                <a:srgbClr val="0070C0"/>
              </a:buClr>
              <a:buSzPts val="1800"/>
              <a:buNone/>
              <a:defRPr/>
            </a:lvl3pPr>
            <a:lvl4pPr lvl="3" algn="ctr">
              <a:lnSpc>
                <a:spcPct val="100000"/>
              </a:lnSpc>
              <a:spcBef>
                <a:spcPts val="0"/>
              </a:spcBef>
              <a:spcAft>
                <a:spcPts val="0"/>
              </a:spcAft>
              <a:buClr>
                <a:srgbClr val="0070C0"/>
              </a:buClr>
              <a:buSzPts val="1800"/>
              <a:buNone/>
              <a:defRPr/>
            </a:lvl4pPr>
            <a:lvl5pPr lvl="4" algn="ctr">
              <a:lnSpc>
                <a:spcPct val="100000"/>
              </a:lnSpc>
              <a:spcBef>
                <a:spcPts val="0"/>
              </a:spcBef>
              <a:spcAft>
                <a:spcPts val="0"/>
              </a:spcAft>
              <a:buClr>
                <a:srgbClr val="0070C0"/>
              </a:buClr>
              <a:buSzPts val="1800"/>
              <a:buNone/>
              <a:defRPr/>
            </a:lvl5pPr>
            <a:lvl6pPr lvl="5" algn="ctr">
              <a:lnSpc>
                <a:spcPct val="100000"/>
              </a:lnSpc>
              <a:spcBef>
                <a:spcPts val="0"/>
              </a:spcBef>
              <a:spcAft>
                <a:spcPts val="0"/>
              </a:spcAft>
              <a:buClr>
                <a:srgbClr val="0070C0"/>
              </a:buClr>
              <a:buSzPts val="1800"/>
              <a:buNone/>
              <a:defRPr/>
            </a:lvl6pPr>
            <a:lvl7pPr lvl="6" algn="ctr">
              <a:lnSpc>
                <a:spcPct val="100000"/>
              </a:lnSpc>
              <a:spcBef>
                <a:spcPts val="0"/>
              </a:spcBef>
              <a:spcAft>
                <a:spcPts val="0"/>
              </a:spcAft>
              <a:buClr>
                <a:srgbClr val="0070C0"/>
              </a:buClr>
              <a:buSzPts val="1800"/>
              <a:buNone/>
              <a:defRPr/>
            </a:lvl7pPr>
            <a:lvl8pPr lvl="7" algn="ctr">
              <a:lnSpc>
                <a:spcPct val="100000"/>
              </a:lnSpc>
              <a:spcBef>
                <a:spcPts val="0"/>
              </a:spcBef>
              <a:spcAft>
                <a:spcPts val="0"/>
              </a:spcAft>
              <a:buClr>
                <a:srgbClr val="0070C0"/>
              </a:buClr>
              <a:buSzPts val="1800"/>
              <a:buNone/>
              <a:defRPr/>
            </a:lvl8pPr>
            <a:lvl9pPr lvl="8" algn="ctr">
              <a:lnSpc>
                <a:spcPct val="100000"/>
              </a:lnSpc>
              <a:spcBef>
                <a:spcPts val="0"/>
              </a:spcBef>
              <a:spcAft>
                <a:spcPts val="0"/>
              </a:spcAft>
              <a:buClr>
                <a:srgbClr val="0070C0"/>
              </a:buClr>
              <a:buSzPts val="1800"/>
              <a:buNone/>
              <a:defRPr/>
            </a:lvl9pPr>
          </a:lstStyle>
          <a:p/>
        </p:txBody>
      </p:sp>
      <p:sp>
        <p:nvSpPr>
          <p:cNvPr id="11" name="Google Shape;11;p18"/>
          <p:cNvSpPr txBox="1"/>
          <p:nvPr>
            <p:ph idx="1" type="body"/>
          </p:nvPr>
        </p:nvSpPr>
        <p:spPr>
          <a:xfrm>
            <a:off x="1371600" y="3886200"/>
            <a:ext cx="6400800" cy="1752600"/>
          </a:xfrm>
          <a:prstGeom prst="rect">
            <a:avLst/>
          </a:prstGeom>
          <a:noFill/>
          <a:ln>
            <a:noFill/>
          </a:ln>
        </p:spPr>
        <p:txBody>
          <a:bodyPr anchorCtr="0" anchor="t" bIns="45700" lIns="45700" spcFirstLastPara="1" rIns="45700" wrap="square" tIns="45700">
            <a:normAutofit/>
          </a:bodyPr>
          <a:lstStyle>
            <a:lvl1pPr indent="-228600" lvl="0" marL="457200" algn="ctr">
              <a:lnSpc>
                <a:spcPct val="100000"/>
              </a:lnSpc>
              <a:spcBef>
                <a:spcPts val="600"/>
              </a:spcBef>
              <a:spcAft>
                <a:spcPts val="0"/>
              </a:spcAft>
              <a:buClr>
                <a:srgbClr val="888888"/>
              </a:buClr>
              <a:buSzPts val="2800"/>
              <a:buFont typeface="Calibri"/>
              <a:buNone/>
              <a:defRPr sz="2800">
                <a:solidFill>
                  <a:srgbClr val="888888"/>
                </a:solidFill>
              </a:defRPr>
            </a:lvl1pPr>
            <a:lvl2pPr indent="-228600" lvl="1" marL="914400" algn="ctr">
              <a:lnSpc>
                <a:spcPct val="100000"/>
              </a:lnSpc>
              <a:spcBef>
                <a:spcPts val="600"/>
              </a:spcBef>
              <a:spcAft>
                <a:spcPts val="0"/>
              </a:spcAft>
              <a:buClr>
                <a:srgbClr val="888888"/>
              </a:buClr>
              <a:buSzPts val="2800"/>
              <a:buFont typeface="Calibri"/>
              <a:buNone/>
              <a:defRPr sz="2800">
                <a:solidFill>
                  <a:srgbClr val="888888"/>
                </a:solidFill>
              </a:defRPr>
            </a:lvl2pPr>
            <a:lvl3pPr indent="-228600" lvl="2" marL="1371600" algn="ctr">
              <a:lnSpc>
                <a:spcPct val="100000"/>
              </a:lnSpc>
              <a:spcBef>
                <a:spcPts val="600"/>
              </a:spcBef>
              <a:spcAft>
                <a:spcPts val="0"/>
              </a:spcAft>
              <a:buClr>
                <a:srgbClr val="888888"/>
              </a:buClr>
              <a:buSzPts val="2800"/>
              <a:buFont typeface="Calibri"/>
              <a:buNone/>
              <a:defRPr sz="2800">
                <a:solidFill>
                  <a:srgbClr val="888888"/>
                </a:solidFill>
              </a:defRPr>
            </a:lvl3pPr>
            <a:lvl4pPr indent="-228600" lvl="3" marL="1828800" algn="ctr">
              <a:lnSpc>
                <a:spcPct val="100000"/>
              </a:lnSpc>
              <a:spcBef>
                <a:spcPts val="600"/>
              </a:spcBef>
              <a:spcAft>
                <a:spcPts val="0"/>
              </a:spcAft>
              <a:buClr>
                <a:srgbClr val="888888"/>
              </a:buClr>
              <a:buSzPts val="2800"/>
              <a:buFont typeface="Calibri"/>
              <a:buNone/>
              <a:defRPr sz="2800">
                <a:solidFill>
                  <a:srgbClr val="888888"/>
                </a:solidFill>
              </a:defRPr>
            </a:lvl4pPr>
            <a:lvl5pPr indent="-228600" lvl="4" marL="2286000" algn="ctr">
              <a:lnSpc>
                <a:spcPct val="100000"/>
              </a:lnSpc>
              <a:spcBef>
                <a:spcPts val="600"/>
              </a:spcBef>
              <a:spcAft>
                <a:spcPts val="0"/>
              </a:spcAft>
              <a:buClr>
                <a:srgbClr val="888888"/>
              </a:buClr>
              <a:buSzPts val="2800"/>
              <a:buFont typeface="Calibri"/>
              <a:buNone/>
              <a:defRPr sz="2800">
                <a:solidFill>
                  <a:srgbClr val="888888"/>
                </a:solidFill>
              </a:defRPr>
            </a:lvl5pPr>
            <a:lvl6pPr indent="-342900" lvl="5" marL="2743200" algn="l">
              <a:lnSpc>
                <a:spcPct val="100000"/>
              </a:lnSpc>
              <a:spcBef>
                <a:spcPts val="400"/>
              </a:spcBef>
              <a:spcAft>
                <a:spcPts val="0"/>
              </a:spcAft>
              <a:buSzPts val="1800"/>
              <a:buChar char="•"/>
              <a:defRPr/>
            </a:lvl6pPr>
            <a:lvl7pPr indent="-342900" lvl="6" marL="3200400" algn="l">
              <a:lnSpc>
                <a:spcPct val="100000"/>
              </a:lnSpc>
              <a:spcBef>
                <a:spcPts val="400"/>
              </a:spcBef>
              <a:spcAft>
                <a:spcPts val="0"/>
              </a:spcAft>
              <a:buSzPts val="1800"/>
              <a:buChar char="•"/>
              <a:defRPr/>
            </a:lvl7pPr>
            <a:lvl8pPr indent="-342900" lvl="7" marL="3657600" algn="l">
              <a:lnSpc>
                <a:spcPct val="100000"/>
              </a:lnSpc>
              <a:spcBef>
                <a:spcPts val="400"/>
              </a:spcBef>
              <a:spcAft>
                <a:spcPts val="0"/>
              </a:spcAft>
              <a:buSzPts val="1800"/>
              <a:buChar char="•"/>
              <a:defRPr/>
            </a:lvl8pPr>
            <a:lvl9pPr indent="-342900" lvl="8" marL="4114800" algn="l">
              <a:lnSpc>
                <a:spcPct val="100000"/>
              </a:lnSpc>
              <a:spcBef>
                <a:spcPts val="400"/>
              </a:spcBef>
              <a:spcAft>
                <a:spcPts val="0"/>
              </a:spcAft>
              <a:buSzPts val="1800"/>
              <a:buChar char="•"/>
              <a:defRPr/>
            </a:lvl9pPr>
          </a:lstStyle>
          <a:p/>
        </p:txBody>
      </p:sp>
      <p:sp>
        <p:nvSpPr>
          <p:cNvPr id="12" name="Google Shape;12;p18"/>
          <p:cNvSpPr txBox="1"/>
          <p:nvPr>
            <p:ph idx="12" type="sldNum"/>
          </p:nvPr>
        </p:nvSpPr>
        <p:spPr>
          <a:xfrm>
            <a:off x="8428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b="0" sz="1200"/>
            </a:lvl1pPr>
            <a:lvl2pPr indent="0" lvl="1" marL="0" marR="0" algn="r">
              <a:lnSpc>
                <a:spcPct val="100000"/>
              </a:lnSpc>
              <a:spcBef>
                <a:spcPts val="0"/>
              </a:spcBef>
              <a:spcAft>
                <a:spcPts val="0"/>
              </a:spcAft>
              <a:buClr>
                <a:srgbClr val="888888"/>
              </a:buClr>
              <a:buSzPts val="1200"/>
              <a:buFont typeface="Calibri"/>
              <a:buNone/>
              <a:defRPr b="0" sz="1200"/>
            </a:lvl2pPr>
            <a:lvl3pPr indent="0" lvl="2" marL="0" marR="0" algn="r">
              <a:lnSpc>
                <a:spcPct val="100000"/>
              </a:lnSpc>
              <a:spcBef>
                <a:spcPts val="0"/>
              </a:spcBef>
              <a:spcAft>
                <a:spcPts val="0"/>
              </a:spcAft>
              <a:buClr>
                <a:srgbClr val="888888"/>
              </a:buClr>
              <a:buSzPts val="1200"/>
              <a:buFont typeface="Calibri"/>
              <a:buNone/>
              <a:defRPr b="0" sz="1200"/>
            </a:lvl3pPr>
            <a:lvl4pPr indent="0" lvl="3" marL="0" marR="0" algn="r">
              <a:lnSpc>
                <a:spcPct val="100000"/>
              </a:lnSpc>
              <a:spcBef>
                <a:spcPts val="0"/>
              </a:spcBef>
              <a:spcAft>
                <a:spcPts val="0"/>
              </a:spcAft>
              <a:buClr>
                <a:srgbClr val="888888"/>
              </a:buClr>
              <a:buSzPts val="1200"/>
              <a:buFont typeface="Calibri"/>
              <a:buNone/>
              <a:defRPr b="0" sz="1200"/>
            </a:lvl4pPr>
            <a:lvl5pPr indent="0" lvl="4" marL="0" marR="0" algn="r">
              <a:lnSpc>
                <a:spcPct val="100000"/>
              </a:lnSpc>
              <a:spcBef>
                <a:spcPts val="0"/>
              </a:spcBef>
              <a:spcAft>
                <a:spcPts val="0"/>
              </a:spcAft>
              <a:buClr>
                <a:srgbClr val="888888"/>
              </a:buClr>
              <a:buSzPts val="1200"/>
              <a:buFont typeface="Calibri"/>
              <a:buNone/>
              <a:defRPr b="0" sz="1200"/>
            </a:lvl5pPr>
            <a:lvl6pPr indent="0" lvl="5" marL="0" marR="0" algn="r">
              <a:lnSpc>
                <a:spcPct val="100000"/>
              </a:lnSpc>
              <a:spcBef>
                <a:spcPts val="0"/>
              </a:spcBef>
              <a:spcAft>
                <a:spcPts val="0"/>
              </a:spcAft>
              <a:buClr>
                <a:srgbClr val="888888"/>
              </a:buClr>
              <a:buSzPts val="1200"/>
              <a:buFont typeface="Calibri"/>
              <a:buNone/>
              <a:defRPr b="0" sz="1200"/>
            </a:lvl6pPr>
            <a:lvl7pPr indent="0" lvl="6" marL="0" marR="0" algn="r">
              <a:lnSpc>
                <a:spcPct val="100000"/>
              </a:lnSpc>
              <a:spcBef>
                <a:spcPts val="0"/>
              </a:spcBef>
              <a:spcAft>
                <a:spcPts val="0"/>
              </a:spcAft>
              <a:buClr>
                <a:srgbClr val="888888"/>
              </a:buClr>
              <a:buSzPts val="1200"/>
              <a:buFont typeface="Calibri"/>
              <a:buNone/>
              <a:defRPr b="0" sz="1200"/>
            </a:lvl7pPr>
            <a:lvl8pPr indent="0" lvl="7" marL="0" marR="0" algn="r">
              <a:lnSpc>
                <a:spcPct val="100000"/>
              </a:lnSpc>
              <a:spcBef>
                <a:spcPts val="0"/>
              </a:spcBef>
              <a:spcAft>
                <a:spcPts val="0"/>
              </a:spcAft>
              <a:buClr>
                <a:srgbClr val="888888"/>
              </a:buClr>
              <a:buSzPts val="1200"/>
              <a:buFont typeface="Calibri"/>
              <a:buNone/>
              <a:defRPr b="0" sz="1200"/>
            </a:lvl8pPr>
            <a:lvl9pPr indent="0" lvl="8" marL="0" marR="0" algn="r">
              <a:lnSpc>
                <a:spcPct val="100000"/>
              </a:lnSpc>
              <a:spcBef>
                <a:spcPts val="0"/>
              </a:spcBef>
              <a:spcAft>
                <a:spcPts val="0"/>
              </a:spcAft>
              <a:buClr>
                <a:srgbClr val="888888"/>
              </a:buClr>
              <a:buSzPts val="1200"/>
              <a:buFont typeface="Calibri"/>
              <a:buNone/>
              <a:defRPr b="0" sz="1200"/>
            </a:lvl9pPr>
          </a:lstStyle>
          <a:p>
            <a:pPr indent="0" lvl="0" marL="0" rtl="0" algn="r">
              <a:spcBef>
                <a:spcPts val="0"/>
              </a:spcBef>
              <a:spcAft>
                <a:spcPts val="0"/>
              </a:spcAft>
              <a:buNone/>
            </a:pPr>
            <a:fld id="{00000000-1234-1234-1234-123412341234}" type="slidenum">
              <a:rPr lang="en-US"/>
              <a:t>‹#›</a:t>
            </a:fld>
            <a:endParaRPr b="1" sz="16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4 Content">
  <p:cSld name="Title and 4 Content">
    <p:spTree>
      <p:nvGrpSpPr>
        <p:cNvPr id="45" name="Shape 45"/>
        <p:cNvGrpSpPr/>
        <p:nvPr/>
      </p:nvGrpSpPr>
      <p:grpSpPr>
        <a:xfrm>
          <a:off x="0" y="0"/>
          <a:ext cx="0" cy="0"/>
          <a:chOff x="0" y="0"/>
          <a:chExt cx="0" cy="0"/>
        </a:xfrm>
      </p:grpSpPr>
      <p:sp>
        <p:nvSpPr>
          <p:cNvPr id="46" name="Google Shape;46;p27"/>
          <p:cNvSpPr txBox="1"/>
          <p:nvPr>
            <p:ph type="title"/>
          </p:nvPr>
        </p:nvSpPr>
        <p:spPr>
          <a:xfrm>
            <a:off x="457200" y="274638"/>
            <a:ext cx="8229600" cy="639763"/>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FF"/>
              </a:buClr>
              <a:buSzPts val="3600"/>
              <a:buFont typeface="Calibri"/>
              <a:buNone/>
              <a:defRPr sz="3600">
                <a:solidFill>
                  <a:srgbClr val="0000FF"/>
                </a:solidFill>
              </a:defRPr>
            </a:lvl1pPr>
            <a:lvl2pPr lvl="1" algn="ctr">
              <a:lnSpc>
                <a:spcPct val="100000"/>
              </a:lnSpc>
              <a:spcBef>
                <a:spcPts val="0"/>
              </a:spcBef>
              <a:spcAft>
                <a:spcPts val="0"/>
              </a:spcAft>
              <a:buClr>
                <a:srgbClr val="0070C0"/>
              </a:buClr>
              <a:buSzPts val="1800"/>
              <a:buNone/>
              <a:defRPr/>
            </a:lvl2pPr>
            <a:lvl3pPr lvl="2" algn="ctr">
              <a:lnSpc>
                <a:spcPct val="100000"/>
              </a:lnSpc>
              <a:spcBef>
                <a:spcPts val="0"/>
              </a:spcBef>
              <a:spcAft>
                <a:spcPts val="0"/>
              </a:spcAft>
              <a:buClr>
                <a:srgbClr val="0070C0"/>
              </a:buClr>
              <a:buSzPts val="1800"/>
              <a:buNone/>
              <a:defRPr/>
            </a:lvl3pPr>
            <a:lvl4pPr lvl="3" algn="ctr">
              <a:lnSpc>
                <a:spcPct val="100000"/>
              </a:lnSpc>
              <a:spcBef>
                <a:spcPts val="0"/>
              </a:spcBef>
              <a:spcAft>
                <a:spcPts val="0"/>
              </a:spcAft>
              <a:buClr>
                <a:srgbClr val="0070C0"/>
              </a:buClr>
              <a:buSzPts val="1800"/>
              <a:buNone/>
              <a:defRPr/>
            </a:lvl4pPr>
            <a:lvl5pPr lvl="4" algn="ctr">
              <a:lnSpc>
                <a:spcPct val="100000"/>
              </a:lnSpc>
              <a:spcBef>
                <a:spcPts val="0"/>
              </a:spcBef>
              <a:spcAft>
                <a:spcPts val="0"/>
              </a:spcAft>
              <a:buClr>
                <a:srgbClr val="0070C0"/>
              </a:buClr>
              <a:buSzPts val="1800"/>
              <a:buNone/>
              <a:defRPr/>
            </a:lvl5pPr>
            <a:lvl6pPr lvl="5" algn="ctr">
              <a:lnSpc>
                <a:spcPct val="100000"/>
              </a:lnSpc>
              <a:spcBef>
                <a:spcPts val="0"/>
              </a:spcBef>
              <a:spcAft>
                <a:spcPts val="0"/>
              </a:spcAft>
              <a:buClr>
                <a:srgbClr val="0070C0"/>
              </a:buClr>
              <a:buSzPts val="1800"/>
              <a:buNone/>
              <a:defRPr/>
            </a:lvl6pPr>
            <a:lvl7pPr lvl="6" algn="ctr">
              <a:lnSpc>
                <a:spcPct val="100000"/>
              </a:lnSpc>
              <a:spcBef>
                <a:spcPts val="0"/>
              </a:spcBef>
              <a:spcAft>
                <a:spcPts val="0"/>
              </a:spcAft>
              <a:buClr>
                <a:srgbClr val="0070C0"/>
              </a:buClr>
              <a:buSzPts val="1800"/>
              <a:buNone/>
              <a:defRPr/>
            </a:lvl7pPr>
            <a:lvl8pPr lvl="7" algn="ctr">
              <a:lnSpc>
                <a:spcPct val="100000"/>
              </a:lnSpc>
              <a:spcBef>
                <a:spcPts val="0"/>
              </a:spcBef>
              <a:spcAft>
                <a:spcPts val="0"/>
              </a:spcAft>
              <a:buClr>
                <a:srgbClr val="0070C0"/>
              </a:buClr>
              <a:buSzPts val="1800"/>
              <a:buNone/>
              <a:defRPr/>
            </a:lvl8pPr>
            <a:lvl9pPr lvl="8" algn="ctr">
              <a:lnSpc>
                <a:spcPct val="100000"/>
              </a:lnSpc>
              <a:spcBef>
                <a:spcPts val="0"/>
              </a:spcBef>
              <a:spcAft>
                <a:spcPts val="0"/>
              </a:spcAft>
              <a:buClr>
                <a:srgbClr val="0070C0"/>
              </a:buClr>
              <a:buSzPts val="1800"/>
              <a:buNone/>
              <a:defRPr/>
            </a:lvl9pPr>
          </a:lstStyle>
          <a:p/>
        </p:txBody>
      </p:sp>
      <p:sp>
        <p:nvSpPr>
          <p:cNvPr id="47" name="Google Shape;47;p27"/>
          <p:cNvSpPr txBox="1"/>
          <p:nvPr>
            <p:ph idx="1" type="body"/>
          </p:nvPr>
        </p:nvSpPr>
        <p:spPr>
          <a:xfrm>
            <a:off x="457200" y="990600"/>
            <a:ext cx="4038600" cy="2514600"/>
          </a:xfrm>
          <a:prstGeom prst="rect">
            <a:avLst/>
          </a:prstGeom>
          <a:noFill/>
          <a:ln>
            <a:noFill/>
          </a:ln>
        </p:spPr>
        <p:txBody>
          <a:bodyPr anchorCtr="0" anchor="t" bIns="45700" lIns="45700" spcFirstLastPara="1" rIns="45700" wrap="square" tIns="45700">
            <a:normAutofit/>
          </a:bodyPr>
          <a:lstStyle>
            <a:lvl1pPr indent="-406400" lvl="0" marL="457200" algn="l">
              <a:lnSpc>
                <a:spcPct val="100000"/>
              </a:lnSpc>
              <a:spcBef>
                <a:spcPts val="600"/>
              </a:spcBef>
              <a:spcAft>
                <a:spcPts val="0"/>
              </a:spcAft>
              <a:buClr>
                <a:srgbClr val="0000FF"/>
              </a:buClr>
              <a:buSzPts val="2800"/>
              <a:buFont typeface="Calibri"/>
              <a:buChar char="▪"/>
              <a:defRPr sz="2800"/>
            </a:lvl1pPr>
            <a:lvl2pPr indent="-406400" lvl="1" marL="914400" algn="l">
              <a:lnSpc>
                <a:spcPct val="100000"/>
              </a:lnSpc>
              <a:spcBef>
                <a:spcPts val="600"/>
              </a:spcBef>
              <a:spcAft>
                <a:spcPts val="0"/>
              </a:spcAft>
              <a:buClr>
                <a:srgbClr val="0000FF"/>
              </a:buClr>
              <a:buSzPts val="2800"/>
              <a:buFont typeface="Calibri"/>
              <a:buChar char="▪"/>
              <a:defRPr sz="2800"/>
            </a:lvl2pPr>
            <a:lvl3pPr indent="-406400" lvl="2" marL="1371600" algn="l">
              <a:lnSpc>
                <a:spcPct val="100000"/>
              </a:lnSpc>
              <a:spcBef>
                <a:spcPts val="600"/>
              </a:spcBef>
              <a:spcAft>
                <a:spcPts val="0"/>
              </a:spcAft>
              <a:buClr>
                <a:srgbClr val="0000FF"/>
              </a:buClr>
              <a:buSzPts val="2800"/>
              <a:buFont typeface="Calibri"/>
              <a:buChar char="▪"/>
              <a:defRPr sz="2800"/>
            </a:lvl3pPr>
            <a:lvl4pPr indent="-406400" lvl="3" marL="1828800" algn="l">
              <a:lnSpc>
                <a:spcPct val="100000"/>
              </a:lnSpc>
              <a:spcBef>
                <a:spcPts val="600"/>
              </a:spcBef>
              <a:spcAft>
                <a:spcPts val="0"/>
              </a:spcAft>
              <a:buClr>
                <a:srgbClr val="0000FF"/>
              </a:buClr>
              <a:buSzPts val="2800"/>
              <a:buFont typeface="Calibri"/>
              <a:buChar char="–"/>
              <a:defRPr sz="2800"/>
            </a:lvl4pPr>
            <a:lvl5pPr indent="-406400" lvl="4" marL="2286000" algn="l">
              <a:lnSpc>
                <a:spcPct val="100000"/>
              </a:lnSpc>
              <a:spcBef>
                <a:spcPts val="600"/>
              </a:spcBef>
              <a:spcAft>
                <a:spcPts val="0"/>
              </a:spcAft>
              <a:buClr>
                <a:srgbClr val="0000FF"/>
              </a:buClr>
              <a:buSzPts val="2800"/>
              <a:buFont typeface="Calibri"/>
              <a:buChar char="»"/>
              <a:defRPr sz="2800"/>
            </a:lvl5pPr>
            <a:lvl6pPr indent="-342900" lvl="5" marL="2743200" algn="l">
              <a:lnSpc>
                <a:spcPct val="100000"/>
              </a:lnSpc>
              <a:spcBef>
                <a:spcPts val="400"/>
              </a:spcBef>
              <a:spcAft>
                <a:spcPts val="0"/>
              </a:spcAft>
              <a:buSzPts val="1800"/>
              <a:buChar char="•"/>
              <a:defRPr/>
            </a:lvl6pPr>
            <a:lvl7pPr indent="-342900" lvl="6" marL="3200400" algn="l">
              <a:lnSpc>
                <a:spcPct val="100000"/>
              </a:lnSpc>
              <a:spcBef>
                <a:spcPts val="400"/>
              </a:spcBef>
              <a:spcAft>
                <a:spcPts val="0"/>
              </a:spcAft>
              <a:buSzPts val="1800"/>
              <a:buChar char="•"/>
              <a:defRPr/>
            </a:lvl7pPr>
            <a:lvl8pPr indent="-342900" lvl="7" marL="3657600" algn="l">
              <a:lnSpc>
                <a:spcPct val="100000"/>
              </a:lnSpc>
              <a:spcBef>
                <a:spcPts val="400"/>
              </a:spcBef>
              <a:spcAft>
                <a:spcPts val="0"/>
              </a:spcAft>
              <a:buSzPts val="1800"/>
              <a:buChar char="•"/>
              <a:defRPr/>
            </a:lvl8pPr>
            <a:lvl9pPr indent="-342900" lvl="8" marL="4114800" algn="l">
              <a:lnSpc>
                <a:spcPct val="100000"/>
              </a:lnSpc>
              <a:spcBef>
                <a:spcPts val="400"/>
              </a:spcBef>
              <a:spcAft>
                <a:spcPts val="0"/>
              </a:spcAft>
              <a:buSzPts val="1800"/>
              <a:buChar char="•"/>
              <a:defRPr/>
            </a:lvl9pPr>
          </a:lstStyle>
          <a:p/>
        </p:txBody>
      </p:sp>
      <p:sp>
        <p:nvSpPr>
          <p:cNvPr id="48" name="Google Shape;48;p27"/>
          <p:cNvSpPr txBox="1"/>
          <p:nvPr>
            <p:ph idx="12" type="sldNum"/>
          </p:nvPr>
        </p:nvSpPr>
        <p:spPr>
          <a:xfrm>
            <a:off x="8428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b="0" sz="1200"/>
            </a:lvl1pPr>
            <a:lvl2pPr indent="0" lvl="1" marL="0" marR="0" algn="r">
              <a:lnSpc>
                <a:spcPct val="100000"/>
              </a:lnSpc>
              <a:spcBef>
                <a:spcPts val="0"/>
              </a:spcBef>
              <a:spcAft>
                <a:spcPts val="0"/>
              </a:spcAft>
              <a:buClr>
                <a:srgbClr val="888888"/>
              </a:buClr>
              <a:buSzPts val="1200"/>
              <a:buFont typeface="Calibri"/>
              <a:buNone/>
              <a:defRPr b="0" sz="1200"/>
            </a:lvl2pPr>
            <a:lvl3pPr indent="0" lvl="2" marL="0" marR="0" algn="r">
              <a:lnSpc>
                <a:spcPct val="100000"/>
              </a:lnSpc>
              <a:spcBef>
                <a:spcPts val="0"/>
              </a:spcBef>
              <a:spcAft>
                <a:spcPts val="0"/>
              </a:spcAft>
              <a:buClr>
                <a:srgbClr val="888888"/>
              </a:buClr>
              <a:buSzPts val="1200"/>
              <a:buFont typeface="Calibri"/>
              <a:buNone/>
              <a:defRPr b="0" sz="1200"/>
            </a:lvl3pPr>
            <a:lvl4pPr indent="0" lvl="3" marL="0" marR="0" algn="r">
              <a:lnSpc>
                <a:spcPct val="100000"/>
              </a:lnSpc>
              <a:spcBef>
                <a:spcPts val="0"/>
              </a:spcBef>
              <a:spcAft>
                <a:spcPts val="0"/>
              </a:spcAft>
              <a:buClr>
                <a:srgbClr val="888888"/>
              </a:buClr>
              <a:buSzPts val="1200"/>
              <a:buFont typeface="Calibri"/>
              <a:buNone/>
              <a:defRPr b="0" sz="1200"/>
            </a:lvl4pPr>
            <a:lvl5pPr indent="0" lvl="4" marL="0" marR="0" algn="r">
              <a:lnSpc>
                <a:spcPct val="100000"/>
              </a:lnSpc>
              <a:spcBef>
                <a:spcPts val="0"/>
              </a:spcBef>
              <a:spcAft>
                <a:spcPts val="0"/>
              </a:spcAft>
              <a:buClr>
                <a:srgbClr val="888888"/>
              </a:buClr>
              <a:buSzPts val="1200"/>
              <a:buFont typeface="Calibri"/>
              <a:buNone/>
              <a:defRPr b="0" sz="1200"/>
            </a:lvl5pPr>
            <a:lvl6pPr indent="0" lvl="5" marL="0" marR="0" algn="r">
              <a:lnSpc>
                <a:spcPct val="100000"/>
              </a:lnSpc>
              <a:spcBef>
                <a:spcPts val="0"/>
              </a:spcBef>
              <a:spcAft>
                <a:spcPts val="0"/>
              </a:spcAft>
              <a:buClr>
                <a:srgbClr val="888888"/>
              </a:buClr>
              <a:buSzPts val="1200"/>
              <a:buFont typeface="Calibri"/>
              <a:buNone/>
              <a:defRPr b="0" sz="1200"/>
            </a:lvl6pPr>
            <a:lvl7pPr indent="0" lvl="6" marL="0" marR="0" algn="r">
              <a:lnSpc>
                <a:spcPct val="100000"/>
              </a:lnSpc>
              <a:spcBef>
                <a:spcPts val="0"/>
              </a:spcBef>
              <a:spcAft>
                <a:spcPts val="0"/>
              </a:spcAft>
              <a:buClr>
                <a:srgbClr val="888888"/>
              </a:buClr>
              <a:buSzPts val="1200"/>
              <a:buFont typeface="Calibri"/>
              <a:buNone/>
              <a:defRPr b="0" sz="1200"/>
            </a:lvl7pPr>
            <a:lvl8pPr indent="0" lvl="7" marL="0" marR="0" algn="r">
              <a:lnSpc>
                <a:spcPct val="100000"/>
              </a:lnSpc>
              <a:spcBef>
                <a:spcPts val="0"/>
              </a:spcBef>
              <a:spcAft>
                <a:spcPts val="0"/>
              </a:spcAft>
              <a:buClr>
                <a:srgbClr val="888888"/>
              </a:buClr>
              <a:buSzPts val="1200"/>
              <a:buFont typeface="Calibri"/>
              <a:buNone/>
              <a:defRPr b="0" sz="1200"/>
            </a:lvl8pPr>
            <a:lvl9pPr indent="0" lvl="8" marL="0" marR="0" algn="r">
              <a:lnSpc>
                <a:spcPct val="100000"/>
              </a:lnSpc>
              <a:spcBef>
                <a:spcPts val="0"/>
              </a:spcBef>
              <a:spcAft>
                <a:spcPts val="0"/>
              </a:spcAft>
              <a:buClr>
                <a:srgbClr val="888888"/>
              </a:buClr>
              <a:buSzPts val="1200"/>
              <a:buFont typeface="Calibri"/>
              <a:buNone/>
              <a:defRPr b="0" sz="1200"/>
            </a:lvl9pPr>
          </a:lstStyle>
          <a:p>
            <a:pPr indent="0" lvl="0" marL="0" rtl="0" algn="r">
              <a:spcBef>
                <a:spcPts val="0"/>
              </a:spcBef>
              <a:spcAft>
                <a:spcPts val="0"/>
              </a:spcAft>
              <a:buNone/>
            </a:pPr>
            <a:fld id="{00000000-1234-1234-1234-123412341234}" type="slidenum">
              <a:rPr lang="en-US"/>
              <a:t>‹#›</a:t>
            </a:fld>
            <a:endParaRPr b="1" sz="16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tx">
  <p:cSld name="TITLE_AND_BODY">
    <p:spTree>
      <p:nvGrpSpPr>
        <p:cNvPr id="13" name="Shape 13"/>
        <p:cNvGrpSpPr/>
        <p:nvPr/>
      </p:nvGrpSpPr>
      <p:grpSpPr>
        <a:xfrm>
          <a:off x="0" y="0"/>
          <a:ext cx="0" cy="0"/>
          <a:chOff x="0" y="0"/>
          <a:chExt cx="0" cy="0"/>
        </a:xfrm>
      </p:grpSpPr>
      <p:sp>
        <p:nvSpPr>
          <p:cNvPr id="14" name="Google Shape;14;p19"/>
          <p:cNvSpPr txBox="1"/>
          <p:nvPr>
            <p:ph type="title"/>
          </p:nvPr>
        </p:nvSpPr>
        <p:spPr>
          <a:xfrm>
            <a:off x="457200" y="120651"/>
            <a:ext cx="8229600" cy="715963"/>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70C0"/>
              </a:buClr>
              <a:buSzPts val="1800"/>
              <a:buNone/>
              <a:defRPr/>
            </a:lvl1pPr>
            <a:lvl2pPr lvl="1" algn="ctr">
              <a:lnSpc>
                <a:spcPct val="100000"/>
              </a:lnSpc>
              <a:spcBef>
                <a:spcPts val="0"/>
              </a:spcBef>
              <a:spcAft>
                <a:spcPts val="0"/>
              </a:spcAft>
              <a:buClr>
                <a:srgbClr val="0070C0"/>
              </a:buClr>
              <a:buSzPts val="1800"/>
              <a:buNone/>
              <a:defRPr/>
            </a:lvl2pPr>
            <a:lvl3pPr lvl="2" algn="ctr">
              <a:lnSpc>
                <a:spcPct val="100000"/>
              </a:lnSpc>
              <a:spcBef>
                <a:spcPts val="0"/>
              </a:spcBef>
              <a:spcAft>
                <a:spcPts val="0"/>
              </a:spcAft>
              <a:buClr>
                <a:srgbClr val="0070C0"/>
              </a:buClr>
              <a:buSzPts val="1800"/>
              <a:buNone/>
              <a:defRPr/>
            </a:lvl3pPr>
            <a:lvl4pPr lvl="3" algn="ctr">
              <a:lnSpc>
                <a:spcPct val="100000"/>
              </a:lnSpc>
              <a:spcBef>
                <a:spcPts val="0"/>
              </a:spcBef>
              <a:spcAft>
                <a:spcPts val="0"/>
              </a:spcAft>
              <a:buClr>
                <a:srgbClr val="0070C0"/>
              </a:buClr>
              <a:buSzPts val="1800"/>
              <a:buNone/>
              <a:defRPr/>
            </a:lvl4pPr>
            <a:lvl5pPr lvl="4" algn="ctr">
              <a:lnSpc>
                <a:spcPct val="100000"/>
              </a:lnSpc>
              <a:spcBef>
                <a:spcPts val="0"/>
              </a:spcBef>
              <a:spcAft>
                <a:spcPts val="0"/>
              </a:spcAft>
              <a:buClr>
                <a:srgbClr val="0070C0"/>
              </a:buClr>
              <a:buSzPts val="1800"/>
              <a:buNone/>
              <a:defRPr/>
            </a:lvl5pPr>
            <a:lvl6pPr lvl="5" algn="ctr">
              <a:lnSpc>
                <a:spcPct val="100000"/>
              </a:lnSpc>
              <a:spcBef>
                <a:spcPts val="0"/>
              </a:spcBef>
              <a:spcAft>
                <a:spcPts val="0"/>
              </a:spcAft>
              <a:buClr>
                <a:srgbClr val="0070C0"/>
              </a:buClr>
              <a:buSzPts val="1800"/>
              <a:buNone/>
              <a:defRPr/>
            </a:lvl6pPr>
            <a:lvl7pPr lvl="6" algn="ctr">
              <a:lnSpc>
                <a:spcPct val="100000"/>
              </a:lnSpc>
              <a:spcBef>
                <a:spcPts val="0"/>
              </a:spcBef>
              <a:spcAft>
                <a:spcPts val="0"/>
              </a:spcAft>
              <a:buClr>
                <a:srgbClr val="0070C0"/>
              </a:buClr>
              <a:buSzPts val="1800"/>
              <a:buNone/>
              <a:defRPr/>
            </a:lvl7pPr>
            <a:lvl8pPr lvl="7" algn="ctr">
              <a:lnSpc>
                <a:spcPct val="100000"/>
              </a:lnSpc>
              <a:spcBef>
                <a:spcPts val="0"/>
              </a:spcBef>
              <a:spcAft>
                <a:spcPts val="0"/>
              </a:spcAft>
              <a:buClr>
                <a:srgbClr val="0070C0"/>
              </a:buClr>
              <a:buSzPts val="1800"/>
              <a:buNone/>
              <a:defRPr/>
            </a:lvl8pPr>
            <a:lvl9pPr lvl="8" algn="ctr">
              <a:lnSpc>
                <a:spcPct val="100000"/>
              </a:lnSpc>
              <a:spcBef>
                <a:spcPts val="0"/>
              </a:spcBef>
              <a:spcAft>
                <a:spcPts val="0"/>
              </a:spcAft>
              <a:buClr>
                <a:srgbClr val="0070C0"/>
              </a:buClr>
              <a:buSzPts val="1800"/>
              <a:buNone/>
              <a:defRPr/>
            </a:lvl9pPr>
          </a:lstStyle>
          <a:p/>
        </p:txBody>
      </p:sp>
      <p:sp>
        <p:nvSpPr>
          <p:cNvPr id="15" name="Google Shape;15;p19"/>
          <p:cNvSpPr txBox="1"/>
          <p:nvPr>
            <p:ph idx="1" type="body"/>
          </p:nvPr>
        </p:nvSpPr>
        <p:spPr>
          <a:xfrm>
            <a:off x="457200" y="914400"/>
            <a:ext cx="8229600" cy="5334000"/>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SzPts val="1800"/>
              <a:buChar char="▪"/>
              <a:defRPr/>
            </a:lvl1pPr>
            <a:lvl2pPr indent="-342900" lvl="1" marL="914400" algn="l">
              <a:lnSpc>
                <a:spcPct val="100000"/>
              </a:lnSpc>
              <a:spcBef>
                <a:spcPts val="400"/>
              </a:spcBef>
              <a:spcAft>
                <a:spcPts val="0"/>
              </a:spcAft>
              <a:buSzPts val="1800"/>
              <a:buChar char="▪"/>
              <a:defRPr/>
            </a:lvl2pPr>
            <a:lvl3pPr indent="-342900" lvl="2" marL="1371600" algn="l">
              <a:lnSpc>
                <a:spcPct val="100000"/>
              </a:lnSpc>
              <a:spcBef>
                <a:spcPts val="4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342900" lvl="4" marL="2286000" algn="l">
              <a:lnSpc>
                <a:spcPct val="100000"/>
              </a:lnSpc>
              <a:spcBef>
                <a:spcPts val="400"/>
              </a:spcBef>
              <a:spcAft>
                <a:spcPts val="0"/>
              </a:spcAft>
              <a:buSzPts val="1800"/>
              <a:buChar char="»"/>
              <a:defRPr/>
            </a:lvl5pPr>
            <a:lvl6pPr indent="-342900" lvl="5" marL="2743200" algn="l">
              <a:lnSpc>
                <a:spcPct val="100000"/>
              </a:lnSpc>
              <a:spcBef>
                <a:spcPts val="400"/>
              </a:spcBef>
              <a:spcAft>
                <a:spcPts val="0"/>
              </a:spcAft>
              <a:buSzPts val="1800"/>
              <a:buChar char="•"/>
              <a:defRPr/>
            </a:lvl6pPr>
            <a:lvl7pPr indent="-342900" lvl="6" marL="3200400" algn="l">
              <a:lnSpc>
                <a:spcPct val="100000"/>
              </a:lnSpc>
              <a:spcBef>
                <a:spcPts val="400"/>
              </a:spcBef>
              <a:spcAft>
                <a:spcPts val="0"/>
              </a:spcAft>
              <a:buSzPts val="1800"/>
              <a:buChar char="•"/>
              <a:defRPr/>
            </a:lvl7pPr>
            <a:lvl8pPr indent="-342900" lvl="7" marL="3657600" algn="l">
              <a:lnSpc>
                <a:spcPct val="100000"/>
              </a:lnSpc>
              <a:spcBef>
                <a:spcPts val="400"/>
              </a:spcBef>
              <a:spcAft>
                <a:spcPts val="0"/>
              </a:spcAft>
              <a:buSzPts val="1800"/>
              <a:buChar char="•"/>
              <a:defRPr/>
            </a:lvl8pPr>
            <a:lvl9pPr indent="-342900" lvl="8" marL="4114800" algn="l">
              <a:lnSpc>
                <a:spcPct val="100000"/>
              </a:lnSpc>
              <a:spcBef>
                <a:spcPts val="400"/>
              </a:spcBef>
              <a:spcAft>
                <a:spcPts val="0"/>
              </a:spcAft>
              <a:buSzPts val="1800"/>
              <a:buChar char="•"/>
              <a:defRPr/>
            </a:lvl9pPr>
          </a:lstStyle>
          <a:p/>
        </p:txBody>
      </p:sp>
      <p:sp>
        <p:nvSpPr>
          <p:cNvPr id="16" name="Google Shape;16;p19"/>
          <p:cNvSpPr txBox="1"/>
          <p:nvPr>
            <p:ph idx="12" type="sldNum"/>
          </p:nvPr>
        </p:nvSpPr>
        <p:spPr>
          <a:xfrm>
            <a:off x="8376681" y="6388615"/>
            <a:ext cx="310119" cy="300595"/>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600"/>
              <a:buFont typeface="Calibri"/>
              <a:buNone/>
              <a:defRPr b="1" sz="1600">
                <a:solidFill>
                  <a:srgbClr val="888888"/>
                </a:solidFill>
              </a:defRPr>
            </a:lvl1pPr>
            <a:lvl2pPr indent="0" lvl="1" marL="0" algn="r">
              <a:lnSpc>
                <a:spcPct val="100000"/>
              </a:lnSpc>
              <a:spcBef>
                <a:spcPts val="0"/>
              </a:spcBef>
              <a:spcAft>
                <a:spcPts val="0"/>
              </a:spcAft>
              <a:buClr>
                <a:srgbClr val="888888"/>
              </a:buClr>
              <a:buSzPts val="1600"/>
              <a:buFont typeface="Calibri"/>
              <a:buNone/>
              <a:defRPr b="1" sz="1600">
                <a:solidFill>
                  <a:srgbClr val="888888"/>
                </a:solidFill>
              </a:defRPr>
            </a:lvl2pPr>
            <a:lvl3pPr indent="0" lvl="2" marL="0" algn="r">
              <a:lnSpc>
                <a:spcPct val="100000"/>
              </a:lnSpc>
              <a:spcBef>
                <a:spcPts val="0"/>
              </a:spcBef>
              <a:spcAft>
                <a:spcPts val="0"/>
              </a:spcAft>
              <a:buClr>
                <a:srgbClr val="888888"/>
              </a:buClr>
              <a:buSzPts val="1600"/>
              <a:buFont typeface="Calibri"/>
              <a:buNone/>
              <a:defRPr b="1" sz="1600">
                <a:solidFill>
                  <a:srgbClr val="888888"/>
                </a:solidFill>
              </a:defRPr>
            </a:lvl3pPr>
            <a:lvl4pPr indent="0" lvl="3" marL="0" algn="r">
              <a:lnSpc>
                <a:spcPct val="100000"/>
              </a:lnSpc>
              <a:spcBef>
                <a:spcPts val="0"/>
              </a:spcBef>
              <a:spcAft>
                <a:spcPts val="0"/>
              </a:spcAft>
              <a:buClr>
                <a:srgbClr val="888888"/>
              </a:buClr>
              <a:buSzPts val="1600"/>
              <a:buFont typeface="Calibri"/>
              <a:buNone/>
              <a:defRPr b="1" sz="1600">
                <a:solidFill>
                  <a:srgbClr val="888888"/>
                </a:solidFill>
              </a:defRPr>
            </a:lvl4pPr>
            <a:lvl5pPr indent="0" lvl="4" marL="0" algn="r">
              <a:lnSpc>
                <a:spcPct val="100000"/>
              </a:lnSpc>
              <a:spcBef>
                <a:spcPts val="0"/>
              </a:spcBef>
              <a:spcAft>
                <a:spcPts val="0"/>
              </a:spcAft>
              <a:buClr>
                <a:srgbClr val="888888"/>
              </a:buClr>
              <a:buSzPts val="1600"/>
              <a:buFont typeface="Calibri"/>
              <a:buNone/>
              <a:defRPr b="1" sz="1600">
                <a:solidFill>
                  <a:srgbClr val="888888"/>
                </a:solidFill>
              </a:defRPr>
            </a:lvl5pPr>
            <a:lvl6pPr indent="0" lvl="5" marL="0" algn="r">
              <a:lnSpc>
                <a:spcPct val="100000"/>
              </a:lnSpc>
              <a:spcBef>
                <a:spcPts val="0"/>
              </a:spcBef>
              <a:spcAft>
                <a:spcPts val="0"/>
              </a:spcAft>
              <a:buClr>
                <a:srgbClr val="888888"/>
              </a:buClr>
              <a:buSzPts val="1600"/>
              <a:buFont typeface="Calibri"/>
              <a:buNone/>
              <a:defRPr b="1" sz="1600">
                <a:solidFill>
                  <a:srgbClr val="888888"/>
                </a:solidFill>
              </a:defRPr>
            </a:lvl6pPr>
            <a:lvl7pPr indent="0" lvl="6" marL="0" algn="r">
              <a:lnSpc>
                <a:spcPct val="100000"/>
              </a:lnSpc>
              <a:spcBef>
                <a:spcPts val="0"/>
              </a:spcBef>
              <a:spcAft>
                <a:spcPts val="0"/>
              </a:spcAft>
              <a:buClr>
                <a:srgbClr val="888888"/>
              </a:buClr>
              <a:buSzPts val="1600"/>
              <a:buFont typeface="Calibri"/>
              <a:buNone/>
              <a:defRPr b="1" sz="1600">
                <a:solidFill>
                  <a:srgbClr val="888888"/>
                </a:solidFill>
              </a:defRPr>
            </a:lvl7pPr>
            <a:lvl8pPr indent="0" lvl="7" marL="0" algn="r">
              <a:lnSpc>
                <a:spcPct val="100000"/>
              </a:lnSpc>
              <a:spcBef>
                <a:spcPts val="0"/>
              </a:spcBef>
              <a:spcAft>
                <a:spcPts val="0"/>
              </a:spcAft>
              <a:buClr>
                <a:srgbClr val="888888"/>
              </a:buClr>
              <a:buSzPts val="1600"/>
              <a:buFont typeface="Calibri"/>
              <a:buNone/>
              <a:defRPr b="1" sz="1600">
                <a:solidFill>
                  <a:srgbClr val="888888"/>
                </a:solidFill>
              </a:defRPr>
            </a:lvl8pPr>
            <a:lvl9pPr indent="0" lvl="8" marL="0" algn="r">
              <a:lnSpc>
                <a:spcPct val="100000"/>
              </a:lnSpc>
              <a:spcBef>
                <a:spcPts val="0"/>
              </a:spcBef>
              <a:spcAft>
                <a:spcPts val="0"/>
              </a:spcAft>
              <a:buClr>
                <a:srgbClr val="888888"/>
              </a:buClr>
              <a:buSzPts val="1600"/>
              <a:buFont typeface="Calibri"/>
              <a:buNone/>
              <a:defRPr b="1" sz="16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7" name="Shape 17"/>
        <p:cNvGrpSpPr/>
        <p:nvPr/>
      </p:nvGrpSpPr>
      <p:grpSpPr>
        <a:xfrm>
          <a:off x="0" y="0"/>
          <a:ext cx="0" cy="0"/>
          <a:chOff x="0" y="0"/>
          <a:chExt cx="0" cy="0"/>
        </a:xfrm>
      </p:grpSpPr>
      <p:sp>
        <p:nvSpPr>
          <p:cNvPr id="18" name="Google Shape;18;p20"/>
          <p:cNvSpPr txBox="1"/>
          <p:nvPr>
            <p:ph type="title"/>
          </p:nvPr>
        </p:nvSpPr>
        <p:spPr>
          <a:xfrm>
            <a:off x="722312" y="4406900"/>
            <a:ext cx="7772401" cy="1362075"/>
          </a:xfrm>
          <a:prstGeom prst="rect">
            <a:avLst/>
          </a:prstGeom>
          <a:noFill/>
          <a:ln>
            <a:noFill/>
          </a:ln>
        </p:spPr>
        <p:txBody>
          <a:bodyPr anchorCtr="0" anchor="t" bIns="45700" lIns="45700" spcFirstLastPara="1" rIns="45700" wrap="square" tIns="45700">
            <a:normAutofit/>
          </a:bodyPr>
          <a:lstStyle>
            <a:lvl1pPr lvl="0" algn="l">
              <a:lnSpc>
                <a:spcPct val="100000"/>
              </a:lnSpc>
              <a:spcBef>
                <a:spcPts val="0"/>
              </a:spcBef>
              <a:spcAft>
                <a:spcPts val="0"/>
              </a:spcAft>
              <a:buClr>
                <a:srgbClr val="0000FF"/>
              </a:buClr>
              <a:buSzPts val="4000"/>
              <a:buFont typeface="Calibri"/>
              <a:buNone/>
              <a:defRPr b="1" sz="4000" cap="none">
                <a:solidFill>
                  <a:srgbClr val="0000FF"/>
                </a:solidFill>
              </a:defRPr>
            </a:lvl1pPr>
            <a:lvl2pPr lvl="1" algn="ctr">
              <a:lnSpc>
                <a:spcPct val="100000"/>
              </a:lnSpc>
              <a:spcBef>
                <a:spcPts val="0"/>
              </a:spcBef>
              <a:spcAft>
                <a:spcPts val="0"/>
              </a:spcAft>
              <a:buClr>
                <a:srgbClr val="0070C0"/>
              </a:buClr>
              <a:buSzPts val="1800"/>
              <a:buNone/>
              <a:defRPr/>
            </a:lvl2pPr>
            <a:lvl3pPr lvl="2" algn="ctr">
              <a:lnSpc>
                <a:spcPct val="100000"/>
              </a:lnSpc>
              <a:spcBef>
                <a:spcPts val="0"/>
              </a:spcBef>
              <a:spcAft>
                <a:spcPts val="0"/>
              </a:spcAft>
              <a:buClr>
                <a:srgbClr val="0070C0"/>
              </a:buClr>
              <a:buSzPts val="1800"/>
              <a:buNone/>
              <a:defRPr/>
            </a:lvl3pPr>
            <a:lvl4pPr lvl="3" algn="ctr">
              <a:lnSpc>
                <a:spcPct val="100000"/>
              </a:lnSpc>
              <a:spcBef>
                <a:spcPts val="0"/>
              </a:spcBef>
              <a:spcAft>
                <a:spcPts val="0"/>
              </a:spcAft>
              <a:buClr>
                <a:srgbClr val="0070C0"/>
              </a:buClr>
              <a:buSzPts val="1800"/>
              <a:buNone/>
              <a:defRPr/>
            </a:lvl4pPr>
            <a:lvl5pPr lvl="4" algn="ctr">
              <a:lnSpc>
                <a:spcPct val="100000"/>
              </a:lnSpc>
              <a:spcBef>
                <a:spcPts val="0"/>
              </a:spcBef>
              <a:spcAft>
                <a:spcPts val="0"/>
              </a:spcAft>
              <a:buClr>
                <a:srgbClr val="0070C0"/>
              </a:buClr>
              <a:buSzPts val="1800"/>
              <a:buNone/>
              <a:defRPr/>
            </a:lvl5pPr>
            <a:lvl6pPr lvl="5" algn="ctr">
              <a:lnSpc>
                <a:spcPct val="100000"/>
              </a:lnSpc>
              <a:spcBef>
                <a:spcPts val="0"/>
              </a:spcBef>
              <a:spcAft>
                <a:spcPts val="0"/>
              </a:spcAft>
              <a:buClr>
                <a:srgbClr val="0070C0"/>
              </a:buClr>
              <a:buSzPts val="1800"/>
              <a:buNone/>
              <a:defRPr/>
            </a:lvl6pPr>
            <a:lvl7pPr lvl="6" algn="ctr">
              <a:lnSpc>
                <a:spcPct val="100000"/>
              </a:lnSpc>
              <a:spcBef>
                <a:spcPts val="0"/>
              </a:spcBef>
              <a:spcAft>
                <a:spcPts val="0"/>
              </a:spcAft>
              <a:buClr>
                <a:srgbClr val="0070C0"/>
              </a:buClr>
              <a:buSzPts val="1800"/>
              <a:buNone/>
              <a:defRPr/>
            </a:lvl7pPr>
            <a:lvl8pPr lvl="7" algn="ctr">
              <a:lnSpc>
                <a:spcPct val="100000"/>
              </a:lnSpc>
              <a:spcBef>
                <a:spcPts val="0"/>
              </a:spcBef>
              <a:spcAft>
                <a:spcPts val="0"/>
              </a:spcAft>
              <a:buClr>
                <a:srgbClr val="0070C0"/>
              </a:buClr>
              <a:buSzPts val="1800"/>
              <a:buNone/>
              <a:defRPr/>
            </a:lvl8pPr>
            <a:lvl9pPr lvl="8" algn="ctr">
              <a:lnSpc>
                <a:spcPct val="100000"/>
              </a:lnSpc>
              <a:spcBef>
                <a:spcPts val="0"/>
              </a:spcBef>
              <a:spcAft>
                <a:spcPts val="0"/>
              </a:spcAft>
              <a:buClr>
                <a:srgbClr val="0070C0"/>
              </a:buClr>
              <a:buSzPts val="1800"/>
              <a:buNone/>
              <a:defRPr/>
            </a:lvl9pPr>
          </a:lstStyle>
          <a:p/>
        </p:txBody>
      </p:sp>
      <p:sp>
        <p:nvSpPr>
          <p:cNvPr id="19" name="Google Shape;19;p20"/>
          <p:cNvSpPr txBox="1"/>
          <p:nvPr>
            <p:ph idx="1" type="body"/>
          </p:nvPr>
        </p:nvSpPr>
        <p:spPr>
          <a:xfrm>
            <a:off x="722312" y="2906713"/>
            <a:ext cx="7772401" cy="1500188"/>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400"/>
              </a:spcBef>
              <a:spcAft>
                <a:spcPts val="0"/>
              </a:spcAft>
              <a:buClr>
                <a:srgbClr val="888888"/>
              </a:buClr>
              <a:buSzPts val="2000"/>
              <a:buFont typeface="Calibri"/>
              <a:buNone/>
              <a:defRPr sz="2000">
                <a:solidFill>
                  <a:srgbClr val="888888"/>
                </a:solidFill>
              </a:defRPr>
            </a:lvl1pPr>
            <a:lvl2pPr indent="-228600" lvl="1" marL="914400" algn="l">
              <a:lnSpc>
                <a:spcPct val="100000"/>
              </a:lnSpc>
              <a:spcBef>
                <a:spcPts val="400"/>
              </a:spcBef>
              <a:spcAft>
                <a:spcPts val="0"/>
              </a:spcAft>
              <a:buClr>
                <a:srgbClr val="888888"/>
              </a:buClr>
              <a:buSzPts val="2000"/>
              <a:buFont typeface="Calibri"/>
              <a:buNone/>
              <a:defRPr sz="2000">
                <a:solidFill>
                  <a:srgbClr val="888888"/>
                </a:solidFill>
              </a:defRPr>
            </a:lvl2pPr>
            <a:lvl3pPr indent="-228600" lvl="2" marL="1371600" algn="l">
              <a:lnSpc>
                <a:spcPct val="100000"/>
              </a:lnSpc>
              <a:spcBef>
                <a:spcPts val="400"/>
              </a:spcBef>
              <a:spcAft>
                <a:spcPts val="0"/>
              </a:spcAft>
              <a:buClr>
                <a:srgbClr val="888888"/>
              </a:buClr>
              <a:buSzPts val="2000"/>
              <a:buFont typeface="Calibri"/>
              <a:buNone/>
              <a:defRPr sz="2000">
                <a:solidFill>
                  <a:srgbClr val="888888"/>
                </a:solidFill>
              </a:defRPr>
            </a:lvl3pPr>
            <a:lvl4pPr indent="-228600" lvl="3" marL="1828800" algn="l">
              <a:lnSpc>
                <a:spcPct val="100000"/>
              </a:lnSpc>
              <a:spcBef>
                <a:spcPts val="400"/>
              </a:spcBef>
              <a:spcAft>
                <a:spcPts val="0"/>
              </a:spcAft>
              <a:buClr>
                <a:srgbClr val="888888"/>
              </a:buClr>
              <a:buSzPts val="2000"/>
              <a:buFont typeface="Calibri"/>
              <a:buNone/>
              <a:defRPr sz="2000">
                <a:solidFill>
                  <a:srgbClr val="888888"/>
                </a:solidFill>
              </a:defRPr>
            </a:lvl4pPr>
            <a:lvl5pPr indent="-228600" lvl="4" marL="2286000" algn="l">
              <a:lnSpc>
                <a:spcPct val="100000"/>
              </a:lnSpc>
              <a:spcBef>
                <a:spcPts val="400"/>
              </a:spcBef>
              <a:spcAft>
                <a:spcPts val="0"/>
              </a:spcAft>
              <a:buClr>
                <a:srgbClr val="888888"/>
              </a:buClr>
              <a:buSzPts val="2000"/>
              <a:buFont typeface="Calibri"/>
              <a:buNone/>
              <a:defRPr sz="2000">
                <a:solidFill>
                  <a:srgbClr val="888888"/>
                </a:solidFill>
              </a:defRPr>
            </a:lvl5pPr>
            <a:lvl6pPr indent="-342900" lvl="5" marL="2743200" algn="l">
              <a:lnSpc>
                <a:spcPct val="100000"/>
              </a:lnSpc>
              <a:spcBef>
                <a:spcPts val="400"/>
              </a:spcBef>
              <a:spcAft>
                <a:spcPts val="0"/>
              </a:spcAft>
              <a:buSzPts val="1800"/>
              <a:buChar char="•"/>
              <a:defRPr/>
            </a:lvl6pPr>
            <a:lvl7pPr indent="-342900" lvl="6" marL="3200400" algn="l">
              <a:lnSpc>
                <a:spcPct val="100000"/>
              </a:lnSpc>
              <a:spcBef>
                <a:spcPts val="400"/>
              </a:spcBef>
              <a:spcAft>
                <a:spcPts val="0"/>
              </a:spcAft>
              <a:buSzPts val="1800"/>
              <a:buChar char="•"/>
              <a:defRPr/>
            </a:lvl7pPr>
            <a:lvl8pPr indent="-342900" lvl="7" marL="3657600" algn="l">
              <a:lnSpc>
                <a:spcPct val="100000"/>
              </a:lnSpc>
              <a:spcBef>
                <a:spcPts val="400"/>
              </a:spcBef>
              <a:spcAft>
                <a:spcPts val="0"/>
              </a:spcAft>
              <a:buSzPts val="1800"/>
              <a:buChar char="•"/>
              <a:defRPr/>
            </a:lvl8pPr>
            <a:lvl9pPr indent="-342900" lvl="8" marL="4114800" algn="l">
              <a:lnSpc>
                <a:spcPct val="100000"/>
              </a:lnSpc>
              <a:spcBef>
                <a:spcPts val="400"/>
              </a:spcBef>
              <a:spcAft>
                <a:spcPts val="0"/>
              </a:spcAft>
              <a:buSzPts val="1800"/>
              <a:buChar char="•"/>
              <a:defRPr/>
            </a:lvl9pPr>
          </a:lstStyle>
          <a:p/>
        </p:txBody>
      </p:sp>
      <p:sp>
        <p:nvSpPr>
          <p:cNvPr id="20" name="Google Shape;20;p20"/>
          <p:cNvSpPr txBox="1"/>
          <p:nvPr>
            <p:ph idx="12" type="sldNum"/>
          </p:nvPr>
        </p:nvSpPr>
        <p:spPr>
          <a:xfrm>
            <a:off x="8428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b="0" sz="1200"/>
            </a:lvl1pPr>
            <a:lvl2pPr indent="0" lvl="1" marL="0" marR="0" algn="r">
              <a:lnSpc>
                <a:spcPct val="100000"/>
              </a:lnSpc>
              <a:spcBef>
                <a:spcPts val="0"/>
              </a:spcBef>
              <a:spcAft>
                <a:spcPts val="0"/>
              </a:spcAft>
              <a:buClr>
                <a:srgbClr val="888888"/>
              </a:buClr>
              <a:buSzPts val="1200"/>
              <a:buFont typeface="Calibri"/>
              <a:buNone/>
              <a:defRPr b="0" sz="1200"/>
            </a:lvl2pPr>
            <a:lvl3pPr indent="0" lvl="2" marL="0" marR="0" algn="r">
              <a:lnSpc>
                <a:spcPct val="100000"/>
              </a:lnSpc>
              <a:spcBef>
                <a:spcPts val="0"/>
              </a:spcBef>
              <a:spcAft>
                <a:spcPts val="0"/>
              </a:spcAft>
              <a:buClr>
                <a:srgbClr val="888888"/>
              </a:buClr>
              <a:buSzPts val="1200"/>
              <a:buFont typeface="Calibri"/>
              <a:buNone/>
              <a:defRPr b="0" sz="1200"/>
            </a:lvl3pPr>
            <a:lvl4pPr indent="0" lvl="3" marL="0" marR="0" algn="r">
              <a:lnSpc>
                <a:spcPct val="100000"/>
              </a:lnSpc>
              <a:spcBef>
                <a:spcPts val="0"/>
              </a:spcBef>
              <a:spcAft>
                <a:spcPts val="0"/>
              </a:spcAft>
              <a:buClr>
                <a:srgbClr val="888888"/>
              </a:buClr>
              <a:buSzPts val="1200"/>
              <a:buFont typeface="Calibri"/>
              <a:buNone/>
              <a:defRPr b="0" sz="1200"/>
            </a:lvl4pPr>
            <a:lvl5pPr indent="0" lvl="4" marL="0" marR="0" algn="r">
              <a:lnSpc>
                <a:spcPct val="100000"/>
              </a:lnSpc>
              <a:spcBef>
                <a:spcPts val="0"/>
              </a:spcBef>
              <a:spcAft>
                <a:spcPts val="0"/>
              </a:spcAft>
              <a:buClr>
                <a:srgbClr val="888888"/>
              </a:buClr>
              <a:buSzPts val="1200"/>
              <a:buFont typeface="Calibri"/>
              <a:buNone/>
              <a:defRPr b="0" sz="1200"/>
            </a:lvl5pPr>
            <a:lvl6pPr indent="0" lvl="5" marL="0" marR="0" algn="r">
              <a:lnSpc>
                <a:spcPct val="100000"/>
              </a:lnSpc>
              <a:spcBef>
                <a:spcPts val="0"/>
              </a:spcBef>
              <a:spcAft>
                <a:spcPts val="0"/>
              </a:spcAft>
              <a:buClr>
                <a:srgbClr val="888888"/>
              </a:buClr>
              <a:buSzPts val="1200"/>
              <a:buFont typeface="Calibri"/>
              <a:buNone/>
              <a:defRPr b="0" sz="1200"/>
            </a:lvl6pPr>
            <a:lvl7pPr indent="0" lvl="6" marL="0" marR="0" algn="r">
              <a:lnSpc>
                <a:spcPct val="100000"/>
              </a:lnSpc>
              <a:spcBef>
                <a:spcPts val="0"/>
              </a:spcBef>
              <a:spcAft>
                <a:spcPts val="0"/>
              </a:spcAft>
              <a:buClr>
                <a:srgbClr val="888888"/>
              </a:buClr>
              <a:buSzPts val="1200"/>
              <a:buFont typeface="Calibri"/>
              <a:buNone/>
              <a:defRPr b="0" sz="1200"/>
            </a:lvl7pPr>
            <a:lvl8pPr indent="0" lvl="7" marL="0" marR="0" algn="r">
              <a:lnSpc>
                <a:spcPct val="100000"/>
              </a:lnSpc>
              <a:spcBef>
                <a:spcPts val="0"/>
              </a:spcBef>
              <a:spcAft>
                <a:spcPts val="0"/>
              </a:spcAft>
              <a:buClr>
                <a:srgbClr val="888888"/>
              </a:buClr>
              <a:buSzPts val="1200"/>
              <a:buFont typeface="Calibri"/>
              <a:buNone/>
              <a:defRPr b="0" sz="1200"/>
            </a:lvl8pPr>
            <a:lvl9pPr indent="0" lvl="8" marL="0" marR="0" algn="r">
              <a:lnSpc>
                <a:spcPct val="100000"/>
              </a:lnSpc>
              <a:spcBef>
                <a:spcPts val="0"/>
              </a:spcBef>
              <a:spcAft>
                <a:spcPts val="0"/>
              </a:spcAft>
              <a:buClr>
                <a:srgbClr val="888888"/>
              </a:buClr>
              <a:buSzPts val="1200"/>
              <a:buFont typeface="Calibri"/>
              <a:buNone/>
              <a:defRPr b="0" sz="1200"/>
            </a:lvl9pPr>
          </a:lstStyle>
          <a:p>
            <a:pPr indent="0" lvl="0" marL="0" rtl="0" algn="r">
              <a:spcBef>
                <a:spcPts val="0"/>
              </a:spcBef>
              <a:spcAft>
                <a:spcPts val="0"/>
              </a:spcAft>
              <a:buNone/>
            </a:pPr>
            <a:fld id="{00000000-1234-1234-1234-123412341234}" type="slidenum">
              <a:rPr lang="en-US"/>
              <a:t>‹#›</a:t>
            </a:fld>
            <a:endParaRPr b="1" sz="16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1" name="Shape 21"/>
        <p:cNvGrpSpPr/>
        <p:nvPr/>
      </p:nvGrpSpPr>
      <p:grpSpPr>
        <a:xfrm>
          <a:off x="0" y="0"/>
          <a:ext cx="0" cy="0"/>
          <a:chOff x="0" y="0"/>
          <a:chExt cx="0" cy="0"/>
        </a:xfrm>
      </p:grpSpPr>
      <p:sp>
        <p:nvSpPr>
          <p:cNvPr id="22" name="Google Shape;22;p21"/>
          <p:cNvSpPr txBox="1"/>
          <p:nvPr>
            <p:ph type="title"/>
          </p:nvPr>
        </p:nvSpPr>
        <p:spPr>
          <a:xfrm>
            <a:off x="457200" y="274638"/>
            <a:ext cx="8229600" cy="639763"/>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FF"/>
              </a:buClr>
              <a:buSzPts val="3600"/>
              <a:buFont typeface="Calibri"/>
              <a:buNone/>
              <a:defRPr sz="3600">
                <a:solidFill>
                  <a:srgbClr val="0000FF"/>
                </a:solidFill>
              </a:defRPr>
            </a:lvl1pPr>
            <a:lvl2pPr lvl="1" algn="ctr">
              <a:lnSpc>
                <a:spcPct val="100000"/>
              </a:lnSpc>
              <a:spcBef>
                <a:spcPts val="0"/>
              </a:spcBef>
              <a:spcAft>
                <a:spcPts val="0"/>
              </a:spcAft>
              <a:buClr>
                <a:srgbClr val="0070C0"/>
              </a:buClr>
              <a:buSzPts val="1800"/>
              <a:buNone/>
              <a:defRPr/>
            </a:lvl2pPr>
            <a:lvl3pPr lvl="2" algn="ctr">
              <a:lnSpc>
                <a:spcPct val="100000"/>
              </a:lnSpc>
              <a:spcBef>
                <a:spcPts val="0"/>
              </a:spcBef>
              <a:spcAft>
                <a:spcPts val="0"/>
              </a:spcAft>
              <a:buClr>
                <a:srgbClr val="0070C0"/>
              </a:buClr>
              <a:buSzPts val="1800"/>
              <a:buNone/>
              <a:defRPr/>
            </a:lvl3pPr>
            <a:lvl4pPr lvl="3" algn="ctr">
              <a:lnSpc>
                <a:spcPct val="100000"/>
              </a:lnSpc>
              <a:spcBef>
                <a:spcPts val="0"/>
              </a:spcBef>
              <a:spcAft>
                <a:spcPts val="0"/>
              </a:spcAft>
              <a:buClr>
                <a:srgbClr val="0070C0"/>
              </a:buClr>
              <a:buSzPts val="1800"/>
              <a:buNone/>
              <a:defRPr/>
            </a:lvl4pPr>
            <a:lvl5pPr lvl="4" algn="ctr">
              <a:lnSpc>
                <a:spcPct val="100000"/>
              </a:lnSpc>
              <a:spcBef>
                <a:spcPts val="0"/>
              </a:spcBef>
              <a:spcAft>
                <a:spcPts val="0"/>
              </a:spcAft>
              <a:buClr>
                <a:srgbClr val="0070C0"/>
              </a:buClr>
              <a:buSzPts val="1800"/>
              <a:buNone/>
              <a:defRPr/>
            </a:lvl5pPr>
            <a:lvl6pPr lvl="5" algn="ctr">
              <a:lnSpc>
                <a:spcPct val="100000"/>
              </a:lnSpc>
              <a:spcBef>
                <a:spcPts val="0"/>
              </a:spcBef>
              <a:spcAft>
                <a:spcPts val="0"/>
              </a:spcAft>
              <a:buClr>
                <a:srgbClr val="0070C0"/>
              </a:buClr>
              <a:buSzPts val="1800"/>
              <a:buNone/>
              <a:defRPr/>
            </a:lvl6pPr>
            <a:lvl7pPr lvl="6" algn="ctr">
              <a:lnSpc>
                <a:spcPct val="100000"/>
              </a:lnSpc>
              <a:spcBef>
                <a:spcPts val="0"/>
              </a:spcBef>
              <a:spcAft>
                <a:spcPts val="0"/>
              </a:spcAft>
              <a:buClr>
                <a:srgbClr val="0070C0"/>
              </a:buClr>
              <a:buSzPts val="1800"/>
              <a:buNone/>
              <a:defRPr/>
            </a:lvl7pPr>
            <a:lvl8pPr lvl="7" algn="ctr">
              <a:lnSpc>
                <a:spcPct val="100000"/>
              </a:lnSpc>
              <a:spcBef>
                <a:spcPts val="0"/>
              </a:spcBef>
              <a:spcAft>
                <a:spcPts val="0"/>
              </a:spcAft>
              <a:buClr>
                <a:srgbClr val="0070C0"/>
              </a:buClr>
              <a:buSzPts val="1800"/>
              <a:buNone/>
              <a:defRPr/>
            </a:lvl8pPr>
            <a:lvl9pPr lvl="8" algn="ctr">
              <a:lnSpc>
                <a:spcPct val="100000"/>
              </a:lnSpc>
              <a:spcBef>
                <a:spcPts val="0"/>
              </a:spcBef>
              <a:spcAft>
                <a:spcPts val="0"/>
              </a:spcAft>
              <a:buClr>
                <a:srgbClr val="0070C0"/>
              </a:buClr>
              <a:buSzPts val="1800"/>
              <a:buNone/>
              <a:defRPr/>
            </a:lvl9pPr>
          </a:lstStyle>
          <a:p/>
        </p:txBody>
      </p:sp>
      <p:sp>
        <p:nvSpPr>
          <p:cNvPr id="23" name="Google Shape;23;p21"/>
          <p:cNvSpPr txBox="1"/>
          <p:nvPr>
            <p:ph idx="1" type="body"/>
          </p:nvPr>
        </p:nvSpPr>
        <p:spPr>
          <a:xfrm>
            <a:off x="457200" y="1600200"/>
            <a:ext cx="4038600" cy="4525963"/>
          </a:xfrm>
          <a:prstGeom prst="rect">
            <a:avLst/>
          </a:prstGeom>
          <a:noFill/>
          <a:ln>
            <a:noFill/>
          </a:ln>
        </p:spPr>
        <p:txBody>
          <a:bodyPr anchorCtr="0" anchor="t" bIns="45700" lIns="45700" spcFirstLastPara="1" rIns="45700" wrap="square" tIns="45700">
            <a:normAutofit/>
          </a:bodyPr>
          <a:lstStyle>
            <a:lvl1pPr indent="-406400" lvl="0" marL="457200" algn="l">
              <a:lnSpc>
                <a:spcPct val="100000"/>
              </a:lnSpc>
              <a:spcBef>
                <a:spcPts val="600"/>
              </a:spcBef>
              <a:spcAft>
                <a:spcPts val="0"/>
              </a:spcAft>
              <a:buClr>
                <a:srgbClr val="0000FF"/>
              </a:buClr>
              <a:buSzPts val="2800"/>
              <a:buFont typeface="Calibri"/>
              <a:buChar char="▪"/>
              <a:defRPr sz="2800"/>
            </a:lvl1pPr>
            <a:lvl2pPr indent="-406400" lvl="1" marL="914400" algn="l">
              <a:lnSpc>
                <a:spcPct val="100000"/>
              </a:lnSpc>
              <a:spcBef>
                <a:spcPts val="600"/>
              </a:spcBef>
              <a:spcAft>
                <a:spcPts val="0"/>
              </a:spcAft>
              <a:buClr>
                <a:srgbClr val="0000FF"/>
              </a:buClr>
              <a:buSzPts val="2800"/>
              <a:buFont typeface="Calibri"/>
              <a:buChar char="▪"/>
              <a:defRPr sz="2800"/>
            </a:lvl2pPr>
            <a:lvl3pPr indent="-406400" lvl="2" marL="1371600" algn="l">
              <a:lnSpc>
                <a:spcPct val="100000"/>
              </a:lnSpc>
              <a:spcBef>
                <a:spcPts val="600"/>
              </a:spcBef>
              <a:spcAft>
                <a:spcPts val="0"/>
              </a:spcAft>
              <a:buClr>
                <a:srgbClr val="0000FF"/>
              </a:buClr>
              <a:buSzPts val="2800"/>
              <a:buFont typeface="Calibri"/>
              <a:buChar char="▪"/>
              <a:defRPr sz="2800"/>
            </a:lvl3pPr>
            <a:lvl4pPr indent="-406400" lvl="3" marL="1828800" algn="l">
              <a:lnSpc>
                <a:spcPct val="100000"/>
              </a:lnSpc>
              <a:spcBef>
                <a:spcPts val="600"/>
              </a:spcBef>
              <a:spcAft>
                <a:spcPts val="0"/>
              </a:spcAft>
              <a:buClr>
                <a:srgbClr val="0000FF"/>
              </a:buClr>
              <a:buSzPts val="2800"/>
              <a:buFont typeface="Calibri"/>
              <a:buChar char="–"/>
              <a:defRPr sz="2800"/>
            </a:lvl4pPr>
            <a:lvl5pPr indent="-406400" lvl="4" marL="2286000" algn="l">
              <a:lnSpc>
                <a:spcPct val="100000"/>
              </a:lnSpc>
              <a:spcBef>
                <a:spcPts val="600"/>
              </a:spcBef>
              <a:spcAft>
                <a:spcPts val="0"/>
              </a:spcAft>
              <a:buClr>
                <a:srgbClr val="0000FF"/>
              </a:buClr>
              <a:buSzPts val="2800"/>
              <a:buFont typeface="Calibri"/>
              <a:buChar char="»"/>
              <a:defRPr sz="2800"/>
            </a:lvl5pPr>
            <a:lvl6pPr indent="-342900" lvl="5" marL="2743200" algn="l">
              <a:lnSpc>
                <a:spcPct val="100000"/>
              </a:lnSpc>
              <a:spcBef>
                <a:spcPts val="400"/>
              </a:spcBef>
              <a:spcAft>
                <a:spcPts val="0"/>
              </a:spcAft>
              <a:buSzPts val="1800"/>
              <a:buChar char="•"/>
              <a:defRPr/>
            </a:lvl6pPr>
            <a:lvl7pPr indent="-342900" lvl="6" marL="3200400" algn="l">
              <a:lnSpc>
                <a:spcPct val="100000"/>
              </a:lnSpc>
              <a:spcBef>
                <a:spcPts val="400"/>
              </a:spcBef>
              <a:spcAft>
                <a:spcPts val="0"/>
              </a:spcAft>
              <a:buSzPts val="1800"/>
              <a:buChar char="•"/>
              <a:defRPr/>
            </a:lvl7pPr>
            <a:lvl8pPr indent="-342900" lvl="7" marL="3657600" algn="l">
              <a:lnSpc>
                <a:spcPct val="100000"/>
              </a:lnSpc>
              <a:spcBef>
                <a:spcPts val="400"/>
              </a:spcBef>
              <a:spcAft>
                <a:spcPts val="0"/>
              </a:spcAft>
              <a:buSzPts val="1800"/>
              <a:buChar char="•"/>
              <a:defRPr/>
            </a:lvl8pPr>
            <a:lvl9pPr indent="-342900" lvl="8" marL="4114800" algn="l">
              <a:lnSpc>
                <a:spcPct val="100000"/>
              </a:lnSpc>
              <a:spcBef>
                <a:spcPts val="400"/>
              </a:spcBef>
              <a:spcAft>
                <a:spcPts val="0"/>
              </a:spcAft>
              <a:buSzPts val="1800"/>
              <a:buChar char="•"/>
              <a:defRPr/>
            </a:lvl9pPr>
          </a:lstStyle>
          <a:p/>
        </p:txBody>
      </p:sp>
      <p:sp>
        <p:nvSpPr>
          <p:cNvPr id="24" name="Google Shape;24;p21"/>
          <p:cNvSpPr txBox="1"/>
          <p:nvPr>
            <p:ph idx="12" type="sldNum"/>
          </p:nvPr>
        </p:nvSpPr>
        <p:spPr>
          <a:xfrm>
            <a:off x="8428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b="0" sz="1200"/>
            </a:lvl1pPr>
            <a:lvl2pPr indent="0" lvl="1" marL="0" marR="0" algn="r">
              <a:lnSpc>
                <a:spcPct val="100000"/>
              </a:lnSpc>
              <a:spcBef>
                <a:spcPts val="0"/>
              </a:spcBef>
              <a:spcAft>
                <a:spcPts val="0"/>
              </a:spcAft>
              <a:buClr>
                <a:srgbClr val="888888"/>
              </a:buClr>
              <a:buSzPts val="1200"/>
              <a:buFont typeface="Calibri"/>
              <a:buNone/>
              <a:defRPr b="0" sz="1200"/>
            </a:lvl2pPr>
            <a:lvl3pPr indent="0" lvl="2" marL="0" marR="0" algn="r">
              <a:lnSpc>
                <a:spcPct val="100000"/>
              </a:lnSpc>
              <a:spcBef>
                <a:spcPts val="0"/>
              </a:spcBef>
              <a:spcAft>
                <a:spcPts val="0"/>
              </a:spcAft>
              <a:buClr>
                <a:srgbClr val="888888"/>
              </a:buClr>
              <a:buSzPts val="1200"/>
              <a:buFont typeface="Calibri"/>
              <a:buNone/>
              <a:defRPr b="0" sz="1200"/>
            </a:lvl3pPr>
            <a:lvl4pPr indent="0" lvl="3" marL="0" marR="0" algn="r">
              <a:lnSpc>
                <a:spcPct val="100000"/>
              </a:lnSpc>
              <a:spcBef>
                <a:spcPts val="0"/>
              </a:spcBef>
              <a:spcAft>
                <a:spcPts val="0"/>
              </a:spcAft>
              <a:buClr>
                <a:srgbClr val="888888"/>
              </a:buClr>
              <a:buSzPts val="1200"/>
              <a:buFont typeface="Calibri"/>
              <a:buNone/>
              <a:defRPr b="0" sz="1200"/>
            </a:lvl4pPr>
            <a:lvl5pPr indent="0" lvl="4" marL="0" marR="0" algn="r">
              <a:lnSpc>
                <a:spcPct val="100000"/>
              </a:lnSpc>
              <a:spcBef>
                <a:spcPts val="0"/>
              </a:spcBef>
              <a:spcAft>
                <a:spcPts val="0"/>
              </a:spcAft>
              <a:buClr>
                <a:srgbClr val="888888"/>
              </a:buClr>
              <a:buSzPts val="1200"/>
              <a:buFont typeface="Calibri"/>
              <a:buNone/>
              <a:defRPr b="0" sz="1200"/>
            </a:lvl5pPr>
            <a:lvl6pPr indent="0" lvl="5" marL="0" marR="0" algn="r">
              <a:lnSpc>
                <a:spcPct val="100000"/>
              </a:lnSpc>
              <a:spcBef>
                <a:spcPts val="0"/>
              </a:spcBef>
              <a:spcAft>
                <a:spcPts val="0"/>
              </a:spcAft>
              <a:buClr>
                <a:srgbClr val="888888"/>
              </a:buClr>
              <a:buSzPts val="1200"/>
              <a:buFont typeface="Calibri"/>
              <a:buNone/>
              <a:defRPr b="0" sz="1200"/>
            </a:lvl6pPr>
            <a:lvl7pPr indent="0" lvl="6" marL="0" marR="0" algn="r">
              <a:lnSpc>
                <a:spcPct val="100000"/>
              </a:lnSpc>
              <a:spcBef>
                <a:spcPts val="0"/>
              </a:spcBef>
              <a:spcAft>
                <a:spcPts val="0"/>
              </a:spcAft>
              <a:buClr>
                <a:srgbClr val="888888"/>
              </a:buClr>
              <a:buSzPts val="1200"/>
              <a:buFont typeface="Calibri"/>
              <a:buNone/>
              <a:defRPr b="0" sz="1200"/>
            </a:lvl7pPr>
            <a:lvl8pPr indent="0" lvl="7" marL="0" marR="0" algn="r">
              <a:lnSpc>
                <a:spcPct val="100000"/>
              </a:lnSpc>
              <a:spcBef>
                <a:spcPts val="0"/>
              </a:spcBef>
              <a:spcAft>
                <a:spcPts val="0"/>
              </a:spcAft>
              <a:buClr>
                <a:srgbClr val="888888"/>
              </a:buClr>
              <a:buSzPts val="1200"/>
              <a:buFont typeface="Calibri"/>
              <a:buNone/>
              <a:defRPr b="0" sz="1200"/>
            </a:lvl8pPr>
            <a:lvl9pPr indent="0" lvl="8" marL="0" marR="0" algn="r">
              <a:lnSpc>
                <a:spcPct val="100000"/>
              </a:lnSpc>
              <a:spcBef>
                <a:spcPts val="0"/>
              </a:spcBef>
              <a:spcAft>
                <a:spcPts val="0"/>
              </a:spcAft>
              <a:buClr>
                <a:srgbClr val="888888"/>
              </a:buClr>
              <a:buSzPts val="1200"/>
              <a:buFont typeface="Calibri"/>
              <a:buNone/>
              <a:defRPr b="0" sz="1200"/>
            </a:lvl9pPr>
          </a:lstStyle>
          <a:p>
            <a:pPr indent="0" lvl="0" marL="0" rtl="0" algn="r">
              <a:spcBef>
                <a:spcPts val="0"/>
              </a:spcBef>
              <a:spcAft>
                <a:spcPts val="0"/>
              </a:spcAft>
              <a:buNone/>
            </a:pPr>
            <a:fld id="{00000000-1234-1234-1234-123412341234}" type="slidenum">
              <a:rPr lang="en-US"/>
              <a:t>‹#›</a:t>
            </a:fld>
            <a:endParaRPr b="1" sz="16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5" name="Shape 25"/>
        <p:cNvGrpSpPr/>
        <p:nvPr/>
      </p:nvGrpSpPr>
      <p:grpSpPr>
        <a:xfrm>
          <a:off x="0" y="0"/>
          <a:ext cx="0" cy="0"/>
          <a:chOff x="0" y="0"/>
          <a:chExt cx="0" cy="0"/>
        </a:xfrm>
      </p:grpSpPr>
      <p:sp>
        <p:nvSpPr>
          <p:cNvPr id="26" name="Google Shape;26;p22"/>
          <p:cNvSpPr txBox="1"/>
          <p:nvPr>
            <p:ph type="title"/>
          </p:nvPr>
        </p:nvSpPr>
        <p:spPr>
          <a:xfrm>
            <a:off x="457200" y="274638"/>
            <a:ext cx="8229600" cy="639763"/>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FF"/>
              </a:buClr>
              <a:buSzPts val="3600"/>
              <a:buFont typeface="Calibri"/>
              <a:buNone/>
              <a:defRPr sz="3600">
                <a:solidFill>
                  <a:srgbClr val="0000FF"/>
                </a:solidFill>
              </a:defRPr>
            </a:lvl1pPr>
            <a:lvl2pPr lvl="1" algn="ctr">
              <a:lnSpc>
                <a:spcPct val="100000"/>
              </a:lnSpc>
              <a:spcBef>
                <a:spcPts val="0"/>
              </a:spcBef>
              <a:spcAft>
                <a:spcPts val="0"/>
              </a:spcAft>
              <a:buClr>
                <a:srgbClr val="0070C0"/>
              </a:buClr>
              <a:buSzPts val="1800"/>
              <a:buNone/>
              <a:defRPr/>
            </a:lvl2pPr>
            <a:lvl3pPr lvl="2" algn="ctr">
              <a:lnSpc>
                <a:spcPct val="100000"/>
              </a:lnSpc>
              <a:spcBef>
                <a:spcPts val="0"/>
              </a:spcBef>
              <a:spcAft>
                <a:spcPts val="0"/>
              </a:spcAft>
              <a:buClr>
                <a:srgbClr val="0070C0"/>
              </a:buClr>
              <a:buSzPts val="1800"/>
              <a:buNone/>
              <a:defRPr/>
            </a:lvl3pPr>
            <a:lvl4pPr lvl="3" algn="ctr">
              <a:lnSpc>
                <a:spcPct val="100000"/>
              </a:lnSpc>
              <a:spcBef>
                <a:spcPts val="0"/>
              </a:spcBef>
              <a:spcAft>
                <a:spcPts val="0"/>
              </a:spcAft>
              <a:buClr>
                <a:srgbClr val="0070C0"/>
              </a:buClr>
              <a:buSzPts val="1800"/>
              <a:buNone/>
              <a:defRPr/>
            </a:lvl4pPr>
            <a:lvl5pPr lvl="4" algn="ctr">
              <a:lnSpc>
                <a:spcPct val="100000"/>
              </a:lnSpc>
              <a:spcBef>
                <a:spcPts val="0"/>
              </a:spcBef>
              <a:spcAft>
                <a:spcPts val="0"/>
              </a:spcAft>
              <a:buClr>
                <a:srgbClr val="0070C0"/>
              </a:buClr>
              <a:buSzPts val="1800"/>
              <a:buNone/>
              <a:defRPr/>
            </a:lvl5pPr>
            <a:lvl6pPr lvl="5" algn="ctr">
              <a:lnSpc>
                <a:spcPct val="100000"/>
              </a:lnSpc>
              <a:spcBef>
                <a:spcPts val="0"/>
              </a:spcBef>
              <a:spcAft>
                <a:spcPts val="0"/>
              </a:spcAft>
              <a:buClr>
                <a:srgbClr val="0070C0"/>
              </a:buClr>
              <a:buSzPts val="1800"/>
              <a:buNone/>
              <a:defRPr/>
            </a:lvl6pPr>
            <a:lvl7pPr lvl="6" algn="ctr">
              <a:lnSpc>
                <a:spcPct val="100000"/>
              </a:lnSpc>
              <a:spcBef>
                <a:spcPts val="0"/>
              </a:spcBef>
              <a:spcAft>
                <a:spcPts val="0"/>
              </a:spcAft>
              <a:buClr>
                <a:srgbClr val="0070C0"/>
              </a:buClr>
              <a:buSzPts val="1800"/>
              <a:buNone/>
              <a:defRPr/>
            </a:lvl7pPr>
            <a:lvl8pPr lvl="7" algn="ctr">
              <a:lnSpc>
                <a:spcPct val="100000"/>
              </a:lnSpc>
              <a:spcBef>
                <a:spcPts val="0"/>
              </a:spcBef>
              <a:spcAft>
                <a:spcPts val="0"/>
              </a:spcAft>
              <a:buClr>
                <a:srgbClr val="0070C0"/>
              </a:buClr>
              <a:buSzPts val="1800"/>
              <a:buNone/>
              <a:defRPr/>
            </a:lvl8pPr>
            <a:lvl9pPr lvl="8" algn="ctr">
              <a:lnSpc>
                <a:spcPct val="100000"/>
              </a:lnSpc>
              <a:spcBef>
                <a:spcPts val="0"/>
              </a:spcBef>
              <a:spcAft>
                <a:spcPts val="0"/>
              </a:spcAft>
              <a:buClr>
                <a:srgbClr val="0070C0"/>
              </a:buClr>
              <a:buSzPts val="1800"/>
              <a:buNone/>
              <a:defRPr/>
            </a:lvl9pPr>
          </a:lstStyle>
          <a:p/>
        </p:txBody>
      </p:sp>
      <p:sp>
        <p:nvSpPr>
          <p:cNvPr id="27" name="Google Shape;27;p22"/>
          <p:cNvSpPr txBox="1"/>
          <p:nvPr>
            <p:ph idx="1" type="body"/>
          </p:nvPr>
        </p:nvSpPr>
        <p:spPr>
          <a:xfrm>
            <a:off x="457200" y="1535112"/>
            <a:ext cx="4040188" cy="639763"/>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500"/>
              </a:spcBef>
              <a:spcAft>
                <a:spcPts val="0"/>
              </a:spcAft>
              <a:buClr>
                <a:srgbClr val="000000"/>
              </a:buClr>
              <a:buSzPts val="2400"/>
              <a:buFont typeface="Calibri"/>
              <a:buNone/>
              <a:defRPr b="1" sz="2400"/>
            </a:lvl1pPr>
            <a:lvl2pPr indent="-228600" lvl="1" marL="914400" algn="l">
              <a:lnSpc>
                <a:spcPct val="100000"/>
              </a:lnSpc>
              <a:spcBef>
                <a:spcPts val="500"/>
              </a:spcBef>
              <a:spcAft>
                <a:spcPts val="0"/>
              </a:spcAft>
              <a:buClr>
                <a:srgbClr val="000000"/>
              </a:buClr>
              <a:buSzPts val="2400"/>
              <a:buFont typeface="Calibri"/>
              <a:buNone/>
              <a:defRPr b="1" sz="2400"/>
            </a:lvl2pPr>
            <a:lvl3pPr indent="-228600" lvl="2" marL="1371600" algn="l">
              <a:lnSpc>
                <a:spcPct val="100000"/>
              </a:lnSpc>
              <a:spcBef>
                <a:spcPts val="500"/>
              </a:spcBef>
              <a:spcAft>
                <a:spcPts val="0"/>
              </a:spcAft>
              <a:buClr>
                <a:srgbClr val="000000"/>
              </a:buClr>
              <a:buSzPts val="2400"/>
              <a:buFont typeface="Calibri"/>
              <a:buNone/>
              <a:defRPr b="1" sz="2400"/>
            </a:lvl3pPr>
            <a:lvl4pPr indent="-228600" lvl="3" marL="1828800" algn="l">
              <a:lnSpc>
                <a:spcPct val="100000"/>
              </a:lnSpc>
              <a:spcBef>
                <a:spcPts val="500"/>
              </a:spcBef>
              <a:spcAft>
                <a:spcPts val="0"/>
              </a:spcAft>
              <a:buClr>
                <a:srgbClr val="000000"/>
              </a:buClr>
              <a:buSzPts val="2400"/>
              <a:buFont typeface="Calibri"/>
              <a:buNone/>
              <a:defRPr b="1" sz="2400"/>
            </a:lvl4pPr>
            <a:lvl5pPr indent="-228600" lvl="4" marL="2286000" algn="l">
              <a:lnSpc>
                <a:spcPct val="100000"/>
              </a:lnSpc>
              <a:spcBef>
                <a:spcPts val="500"/>
              </a:spcBef>
              <a:spcAft>
                <a:spcPts val="0"/>
              </a:spcAft>
              <a:buClr>
                <a:srgbClr val="000000"/>
              </a:buClr>
              <a:buSzPts val="2400"/>
              <a:buFont typeface="Calibri"/>
              <a:buNone/>
              <a:defRPr b="1" sz="2400"/>
            </a:lvl5pPr>
            <a:lvl6pPr indent="-342900" lvl="5" marL="2743200" algn="l">
              <a:lnSpc>
                <a:spcPct val="100000"/>
              </a:lnSpc>
              <a:spcBef>
                <a:spcPts val="400"/>
              </a:spcBef>
              <a:spcAft>
                <a:spcPts val="0"/>
              </a:spcAft>
              <a:buSzPts val="1800"/>
              <a:buChar char="•"/>
              <a:defRPr/>
            </a:lvl6pPr>
            <a:lvl7pPr indent="-342900" lvl="6" marL="3200400" algn="l">
              <a:lnSpc>
                <a:spcPct val="100000"/>
              </a:lnSpc>
              <a:spcBef>
                <a:spcPts val="400"/>
              </a:spcBef>
              <a:spcAft>
                <a:spcPts val="0"/>
              </a:spcAft>
              <a:buSzPts val="1800"/>
              <a:buChar char="•"/>
              <a:defRPr/>
            </a:lvl7pPr>
            <a:lvl8pPr indent="-342900" lvl="7" marL="3657600" algn="l">
              <a:lnSpc>
                <a:spcPct val="100000"/>
              </a:lnSpc>
              <a:spcBef>
                <a:spcPts val="400"/>
              </a:spcBef>
              <a:spcAft>
                <a:spcPts val="0"/>
              </a:spcAft>
              <a:buSzPts val="1800"/>
              <a:buChar char="•"/>
              <a:defRPr/>
            </a:lvl8pPr>
            <a:lvl9pPr indent="-342900" lvl="8" marL="4114800" algn="l">
              <a:lnSpc>
                <a:spcPct val="100000"/>
              </a:lnSpc>
              <a:spcBef>
                <a:spcPts val="400"/>
              </a:spcBef>
              <a:spcAft>
                <a:spcPts val="0"/>
              </a:spcAft>
              <a:buSzPts val="1800"/>
              <a:buChar char="•"/>
              <a:defRPr/>
            </a:lvl9pPr>
          </a:lstStyle>
          <a:p/>
        </p:txBody>
      </p:sp>
      <p:sp>
        <p:nvSpPr>
          <p:cNvPr id="28" name="Google Shape;28;p22"/>
          <p:cNvSpPr txBox="1"/>
          <p:nvPr>
            <p:ph idx="2" type="body"/>
          </p:nvPr>
        </p:nvSpPr>
        <p:spPr>
          <a:xfrm>
            <a:off x="4645025" y="1535112"/>
            <a:ext cx="4041775" cy="639763"/>
          </a:xfrm>
          <a:prstGeom prst="rect">
            <a:avLst/>
          </a:prstGeom>
          <a:noFill/>
          <a:ln>
            <a:noFill/>
          </a:ln>
        </p:spPr>
        <p:txBody>
          <a:bodyPr anchorCtr="0" anchor="b" bIns="45700" lIns="45700" spcFirstLastPara="1" rIns="45700" wrap="square" tIns="45700">
            <a:normAutofit/>
          </a:bodyPr>
          <a:lstStyle>
            <a:lvl1pPr indent="-342900" lvl="0" marL="457200" algn="l">
              <a:lnSpc>
                <a:spcPct val="100000"/>
              </a:lnSpc>
              <a:spcBef>
                <a:spcPts val="400"/>
              </a:spcBef>
              <a:spcAft>
                <a:spcPts val="0"/>
              </a:spcAft>
              <a:buSzPts val="1800"/>
              <a:buChar char="▪"/>
              <a:defRPr/>
            </a:lvl1pPr>
            <a:lvl2pPr indent="-342900" lvl="1" marL="914400" algn="l">
              <a:lnSpc>
                <a:spcPct val="100000"/>
              </a:lnSpc>
              <a:spcBef>
                <a:spcPts val="400"/>
              </a:spcBef>
              <a:spcAft>
                <a:spcPts val="0"/>
              </a:spcAft>
              <a:buSzPts val="1800"/>
              <a:buChar char="▪"/>
              <a:defRPr/>
            </a:lvl2pPr>
            <a:lvl3pPr indent="-342900" lvl="2" marL="1371600" algn="l">
              <a:lnSpc>
                <a:spcPct val="100000"/>
              </a:lnSpc>
              <a:spcBef>
                <a:spcPts val="4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342900" lvl="4" marL="2286000" algn="l">
              <a:lnSpc>
                <a:spcPct val="100000"/>
              </a:lnSpc>
              <a:spcBef>
                <a:spcPts val="400"/>
              </a:spcBef>
              <a:spcAft>
                <a:spcPts val="0"/>
              </a:spcAft>
              <a:buSzPts val="1800"/>
              <a:buChar char="»"/>
              <a:defRPr/>
            </a:lvl5pPr>
            <a:lvl6pPr indent="-342900" lvl="5" marL="2743200" algn="l">
              <a:lnSpc>
                <a:spcPct val="100000"/>
              </a:lnSpc>
              <a:spcBef>
                <a:spcPts val="400"/>
              </a:spcBef>
              <a:spcAft>
                <a:spcPts val="0"/>
              </a:spcAft>
              <a:buSzPts val="1800"/>
              <a:buChar char="•"/>
              <a:defRPr/>
            </a:lvl6pPr>
            <a:lvl7pPr indent="-342900" lvl="6" marL="3200400" algn="l">
              <a:lnSpc>
                <a:spcPct val="100000"/>
              </a:lnSpc>
              <a:spcBef>
                <a:spcPts val="400"/>
              </a:spcBef>
              <a:spcAft>
                <a:spcPts val="0"/>
              </a:spcAft>
              <a:buSzPts val="1800"/>
              <a:buChar char="•"/>
              <a:defRPr/>
            </a:lvl7pPr>
            <a:lvl8pPr indent="-342900" lvl="7" marL="3657600" algn="l">
              <a:lnSpc>
                <a:spcPct val="100000"/>
              </a:lnSpc>
              <a:spcBef>
                <a:spcPts val="400"/>
              </a:spcBef>
              <a:spcAft>
                <a:spcPts val="0"/>
              </a:spcAft>
              <a:buSzPts val="1800"/>
              <a:buChar char="•"/>
              <a:defRPr/>
            </a:lvl8pPr>
            <a:lvl9pPr indent="-342900" lvl="8" marL="4114800" algn="l">
              <a:lnSpc>
                <a:spcPct val="100000"/>
              </a:lnSpc>
              <a:spcBef>
                <a:spcPts val="400"/>
              </a:spcBef>
              <a:spcAft>
                <a:spcPts val="0"/>
              </a:spcAft>
              <a:buSzPts val="1800"/>
              <a:buChar char="•"/>
              <a:defRPr/>
            </a:lvl9pPr>
          </a:lstStyle>
          <a:p/>
        </p:txBody>
      </p:sp>
      <p:sp>
        <p:nvSpPr>
          <p:cNvPr id="29" name="Google Shape;29;p22"/>
          <p:cNvSpPr txBox="1"/>
          <p:nvPr>
            <p:ph idx="12" type="sldNum"/>
          </p:nvPr>
        </p:nvSpPr>
        <p:spPr>
          <a:xfrm>
            <a:off x="8428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b="0" sz="1200"/>
            </a:lvl1pPr>
            <a:lvl2pPr indent="0" lvl="1" marL="0" marR="0" algn="r">
              <a:lnSpc>
                <a:spcPct val="100000"/>
              </a:lnSpc>
              <a:spcBef>
                <a:spcPts val="0"/>
              </a:spcBef>
              <a:spcAft>
                <a:spcPts val="0"/>
              </a:spcAft>
              <a:buClr>
                <a:srgbClr val="888888"/>
              </a:buClr>
              <a:buSzPts val="1200"/>
              <a:buFont typeface="Calibri"/>
              <a:buNone/>
              <a:defRPr b="0" sz="1200"/>
            </a:lvl2pPr>
            <a:lvl3pPr indent="0" lvl="2" marL="0" marR="0" algn="r">
              <a:lnSpc>
                <a:spcPct val="100000"/>
              </a:lnSpc>
              <a:spcBef>
                <a:spcPts val="0"/>
              </a:spcBef>
              <a:spcAft>
                <a:spcPts val="0"/>
              </a:spcAft>
              <a:buClr>
                <a:srgbClr val="888888"/>
              </a:buClr>
              <a:buSzPts val="1200"/>
              <a:buFont typeface="Calibri"/>
              <a:buNone/>
              <a:defRPr b="0" sz="1200"/>
            </a:lvl3pPr>
            <a:lvl4pPr indent="0" lvl="3" marL="0" marR="0" algn="r">
              <a:lnSpc>
                <a:spcPct val="100000"/>
              </a:lnSpc>
              <a:spcBef>
                <a:spcPts val="0"/>
              </a:spcBef>
              <a:spcAft>
                <a:spcPts val="0"/>
              </a:spcAft>
              <a:buClr>
                <a:srgbClr val="888888"/>
              </a:buClr>
              <a:buSzPts val="1200"/>
              <a:buFont typeface="Calibri"/>
              <a:buNone/>
              <a:defRPr b="0" sz="1200"/>
            </a:lvl4pPr>
            <a:lvl5pPr indent="0" lvl="4" marL="0" marR="0" algn="r">
              <a:lnSpc>
                <a:spcPct val="100000"/>
              </a:lnSpc>
              <a:spcBef>
                <a:spcPts val="0"/>
              </a:spcBef>
              <a:spcAft>
                <a:spcPts val="0"/>
              </a:spcAft>
              <a:buClr>
                <a:srgbClr val="888888"/>
              </a:buClr>
              <a:buSzPts val="1200"/>
              <a:buFont typeface="Calibri"/>
              <a:buNone/>
              <a:defRPr b="0" sz="1200"/>
            </a:lvl5pPr>
            <a:lvl6pPr indent="0" lvl="5" marL="0" marR="0" algn="r">
              <a:lnSpc>
                <a:spcPct val="100000"/>
              </a:lnSpc>
              <a:spcBef>
                <a:spcPts val="0"/>
              </a:spcBef>
              <a:spcAft>
                <a:spcPts val="0"/>
              </a:spcAft>
              <a:buClr>
                <a:srgbClr val="888888"/>
              </a:buClr>
              <a:buSzPts val="1200"/>
              <a:buFont typeface="Calibri"/>
              <a:buNone/>
              <a:defRPr b="0" sz="1200"/>
            </a:lvl6pPr>
            <a:lvl7pPr indent="0" lvl="6" marL="0" marR="0" algn="r">
              <a:lnSpc>
                <a:spcPct val="100000"/>
              </a:lnSpc>
              <a:spcBef>
                <a:spcPts val="0"/>
              </a:spcBef>
              <a:spcAft>
                <a:spcPts val="0"/>
              </a:spcAft>
              <a:buClr>
                <a:srgbClr val="888888"/>
              </a:buClr>
              <a:buSzPts val="1200"/>
              <a:buFont typeface="Calibri"/>
              <a:buNone/>
              <a:defRPr b="0" sz="1200"/>
            </a:lvl7pPr>
            <a:lvl8pPr indent="0" lvl="7" marL="0" marR="0" algn="r">
              <a:lnSpc>
                <a:spcPct val="100000"/>
              </a:lnSpc>
              <a:spcBef>
                <a:spcPts val="0"/>
              </a:spcBef>
              <a:spcAft>
                <a:spcPts val="0"/>
              </a:spcAft>
              <a:buClr>
                <a:srgbClr val="888888"/>
              </a:buClr>
              <a:buSzPts val="1200"/>
              <a:buFont typeface="Calibri"/>
              <a:buNone/>
              <a:defRPr b="0" sz="1200"/>
            </a:lvl8pPr>
            <a:lvl9pPr indent="0" lvl="8" marL="0" marR="0" algn="r">
              <a:lnSpc>
                <a:spcPct val="100000"/>
              </a:lnSpc>
              <a:spcBef>
                <a:spcPts val="0"/>
              </a:spcBef>
              <a:spcAft>
                <a:spcPts val="0"/>
              </a:spcAft>
              <a:buClr>
                <a:srgbClr val="888888"/>
              </a:buClr>
              <a:buSzPts val="1200"/>
              <a:buFont typeface="Calibri"/>
              <a:buNone/>
              <a:defRPr b="0" sz="1200"/>
            </a:lvl9pPr>
          </a:lstStyle>
          <a:p>
            <a:pPr indent="0" lvl="0" marL="0" rtl="0" algn="r">
              <a:spcBef>
                <a:spcPts val="0"/>
              </a:spcBef>
              <a:spcAft>
                <a:spcPts val="0"/>
              </a:spcAft>
              <a:buNone/>
            </a:pPr>
            <a:fld id="{00000000-1234-1234-1234-123412341234}" type="slidenum">
              <a:rPr lang="en-US"/>
              <a:t>‹#›</a:t>
            </a:fld>
            <a:endParaRPr b="1" sz="16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0" name="Shape 30"/>
        <p:cNvGrpSpPr/>
        <p:nvPr/>
      </p:nvGrpSpPr>
      <p:grpSpPr>
        <a:xfrm>
          <a:off x="0" y="0"/>
          <a:ext cx="0" cy="0"/>
          <a:chOff x="0" y="0"/>
          <a:chExt cx="0" cy="0"/>
        </a:xfrm>
      </p:grpSpPr>
      <p:sp>
        <p:nvSpPr>
          <p:cNvPr id="31" name="Google Shape;31;p23"/>
          <p:cNvSpPr txBox="1"/>
          <p:nvPr>
            <p:ph type="title"/>
          </p:nvPr>
        </p:nvSpPr>
        <p:spPr>
          <a:xfrm>
            <a:off x="457200" y="274638"/>
            <a:ext cx="8229600" cy="639763"/>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FF"/>
              </a:buClr>
              <a:buSzPts val="3600"/>
              <a:buFont typeface="Calibri"/>
              <a:buNone/>
              <a:defRPr sz="3600">
                <a:solidFill>
                  <a:srgbClr val="0000FF"/>
                </a:solidFill>
              </a:defRPr>
            </a:lvl1pPr>
            <a:lvl2pPr lvl="1" algn="ctr">
              <a:lnSpc>
                <a:spcPct val="100000"/>
              </a:lnSpc>
              <a:spcBef>
                <a:spcPts val="0"/>
              </a:spcBef>
              <a:spcAft>
                <a:spcPts val="0"/>
              </a:spcAft>
              <a:buClr>
                <a:srgbClr val="0070C0"/>
              </a:buClr>
              <a:buSzPts val="1800"/>
              <a:buNone/>
              <a:defRPr/>
            </a:lvl2pPr>
            <a:lvl3pPr lvl="2" algn="ctr">
              <a:lnSpc>
                <a:spcPct val="100000"/>
              </a:lnSpc>
              <a:spcBef>
                <a:spcPts val="0"/>
              </a:spcBef>
              <a:spcAft>
                <a:spcPts val="0"/>
              </a:spcAft>
              <a:buClr>
                <a:srgbClr val="0070C0"/>
              </a:buClr>
              <a:buSzPts val="1800"/>
              <a:buNone/>
              <a:defRPr/>
            </a:lvl3pPr>
            <a:lvl4pPr lvl="3" algn="ctr">
              <a:lnSpc>
                <a:spcPct val="100000"/>
              </a:lnSpc>
              <a:spcBef>
                <a:spcPts val="0"/>
              </a:spcBef>
              <a:spcAft>
                <a:spcPts val="0"/>
              </a:spcAft>
              <a:buClr>
                <a:srgbClr val="0070C0"/>
              </a:buClr>
              <a:buSzPts val="1800"/>
              <a:buNone/>
              <a:defRPr/>
            </a:lvl4pPr>
            <a:lvl5pPr lvl="4" algn="ctr">
              <a:lnSpc>
                <a:spcPct val="100000"/>
              </a:lnSpc>
              <a:spcBef>
                <a:spcPts val="0"/>
              </a:spcBef>
              <a:spcAft>
                <a:spcPts val="0"/>
              </a:spcAft>
              <a:buClr>
                <a:srgbClr val="0070C0"/>
              </a:buClr>
              <a:buSzPts val="1800"/>
              <a:buNone/>
              <a:defRPr/>
            </a:lvl5pPr>
            <a:lvl6pPr lvl="5" algn="ctr">
              <a:lnSpc>
                <a:spcPct val="100000"/>
              </a:lnSpc>
              <a:spcBef>
                <a:spcPts val="0"/>
              </a:spcBef>
              <a:spcAft>
                <a:spcPts val="0"/>
              </a:spcAft>
              <a:buClr>
                <a:srgbClr val="0070C0"/>
              </a:buClr>
              <a:buSzPts val="1800"/>
              <a:buNone/>
              <a:defRPr/>
            </a:lvl6pPr>
            <a:lvl7pPr lvl="6" algn="ctr">
              <a:lnSpc>
                <a:spcPct val="100000"/>
              </a:lnSpc>
              <a:spcBef>
                <a:spcPts val="0"/>
              </a:spcBef>
              <a:spcAft>
                <a:spcPts val="0"/>
              </a:spcAft>
              <a:buClr>
                <a:srgbClr val="0070C0"/>
              </a:buClr>
              <a:buSzPts val="1800"/>
              <a:buNone/>
              <a:defRPr/>
            </a:lvl7pPr>
            <a:lvl8pPr lvl="7" algn="ctr">
              <a:lnSpc>
                <a:spcPct val="100000"/>
              </a:lnSpc>
              <a:spcBef>
                <a:spcPts val="0"/>
              </a:spcBef>
              <a:spcAft>
                <a:spcPts val="0"/>
              </a:spcAft>
              <a:buClr>
                <a:srgbClr val="0070C0"/>
              </a:buClr>
              <a:buSzPts val="1800"/>
              <a:buNone/>
              <a:defRPr/>
            </a:lvl8pPr>
            <a:lvl9pPr lvl="8" algn="ctr">
              <a:lnSpc>
                <a:spcPct val="100000"/>
              </a:lnSpc>
              <a:spcBef>
                <a:spcPts val="0"/>
              </a:spcBef>
              <a:spcAft>
                <a:spcPts val="0"/>
              </a:spcAft>
              <a:buClr>
                <a:srgbClr val="0070C0"/>
              </a:buClr>
              <a:buSzPts val="1800"/>
              <a:buNone/>
              <a:defRPr/>
            </a:lvl9pPr>
          </a:lstStyle>
          <a:p/>
        </p:txBody>
      </p:sp>
      <p:sp>
        <p:nvSpPr>
          <p:cNvPr id="32" name="Google Shape;32;p23"/>
          <p:cNvSpPr txBox="1"/>
          <p:nvPr>
            <p:ph idx="12" type="sldNum"/>
          </p:nvPr>
        </p:nvSpPr>
        <p:spPr>
          <a:xfrm>
            <a:off x="8428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b="0" sz="1200"/>
            </a:lvl1pPr>
            <a:lvl2pPr indent="0" lvl="1" marL="0" marR="0" algn="r">
              <a:lnSpc>
                <a:spcPct val="100000"/>
              </a:lnSpc>
              <a:spcBef>
                <a:spcPts val="0"/>
              </a:spcBef>
              <a:spcAft>
                <a:spcPts val="0"/>
              </a:spcAft>
              <a:buClr>
                <a:srgbClr val="888888"/>
              </a:buClr>
              <a:buSzPts val="1200"/>
              <a:buFont typeface="Calibri"/>
              <a:buNone/>
              <a:defRPr b="0" sz="1200"/>
            </a:lvl2pPr>
            <a:lvl3pPr indent="0" lvl="2" marL="0" marR="0" algn="r">
              <a:lnSpc>
                <a:spcPct val="100000"/>
              </a:lnSpc>
              <a:spcBef>
                <a:spcPts val="0"/>
              </a:spcBef>
              <a:spcAft>
                <a:spcPts val="0"/>
              </a:spcAft>
              <a:buClr>
                <a:srgbClr val="888888"/>
              </a:buClr>
              <a:buSzPts val="1200"/>
              <a:buFont typeface="Calibri"/>
              <a:buNone/>
              <a:defRPr b="0" sz="1200"/>
            </a:lvl3pPr>
            <a:lvl4pPr indent="0" lvl="3" marL="0" marR="0" algn="r">
              <a:lnSpc>
                <a:spcPct val="100000"/>
              </a:lnSpc>
              <a:spcBef>
                <a:spcPts val="0"/>
              </a:spcBef>
              <a:spcAft>
                <a:spcPts val="0"/>
              </a:spcAft>
              <a:buClr>
                <a:srgbClr val="888888"/>
              </a:buClr>
              <a:buSzPts val="1200"/>
              <a:buFont typeface="Calibri"/>
              <a:buNone/>
              <a:defRPr b="0" sz="1200"/>
            </a:lvl4pPr>
            <a:lvl5pPr indent="0" lvl="4" marL="0" marR="0" algn="r">
              <a:lnSpc>
                <a:spcPct val="100000"/>
              </a:lnSpc>
              <a:spcBef>
                <a:spcPts val="0"/>
              </a:spcBef>
              <a:spcAft>
                <a:spcPts val="0"/>
              </a:spcAft>
              <a:buClr>
                <a:srgbClr val="888888"/>
              </a:buClr>
              <a:buSzPts val="1200"/>
              <a:buFont typeface="Calibri"/>
              <a:buNone/>
              <a:defRPr b="0" sz="1200"/>
            </a:lvl5pPr>
            <a:lvl6pPr indent="0" lvl="5" marL="0" marR="0" algn="r">
              <a:lnSpc>
                <a:spcPct val="100000"/>
              </a:lnSpc>
              <a:spcBef>
                <a:spcPts val="0"/>
              </a:spcBef>
              <a:spcAft>
                <a:spcPts val="0"/>
              </a:spcAft>
              <a:buClr>
                <a:srgbClr val="888888"/>
              </a:buClr>
              <a:buSzPts val="1200"/>
              <a:buFont typeface="Calibri"/>
              <a:buNone/>
              <a:defRPr b="0" sz="1200"/>
            </a:lvl6pPr>
            <a:lvl7pPr indent="0" lvl="6" marL="0" marR="0" algn="r">
              <a:lnSpc>
                <a:spcPct val="100000"/>
              </a:lnSpc>
              <a:spcBef>
                <a:spcPts val="0"/>
              </a:spcBef>
              <a:spcAft>
                <a:spcPts val="0"/>
              </a:spcAft>
              <a:buClr>
                <a:srgbClr val="888888"/>
              </a:buClr>
              <a:buSzPts val="1200"/>
              <a:buFont typeface="Calibri"/>
              <a:buNone/>
              <a:defRPr b="0" sz="1200"/>
            </a:lvl7pPr>
            <a:lvl8pPr indent="0" lvl="7" marL="0" marR="0" algn="r">
              <a:lnSpc>
                <a:spcPct val="100000"/>
              </a:lnSpc>
              <a:spcBef>
                <a:spcPts val="0"/>
              </a:spcBef>
              <a:spcAft>
                <a:spcPts val="0"/>
              </a:spcAft>
              <a:buClr>
                <a:srgbClr val="888888"/>
              </a:buClr>
              <a:buSzPts val="1200"/>
              <a:buFont typeface="Calibri"/>
              <a:buNone/>
              <a:defRPr b="0" sz="1200"/>
            </a:lvl8pPr>
            <a:lvl9pPr indent="0" lvl="8" marL="0" marR="0" algn="r">
              <a:lnSpc>
                <a:spcPct val="100000"/>
              </a:lnSpc>
              <a:spcBef>
                <a:spcPts val="0"/>
              </a:spcBef>
              <a:spcAft>
                <a:spcPts val="0"/>
              </a:spcAft>
              <a:buClr>
                <a:srgbClr val="888888"/>
              </a:buClr>
              <a:buSzPts val="1200"/>
              <a:buFont typeface="Calibri"/>
              <a:buNone/>
              <a:defRPr b="0" sz="1200"/>
            </a:lvl9pPr>
          </a:lstStyle>
          <a:p>
            <a:pPr indent="0" lvl="0" marL="0" rtl="0" algn="r">
              <a:spcBef>
                <a:spcPts val="0"/>
              </a:spcBef>
              <a:spcAft>
                <a:spcPts val="0"/>
              </a:spcAft>
              <a:buNone/>
            </a:pPr>
            <a:fld id="{00000000-1234-1234-1234-123412341234}" type="slidenum">
              <a:rPr lang="en-US"/>
              <a:t>‹#›</a:t>
            </a:fld>
            <a:endParaRPr b="1" sz="16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3" name="Shape 33"/>
        <p:cNvGrpSpPr/>
        <p:nvPr/>
      </p:nvGrpSpPr>
      <p:grpSpPr>
        <a:xfrm>
          <a:off x="0" y="0"/>
          <a:ext cx="0" cy="0"/>
          <a:chOff x="0" y="0"/>
          <a:chExt cx="0" cy="0"/>
        </a:xfrm>
      </p:grpSpPr>
      <p:sp>
        <p:nvSpPr>
          <p:cNvPr id="34" name="Google Shape;34;p24"/>
          <p:cNvSpPr txBox="1"/>
          <p:nvPr>
            <p:ph idx="12" type="sldNum"/>
          </p:nvPr>
        </p:nvSpPr>
        <p:spPr>
          <a:xfrm>
            <a:off x="8428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b="0" sz="1200"/>
            </a:lvl1pPr>
            <a:lvl2pPr indent="0" lvl="1" marL="0" marR="0" algn="r">
              <a:lnSpc>
                <a:spcPct val="100000"/>
              </a:lnSpc>
              <a:spcBef>
                <a:spcPts val="0"/>
              </a:spcBef>
              <a:spcAft>
                <a:spcPts val="0"/>
              </a:spcAft>
              <a:buClr>
                <a:srgbClr val="888888"/>
              </a:buClr>
              <a:buSzPts val="1200"/>
              <a:buFont typeface="Calibri"/>
              <a:buNone/>
              <a:defRPr b="0" sz="1200"/>
            </a:lvl2pPr>
            <a:lvl3pPr indent="0" lvl="2" marL="0" marR="0" algn="r">
              <a:lnSpc>
                <a:spcPct val="100000"/>
              </a:lnSpc>
              <a:spcBef>
                <a:spcPts val="0"/>
              </a:spcBef>
              <a:spcAft>
                <a:spcPts val="0"/>
              </a:spcAft>
              <a:buClr>
                <a:srgbClr val="888888"/>
              </a:buClr>
              <a:buSzPts val="1200"/>
              <a:buFont typeface="Calibri"/>
              <a:buNone/>
              <a:defRPr b="0" sz="1200"/>
            </a:lvl3pPr>
            <a:lvl4pPr indent="0" lvl="3" marL="0" marR="0" algn="r">
              <a:lnSpc>
                <a:spcPct val="100000"/>
              </a:lnSpc>
              <a:spcBef>
                <a:spcPts val="0"/>
              </a:spcBef>
              <a:spcAft>
                <a:spcPts val="0"/>
              </a:spcAft>
              <a:buClr>
                <a:srgbClr val="888888"/>
              </a:buClr>
              <a:buSzPts val="1200"/>
              <a:buFont typeface="Calibri"/>
              <a:buNone/>
              <a:defRPr b="0" sz="1200"/>
            </a:lvl4pPr>
            <a:lvl5pPr indent="0" lvl="4" marL="0" marR="0" algn="r">
              <a:lnSpc>
                <a:spcPct val="100000"/>
              </a:lnSpc>
              <a:spcBef>
                <a:spcPts val="0"/>
              </a:spcBef>
              <a:spcAft>
                <a:spcPts val="0"/>
              </a:spcAft>
              <a:buClr>
                <a:srgbClr val="888888"/>
              </a:buClr>
              <a:buSzPts val="1200"/>
              <a:buFont typeface="Calibri"/>
              <a:buNone/>
              <a:defRPr b="0" sz="1200"/>
            </a:lvl5pPr>
            <a:lvl6pPr indent="0" lvl="5" marL="0" marR="0" algn="r">
              <a:lnSpc>
                <a:spcPct val="100000"/>
              </a:lnSpc>
              <a:spcBef>
                <a:spcPts val="0"/>
              </a:spcBef>
              <a:spcAft>
                <a:spcPts val="0"/>
              </a:spcAft>
              <a:buClr>
                <a:srgbClr val="888888"/>
              </a:buClr>
              <a:buSzPts val="1200"/>
              <a:buFont typeface="Calibri"/>
              <a:buNone/>
              <a:defRPr b="0" sz="1200"/>
            </a:lvl6pPr>
            <a:lvl7pPr indent="0" lvl="6" marL="0" marR="0" algn="r">
              <a:lnSpc>
                <a:spcPct val="100000"/>
              </a:lnSpc>
              <a:spcBef>
                <a:spcPts val="0"/>
              </a:spcBef>
              <a:spcAft>
                <a:spcPts val="0"/>
              </a:spcAft>
              <a:buClr>
                <a:srgbClr val="888888"/>
              </a:buClr>
              <a:buSzPts val="1200"/>
              <a:buFont typeface="Calibri"/>
              <a:buNone/>
              <a:defRPr b="0" sz="1200"/>
            </a:lvl7pPr>
            <a:lvl8pPr indent="0" lvl="7" marL="0" marR="0" algn="r">
              <a:lnSpc>
                <a:spcPct val="100000"/>
              </a:lnSpc>
              <a:spcBef>
                <a:spcPts val="0"/>
              </a:spcBef>
              <a:spcAft>
                <a:spcPts val="0"/>
              </a:spcAft>
              <a:buClr>
                <a:srgbClr val="888888"/>
              </a:buClr>
              <a:buSzPts val="1200"/>
              <a:buFont typeface="Calibri"/>
              <a:buNone/>
              <a:defRPr b="0" sz="1200"/>
            </a:lvl8pPr>
            <a:lvl9pPr indent="0" lvl="8" marL="0" marR="0" algn="r">
              <a:lnSpc>
                <a:spcPct val="100000"/>
              </a:lnSpc>
              <a:spcBef>
                <a:spcPts val="0"/>
              </a:spcBef>
              <a:spcAft>
                <a:spcPts val="0"/>
              </a:spcAft>
              <a:buClr>
                <a:srgbClr val="888888"/>
              </a:buClr>
              <a:buSzPts val="1200"/>
              <a:buFont typeface="Calibri"/>
              <a:buNone/>
              <a:defRPr b="0" sz="1200"/>
            </a:lvl9pPr>
          </a:lstStyle>
          <a:p>
            <a:pPr indent="0" lvl="0" marL="0" rtl="0" algn="r">
              <a:spcBef>
                <a:spcPts val="0"/>
              </a:spcBef>
              <a:spcAft>
                <a:spcPts val="0"/>
              </a:spcAft>
              <a:buNone/>
            </a:pPr>
            <a:fld id="{00000000-1234-1234-1234-123412341234}" type="slidenum">
              <a:rPr lang="en-US"/>
              <a:t>‹#›</a:t>
            </a:fld>
            <a:endParaRPr b="1" sz="16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35" name="Shape 35"/>
        <p:cNvGrpSpPr/>
        <p:nvPr/>
      </p:nvGrpSpPr>
      <p:grpSpPr>
        <a:xfrm>
          <a:off x="0" y="0"/>
          <a:ext cx="0" cy="0"/>
          <a:chOff x="0" y="0"/>
          <a:chExt cx="0" cy="0"/>
        </a:xfrm>
      </p:grpSpPr>
      <p:sp>
        <p:nvSpPr>
          <p:cNvPr id="36" name="Google Shape;36;p25"/>
          <p:cNvSpPr txBox="1"/>
          <p:nvPr>
            <p:ph type="title"/>
          </p:nvPr>
        </p:nvSpPr>
        <p:spPr>
          <a:xfrm>
            <a:off x="457200" y="273050"/>
            <a:ext cx="3008314" cy="1162050"/>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0000FF"/>
              </a:buClr>
              <a:buSzPts val="2000"/>
              <a:buFont typeface="Calibri"/>
              <a:buNone/>
              <a:defRPr b="1" sz="2000">
                <a:solidFill>
                  <a:srgbClr val="0000FF"/>
                </a:solidFill>
              </a:defRPr>
            </a:lvl1pPr>
            <a:lvl2pPr lvl="1" algn="ctr">
              <a:lnSpc>
                <a:spcPct val="100000"/>
              </a:lnSpc>
              <a:spcBef>
                <a:spcPts val="0"/>
              </a:spcBef>
              <a:spcAft>
                <a:spcPts val="0"/>
              </a:spcAft>
              <a:buClr>
                <a:srgbClr val="0070C0"/>
              </a:buClr>
              <a:buSzPts val="1800"/>
              <a:buNone/>
              <a:defRPr/>
            </a:lvl2pPr>
            <a:lvl3pPr lvl="2" algn="ctr">
              <a:lnSpc>
                <a:spcPct val="100000"/>
              </a:lnSpc>
              <a:spcBef>
                <a:spcPts val="0"/>
              </a:spcBef>
              <a:spcAft>
                <a:spcPts val="0"/>
              </a:spcAft>
              <a:buClr>
                <a:srgbClr val="0070C0"/>
              </a:buClr>
              <a:buSzPts val="1800"/>
              <a:buNone/>
              <a:defRPr/>
            </a:lvl3pPr>
            <a:lvl4pPr lvl="3" algn="ctr">
              <a:lnSpc>
                <a:spcPct val="100000"/>
              </a:lnSpc>
              <a:spcBef>
                <a:spcPts val="0"/>
              </a:spcBef>
              <a:spcAft>
                <a:spcPts val="0"/>
              </a:spcAft>
              <a:buClr>
                <a:srgbClr val="0070C0"/>
              </a:buClr>
              <a:buSzPts val="1800"/>
              <a:buNone/>
              <a:defRPr/>
            </a:lvl4pPr>
            <a:lvl5pPr lvl="4" algn="ctr">
              <a:lnSpc>
                <a:spcPct val="100000"/>
              </a:lnSpc>
              <a:spcBef>
                <a:spcPts val="0"/>
              </a:spcBef>
              <a:spcAft>
                <a:spcPts val="0"/>
              </a:spcAft>
              <a:buClr>
                <a:srgbClr val="0070C0"/>
              </a:buClr>
              <a:buSzPts val="1800"/>
              <a:buNone/>
              <a:defRPr/>
            </a:lvl5pPr>
            <a:lvl6pPr lvl="5" algn="ctr">
              <a:lnSpc>
                <a:spcPct val="100000"/>
              </a:lnSpc>
              <a:spcBef>
                <a:spcPts val="0"/>
              </a:spcBef>
              <a:spcAft>
                <a:spcPts val="0"/>
              </a:spcAft>
              <a:buClr>
                <a:srgbClr val="0070C0"/>
              </a:buClr>
              <a:buSzPts val="1800"/>
              <a:buNone/>
              <a:defRPr/>
            </a:lvl6pPr>
            <a:lvl7pPr lvl="6" algn="ctr">
              <a:lnSpc>
                <a:spcPct val="100000"/>
              </a:lnSpc>
              <a:spcBef>
                <a:spcPts val="0"/>
              </a:spcBef>
              <a:spcAft>
                <a:spcPts val="0"/>
              </a:spcAft>
              <a:buClr>
                <a:srgbClr val="0070C0"/>
              </a:buClr>
              <a:buSzPts val="1800"/>
              <a:buNone/>
              <a:defRPr/>
            </a:lvl7pPr>
            <a:lvl8pPr lvl="7" algn="ctr">
              <a:lnSpc>
                <a:spcPct val="100000"/>
              </a:lnSpc>
              <a:spcBef>
                <a:spcPts val="0"/>
              </a:spcBef>
              <a:spcAft>
                <a:spcPts val="0"/>
              </a:spcAft>
              <a:buClr>
                <a:srgbClr val="0070C0"/>
              </a:buClr>
              <a:buSzPts val="1800"/>
              <a:buNone/>
              <a:defRPr/>
            </a:lvl8pPr>
            <a:lvl9pPr lvl="8" algn="ctr">
              <a:lnSpc>
                <a:spcPct val="100000"/>
              </a:lnSpc>
              <a:spcBef>
                <a:spcPts val="0"/>
              </a:spcBef>
              <a:spcAft>
                <a:spcPts val="0"/>
              </a:spcAft>
              <a:buClr>
                <a:srgbClr val="0070C0"/>
              </a:buClr>
              <a:buSzPts val="1800"/>
              <a:buNone/>
              <a:defRPr/>
            </a:lvl9pPr>
          </a:lstStyle>
          <a:p/>
        </p:txBody>
      </p:sp>
      <p:sp>
        <p:nvSpPr>
          <p:cNvPr id="37" name="Google Shape;37;p25"/>
          <p:cNvSpPr txBox="1"/>
          <p:nvPr>
            <p:ph idx="1" type="body"/>
          </p:nvPr>
        </p:nvSpPr>
        <p:spPr>
          <a:xfrm>
            <a:off x="3575050" y="273050"/>
            <a:ext cx="5111750" cy="5853113"/>
          </a:xfrm>
          <a:prstGeom prst="rect">
            <a:avLst/>
          </a:prstGeom>
          <a:noFill/>
          <a:ln>
            <a:noFill/>
          </a:ln>
        </p:spPr>
        <p:txBody>
          <a:bodyPr anchorCtr="0" anchor="t" bIns="45700" lIns="45700" spcFirstLastPara="1" rIns="45700" wrap="square" tIns="45700">
            <a:normAutofit/>
          </a:bodyPr>
          <a:lstStyle>
            <a:lvl1pPr indent="-431800" lvl="0" marL="457200" algn="l">
              <a:lnSpc>
                <a:spcPct val="100000"/>
              </a:lnSpc>
              <a:spcBef>
                <a:spcPts val="700"/>
              </a:spcBef>
              <a:spcAft>
                <a:spcPts val="0"/>
              </a:spcAft>
              <a:buClr>
                <a:srgbClr val="0000FF"/>
              </a:buClr>
              <a:buSzPts val="3200"/>
              <a:buFont typeface="Calibri"/>
              <a:buChar char="▪"/>
              <a:defRPr sz="3200"/>
            </a:lvl1pPr>
            <a:lvl2pPr indent="-431800" lvl="1" marL="914400" algn="l">
              <a:lnSpc>
                <a:spcPct val="100000"/>
              </a:lnSpc>
              <a:spcBef>
                <a:spcPts val="700"/>
              </a:spcBef>
              <a:spcAft>
                <a:spcPts val="0"/>
              </a:spcAft>
              <a:buClr>
                <a:srgbClr val="0000FF"/>
              </a:buClr>
              <a:buSzPts val="3200"/>
              <a:buFont typeface="Calibri"/>
              <a:buChar char="▪"/>
              <a:defRPr sz="3200"/>
            </a:lvl2pPr>
            <a:lvl3pPr indent="-431800" lvl="2" marL="1371600" algn="l">
              <a:lnSpc>
                <a:spcPct val="100000"/>
              </a:lnSpc>
              <a:spcBef>
                <a:spcPts val="700"/>
              </a:spcBef>
              <a:spcAft>
                <a:spcPts val="0"/>
              </a:spcAft>
              <a:buClr>
                <a:srgbClr val="0000FF"/>
              </a:buClr>
              <a:buSzPts val="3200"/>
              <a:buFont typeface="Calibri"/>
              <a:buChar char="▪"/>
              <a:defRPr sz="3200"/>
            </a:lvl3pPr>
            <a:lvl4pPr indent="-431800" lvl="3" marL="1828800" algn="l">
              <a:lnSpc>
                <a:spcPct val="100000"/>
              </a:lnSpc>
              <a:spcBef>
                <a:spcPts val="700"/>
              </a:spcBef>
              <a:spcAft>
                <a:spcPts val="0"/>
              </a:spcAft>
              <a:buClr>
                <a:srgbClr val="0000FF"/>
              </a:buClr>
              <a:buSzPts val="3200"/>
              <a:buFont typeface="Calibri"/>
              <a:buChar char="–"/>
              <a:defRPr sz="3200"/>
            </a:lvl4pPr>
            <a:lvl5pPr indent="-431800" lvl="4" marL="2286000" algn="l">
              <a:lnSpc>
                <a:spcPct val="100000"/>
              </a:lnSpc>
              <a:spcBef>
                <a:spcPts val="700"/>
              </a:spcBef>
              <a:spcAft>
                <a:spcPts val="0"/>
              </a:spcAft>
              <a:buClr>
                <a:srgbClr val="0000FF"/>
              </a:buClr>
              <a:buSzPts val="3200"/>
              <a:buFont typeface="Calibri"/>
              <a:buChar char="»"/>
              <a:defRPr sz="3200"/>
            </a:lvl5pPr>
            <a:lvl6pPr indent="-342900" lvl="5" marL="2743200" algn="l">
              <a:lnSpc>
                <a:spcPct val="100000"/>
              </a:lnSpc>
              <a:spcBef>
                <a:spcPts val="400"/>
              </a:spcBef>
              <a:spcAft>
                <a:spcPts val="0"/>
              </a:spcAft>
              <a:buSzPts val="1800"/>
              <a:buChar char="•"/>
              <a:defRPr/>
            </a:lvl6pPr>
            <a:lvl7pPr indent="-342900" lvl="6" marL="3200400" algn="l">
              <a:lnSpc>
                <a:spcPct val="100000"/>
              </a:lnSpc>
              <a:spcBef>
                <a:spcPts val="400"/>
              </a:spcBef>
              <a:spcAft>
                <a:spcPts val="0"/>
              </a:spcAft>
              <a:buSzPts val="1800"/>
              <a:buChar char="•"/>
              <a:defRPr/>
            </a:lvl7pPr>
            <a:lvl8pPr indent="-342900" lvl="7" marL="3657600" algn="l">
              <a:lnSpc>
                <a:spcPct val="100000"/>
              </a:lnSpc>
              <a:spcBef>
                <a:spcPts val="400"/>
              </a:spcBef>
              <a:spcAft>
                <a:spcPts val="0"/>
              </a:spcAft>
              <a:buSzPts val="1800"/>
              <a:buChar char="•"/>
              <a:defRPr/>
            </a:lvl8pPr>
            <a:lvl9pPr indent="-342900" lvl="8" marL="4114800" algn="l">
              <a:lnSpc>
                <a:spcPct val="100000"/>
              </a:lnSpc>
              <a:spcBef>
                <a:spcPts val="400"/>
              </a:spcBef>
              <a:spcAft>
                <a:spcPts val="0"/>
              </a:spcAft>
              <a:buSzPts val="1800"/>
              <a:buChar char="•"/>
              <a:defRPr/>
            </a:lvl9pPr>
          </a:lstStyle>
          <a:p/>
        </p:txBody>
      </p:sp>
      <p:sp>
        <p:nvSpPr>
          <p:cNvPr id="38" name="Google Shape;38;p25"/>
          <p:cNvSpPr txBox="1"/>
          <p:nvPr>
            <p:ph idx="2" type="body"/>
          </p:nvPr>
        </p:nvSpPr>
        <p:spPr>
          <a:xfrm>
            <a:off x="457199" y="1435100"/>
            <a:ext cx="3008315" cy="4691063"/>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SzPts val="1800"/>
              <a:buChar char="▪"/>
              <a:defRPr/>
            </a:lvl1pPr>
            <a:lvl2pPr indent="-342900" lvl="1" marL="914400" algn="l">
              <a:lnSpc>
                <a:spcPct val="100000"/>
              </a:lnSpc>
              <a:spcBef>
                <a:spcPts val="400"/>
              </a:spcBef>
              <a:spcAft>
                <a:spcPts val="0"/>
              </a:spcAft>
              <a:buSzPts val="1800"/>
              <a:buChar char="▪"/>
              <a:defRPr/>
            </a:lvl2pPr>
            <a:lvl3pPr indent="-342900" lvl="2" marL="1371600" algn="l">
              <a:lnSpc>
                <a:spcPct val="100000"/>
              </a:lnSpc>
              <a:spcBef>
                <a:spcPts val="4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342900" lvl="4" marL="2286000" algn="l">
              <a:lnSpc>
                <a:spcPct val="100000"/>
              </a:lnSpc>
              <a:spcBef>
                <a:spcPts val="400"/>
              </a:spcBef>
              <a:spcAft>
                <a:spcPts val="0"/>
              </a:spcAft>
              <a:buSzPts val="1800"/>
              <a:buChar char="»"/>
              <a:defRPr/>
            </a:lvl5pPr>
            <a:lvl6pPr indent="-342900" lvl="5" marL="2743200" algn="l">
              <a:lnSpc>
                <a:spcPct val="100000"/>
              </a:lnSpc>
              <a:spcBef>
                <a:spcPts val="400"/>
              </a:spcBef>
              <a:spcAft>
                <a:spcPts val="0"/>
              </a:spcAft>
              <a:buSzPts val="1800"/>
              <a:buChar char="•"/>
              <a:defRPr/>
            </a:lvl6pPr>
            <a:lvl7pPr indent="-342900" lvl="6" marL="3200400" algn="l">
              <a:lnSpc>
                <a:spcPct val="100000"/>
              </a:lnSpc>
              <a:spcBef>
                <a:spcPts val="400"/>
              </a:spcBef>
              <a:spcAft>
                <a:spcPts val="0"/>
              </a:spcAft>
              <a:buSzPts val="1800"/>
              <a:buChar char="•"/>
              <a:defRPr/>
            </a:lvl7pPr>
            <a:lvl8pPr indent="-342900" lvl="7" marL="3657600" algn="l">
              <a:lnSpc>
                <a:spcPct val="100000"/>
              </a:lnSpc>
              <a:spcBef>
                <a:spcPts val="400"/>
              </a:spcBef>
              <a:spcAft>
                <a:spcPts val="0"/>
              </a:spcAft>
              <a:buSzPts val="1800"/>
              <a:buChar char="•"/>
              <a:defRPr/>
            </a:lvl8pPr>
            <a:lvl9pPr indent="-342900" lvl="8" marL="4114800" algn="l">
              <a:lnSpc>
                <a:spcPct val="100000"/>
              </a:lnSpc>
              <a:spcBef>
                <a:spcPts val="400"/>
              </a:spcBef>
              <a:spcAft>
                <a:spcPts val="0"/>
              </a:spcAft>
              <a:buSzPts val="1800"/>
              <a:buChar char="•"/>
              <a:defRPr/>
            </a:lvl9pPr>
          </a:lstStyle>
          <a:p/>
        </p:txBody>
      </p:sp>
      <p:sp>
        <p:nvSpPr>
          <p:cNvPr id="39" name="Google Shape;39;p25"/>
          <p:cNvSpPr txBox="1"/>
          <p:nvPr>
            <p:ph idx="12" type="sldNum"/>
          </p:nvPr>
        </p:nvSpPr>
        <p:spPr>
          <a:xfrm>
            <a:off x="8428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b="0" sz="1200"/>
            </a:lvl1pPr>
            <a:lvl2pPr indent="0" lvl="1" marL="0" marR="0" algn="r">
              <a:lnSpc>
                <a:spcPct val="100000"/>
              </a:lnSpc>
              <a:spcBef>
                <a:spcPts val="0"/>
              </a:spcBef>
              <a:spcAft>
                <a:spcPts val="0"/>
              </a:spcAft>
              <a:buClr>
                <a:srgbClr val="888888"/>
              </a:buClr>
              <a:buSzPts val="1200"/>
              <a:buFont typeface="Calibri"/>
              <a:buNone/>
              <a:defRPr b="0" sz="1200"/>
            </a:lvl2pPr>
            <a:lvl3pPr indent="0" lvl="2" marL="0" marR="0" algn="r">
              <a:lnSpc>
                <a:spcPct val="100000"/>
              </a:lnSpc>
              <a:spcBef>
                <a:spcPts val="0"/>
              </a:spcBef>
              <a:spcAft>
                <a:spcPts val="0"/>
              </a:spcAft>
              <a:buClr>
                <a:srgbClr val="888888"/>
              </a:buClr>
              <a:buSzPts val="1200"/>
              <a:buFont typeface="Calibri"/>
              <a:buNone/>
              <a:defRPr b="0" sz="1200"/>
            </a:lvl3pPr>
            <a:lvl4pPr indent="0" lvl="3" marL="0" marR="0" algn="r">
              <a:lnSpc>
                <a:spcPct val="100000"/>
              </a:lnSpc>
              <a:spcBef>
                <a:spcPts val="0"/>
              </a:spcBef>
              <a:spcAft>
                <a:spcPts val="0"/>
              </a:spcAft>
              <a:buClr>
                <a:srgbClr val="888888"/>
              </a:buClr>
              <a:buSzPts val="1200"/>
              <a:buFont typeface="Calibri"/>
              <a:buNone/>
              <a:defRPr b="0" sz="1200"/>
            </a:lvl4pPr>
            <a:lvl5pPr indent="0" lvl="4" marL="0" marR="0" algn="r">
              <a:lnSpc>
                <a:spcPct val="100000"/>
              </a:lnSpc>
              <a:spcBef>
                <a:spcPts val="0"/>
              </a:spcBef>
              <a:spcAft>
                <a:spcPts val="0"/>
              </a:spcAft>
              <a:buClr>
                <a:srgbClr val="888888"/>
              </a:buClr>
              <a:buSzPts val="1200"/>
              <a:buFont typeface="Calibri"/>
              <a:buNone/>
              <a:defRPr b="0" sz="1200"/>
            </a:lvl5pPr>
            <a:lvl6pPr indent="0" lvl="5" marL="0" marR="0" algn="r">
              <a:lnSpc>
                <a:spcPct val="100000"/>
              </a:lnSpc>
              <a:spcBef>
                <a:spcPts val="0"/>
              </a:spcBef>
              <a:spcAft>
                <a:spcPts val="0"/>
              </a:spcAft>
              <a:buClr>
                <a:srgbClr val="888888"/>
              </a:buClr>
              <a:buSzPts val="1200"/>
              <a:buFont typeface="Calibri"/>
              <a:buNone/>
              <a:defRPr b="0" sz="1200"/>
            </a:lvl6pPr>
            <a:lvl7pPr indent="0" lvl="6" marL="0" marR="0" algn="r">
              <a:lnSpc>
                <a:spcPct val="100000"/>
              </a:lnSpc>
              <a:spcBef>
                <a:spcPts val="0"/>
              </a:spcBef>
              <a:spcAft>
                <a:spcPts val="0"/>
              </a:spcAft>
              <a:buClr>
                <a:srgbClr val="888888"/>
              </a:buClr>
              <a:buSzPts val="1200"/>
              <a:buFont typeface="Calibri"/>
              <a:buNone/>
              <a:defRPr b="0" sz="1200"/>
            </a:lvl7pPr>
            <a:lvl8pPr indent="0" lvl="7" marL="0" marR="0" algn="r">
              <a:lnSpc>
                <a:spcPct val="100000"/>
              </a:lnSpc>
              <a:spcBef>
                <a:spcPts val="0"/>
              </a:spcBef>
              <a:spcAft>
                <a:spcPts val="0"/>
              </a:spcAft>
              <a:buClr>
                <a:srgbClr val="888888"/>
              </a:buClr>
              <a:buSzPts val="1200"/>
              <a:buFont typeface="Calibri"/>
              <a:buNone/>
              <a:defRPr b="0" sz="1200"/>
            </a:lvl8pPr>
            <a:lvl9pPr indent="0" lvl="8" marL="0" marR="0" algn="r">
              <a:lnSpc>
                <a:spcPct val="100000"/>
              </a:lnSpc>
              <a:spcBef>
                <a:spcPts val="0"/>
              </a:spcBef>
              <a:spcAft>
                <a:spcPts val="0"/>
              </a:spcAft>
              <a:buClr>
                <a:srgbClr val="888888"/>
              </a:buClr>
              <a:buSzPts val="1200"/>
              <a:buFont typeface="Calibri"/>
              <a:buNone/>
              <a:defRPr b="0" sz="1200"/>
            </a:lvl9pPr>
          </a:lstStyle>
          <a:p>
            <a:pPr indent="0" lvl="0" marL="0" rtl="0" algn="r">
              <a:spcBef>
                <a:spcPts val="0"/>
              </a:spcBef>
              <a:spcAft>
                <a:spcPts val="0"/>
              </a:spcAft>
              <a:buNone/>
            </a:pPr>
            <a:fld id="{00000000-1234-1234-1234-123412341234}" type="slidenum">
              <a:rPr lang="en-US"/>
              <a:t>‹#›</a:t>
            </a:fld>
            <a:endParaRPr b="1" sz="16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40" name="Shape 40"/>
        <p:cNvGrpSpPr/>
        <p:nvPr/>
      </p:nvGrpSpPr>
      <p:grpSpPr>
        <a:xfrm>
          <a:off x="0" y="0"/>
          <a:ext cx="0" cy="0"/>
          <a:chOff x="0" y="0"/>
          <a:chExt cx="0" cy="0"/>
        </a:xfrm>
      </p:grpSpPr>
      <p:sp>
        <p:nvSpPr>
          <p:cNvPr id="41" name="Google Shape;41;p26"/>
          <p:cNvSpPr txBox="1"/>
          <p:nvPr>
            <p:ph type="title"/>
          </p:nvPr>
        </p:nvSpPr>
        <p:spPr>
          <a:xfrm>
            <a:off x="1792288" y="4800600"/>
            <a:ext cx="5486401" cy="566738"/>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0000FF"/>
              </a:buClr>
              <a:buSzPts val="2000"/>
              <a:buFont typeface="Calibri"/>
              <a:buNone/>
              <a:defRPr b="1" sz="2000">
                <a:solidFill>
                  <a:srgbClr val="0000FF"/>
                </a:solidFill>
              </a:defRPr>
            </a:lvl1pPr>
            <a:lvl2pPr lvl="1" algn="ctr">
              <a:lnSpc>
                <a:spcPct val="100000"/>
              </a:lnSpc>
              <a:spcBef>
                <a:spcPts val="0"/>
              </a:spcBef>
              <a:spcAft>
                <a:spcPts val="0"/>
              </a:spcAft>
              <a:buClr>
                <a:srgbClr val="0070C0"/>
              </a:buClr>
              <a:buSzPts val="1800"/>
              <a:buNone/>
              <a:defRPr/>
            </a:lvl2pPr>
            <a:lvl3pPr lvl="2" algn="ctr">
              <a:lnSpc>
                <a:spcPct val="100000"/>
              </a:lnSpc>
              <a:spcBef>
                <a:spcPts val="0"/>
              </a:spcBef>
              <a:spcAft>
                <a:spcPts val="0"/>
              </a:spcAft>
              <a:buClr>
                <a:srgbClr val="0070C0"/>
              </a:buClr>
              <a:buSzPts val="1800"/>
              <a:buNone/>
              <a:defRPr/>
            </a:lvl3pPr>
            <a:lvl4pPr lvl="3" algn="ctr">
              <a:lnSpc>
                <a:spcPct val="100000"/>
              </a:lnSpc>
              <a:spcBef>
                <a:spcPts val="0"/>
              </a:spcBef>
              <a:spcAft>
                <a:spcPts val="0"/>
              </a:spcAft>
              <a:buClr>
                <a:srgbClr val="0070C0"/>
              </a:buClr>
              <a:buSzPts val="1800"/>
              <a:buNone/>
              <a:defRPr/>
            </a:lvl4pPr>
            <a:lvl5pPr lvl="4" algn="ctr">
              <a:lnSpc>
                <a:spcPct val="100000"/>
              </a:lnSpc>
              <a:spcBef>
                <a:spcPts val="0"/>
              </a:spcBef>
              <a:spcAft>
                <a:spcPts val="0"/>
              </a:spcAft>
              <a:buClr>
                <a:srgbClr val="0070C0"/>
              </a:buClr>
              <a:buSzPts val="1800"/>
              <a:buNone/>
              <a:defRPr/>
            </a:lvl5pPr>
            <a:lvl6pPr lvl="5" algn="ctr">
              <a:lnSpc>
                <a:spcPct val="100000"/>
              </a:lnSpc>
              <a:spcBef>
                <a:spcPts val="0"/>
              </a:spcBef>
              <a:spcAft>
                <a:spcPts val="0"/>
              </a:spcAft>
              <a:buClr>
                <a:srgbClr val="0070C0"/>
              </a:buClr>
              <a:buSzPts val="1800"/>
              <a:buNone/>
              <a:defRPr/>
            </a:lvl6pPr>
            <a:lvl7pPr lvl="6" algn="ctr">
              <a:lnSpc>
                <a:spcPct val="100000"/>
              </a:lnSpc>
              <a:spcBef>
                <a:spcPts val="0"/>
              </a:spcBef>
              <a:spcAft>
                <a:spcPts val="0"/>
              </a:spcAft>
              <a:buClr>
                <a:srgbClr val="0070C0"/>
              </a:buClr>
              <a:buSzPts val="1800"/>
              <a:buNone/>
              <a:defRPr/>
            </a:lvl7pPr>
            <a:lvl8pPr lvl="7" algn="ctr">
              <a:lnSpc>
                <a:spcPct val="100000"/>
              </a:lnSpc>
              <a:spcBef>
                <a:spcPts val="0"/>
              </a:spcBef>
              <a:spcAft>
                <a:spcPts val="0"/>
              </a:spcAft>
              <a:buClr>
                <a:srgbClr val="0070C0"/>
              </a:buClr>
              <a:buSzPts val="1800"/>
              <a:buNone/>
              <a:defRPr/>
            </a:lvl8pPr>
            <a:lvl9pPr lvl="8" algn="ctr">
              <a:lnSpc>
                <a:spcPct val="100000"/>
              </a:lnSpc>
              <a:spcBef>
                <a:spcPts val="0"/>
              </a:spcBef>
              <a:spcAft>
                <a:spcPts val="0"/>
              </a:spcAft>
              <a:buClr>
                <a:srgbClr val="0070C0"/>
              </a:buClr>
              <a:buSzPts val="1800"/>
              <a:buNone/>
              <a:defRPr/>
            </a:lvl9pPr>
          </a:lstStyle>
          <a:p/>
        </p:txBody>
      </p:sp>
      <p:sp>
        <p:nvSpPr>
          <p:cNvPr id="42" name="Google Shape;42;p26"/>
          <p:cNvSpPr/>
          <p:nvPr>
            <p:ph idx="2" type="pic"/>
          </p:nvPr>
        </p:nvSpPr>
        <p:spPr>
          <a:xfrm>
            <a:off x="1792288" y="612775"/>
            <a:ext cx="5486401" cy="4114800"/>
          </a:xfrm>
          <a:prstGeom prst="rect">
            <a:avLst/>
          </a:prstGeom>
          <a:noFill/>
          <a:ln>
            <a:noFill/>
          </a:ln>
        </p:spPr>
      </p:sp>
      <p:sp>
        <p:nvSpPr>
          <p:cNvPr id="43" name="Google Shape;43;p26"/>
          <p:cNvSpPr txBox="1"/>
          <p:nvPr>
            <p:ph idx="1" type="body"/>
          </p:nvPr>
        </p:nvSpPr>
        <p:spPr>
          <a:xfrm>
            <a:off x="1792288" y="5367337"/>
            <a:ext cx="5486401" cy="804863"/>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300"/>
              </a:spcBef>
              <a:spcAft>
                <a:spcPts val="0"/>
              </a:spcAft>
              <a:buClr>
                <a:srgbClr val="000000"/>
              </a:buClr>
              <a:buSzPts val="1400"/>
              <a:buFont typeface="Calibri"/>
              <a:buNone/>
              <a:defRPr sz="1400"/>
            </a:lvl1pPr>
            <a:lvl2pPr indent="-228600" lvl="1" marL="914400" algn="l">
              <a:lnSpc>
                <a:spcPct val="100000"/>
              </a:lnSpc>
              <a:spcBef>
                <a:spcPts val="300"/>
              </a:spcBef>
              <a:spcAft>
                <a:spcPts val="0"/>
              </a:spcAft>
              <a:buClr>
                <a:srgbClr val="000000"/>
              </a:buClr>
              <a:buSzPts val="1400"/>
              <a:buFont typeface="Calibri"/>
              <a:buNone/>
              <a:defRPr sz="1400"/>
            </a:lvl2pPr>
            <a:lvl3pPr indent="-228600" lvl="2" marL="1371600" algn="l">
              <a:lnSpc>
                <a:spcPct val="100000"/>
              </a:lnSpc>
              <a:spcBef>
                <a:spcPts val="300"/>
              </a:spcBef>
              <a:spcAft>
                <a:spcPts val="0"/>
              </a:spcAft>
              <a:buClr>
                <a:srgbClr val="000000"/>
              </a:buClr>
              <a:buSzPts val="1400"/>
              <a:buFont typeface="Calibri"/>
              <a:buNone/>
              <a:defRPr sz="1400"/>
            </a:lvl3pPr>
            <a:lvl4pPr indent="-228600" lvl="3" marL="1828800" algn="l">
              <a:lnSpc>
                <a:spcPct val="100000"/>
              </a:lnSpc>
              <a:spcBef>
                <a:spcPts val="300"/>
              </a:spcBef>
              <a:spcAft>
                <a:spcPts val="0"/>
              </a:spcAft>
              <a:buClr>
                <a:srgbClr val="000000"/>
              </a:buClr>
              <a:buSzPts val="1400"/>
              <a:buFont typeface="Calibri"/>
              <a:buNone/>
              <a:defRPr sz="1400"/>
            </a:lvl4pPr>
            <a:lvl5pPr indent="-228600" lvl="4" marL="2286000" algn="l">
              <a:lnSpc>
                <a:spcPct val="100000"/>
              </a:lnSpc>
              <a:spcBef>
                <a:spcPts val="300"/>
              </a:spcBef>
              <a:spcAft>
                <a:spcPts val="0"/>
              </a:spcAft>
              <a:buClr>
                <a:srgbClr val="000000"/>
              </a:buClr>
              <a:buSzPts val="1400"/>
              <a:buFont typeface="Calibri"/>
              <a:buNone/>
              <a:defRPr sz="1400"/>
            </a:lvl5pPr>
            <a:lvl6pPr indent="-342900" lvl="5" marL="2743200" algn="l">
              <a:lnSpc>
                <a:spcPct val="100000"/>
              </a:lnSpc>
              <a:spcBef>
                <a:spcPts val="400"/>
              </a:spcBef>
              <a:spcAft>
                <a:spcPts val="0"/>
              </a:spcAft>
              <a:buSzPts val="1800"/>
              <a:buChar char="•"/>
              <a:defRPr/>
            </a:lvl6pPr>
            <a:lvl7pPr indent="-342900" lvl="6" marL="3200400" algn="l">
              <a:lnSpc>
                <a:spcPct val="100000"/>
              </a:lnSpc>
              <a:spcBef>
                <a:spcPts val="400"/>
              </a:spcBef>
              <a:spcAft>
                <a:spcPts val="0"/>
              </a:spcAft>
              <a:buSzPts val="1800"/>
              <a:buChar char="•"/>
              <a:defRPr/>
            </a:lvl7pPr>
            <a:lvl8pPr indent="-342900" lvl="7" marL="3657600" algn="l">
              <a:lnSpc>
                <a:spcPct val="100000"/>
              </a:lnSpc>
              <a:spcBef>
                <a:spcPts val="400"/>
              </a:spcBef>
              <a:spcAft>
                <a:spcPts val="0"/>
              </a:spcAft>
              <a:buSzPts val="1800"/>
              <a:buChar char="•"/>
              <a:defRPr/>
            </a:lvl8pPr>
            <a:lvl9pPr indent="-342900" lvl="8" marL="4114800" algn="l">
              <a:lnSpc>
                <a:spcPct val="100000"/>
              </a:lnSpc>
              <a:spcBef>
                <a:spcPts val="400"/>
              </a:spcBef>
              <a:spcAft>
                <a:spcPts val="0"/>
              </a:spcAft>
              <a:buSzPts val="1800"/>
              <a:buChar char="•"/>
              <a:defRPr/>
            </a:lvl9pPr>
          </a:lstStyle>
          <a:p/>
        </p:txBody>
      </p:sp>
      <p:sp>
        <p:nvSpPr>
          <p:cNvPr id="44" name="Google Shape;44;p26"/>
          <p:cNvSpPr txBox="1"/>
          <p:nvPr>
            <p:ph idx="12" type="sldNum"/>
          </p:nvPr>
        </p:nvSpPr>
        <p:spPr>
          <a:xfrm>
            <a:off x="8428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b="0" sz="1200"/>
            </a:lvl1pPr>
            <a:lvl2pPr indent="0" lvl="1" marL="0" marR="0" algn="r">
              <a:lnSpc>
                <a:spcPct val="100000"/>
              </a:lnSpc>
              <a:spcBef>
                <a:spcPts val="0"/>
              </a:spcBef>
              <a:spcAft>
                <a:spcPts val="0"/>
              </a:spcAft>
              <a:buClr>
                <a:srgbClr val="888888"/>
              </a:buClr>
              <a:buSzPts val="1200"/>
              <a:buFont typeface="Calibri"/>
              <a:buNone/>
              <a:defRPr b="0" sz="1200"/>
            </a:lvl2pPr>
            <a:lvl3pPr indent="0" lvl="2" marL="0" marR="0" algn="r">
              <a:lnSpc>
                <a:spcPct val="100000"/>
              </a:lnSpc>
              <a:spcBef>
                <a:spcPts val="0"/>
              </a:spcBef>
              <a:spcAft>
                <a:spcPts val="0"/>
              </a:spcAft>
              <a:buClr>
                <a:srgbClr val="888888"/>
              </a:buClr>
              <a:buSzPts val="1200"/>
              <a:buFont typeface="Calibri"/>
              <a:buNone/>
              <a:defRPr b="0" sz="1200"/>
            </a:lvl3pPr>
            <a:lvl4pPr indent="0" lvl="3" marL="0" marR="0" algn="r">
              <a:lnSpc>
                <a:spcPct val="100000"/>
              </a:lnSpc>
              <a:spcBef>
                <a:spcPts val="0"/>
              </a:spcBef>
              <a:spcAft>
                <a:spcPts val="0"/>
              </a:spcAft>
              <a:buClr>
                <a:srgbClr val="888888"/>
              </a:buClr>
              <a:buSzPts val="1200"/>
              <a:buFont typeface="Calibri"/>
              <a:buNone/>
              <a:defRPr b="0" sz="1200"/>
            </a:lvl4pPr>
            <a:lvl5pPr indent="0" lvl="4" marL="0" marR="0" algn="r">
              <a:lnSpc>
                <a:spcPct val="100000"/>
              </a:lnSpc>
              <a:spcBef>
                <a:spcPts val="0"/>
              </a:spcBef>
              <a:spcAft>
                <a:spcPts val="0"/>
              </a:spcAft>
              <a:buClr>
                <a:srgbClr val="888888"/>
              </a:buClr>
              <a:buSzPts val="1200"/>
              <a:buFont typeface="Calibri"/>
              <a:buNone/>
              <a:defRPr b="0" sz="1200"/>
            </a:lvl5pPr>
            <a:lvl6pPr indent="0" lvl="5" marL="0" marR="0" algn="r">
              <a:lnSpc>
                <a:spcPct val="100000"/>
              </a:lnSpc>
              <a:spcBef>
                <a:spcPts val="0"/>
              </a:spcBef>
              <a:spcAft>
                <a:spcPts val="0"/>
              </a:spcAft>
              <a:buClr>
                <a:srgbClr val="888888"/>
              </a:buClr>
              <a:buSzPts val="1200"/>
              <a:buFont typeface="Calibri"/>
              <a:buNone/>
              <a:defRPr b="0" sz="1200"/>
            </a:lvl6pPr>
            <a:lvl7pPr indent="0" lvl="6" marL="0" marR="0" algn="r">
              <a:lnSpc>
                <a:spcPct val="100000"/>
              </a:lnSpc>
              <a:spcBef>
                <a:spcPts val="0"/>
              </a:spcBef>
              <a:spcAft>
                <a:spcPts val="0"/>
              </a:spcAft>
              <a:buClr>
                <a:srgbClr val="888888"/>
              </a:buClr>
              <a:buSzPts val="1200"/>
              <a:buFont typeface="Calibri"/>
              <a:buNone/>
              <a:defRPr b="0" sz="1200"/>
            </a:lvl7pPr>
            <a:lvl8pPr indent="0" lvl="7" marL="0" marR="0" algn="r">
              <a:lnSpc>
                <a:spcPct val="100000"/>
              </a:lnSpc>
              <a:spcBef>
                <a:spcPts val="0"/>
              </a:spcBef>
              <a:spcAft>
                <a:spcPts val="0"/>
              </a:spcAft>
              <a:buClr>
                <a:srgbClr val="888888"/>
              </a:buClr>
              <a:buSzPts val="1200"/>
              <a:buFont typeface="Calibri"/>
              <a:buNone/>
              <a:defRPr b="0" sz="1200"/>
            </a:lvl8pPr>
            <a:lvl9pPr indent="0" lvl="8" marL="0" marR="0" algn="r">
              <a:lnSpc>
                <a:spcPct val="100000"/>
              </a:lnSpc>
              <a:spcBef>
                <a:spcPts val="0"/>
              </a:spcBef>
              <a:spcAft>
                <a:spcPts val="0"/>
              </a:spcAft>
              <a:buClr>
                <a:srgbClr val="888888"/>
              </a:buClr>
              <a:buSzPts val="1200"/>
              <a:buFont typeface="Calibri"/>
              <a:buNone/>
              <a:defRPr b="0" sz="1200"/>
            </a:lvl9pPr>
          </a:lstStyle>
          <a:p>
            <a:pPr indent="0" lvl="0" marL="0" rtl="0" algn="r">
              <a:spcBef>
                <a:spcPts val="0"/>
              </a:spcBef>
              <a:spcAft>
                <a:spcPts val="0"/>
              </a:spcAft>
              <a:buNone/>
            </a:pPr>
            <a:fld id="{00000000-1234-1234-1234-123412341234}" type="slidenum">
              <a:rPr lang="en-US"/>
              <a:t>‹#›</a:t>
            </a:fld>
            <a:endParaRPr b="1" sz="160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457200" y="120651"/>
            <a:ext cx="8229600" cy="715963"/>
          </a:xfrm>
          <a:prstGeom prst="rect">
            <a:avLst/>
          </a:prstGeom>
          <a:noFill/>
          <a:ln>
            <a:noFill/>
          </a:ln>
        </p:spPr>
        <p:txBody>
          <a:bodyPr anchorCtr="0" anchor="ctr" bIns="45700" lIns="45700" spcFirstLastPara="1" rIns="45700" wrap="square" tIns="45700">
            <a:normAutofit/>
          </a:bodyPr>
          <a:lstStyle>
            <a:lvl1pPr lvl="0" marR="0" rtl="0" algn="ctr">
              <a:lnSpc>
                <a:spcPct val="100000"/>
              </a:lnSpc>
              <a:spcBef>
                <a:spcPts val="0"/>
              </a:spcBef>
              <a:spcAft>
                <a:spcPts val="0"/>
              </a:spcAft>
              <a:buClr>
                <a:srgbClr val="0070C0"/>
              </a:buClr>
              <a:buSzPts val="3200"/>
              <a:buFont typeface="Calibri"/>
              <a:buNone/>
              <a:defRPr b="0" i="0" sz="3200" u="none" cap="none" strike="noStrike">
                <a:solidFill>
                  <a:srgbClr val="0070C0"/>
                </a:solidFill>
                <a:latin typeface="Calibri"/>
                <a:ea typeface="Calibri"/>
                <a:cs typeface="Calibri"/>
                <a:sym typeface="Calibri"/>
              </a:defRPr>
            </a:lvl1pPr>
            <a:lvl2pPr lvl="1" marR="0" rtl="0" algn="ctr">
              <a:lnSpc>
                <a:spcPct val="100000"/>
              </a:lnSpc>
              <a:spcBef>
                <a:spcPts val="0"/>
              </a:spcBef>
              <a:spcAft>
                <a:spcPts val="0"/>
              </a:spcAft>
              <a:buClr>
                <a:srgbClr val="0070C0"/>
              </a:buClr>
              <a:buSzPts val="3200"/>
              <a:buFont typeface="Calibri"/>
              <a:buNone/>
              <a:defRPr b="0" i="0" sz="3200" u="none" cap="none" strike="noStrike">
                <a:solidFill>
                  <a:srgbClr val="0070C0"/>
                </a:solidFill>
                <a:latin typeface="Calibri"/>
                <a:ea typeface="Calibri"/>
                <a:cs typeface="Calibri"/>
                <a:sym typeface="Calibri"/>
              </a:defRPr>
            </a:lvl2pPr>
            <a:lvl3pPr lvl="2" marR="0" rtl="0" algn="ctr">
              <a:lnSpc>
                <a:spcPct val="100000"/>
              </a:lnSpc>
              <a:spcBef>
                <a:spcPts val="0"/>
              </a:spcBef>
              <a:spcAft>
                <a:spcPts val="0"/>
              </a:spcAft>
              <a:buClr>
                <a:srgbClr val="0070C0"/>
              </a:buClr>
              <a:buSzPts val="3200"/>
              <a:buFont typeface="Calibri"/>
              <a:buNone/>
              <a:defRPr b="0" i="0" sz="3200" u="none" cap="none" strike="noStrike">
                <a:solidFill>
                  <a:srgbClr val="0070C0"/>
                </a:solidFill>
                <a:latin typeface="Calibri"/>
                <a:ea typeface="Calibri"/>
                <a:cs typeface="Calibri"/>
                <a:sym typeface="Calibri"/>
              </a:defRPr>
            </a:lvl3pPr>
            <a:lvl4pPr lvl="3" marR="0" rtl="0" algn="ctr">
              <a:lnSpc>
                <a:spcPct val="100000"/>
              </a:lnSpc>
              <a:spcBef>
                <a:spcPts val="0"/>
              </a:spcBef>
              <a:spcAft>
                <a:spcPts val="0"/>
              </a:spcAft>
              <a:buClr>
                <a:srgbClr val="0070C0"/>
              </a:buClr>
              <a:buSzPts val="3200"/>
              <a:buFont typeface="Calibri"/>
              <a:buNone/>
              <a:defRPr b="0" i="0" sz="3200" u="none" cap="none" strike="noStrike">
                <a:solidFill>
                  <a:srgbClr val="0070C0"/>
                </a:solidFill>
                <a:latin typeface="Calibri"/>
                <a:ea typeface="Calibri"/>
                <a:cs typeface="Calibri"/>
                <a:sym typeface="Calibri"/>
              </a:defRPr>
            </a:lvl4pPr>
            <a:lvl5pPr lvl="4" marR="0" rtl="0" algn="ctr">
              <a:lnSpc>
                <a:spcPct val="100000"/>
              </a:lnSpc>
              <a:spcBef>
                <a:spcPts val="0"/>
              </a:spcBef>
              <a:spcAft>
                <a:spcPts val="0"/>
              </a:spcAft>
              <a:buClr>
                <a:srgbClr val="0070C0"/>
              </a:buClr>
              <a:buSzPts val="3200"/>
              <a:buFont typeface="Calibri"/>
              <a:buNone/>
              <a:defRPr b="0" i="0" sz="3200" u="none" cap="none" strike="noStrike">
                <a:solidFill>
                  <a:srgbClr val="0070C0"/>
                </a:solidFill>
                <a:latin typeface="Calibri"/>
                <a:ea typeface="Calibri"/>
                <a:cs typeface="Calibri"/>
                <a:sym typeface="Calibri"/>
              </a:defRPr>
            </a:lvl5pPr>
            <a:lvl6pPr lvl="5" marR="0" rtl="0" algn="ctr">
              <a:lnSpc>
                <a:spcPct val="100000"/>
              </a:lnSpc>
              <a:spcBef>
                <a:spcPts val="0"/>
              </a:spcBef>
              <a:spcAft>
                <a:spcPts val="0"/>
              </a:spcAft>
              <a:buClr>
                <a:srgbClr val="0070C0"/>
              </a:buClr>
              <a:buSzPts val="3200"/>
              <a:buFont typeface="Calibri"/>
              <a:buNone/>
              <a:defRPr b="0" i="0" sz="3200" u="none" cap="none" strike="noStrike">
                <a:solidFill>
                  <a:srgbClr val="0070C0"/>
                </a:solidFill>
                <a:latin typeface="Calibri"/>
                <a:ea typeface="Calibri"/>
                <a:cs typeface="Calibri"/>
                <a:sym typeface="Calibri"/>
              </a:defRPr>
            </a:lvl6pPr>
            <a:lvl7pPr lvl="6" marR="0" rtl="0" algn="ctr">
              <a:lnSpc>
                <a:spcPct val="100000"/>
              </a:lnSpc>
              <a:spcBef>
                <a:spcPts val="0"/>
              </a:spcBef>
              <a:spcAft>
                <a:spcPts val="0"/>
              </a:spcAft>
              <a:buClr>
                <a:srgbClr val="0070C0"/>
              </a:buClr>
              <a:buSzPts val="3200"/>
              <a:buFont typeface="Calibri"/>
              <a:buNone/>
              <a:defRPr b="0" i="0" sz="3200" u="none" cap="none" strike="noStrike">
                <a:solidFill>
                  <a:srgbClr val="0070C0"/>
                </a:solidFill>
                <a:latin typeface="Calibri"/>
                <a:ea typeface="Calibri"/>
                <a:cs typeface="Calibri"/>
                <a:sym typeface="Calibri"/>
              </a:defRPr>
            </a:lvl7pPr>
            <a:lvl8pPr lvl="7" marR="0" rtl="0" algn="ctr">
              <a:lnSpc>
                <a:spcPct val="100000"/>
              </a:lnSpc>
              <a:spcBef>
                <a:spcPts val="0"/>
              </a:spcBef>
              <a:spcAft>
                <a:spcPts val="0"/>
              </a:spcAft>
              <a:buClr>
                <a:srgbClr val="0070C0"/>
              </a:buClr>
              <a:buSzPts val="3200"/>
              <a:buFont typeface="Calibri"/>
              <a:buNone/>
              <a:defRPr b="0" i="0" sz="3200" u="none" cap="none" strike="noStrike">
                <a:solidFill>
                  <a:srgbClr val="0070C0"/>
                </a:solidFill>
                <a:latin typeface="Calibri"/>
                <a:ea typeface="Calibri"/>
                <a:cs typeface="Calibri"/>
                <a:sym typeface="Calibri"/>
              </a:defRPr>
            </a:lvl8pPr>
            <a:lvl9pPr lvl="8" marR="0" rtl="0" algn="ctr">
              <a:lnSpc>
                <a:spcPct val="100000"/>
              </a:lnSpc>
              <a:spcBef>
                <a:spcPts val="0"/>
              </a:spcBef>
              <a:spcAft>
                <a:spcPts val="0"/>
              </a:spcAft>
              <a:buClr>
                <a:srgbClr val="0070C0"/>
              </a:buClr>
              <a:buSzPts val="3200"/>
              <a:buFont typeface="Calibri"/>
              <a:buNone/>
              <a:defRPr b="0" i="0" sz="3200" u="none" cap="none" strike="noStrike">
                <a:solidFill>
                  <a:srgbClr val="0070C0"/>
                </a:solidFill>
                <a:latin typeface="Calibri"/>
                <a:ea typeface="Calibri"/>
                <a:cs typeface="Calibri"/>
                <a:sym typeface="Calibri"/>
              </a:defRPr>
            </a:lvl9pPr>
          </a:lstStyle>
          <a:p/>
        </p:txBody>
      </p:sp>
      <p:sp>
        <p:nvSpPr>
          <p:cNvPr id="7" name="Google Shape;7;p17"/>
          <p:cNvSpPr txBox="1"/>
          <p:nvPr>
            <p:ph idx="1" type="body"/>
          </p:nvPr>
        </p:nvSpPr>
        <p:spPr>
          <a:xfrm>
            <a:off x="457200" y="914400"/>
            <a:ext cx="8229600" cy="5334000"/>
          </a:xfrm>
          <a:prstGeom prst="rect">
            <a:avLst/>
          </a:prstGeom>
          <a:noFill/>
          <a:ln>
            <a:noFill/>
          </a:ln>
        </p:spPr>
        <p:txBody>
          <a:bodyPr anchorCtr="0" anchor="t" bIns="45700" lIns="45700" spcFirstLastPara="1" rIns="45700" wrap="square" tIns="45700">
            <a:normAutofit/>
          </a:bodyPr>
          <a:lstStyle>
            <a:lvl1pPr indent="-342900" lvl="0" marL="457200" marR="0" rtl="0" algn="l">
              <a:lnSpc>
                <a:spcPct val="100000"/>
              </a:lnSpc>
              <a:spcBef>
                <a:spcPts val="400"/>
              </a:spcBef>
              <a:spcAft>
                <a:spcPts val="0"/>
              </a:spcAft>
              <a:buClr>
                <a:srgbClr val="0070C0"/>
              </a:buClr>
              <a:buSzPts val="1800"/>
              <a:buFont typeface="Calibri"/>
              <a:buChar char="▪"/>
              <a:defRPr b="0" i="0" sz="1800" u="none" cap="none" strike="noStrike">
                <a:solidFill>
                  <a:srgbClr val="000000"/>
                </a:solidFill>
                <a:latin typeface="Calibri"/>
                <a:ea typeface="Calibri"/>
                <a:cs typeface="Calibri"/>
                <a:sym typeface="Calibri"/>
              </a:defRPr>
            </a:lvl1pPr>
            <a:lvl2pPr indent="-342900" lvl="1" marL="914400" marR="0" rtl="0" algn="l">
              <a:lnSpc>
                <a:spcPct val="100000"/>
              </a:lnSpc>
              <a:spcBef>
                <a:spcPts val="400"/>
              </a:spcBef>
              <a:spcAft>
                <a:spcPts val="0"/>
              </a:spcAft>
              <a:buClr>
                <a:srgbClr val="0070C0"/>
              </a:buClr>
              <a:buSzPts val="1800"/>
              <a:buFont typeface="Calibri"/>
              <a:buChar char="▪"/>
              <a:defRPr b="0" i="0" sz="1800" u="none" cap="none" strike="noStrike">
                <a:solidFill>
                  <a:srgbClr val="000000"/>
                </a:solidFill>
                <a:latin typeface="Calibri"/>
                <a:ea typeface="Calibri"/>
                <a:cs typeface="Calibri"/>
                <a:sym typeface="Calibri"/>
              </a:defRPr>
            </a:lvl2pPr>
            <a:lvl3pPr indent="-342900" lvl="2" marL="1371600" marR="0" rtl="0" algn="l">
              <a:lnSpc>
                <a:spcPct val="100000"/>
              </a:lnSpc>
              <a:spcBef>
                <a:spcPts val="400"/>
              </a:spcBef>
              <a:spcAft>
                <a:spcPts val="0"/>
              </a:spcAft>
              <a:buClr>
                <a:srgbClr val="0070C0"/>
              </a:buClr>
              <a:buSzPts val="1800"/>
              <a:buFont typeface="Calibri"/>
              <a:buChar char="▪"/>
              <a:defRPr b="0" i="0" sz="1800" u="none" cap="none" strike="noStrike">
                <a:solidFill>
                  <a:srgbClr val="000000"/>
                </a:solidFill>
                <a:latin typeface="Calibri"/>
                <a:ea typeface="Calibri"/>
                <a:cs typeface="Calibri"/>
                <a:sym typeface="Calibri"/>
              </a:defRPr>
            </a:lvl3pPr>
            <a:lvl4pPr indent="-342900" lvl="3" marL="1828800" marR="0" rtl="0" algn="l">
              <a:lnSpc>
                <a:spcPct val="100000"/>
              </a:lnSpc>
              <a:spcBef>
                <a:spcPts val="400"/>
              </a:spcBef>
              <a:spcAft>
                <a:spcPts val="0"/>
              </a:spcAft>
              <a:buClr>
                <a:srgbClr val="0070C0"/>
              </a:buClr>
              <a:buSzPts val="1800"/>
              <a:buFont typeface="Calibri"/>
              <a:buChar char="–"/>
              <a:defRPr b="0" i="0" sz="1800" u="none" cap="none" strike="noStrike">
                <a:solidFill>
                  <a:srgbClr val="000000"/>
                </a:solidFill>
                <a:latin typeface="Calibri"/>
                <a:ea typeface="Calibri"/>
                <a:cs typeface="Calibri"/>
                <a:sym typeface="Calibri"/>
              </a:defRPr>
            </a:lvl4pPr>
            <a:lvl5pPr indent="-342900" lvl="4" marL="2286000" marR="0" rtl="0" algn="l">
              <a:lnSpc>
                <a:spcPct val="100000"/>
              </a:lnSpc>
              <a:spcBef>
                <a:spcPts val="400"/>
              </a:spcBef>
              <a:spcAft>
                <a:spcPts val="0"/>
              </a:spcAft>
              <a:buClr>
                <a:srgbClr val="0070C0"/>
              </a:buClr>
              <a:buSzPts val="1800"/>
              <a:buFont typeface="Calibri"/>
              <a:buChar char="»"/>
              <a:defRPr b="0" i="0" sz="1800" u="none" cap="none" strike="noStrike">
                <a:solidFill>
                  <a:srgbClr val="000000"/>
                </a:solidFill>
                <a:latin typeface="Calibri"/>
                <a:ea typeface="Calibri"/>
                <a:cs typeface="Calibri"/>
                <a:sym typeface="Calibri"/>
              </a:defRPr>
            </a:lvl5pPr>
            <a:lvl6pPr indent="-342900" lvl="5" marL="2743200" marR="0" rtl="0" algn="l">
              <a:lnSpc>
                <a:spcPct val="100000"/>
              </a:lnSpc>
              <a:spcBef>
                <a:spcPts val="400"/>
              </a:spcBef>
              <a:spcAft>
                <a:spcPts val="0"/>
              </a:spcAft>
              <a:buClr>
                <a:srgbClr val="0070C0"/>
              </a:buClr>
              <a:buSzPts val="1800"/>
              <a:buFont typeface="Calibri"/>
              <a:buChar char="•"/>
              <a:defRPr b="0" i="0" sz="1800" u="none" cap="none" strike="noStrike">
                <a:solidFill>
                  <a:srgbClr val="000000"/>
                </a:solidFill>
                <a:latin typeface="Calibri"/>
                <a:ea typeface="Calibri"/>
                <a:cs typeface="Calibri"/>
                <a:sym typeface="Calibri"/>
              </a:defRPr>
            </a:lvl6pPr>
            <a:lvl7pPr indent="-342900" lvl="6" marL="3200400" marR="0" rtl="0" algn="l">
              <a:lnSpc>
                <a:spcPct val="100000"/>
              </a:lnSpc>
              <a:spcBef>
                <a:spcPts val="400"/>
              </a:spcBef>
              <a:spcAft>
                <a:spcPts val="0"/>
              </a:spcAft>
              <a:buClr>
                <a:srgbClr val="0070C0"/>
              </a:buClr>
              <a:buSzPts val="1800"/>
              <a:buFont typeface="Calibri"/>
              <a:buChar char="•"/>
              <a:defRPr b="0" i="0" sz="1800" u="none" cap="none" strike="noStrike">
                <a:solidFill>
                  <a:srgbClr val="000000"/>
                </a:solidFill>
                <a:latin typeface="Calibri"/>
                <a:ea typeface="Calibri"/>
                <a:cs typeface="Calibri"/>
                <a:sym typeface="Calibri"/>
              </a:defRPr>
            </a:lvl7pPr>
            <a:lvl8pPr indent="-342900" lvl="7" marL="3657600" marR="0" rtl="0" algn="l">
              <a:lnSpc>
                <a:spcPct val="100000"/>
              </a:lnSpc>
              <a:spcBef>
                <a:spcPts val="400"/>
              </a:spcBef>
              <a:spcAft>
                <a:spcPts val="0"/>
              </a:spcAft>
              <a:buClr>
                <a:srgbClr val="0070C0"/>
              </a:buClr>
              <a:buSzPts val="1800"/>
              <a:buFont typeface="Calibri"/>
              <a:buChar char="•"/>
              <a:defRPr b="0" i="0" sz="1800" u="none" cap="none" strike="noStrike">
                <a:solidFill>
                  <a:srgbClr val="000000"/>
                </a:solidFill>
                <a:latin typeface="Calibri"/>
                <a:ea typeface="Calibri"/>
                <a:cs typeface="Calibri"/>
                <a:sym typeface="Calibri"/>
              </a:defRPr>
            </a:lvl8pPr>
            <a:lvl9pPr indent="-342900" lvl="8" marL="4114800" marR="0" rtl="0" algn="l">
              <a:lnSpc>
                <a:spcPct val="100000"/>
              </a:lnSpc>
              <a:spcBef>
                <a:spcPts val="400"/>
              </a:spcBef>
              <a:spcAft>
                <a:spcPts val="0"/>
              </a:spcAft>
              <a:buClr>
                <a:srgbClr val="0070C0"/>
              </a:buClr>
              <a:buSzPts val="1800"/>
              <a:buFont typeface="Calibri"/>
              <a:buChar char="•"/>
              <a:defRPr b="0" i="0" sz="1800" u="none" cap="none" strike="noStrike">
                <a:solidFill>
                  <a:srgbClr val="000000"/>
                </a:solidFill>
                <a:latin typeface="Calibri"/>
                <a:ea typeface="Calibri"/>
                <a:cs typeface="Calibri"/>
                <a:sym typeface="Calibri"/>
              </a:defRPr>
            </a:lvl9pPr>
          </a:lstStyle>
          <a:p/>
        </p:txBody>
      </p:sp>
      <p:sp>
        <p:nvSpPr>
          <p:cNvPr id="8" name="Google Shape;8;p17"/>
          <p:cNvSpPr txBox="1"/>
          <p:nvPr>
            <p:ph idx="12" type="sldNum"/>
          </p:nvPr>
        </p:nvSpPr>
        <p:spPr>
          <a:xfrm>
            <a:off x="8376681" y="6388615"/>
            <a:ext cx="310119" cy="300595"/>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rgbClr val="888888"/>
              </a:buClr>
              <a:buSzPts val="1600"/>
              <a:buFont typeface="Calibri"/>
              <a:buNone/>
              <a:defRPr b="1" i="0" sz="16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600"/>
              <a:buFont typeface="Calibri"/>
              <a:buNone/>
              <a:defRPr b="1" i="0" sz="16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600"/>
              <a:buFont typeface="Calibri"/>
              <a:buNone/>
              <a:defRPr b="1" i="0" sz="16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600"/>
              <a:buFont typeface="Calibri"/>
              <a:buNone/>
              <a:defRPr b="1" i="0" sz="16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600"/>
              <a:buFont typeface="Calibri"/>
              <a:buNone/>
              <a:defRPr b="1" i="0" sz="16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600"/>
              <a:buFont typeface="Calibri"/>
              <a:buNone/>
              <a:defRPr b="1" i="0" sz="16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600"/>
              <a:buFont typeface="Calibri"/>
              <a:buNone/>
              <a:defRPr b="1" i="0" sz="16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600"/>
              <a:buFont typeface="Calibri"/>
              <a:buNone/>
              <a:defRPr b="1" i="0" sz="16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600"/>
              <a:buFont typeface="Calibri"/>
              <a:buNone/>
              <a:defRPr b="1"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
          <p:cNvSpPr txBox="1"/>
          <p:nvPr/>
        </p:nvSpPr>
        <p:spPr>
          <a:xfrm>
            <a:off x="3169919" y="6414760"/>
            <a:ext cx="2804162" cy="248305"/>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@Your Name</a:t>
            </a:r>
            <a:endParaRPr/>
          </a:p>
        </p:txBody>
      </p:sp>
      <p:sp>
        <p:nvSpPr>
          <p:cNvPr id="54" name="Google Shape;54;p1"/>
          <p:cNvSpPr txBox="1"/>
          <p:nvPr>
            <p:ph idx="12" type="sldNum"/>
          </p:nvPr>
        </p:nvSpPr>
        <p:spPr>
          <a:xfrm>
            <a:off x="8479670" y="6388615"/>
            <a:ext cx="207130" cy="30059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600"/>
              <a:buFont typeface="Calibri"/>
              <a:buNone/>
            </a:pPr>
            <a:fld id="{00000000-1234-1234-1234-123412341234}" type="slidenum">
              <a:rPr b="1" lang="en-US" sz="1600"/>
              <a:t>‹#›</a:t>
            </a:fld>
            <a:endParaRPr/>
          </a:p>
        </p:txBody>
      </p:sp>
      <p:sp>
        <p:nvSpPr>
          <p:cNvPr id="55" name="Google Shape;55;p1"/>
          <p:cNvSpPr txBox="1"/>
          <p:nvPr>
            <p:ph idx="4294967295" type="ctrTitle"/>
          </p:nvPr>
        </p:nvSpPr>
        <p:spPr>
          <a:xfrm>
            <a:off x="647700" y="1219200"/>
            <a:ext cx="7772400" cy="1828800"/>
          </a:xfrm>
          <a:prstGeom prst="rect">
            <a:avLst/>
          </a:prstGeom>
          <a:no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0000FF"/>
              </a:buClr>
              <a:buSzPts val="2016"/>
              <a:buFont typeface="Calibri"/>
              <a:buNone/>
            </a:pPr>
            <a:br>
              <a:rPr b="0" i="0" lang="en-US" sz="2016" u="none" cap="none" strike="noStrike">
                <a:solidFill>
                  <a:srgbClr val="0000FF"/>
                </a:solidFill>
                <a:latin typeface="Calibri"/>
                <a:ea typeface="Calibri"/>
                <a:cs typeface="Calibri"/>
                <a:sym typeface="Calibri"/>
              </a:rPr>
            </a:br>
            <a:r>
              <a:rPr b="0" i="0" lang="en-US" sz="1512" u="none" cap="none" strike="noStrike">
                <a:solidFill>
                  <a:srgbClr val="0000FF"/>
                </a:solidFill>
                <a:latin typeface="Calibri"/>
                <a:ea typeface="Calibri"/>
                <a:cs typeface="Calibri"/>
                <a:sym typeface="Calibri"/>
              </a:rPr>
              <a:t>Final Project</a:t>
            </a:r>
            <a:br>
              <a:rPr b="0" i="0" lang="en-US" sz="1512" u="none" cap="none" strike="noStrike">
                <a:solidFill>
                  <a:srgbClr val="0000FF"/>
                </a:solidFill>
                <a:latin typeface="Calibri"/>
                <a:ea typeface="Calibri"/>
                <a:cs typeface="Calibri"/>
                <a:sym typeface="Calibri"/>
              </a:rPr>
            </a:br>
            <a:r>
              <a:rPr b="1" i="0" lang="en-US" sz="2016" u="none" cap="none" strike="noStrike">
                <a:solidFill>
                  <a:srgbClr val="0000FF"/>
                </a:solidFill>
                <a:latin typeface="Arial"/>
                <a:ea typeface="Arial"/>
                <a:cs typeface="Arial"/>
                <a:sym typeface="Arial"/>
              </a:rPr>
              <a:t>Neural Style Transfer Experiments with TensorFlow and VGG19</a:t>
            </a:r>
            <a:br>
              <a:rPr b="1" i="0" lang="en-US" sz="2016" u="none" cap="none" strike="noStrike">
                <a:solidFill>
                  <a:srgbClr val="0000FF"/>
                </a:solidFill>
                <a:latin typeface="Calibri"/>
                <a:ea typeface="Calibri"/>
                <a:cs typeface="Calibri"/>
                <a:sym typeface="Calibri"/>
              </a:rPr>
            </a:br>
            <a:br>
              <a:rPr b="1" i="0" lang="en-US" sz="2016" u="none" cap="none" strike="noStrike">
                <a:solidFill>
                  <a:srgbClr val="0000FF"/>
                </a:solidFill>
                <a:latin typeface="Calibri"/>
                <a:ea typeface="Calibri"/>
                <a:cs typeface="Calibri"/>
                <a:sym typeface="Calibri"/>
              </a:rPr>
            </a:br>
            <a:endParaRPr/>
          </a:p>
        </p:txBody>
      </p:sp>
      <p:sp>
        <p:nvSpPr>
          <p:cNvPr id="56" name="Google Shape;56;p1"/>
          <p:cNvSpPr txBox="1"/>
          <p:nvPr>
            <p:ph idx="4294967295" type="subTitle"/>
          </p:nvPr>
        </p:nvSpPr>
        <p:spPr>
          <a:xfrm>
            <a:off x="1333500" y="2438400"/>
            <a:ext cx="6400800" cy="609600"/>
          </a:xfrm>
          <a:prstGeom prst="rect">
            <a:avLst/>
          </a:prstGeom>
          <a:noFill/>
          <a:ln>
            <a:noFill/>
          </a:ln>
        </p:spPr>
        <p:txBody>
          <a:bodyPr anchorCtr="0" anchor="t" bIns="45700" lIns="45700" spcFirstLastPara="1" rIns="45700" wrap="square" tIns="45700">
            <a:normAutofit/>
          </a:bodyPr>
          <a:lstStyle/>
          <a:p>
            <a:pPr indent="0" lvl="0" marL="0" marR="0" rtl="0" algn="ctr">
              <a:lnSpc>
                <a:spcPct val="100000"/>
              </a:lnSpc>
              <a:spcBef>
                <a:spcPts val="0"/>
              </a:spcBef>
              <a:spcAft>
                <a:spcPts val="0"/>
              </a:spcAft>
              <a:buClr>
                <a:srgbClr val="17375E"/>
              </a:buClr>
              <a:buSzPts val="2400"/>
              <a:buFont typeface="Calibri"/>
              <a:buNone/>
            </a:pPr>
            <a:r>
              <a:rPr b="0" i="0" lang="en-US" sz="2400" u="none" cap="none" strike="noStrike">
                <a:solidFill>
                  <a:srgbClr val="17375E"/>
                </a:solidFill>
                <a:latin typeface="Calibri"/>
                <a:ea typeface="Calibri"/>
                <a:cs typeface="Calibri"/>
                <a:sym typeface="Calibri"/>
              </a:rPr>
              <a:t>Vaidya, Keyur</a:t>
            </a:r>
            <a:endParaRPr/>
          </a:p>
        </p:txBody>
      </p:sp>
      <p:sp>
        <p:nvSpPr>
          <p:cNvPr id="57" name="Google Shape;57;p1"/>
          <p:cNvSpPr txBox="1"/>
          <p:nvPr/>
        </p:nvSpPr>
        <p:spPr>
          <a:xfrm>
            <a:off x="1379219" y="4936177"/>
            <a:ext cx="6537961" cy="1342093"/>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4A452A"/>
              </a:buClr>
              <a:buSzPts val="1800"/>
              <a:buFont typeface="Arial"/>
              <a:buNone/>
            </a:pPr>
            <a:r>
              <a:rPr b="0" i="0" lang="en-US" sz="1800" u="none" cap="none" strike="noStrike">
                <a:solidFill>
                  <a:srgbClr val="4A452A"/>
                </a:solidFill>
                <a:latin typeface="Arial"/>
                <a:ea typeface="Arial"/>
                <a:cs typeface="Arial"/>
                <a:sym typeface="Arial"/>
              </a:rPr>
              <a:t>CS767A1 Advanced Machine Learning and Neural Networks</a:t>
            </a:r>
            <a:endParaRPr/>
          </a:p>
          <a:p>
            <a:pPr indent="0" lvl="0" marL="0" marR="0" rtl="0" algn="ctr">
              <a:lnSpc>
                <a:spcPct val="100000"/>
              </a:lnSpc>
              <a:spcBef>
                <a:spcPts val="0"/>
              </a:spcBef>
              <a:spcAft>
                <a:spcPts val="0"/>
              </a:spcAft>
              <a:buClr>
                <a:srgbClr val="4A452A"/>
              </a:buClr>
              <a:buSzPts val="1800"/>
              <a:buFont typeface="Arial"/>
              <a:buNone/>
            </a:pPr>
            <a:r>
              <a:rPr b="0" i="0" lang="en-US" sz="1800" u="none" cap="none" strike="noStrike">
                <a:solidFill>
                  <a:srgbClr val="4A452A"/>
                </a:solidFill>
                <a:latin typeface="Arial"/>
                <a:ea typeface="Arial"/>
                <a:cs typeface="Arial"/>
                <a:sym typeface="Arial"/>
              </a:rPr>
              <a:t>Fall  2023</a:t>
            </a:r>
            <a:endParaRPr/>
          </a:p>
          <a:p>
            <a:pPr indent="0" lvl="0" marL="0" marR="0" rtl="0" algn="ctr">
              <a:lnSpc>
                <a:spcPct val="100000"/>
              </a:lnSpc>
              <a:spcBef>
                <a:spcPts val="0"/>
              </a:spcBef>
              <a:spcAft>
                <a:spcPts val="0"/>
              </a:spcAft>
              <a:buClr>
                <a:srgbClr val="4A452A"/>
              </a:buClr>
              <a:buSzPts val="1800"/>
              <a:buFont typeface="Arial"/>
              <a:buNone/>
            </a:pPr>
            <a:r>
              <a:rPr b="1" i="0" lang="en-US" sz="1800" u="none" cap="none" strike="noStrike">
                <a:solidFill>
                  <a:srgbClr val="4A452A"/>
                </a:solidFill>
                <a:latin typeface="Arial"/>
                <a:ea typeface="Arial"/>
                <a:cs typeface="Arial"/>
                <a:sym typeface="Arial"/>
              </a:rPr>
              <a:t>Boston University MET College</a:t>
            </a:r>
            <a:endParaRPr/>
          </a:p>
          <a:p>
            <a:pPr indent="0" lvl="0" marL="0" marR="0" rtl="0" algn="ctr">
              <a:lnSpc>
                <a:spcPct val="100000"/>
              </a:lnSpc>
              <a:spcBef>
                <a:spcPts val="0"/>
              </a:spcBef>
              <a:spcAft>
                <a:spcPts val="0"/>
              </a:spcAft>
              <a:buClr>
                <a:srgbClr val="4A452A"/>
              </a:buClr>
              <a:buSzPts val="1600"/>
              <a:buFont typeface="Arial"/>
              <a:buNone/>
            </a:pPr>
            <a:r>
              <a:rPr b="0" i="0" lang="en-US" sz="1600" u="none" cap="none" strike="noStrike">
                <a:solidFill>
                  <a:srgbClr val="4A452A"/>
                </a:solidFill>
                <a:latin typeface="Arial"/>
                <a:ea typeface="Arial"/>
                <a:cs typeface="Arial"/>
                <a:sym typeface="Arial"/>
              </a:rPr>
              <a:t>Prof. Zoran B. Djordjević</a:t>
            </a:r>
            <a:endParaRPr/>
          </a:p>
        </p:txBody>
      </p:sp>
      <p:pic>
        <p:nvPicPr>
          <p:cNvPr descr="Picture 5" id="58" name="Google Shape;58;p1"/>
          <p:cNvPicPr preferRelativeResize="0"/>
          <p:nvPr/>
        </p:nvPicPr>
        <p:blipFill rotWithShape="1">
          <a:blip r:embed="rId3">
            <a:alphaModFix/>
          </a:blip>
          <a:srcRect b="0" l="0" r="0" t="0"/>
          <a:stretch/>
        </p:blipFill>
        <p:spPr>
          <a:xfrm>
            <a:off x="3276212" y="3352800"/>
            <a:ext cx="2509025" cy="119318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0"/>
          <p:cNvSpPr txBox="1"/>
          <p:nvPr>
            <p:ph type="title"/>
          </p:nvPr>
        </p:nvSpPr>
        <p:spPr>
          <a:xfrm>
            <a:off x="457200" y="120651"/>
            <a:ext cx="8229600" cy="715963"/>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00FF"/>
              </a:buClr>
              <a:buSzPts val="3240"/>
              <a:buFont typeface="Calibri"/>
              <a:buNone/>
            </a:pPr>
            <a:r>
              <a:rPr b="1" lang="en-US" sz="3240" cap="none">
                <a:solidFill>
                  <a:srgbClr val="0000FF"/>
                </a:solidFill>
              </a:rPr>
              <a:t>RESULTS AND DISCUSSION</a:t>
            </a:r>
            <a:endParaRPr/>
          </a:p>
        </p:txBody>
      </p:sp>
      <p:sp>
        <p:nvSpPr>
          <p:cNvPr id="119" name="Google Shape;119;p10"/>
          <p:cNvSpPr txBox="1"/>
          <p:nvPr>
            <p:ph idx="1" type="body"/>
          </p:nvPr>
        </p:nvSpPr>
        <p:spPr>
          <a:xfrm>
            <a:off x="211463" y="945614"/>
            <a:ext cx="8229601" cy="5334001"/>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2000"/>
              <a:buFont typeface="Calibri"/>
              <a:buNone/>
            </a:pPr>
            <a:r>
              <a:rPr lang="en-US" sz="2000"/>
              <a:t>Iteration Results:</a:t>
            </a:r>
            <a:endParaRPr/>
          </a:p>
          <a:p>
            <a:pPr indent="-266700" lvl="0" marL="495300" rtl="0" algn="l">
              <a:lnSpc>
                <a:spcPct val="100000"/>
              </a:lnSpc>
              <a:spcBef>
                <a:spcPts val="300"/>
              </a:spcBef>
              <a:spcAft>
                <a:spcPts val="0"/>
              </a:spcAft>
              <a:buClr>
                <a:srgbClr val="374151"/>
              </a:buClr>
              <a:buSzPts val="2000"/>
              <a:buFont typeface="Helvetica Neue"/>
              <a:buChar char="●"/>
            </a:pPr>
            <a:r>
              <a:rPr lang="en-US" sz="2000"/>
              <a:t>Trial 1 ("Harry Style" and "PrinceTest1"):</a:t>
            </a:r>
            <a:endParaRPr>
              <a:latin typeface="Arial"/>
              <a:ea typeface="Arial"/>
              <a:cs typeface="Arial"/>
              <a:sym typeface="Arial"/>
            </a:endParaRPr>
          </a:p>
          <a:p>
            <a:pPr indent="-266700" lvl="1" marL="952500" rtl="0" algn="l">
              <a:lnSpc>
                <a:spcPct val="100000"/>
              </a:lnSpc>
              <a:spcBef>
                <a:spcPts val="300"/>
              </a:spcBef>
              <a:spcAft>
                <a:spcPts val="0"/>
              </a:spcAft>
              <a:buClr>
                <a:srgbClr val="374151"/>
              </a:buClr>
              <a:buSzPts val="2000"/>
              <a:buFont typeface="Helvetica Neue"/>
              <a:buChar char="●"/>
            </a:pPr>
            <a:r>
              <a:rPr lang="en-US" sz="2000"/>
              <a:t>Initial loss: 2112.54</a:t>
            </a:r>
            <a:endParaRPr>
              <a:latin typeface="Arial"/>
              <a:ea typeface="Arial"/>
              <a:cs typeface="Arial"/>
              <a:sym typeface="Arial"/>
            </a:endParaRPr>
          </a:p>
          <a:p>
            <a:pPr indent="-266700" lvl="1" marL="952500" rtl="0" algn="l">
              <a:lnSpc>
                <a:spcPct val="100000"/>
              </a:lnSpc>
              <a:spcBef>
                <a:spcPts val="300"/>
              </a:spcBef>
              <a:spcAft>
                <a:spcPts val="0"/>
              </a:spcAft>
              <a:buClr>
                <a:srgbClr val="374151"/>
              </a:buClr>
              <a:buSzPts val="2000"/>
              <a:buFont typeface="Helvetica Neue"/>
              <a:buChar char="●"/>
            </a:pPr>
            <a:r>
              <a:rPr lang="en-US" sz="2000"/>
              <a:t>Final loss (Iteration 4000): 441.25</a:t>
            </a:r>
            <a:endParaRPr>
              <a:latin typeface="Arial"/>
              <a:ea typeface="Arial"/>
              <a:cs typeface="Arial"/>
              <a:sym typeface="Arial"/>
            </a:endParaRPr>
          </a:p>
          <a:p>
            <a:pPr indent="-95250" lvl="0" marL="209550" rtl="0" algn="l">
              <a:lnSpc>
                <a:spcPct val="115000"/>
              </a:lnSpc>
              <a:spcBef>
                <a:spcPts val="1500"/>
              </a:spcBef>
              <a:spcAft>
                <a:spcPts val="0"/>
              </a:spcAft>
              <a:buSzPts val="1800"/>
              <a:buFont typeface="Arial"/>
              <a:buNone/>
            </a:pPr>
            <a:r>
              <a:t/>
            </a:r>
            <a:endParaRPr>
              <a:latin typeface="Arial"/>
              <a:ea typeface="Arial"/>
              <a:cs typeface="Arial"/>
              <a:sym typeface="Arial"/>
            </a:endParaRPr>
          </a:p>
          <a:p>
            <a:pPr indent="0" lvl="0" marL="0" rtl="0" algn="l">
              <a:lnSpc>
                <a:spcPct val="115000"/>
              </a:lnSpc>
              <a:spcBef>
                <a:spcPts val="1500"/>
              </a:spcBef>
              <a:spcAft>
                <a:spcPts val="0"/>
              </a:spcAft>
              <a:buClr>
                <a:srgbClr val="000000"/>
              </a:buClr>
              <a:buSzPts val="1800"/>
              <a:buFont typeface="Arial"/>
              <a:buNone/>
            </a:pPr>
            <a:r>
              <a:t/>
            </a:r>
            <a:endParaRPr>
              <a:latin typeface="Arial"/>
              <a:ea typeface="Arial"/>
              <a:cs typeface="Arial"/>
              <a:sym typeface="Arial"/>
            </a:endParaRPr>
          </a:p>
        </p:txBody>
      </p:sp>
      <p:pic>
        <p:nvPicPr>
          <p:cNvPr descr="image4.png" id="120" name="Google Shape;120;p10"/>
          <p:cNvPicPr preferRelativeResize="0"/>
          <p:nvPr/>
        </p:nvPicPr>
        <p:blipFill rotWithShape="1">
          <a:blip r:embed="rId3">
            <a:alphaModFix/>
          </a:blip>
          <a:srcRect b="0" l="0" r="0" t="0"/>
          <a:stretch/>
        </p:blipFill>
        <p:spPr>
          <a:xfrm>
            <a:off x="211463" y="945614"/>
            <a:ext cx="2500313" cy="2500314"/>
          </a:xfrm>
          <a:prstGeom prst="rect">
            <a:avLst/>
          </a:prstGeom>
          <a:noFill/>
          <a:ln>
            <a:noFill/>
          </a:ln>
        </p:spPr>
      </p:pic>
      <p:sp>
        <p:nvSpPr>
          <p:cNvPr id="121" name="Google Shape;121;p10"/>
          <p:cNvSpPr txBox="1"/>
          <p:nvPr>
            <p:ph idx="12" type="sldNum"/>
          </p:nvPr>
        </p:nvSpPr>
        <p:spPr>
          <a:xfrm>
            <a:off x="8376681" y="6388615"/>
            <a:ext cx="310119" cy="300595"/>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Clr>
                <a:srgbClr val="888888"/>
              </a:buClr>
              <a:buSzPts val="1600"/>
              <a:buFont typeface="Calibri"/>
              <a:buNone/>
            </a:pPr>
            <a:fld id="{00000000-1234-1234-1234-123412341234}" type="slidenum">
              <a:rPr b="1" lang="en-US" sz="1600">
                <a:solidFill>
                  <a:srgbClr val="888888"/>
                </a:solidFill>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1"/>
          <p:cNvSpPr txBox="1"/>
          <p:nvPr>
            <p:ph idx="1" type="body"/>
          </p:nvPr>
        </p:nvSpPr>
        <p:spPr>
          <a:xfrm>
            <a:off x="146795" y="762000"/>
            <a:ext cx="8229601" cy="5334001"/>
          </a:xfrm>
          <a:prstGeom prst="rect">
            <a:avLst/>
          </a:prstGeom>
          <a:noFill/>
          <a:ln>
            <a:noFill/>
          </a:ln>
        </p:spPr>
        <p:txBody>
          <a:bodyPr anchorCtr="0" anchor="t" bIns="45700" lIns="45700" spcFirstLastPara="1" rIns="45700" wrap="square" tIns="45700">
            <a:normAutofit/>
          </a:bodyPr>
          <a:lstStyle/>
          <a:p>
            <a:pPr indent="-199071" lvl="0" marL="416242" rtl="0" algn="l">
              <a:lnSpc>
                <a:spcPct val="115000"/>
              </a:lnSpc>
              <a:spcBef>
                <a:spcPts val="0"/>
              </a:spcBef>
              <a:spcAft>
                <a:spcPts val="0"/>
              </a:spcAft>
              <a:buClr>
                <a:srgbClr val="374151"/>
              </a:buClr>
              <a:buSzPts val="1900"/>
              <a:buFont typeface="Helvetica Neue"/>
              <a:buChar char="●"/>
            </a:pPr>
            <a:r>
              <a:rPr lang="en-US" sz="1900">
                <a:latin typeface="Arial"/>
                <a:ea typeface="Arial"/>
                <a:cs typeface="Arial"/>
                <a:sym typeface="Arial"/>
              </a:rPr>
              <a:t>Trial 2 ("Try 2 Selena" and "Test2"):</a:t>
            </a:r>
            <a:endParaRPr/>
          </a:p>
          <a:p>
            <a:pPr indent="-199072" lvl="1" marL="850582" rtl="0" algn="l">
              <a:lnSpc>
                <a:spcPct val="115000"/>
              </a:lnSpc>
              <a:spcBef>
                <a:spcPts val="0"/>
              </a:spcBef>
              <a:spcAft>
                <a:spcPts val="0"/>
              </a:spcAft>
              <a:buClr>
                <a:srgbClr val="374151"/>
              </a:buClr>
              <a:buSzPts val="1900"/>
              <a:buFont typeface="Helvetica Neue"/>
              <a:buChar char="●"/>
            </a:pPr>
            <a:r>
              <a:rPr lang="en-US" sz="1900">
                <a:latin typeface="Arial"/>
                <a:ea typeface="Arial"/>
                <a:cs typeface="Arial"/>
                <a:sym typeface="Arial"/>
              </a:rPr>
              <a:t>Initial loss: 789.93</a:t>
            </a:r>
            <a:endParaRPr/>
          </a:p>
          <a:p>
            <a:pPr indent="-199072" lvl="1" marL="850582" rtl="0" algn="l">
              <a:lnSpc>
                <a:spcPct val="115000"/>
              </a:lnSpc>
              <a:spcBef>
                <a:spcPts val="1400"/>
              </a:spcBef>
              <a:spcAft>
                <a:spcPts val="0"/>
              </a:spcAft>
              <a:buClr>
                <a:srgbClr val="374151"/>
              </a:buClr>
              <a:buSzPts val="1900"/>
              <a:buFont typeface="Helvetica Neue"/>
              <a:buChar char="●"/>
            </a:pPr>
            <a:r>
              <a:rPr lang="en-US" sz="1900">
                <a:latin typeface="Arial"/>
                <a:ea typeface="Arial"/>
                <a:cs typeface="Arial"/>
                <a:sym typeface="Arial"/>
              </a:rPr>
              <a:t>Final loss (Iteration 4000): 376.63</a:t>
            </a:r>
            <a:endParaRPr/>
          </a:p>
          <a:p>
            <a:pPr indent="217170" lvl="1" marL="0" rtl="0" algn="l">
              <a:lnSpc>
                <a:spcPct val="115000"/>
              </a:lnSpc>
              <a:spcBef>
                <a:spcPts val="1400"/>
              </a:spcBef>
              <a:spcAft>
                <a:spcPts val="0"/>
              </a:spcAft>
              <a:buClr>
                <a:srgbClr val="000000"/>
              </a:buClr>
              <a:buSzPts val="1900"/>
              <a:buFont typeface="Arial"/>
              <a:buNone/>
            </a:pPr>
            <a:r>
              <a:t/>
            </a:r>
            <a:endParaRPr sz="1900">
              <a:latin typeface="Arial"/>
              <a:ea typeface="Arial"/>
              <a:cs typeface="Arial"/>
              <a:sym typeface="Arial"/>
            </a:endParaRPr>
          </a:p>
          <a:p>
            <a:pPr indent="0" lvl="0" marL="0" rtl="0" algn="l">
              <a:lnSpc>
                <a:spcPct val="115000"/>
              </a:lnSpc>
              <a:spcBef>
                <a:spcPts val="1400"/>
              </a:spcBef>
              <a:spcAft>
                <a:spcPts val="0"/>
              </a:spcAft>
              <a:buClr>
                <a:srgbClr val="000000"/>
              </a:buClr>
              <a:buSzPts val="1710"/>
              <a:buFont typeface="Arial"/>
              <a:buNone/>
            </a:pPr>
            <a:r>
              <a:rPr lang="en-US" sz="1710">
                <a:latin typeface="Arial"/>
                <a:ea typeface="Arial"/>
                <a:cs typeface="Arial"/>
                <a:sym typeface="Arial"/>
              </a:rPr>
              <a:t>Visual Results:</a:t>
            </a:r>
            <a:endParaRPr/>
          </a:p>
          <a:p>
            <a:pPr indent="-199071" lvl="0" marL="416242" rtl="0" algn="l">
              <a:lnSpc>
                <a:spcPct val="115000"/>
              </a:lnSpc>
              <a:spcBef>
                <a:spcPts val="1400"/>
              </a:spcBef>
              <a:spcAft>
                <a:spcPts val="0"/>
              </a:spcAft>
              <a:buClr>
                <a:srgbClr val="374151"/>
              </a:buClr>
              <a:buSzPts val="1710"/>
              <a:buFont typeface="Helvetica Neue"/>
              <a:buChar char="●"/>
            </a:pPr>
            <a:r>
              <a:rPr lang="en-US" sz="1710">
                <a:latin typeface="Arial"/>
                <a:ea typeface="Arial"/>
                <a:cs typeface="Arial"/>
                <a:sym typeface="Arial"/>
              </a:rPr>
              <a:t>The final images at iteration 4000 for both trials exhibit distinct artistic transformations. Trial 1 presents a more dramatic style infusion compared to the subtler effect seen in Trial 2.</a:t>
            </a:r>
            <a:endParaRPr/>
          </a:p>
        </p:txBody>
      </p:sp>
      <p:pic>
        <p:nvPicPr>
          <p:cNvPr descr="image3.png" id="127" name="Google Shape;127;p11"/>
          <p:cNvPicPr preferRelativeResize="0"/>
          <p:nvPr/>
        </p:nvPicPr>
        <p:blipFill rotWithShape="1">
          <a:blip r:embed="rId3">
            <a:alphaModFix/>
          </a:blip>
          <a:srcRect b="0" l="0" r="0" t="0"/>
          <a:stretch/>
        </p:blipFill>
        <p:spPr>
          <a:xfrm>
            <a:off x="146795" y="762000"/>
            <a:ext cx="2509839" cy="2509838"/>
          </a:xfrm>
          <a:prstGeom prst="rect">
            <a:avLst/>
          </a:prstGeom>
          <a:noFill/>
          <a:ln>
            <a:noFill/>
          </a:ln>
        </p:spPr>
      </p:pic>
      <p:sp>
        <p:nvSpPr>
          <p:cNvPr id="128" name="Google Shape;128;p11"/>
          <p:cNvSpPr txBox="1"/>
          <p:nvPr>
            <p:ph idx="12" type="sldNum"/>
          </p:nvPr>
        </p:nvSpPr>
        <p:spPr>
          <a:xfrm>
            <a:off x="8376681" y="6388615"/>
            <a:ext cx="310119" cy="300595"/>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Clr>
                <a:srgbClr val="888888"/>
              </a:buClr>
              <a:buSzPts val="1600"/>
              <a:buFont typeface="Calibri"/>
              <a:buNone/>
            </a:pPr>
            <a:fld id="{00000000-1234-1234-1234-123412341234}" type="slidenum">
              <a:rPr b="1" lang="en-US" sz="1600">
                <a:solidFill>
                  <a:srgbClr val="888888"/>
                </a:solidFill>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2"/>
          <p:cNvSpPr txBox="1"/>
          <p:nvPr>
            <p:ph idx="1" type="body"/>
          </p:nvPr>
        </p:nvSpPr>
        <p:spPr>
          <a:xfrm>
            <a:off x="457200" y="629862"/>
            <a:ext cx="8229600" cy="5334001"/>
          </a:xfrm>
          <a:prstGeom prst="rect">
            <a:avLst/>
          </a:prstGeom>
          <a:noFill/>
          <a:ln>
            <a:noFill/>
          </a:ln>
        </p:spPr>
        <p:txBody>
          <a:bodyPr anchorCtr="0" anchor="t" bIns="45700" lIns="45700" spcFirstLastPara="1" rIns="45700" wrap="square" tIns="45700">
            <a:normAutofit/>
          </a:bodyPr>
          <a:lstStyle/>
          <a:p>
            <a:pPr indent="0" lvl="0" marL="0" rtl="0" algn="l">
              <a:lnSpc>
                <a:spcPct val="115000"/>
              </a:lnSpc>
              <a:spcBef>
                <a:spcPts val="0"/>
              </a:spcBef>
              <a:spcAft>
                <a:spcPts val="0"/>
              </a:spcAft>
              <a:buClr>
                <a:srgbClr val="000000"/>
              </a:buClr>
              <a:buSzPts val="2400"/>
              <a:buFont typeface="Arial"/>
              <a:buNone/>
            </a:pPr>
            <a:r>
              <a:rPr lang="en-US" sz="2400">
                <a:latin typeface="Arial"/>
                <a:ea typeface="Arial"/>
                <a:cs typeface="Arial"/>
                <a:sym typeface="Arial"/>
              </a:rPr>
              <a:t>Analysis:</a:t>
            </a:r>
            <a:endParaRPr/>
          </a:p>
          <a:p>
            <a:pPr indent="-209550" lvl="0" marL="438150" rtl="0" algn="l">
              <a:lnSpc>
                <a:spcPct val="115000"/>
              </a:lnSpc>
              <a:spcBef>
                <a:spcPts val="1500"/>
              </a:spcBef>
              <a:spcAft>
                <a:spcPts val="0"/>
              </a:spcAft>
              <a:buClr>
                <a:srgbClr val="374151"/>
              </a:buClr>
              <a:buSzPts val="2400"/>
              <a:buFont typeface="Helvetica Neue"/>
              <a:buChar char="●"/>
            </a:pPr>
            <a:r>
              <a:rPr lang="en-US" sz="2400">
                <a:latin typeface="Arial"/>
                <a:ea typeface="Arial"/>
                <a:cs typeface="Arial"/>
                <a:sym typeface="Arial"/>
              </a:rPr>
              <a:t>Both trials demonstrated a consistent decrease in loss, indicating effective learning and adaptation of the style features.</a:t>
            </a:r>
            <a:endParaRPr/>
          </a:p>
          <a:p>
            <a:pPr indent="-209550" lvl="0" marL="438150" rtl="0" algn="l">
              <a:lnSpc>
                <a:spcPct val="115000"/>
              </a:lnSpc>
              <a:spcBef>
                <a:spcPts val="0"/>
              </a:spcBef>
              <a:spcAft>
                <a:spcPts val="0"/>
              </a:spcAft>
              <a:buClr>
                <a:srgbClr val="374151"/>
              </a:buClr>
              <a:buSzPts val="2400"/>
              <a:buFont typeface="Helvetica Neue"/>
              <a:buChar char="●"/>
            </a:pPr>
            <a:r>
              <a:rPr lang="en-US" sz="2400">
                <a:latin typeface="Arial"/>
                <a:ea typeface="Arial"/>
                <a:cs typeface="Arial"/>
                <a:sym typeface="Arial"/>
              </a:rPr>
              <a:t>Trial 1 started with a higher initial loss, suggesting a more complex style transfer task, yet achieved impressive visual outcomes.</a:t>
            </a:r>
            <a:endParaRPr/>
          </a:p>
          <a:p>
            <a:pPr indent="-209550" lvl="0" marL="438150" rtl="0" algn="l">
              <a:lnSpc>
                <a:spcPct val="115000"/>
              </a:lnSpc>
              <a:spcBef>
                <a:spcPts val="1500"/>
              </a:spcBef>
              <a:spcAft>
                <a:spcPts val="0"/>
              </a:spcAft>
              <a:buClr>
                <a:srgbClr val="374151"/>
              </a:buClr>
              <a:buSzPts val="2400"/>
              <a:buFont typeface="Helvetica Neue"/>
              <a:buChar char="●"/>
            </a:pPr>
            <a:r>
              <a:rPr lang="en-US" sz="2400">
                <a:latin typeface="Arial"/>
                <a:ea typeface="Arial"/>
                <a:cs typeface="Arial"/>
                <a:sym typeface="Arial"/>
              </a:rPr>
              <a:t>Trial 2 had a lower initial and final loss, indicating a smoother convergence, possibly due to simpler style features or better initial alignment with the content image.</a:t>
            </a:r>
            <a:endParaRPr/>
          </a:p>
        </p:txBody>
      </p:sp>
      <p:sp>
        <p:nvSpPr>
          <p:cNvPr id="134" name="Google Shape;134;p12"/>
          <p:cNvSpPr txBox="1"/>
          <p:nvPr>
            <p:ph idx="12" type="sldNum"/>
          </p:nvPr>
        </p:nvSpPr>
        <p:spPr>
          <a:xfrm>
            <a:off x="8376681" y="6388615"/>
            <a:ext cx="310119" cy="300595"/>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Clr>
                <a:srgbClr val="888888"/>
              </a:buClr>
              <a:buSzPts val="1600"/>
              <a:buFont typeface="Calibri"/>
              <a:buNone/>
            </a:pPr>
            <a:fld id="{00000000-1234-1234-1234-123412341234}" type="slidenum">
              <a:rPr b="1" lang="en-US" sz="1600">
                <a:solidFill>
                  <a:srgbClr val="888888"/>
                </a:solidFill>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3"/>
          <p:cNvSpPr txBox="1"/>
          <p:nvPr>
            <p:ph idx="1" type="body"/>
          </p:nvPr>
        </p:nvSpPr>
        <p:spPr>
          <a:xfrm>
            <a:off x="457200" y="914400"/>
            <a:ext cx="8229600" cy="5334000"/>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2400"/>
              <a:buFont typeface="Calibri"/>
              <a:buNone/>
            </a:pPr>
            <a:r>
              <a:t/>
            </a:r>
            <a:endParaRPr sz="2400"/>
          </a:p>
          <a:p>
            <a:pPr indent="0" lvl="0" marL="0" rtl="0" algn="l">
              <a:lnSpc>
                <a:spcPct val="100000"/>
              </a:lnSpc>
              <a:spcBef>
                <a:spcPts val="300"/>
              </a:spcBef>
              <a:spcAft>
                <a:spcPts val="0"/>
              </a:spcAft>
              <a:buClr>
                <a:srgbClr val="000000"/>
              </a:buClr>
              <a:buSzPts val="2400"/>
              <a:buFont typeface="Calibri"/>
              <a:buNone/>
            </a:pPr>
            <a:r>
              <a:rPr lang="en-US" sz="2400"/>
              <a:t>Challenges and Solutions:</a:t>
            </a:r>
            <a:endParaRPr/>
          </a:p>
          <a:p>
            <a:pPr indent="-266700" lvl="0" marL="495300" rtl="0" algn="l">
              <a:lnSpc>
                <a:spcPct val="100000"/>
              </a:lnSpc>
              <a:spcBef>
                <a:spcPts val="300"/>
              </a:spcBef>
              <a:spcAft>
                <a:spcPts val="0"/>
              </a:spcAft>
              <a:buClr>
                <a:srgbClr val="374151"/>
              </a:buClr>
              <a:buSzPts val="2400"/>
              <a:buFont typeface="Helvetica Neue"/>
              <a:buChar char="●"/>
            </a:pPr>
            <a:r>
              <a:rPr lang="en-US" sz="2400"/>
              <a:t>Challenge: Balancing style and content loss to avoid overpowering of either aspect.</a:t>
            </a:r>
            <a:endParaRPr>
              <a:latin typeface="Arial"/>
              <a:ea typeface="Arial"/>
              <a:cs typeface="Arial"/>
              <a:sym typeface="Arial"/>
            </a:endParaRPr>
          </a:p>
          <a:p>
            <a:pPr indent="-266700" lvl="1" marL="952500" rtl="0" algn="l">
              <a:lnSpc>
                <a:spcPct val="100000"/>
              </a:lnSpc>
              <a:spcBef>
                <a:spcPts val="300"/>
              </a:spcBef>
              <a:spcAft>
                <a:spcPts val="0"/>
              </a:spcAft>
              <a:buClr>
                <a:srgbClr val="374151"/>
              </a:buClr>
              <a:buSzPts val="2400"/>
              <a:buFont typeface="Helvetica Neue"/>
              <a:buChar char="●"/>
            </a:pPr>
            <a:r>
              <a:rPr lang="en-US" sz="2400"/>
              <a:t>Solution: Fine-tuning the weight parameters for style, content, and total variation loss.</a:t>
            </a:r>
            <a:endParaRPr>
              <a:latin typeface="Arial"/>
              <a:ea typeface="Arial"/>
              <a:cs typeface="Arial"/>
              <a:sym typeface="Arial"/>
            </a:endParaRPr>
          </a:p>
          <a:p>
            <a:pPr indent="-266700" lvl="0" marL="495300" rtl="0" algn="l">
              <a:lnSpc>
                <a:spcPct val="100000"/>
              </a:lnSpc>
              <a:spcBef>
                <a:spcPts val="300"/>
              </a:spcBef>
              <a:spcAft>
                <a:spcPts val="0"/>
              </a:spcAft>
              <a:buClr>
                <a:srgbClr val="374151"/>
              </a:buClr>
              <a:buSzPts val="2400"/>
              <a:buFont typeface="Helvetica Neue"/>
              <a:buChar char="●"/>
            </a:pPr>
            <a:r>
              <a:rPr lang="en-US" sz="2400"/>
              <a:t>Challenge: Ensuring computational efficiency with high-resolution images.</a:t>
            </a:r>
            <a:endParaRPr>
              <a:latin typeface="Arial"/>
              <a:ea typeface="Arial"/>
              <a:cs typeface="Arial"/>
              <a:sym typeface="Arial"/>
            </a:endParaRPr>
          </a:p>
          <a:p>
            <a:pPr indent="-266700" lvl="1" marL="952500" rtl="0" algn="l">
              <a:lnSpc>
                <a:spcPct val="100000"/>
              </a:lnSpc>
              <a:spcBef>
                <a:spcPts val="300"/>
              </a:spcBef>
              <a:spcAft>
                <a:spcPts val="0"/>
              </a:spcAft>
              <a:buClr>
                <a:srgbClr val="374151"/>
              </a:buClr>
              <a:buSzPts val="2400"/>
              <a:buFont typeface="Helvetica Neue"/>
              <a:buChar char="●"/>
            </a:pPr>
            <a:r>
              <a:rPr lang="en-US" sz="2400"/>
              <a:t>Solution: Experimenting with image resizing and optimizing iteration counts.</a:t>
            </a:r>
            <a:endParaRPr/>
          </a:p>
        </p:txBody>
      </p:sp>
      <p:sp>
        <p:nvSpPr>
          <p:cNvPr id="140" name="Google Shape;140;p13"/>
          <p:cNvSpPr txBox="1"/>
          <p:nvPr>
            <p:ph idx="12" type="sldNum"/>
          </p:nvPr>
        </p:nvSpPr>
        <p:spPr>
          <a:xfrm>
            <a:off x="8376681" y="6388615"/>
            <a:ext cx="310119" cy="300595"/>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Clr>
                <a:srgbClr val="888888"/>
              </a:buClr>
              <a:buSzPts val="1600"/>
              <a:buFont typeface="Calibri"/>
              <a:buNone/>
            </a:pPr>
            <a:fld id="{00000000-1234-1234-1234-123412341234}" type="slidenum">
              <a:rPr b="1" lang="en-US" sz="1600">
                <a:solidFill>
                  <a:srgbClr val="888888"/>
                </a:solidFill>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4"/>
          <p:cNvSpPr txBox="1"/>
          <p:nvPr>
            <p:ph type="title"/>
          </p:nvPr>
        </p:nvSpPr>
        <p:spPr>
          <a:xfrm>
            <a:off x="457200" y="120651"/>
            <a:ext cx="8229600" cy="715963"/>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1618C2"/>
              </a:buClr>
              <a:buSzPts val="1600"/>
              <a:buFont typeface="Arial"/>
              <a:buNone/>
            </a:pPr>
            <a:r>
              <a:rPr b="1" i="0" lang="en-US" sz="1600" u="none" cap="none" strike="noStrike">
                <a:solidFill>
                  <a:srgbClr val="1618C2"/>
                </a:solidFill>
                <a:latin typeface="Arial"/>
                <a:ea typeface="Arial"/>
                <a:cs typeface="Arial"/>
                <a:sym typeface="Arial"/>
              </a:rPr>
              <a:t>CONCLUSION</a:t>
            </a:r>
            <a:endParaRPr/>
          </a:p>
        </p:txBody>
      </p:sp>
      <p:sp>
        <p:nvSpPr>
          <p:cNvPr id="146" name="Google Shape;146;p14"/>
          <p:cNvSpPr txBox="1"/>
          <p:nvPr>
            <p:ph idx="1" type="body"/>
          </p:nvPr>
        </p:nvSpPr>
        <p:spPr>
          <a:xfrm>
            <a:off x="457200" y="914400"/>
            <a:ext cx="8229600" cy="5334000"/>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1960"/>
              <a:buFont typeface="Calibri"/>
              <a:buNone/>
            </a:pPr>
            <a:r>
              <a:rPr lang="en-US" sz="1960"/>
              <a:t>Summary:</a:t>
            </a:r>
            <a:endParaRPr/>
          </a:p>
          <a:p>
            <a:pPr indent="-261365" lvl="0" marL="485394" rtl="0" algn="l">
              <a:lnSpc>
                <a:spcPct val="100000"/>
              </a:lnSpc>
              <a:spcBef>
                <a:spcPts val="300"/>
              </a:spcBef>
              <a:spcAft>
                <a:spcPts val="0"/>
              </a:spcAft>
              <a:buClr>
                <a:srgbClr val="374151"/>
              </a:buClr>
              <a:buSzPts val="1960"/>
              <a:buFont typeface="Helvetica Neue"/>
              <a:buChar char="●"/>
            </a:pPr>
            <a:r>
              <a:rPr lang="en-US" sz="1960"/>
              <a:t>The experiments successfully demonstrated the effectiveness of neural style transfer using TensorFlow and VGG19.</a:t>
            </a:r>
            <a:endParaRPr>
              <a:latin typeface="Arial"/>
              <a:ea typeface="Arial"/>
              <a:cs typeface="Arial"/>
              <a:sym typeface="Arial"/>
            </a:endParaRPr>
          </a:p>
          <a:p>
            <a:pPr indent="-261365" lvl="0" marL="485394" rtl="0" algn="l">
              <a:lnSpc>
                <a:spcPct val="100000"/>
              </a:lnSpc>
              <a:spcBef>
                <a:spcPts val="300"/>
              </a:spcBef>
              <a:spcAft>
                <a:spcPts val="0"/>
              </a:spcAft>
              <a:buClr>
                <a:srgbClr val="374151"/>
              </a:buClr>
              <a:buSzPts val="1960"/>
              <a:buFont typeface="Helvetica Neue"/>
              <a:buChar char="●"/>
            </a:pPr>
            <a:r>
              <a:rPr lang="en-US" sz="1960"/>
              <a:t>Both trials showed significant loss reduction, with Trial 1 handling a more complex style transfer and Trial 2 achieving smoother convergence.</a:t>
            </a:r>
            <a:endParaRPr>
              <a:latin typeface="Arial"/>
              <a:ea typeface="Arial"/>
              <a:cs typeface="Arial"/>
              <a:sym typeface="Arial"/>
            </a:endParaRPr>
          </a:p>
          <a:p>
            <a:pPr indent="-261365" lvl="0" marL="485394" rtl="0" algn="l">
              <a:lnSpc>
                <a:spcPct val="100000"/>
              </a:lnSpc>
              <a:spcBef>
                <a:spcPts val="300"/>
              </a:spcBef>
              <a:spcAft>
                <a:spcPts val="0"/>
              </a:spcAft>
              <a:buClr>
                <a:srgbClr val="374151"/>
              </a:buClr>
              <a:buSzPts val="1960"/>
              <a:buFont typeface="Helvetica Neue"/>
              <a:buChar char="●"/>
            </a:pPr>
            <a:r>
              <a:rPr lang="en-US" sz="1960"/>
              <a:t>The final images highlighted the model's capability to blend styles and content, resulting in unique artistic creations.</a:t>
            </a:r>
            <a:endParaRPr>
              <a:latin typeface="Arial"/>
              <a:ea typeface="Arial"/>
              <a:cs typeface="Arial"/>
              <a:sym typeface="Arial"/>
            </a:endParaRPr>
          </a:p>
          <a:p>
            <a:pPr indent="0" lvl="0" marL="0" rtl="0" algn="l">
              <a:lnSpc>
                <a:spcPct val="100000"/>
              </a:lnSpc>
              <a:spcBef>
                <a:spcPts val="300"/>
              </a:spcBef>
              <a:spcAft>
                <a:spcPts val="0"/>
              </a:spcAft>
              <a:buClr>
                <a:srgbClr val="000000"/>
              </a:buClr>
              <a:buSzPts val="1960"/>
              <a:buFont typeface="Calibri"/>
              <a:buNone/>
            </a:pPr>
            <a:r>
              <a:rPr lang="en-US" sz="1960"/>
              <a:t>Future Work:</a:t>
            </a:r>
            <a:endParaRPr/>
          </a:p>
          <a:p>
            <a:pPr indent="-261365" lvl="0" marL="485394" rtl="0" algn="l">
              <a:lnSpc>
                <a:spcPct val="100000"/>
              </a:lnSpc>
              <a:spcBef>
                <a:spcPts val="300"/>
              </a:spcBef>
              <a:spcAft>
                <a:spcPts val="0"/>
              </a:spcAft>
              <a:buClr>
                <a:srgbClr val="374151"/>
              </a:buClr>
              <a:buSzPts val="1960"/>
              <a:buFont typeface="Helvetica Neue"/>
              <a:buChar char="●"/>
            </a:pPr>
            <a:r>
              <a:rPr lang="en-US" sz="1960"/>
              <a:t>Experiment with different layer configurations in VGG19 to explore various style and content feature extractions.</a:t>
            </a:r>
            <a:endParaRPr>
              <a:latin typeface="Arial"/>
              <a:ea typeface="Arial"/>
              <a:cs typeface="Arial"/>
              <a:sym typeface="Arial"/>
            </a:endParaRPr>
          </a:p>
          <a:p>
            <a:pPr indent="-261365" lvl="0" marL="485394" rtl="0" algn="l">
              <a:lnSpc>
                <a:spcPct val="100000"/>
              </a:lnSpc>
              <a:spcBef>
                <a:spcPts val="300"/>
              </a:spcBef>
              <a:spcAft>
                <a:spcPts val="0"/>
              </a:spcAft>
              <a:buClr>
                <a:srgbClr val="374151"/>
              </a:buClr>
              <a:buSzPts val="1960"/>
              <a:buFont typeface="Helvetica Neue"/>
              <a:buChar char="●"/>
            </a:pPr>
            <a:r>
              <a:rPr lang="en-US" sz="1960"/>
              <a:t>Test with diverse image styles and contents to assess the model's versatility.</a:t>
            </a:r>
            <a:endParaRPr>
              <a:latin typeface="Arial"/>
              <a:ea typeface="Arial"/>
              <a:cs typeface="Arial"/>
              <a:sym typeface="Arial"/>
            </a:endParaRPr>
          </a:p>
          <a:p>
            <a:pPr indent="-261365" lvl="0" marL="485394" rtl="0" algn="l">
              <a:lnSpc>
                <a:spcPct val="100000"/>
              </a:lnSpc>
              <a:spcBef>
                <a:spcPts val="300"/>
              </a:spcBef>
              <a:spcAft>
                <a:spcPts val="0"/>
              </a:spcAft>
              <a:buClr>
                <a:srgbClr val="374151"/>
              </a:buClr>
              <a:buSzPts val="1960"/>
              <a:buFont typeface="Helvetica Neue"/>
              <a:buChar char="●"/>
            </a:pPr>
            <a:r>
              <a:rPr lang="en-US" sz="1960"/>
              <a:t>Investigate the impact of varying weight parameters on the balance between style and content in the output images.</a:t>
            </a:r>
            <a:endParaRPr>
              <a:latin typeface="Arial"/>
              <a:ea typeface="Arial"/>
              <a:cs typeface="Arial"/>
              <a:sym typeface="Arial"/>
            </a:endParaRPr>
          </a:p>
          <a:p>
            <a:pPr indent="-261365" lvl="0" marL="485394" rtl="0" algn="l">
              <a:lnSpc>
                <a:spcPct val="100000"/>
              </a:lnSpc>
              <a:spcBef>
                <a:spcPts val="300"/>
              </a:spcBef>
              <a:spcAft>
                <a:spcPts val="0"/>
              </a:spcAft>
              <a:buClr>
                <a:srgbClr val="374151"/>
              </a:buClr>
              <a:buSzPts val="1960"/>
              <a:buFont typeface="Helvetica Neue"/>
              <a:buChar char="●"/>
            </a:pPr>
            <a:r>
              <a:rPr lang="en-US" sz="1960"/>
              <a:t>Explore real-time style transfer applications or video style transfer for dynamic content.</a:t>
            </a:r>
            <a:endParaRPr>
              <a:latin typeface="Arial"/>
              <a:ea typeface="Arial"/>
              <a:cs typeface="Arial"/>
              <a:sym typeface="Arial"/>
            </a:endParaRPr>
          </a:p>
        </p:txBody>
      </p:sp>
      <p:sp>
        <p:nvSpPr>
          <p:cNvPr id="147" name="Google Shape;147;p14"/>
          <p:cNvSpPr txBox="1"/>
          <p:nvPr>
            <p:ph idx="12" type="sldNum"/>
          </p:nvPr>
        </p:nvSpPr>
        <p:spPr>
          <a:xfrm>
            <a:off x="8376681" y="6388615"/>
            <a:ext cx="310119" cy="300595"/>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Clr>
                <a:srgbClr val="888888"/>
              </a:buClr>
              <a:buSzPts val="1600"/>
              <a:buFont typeface="Calibri"/>
              <a:buNone/>
            </a:pPr>
            <a:fld id="{00000000-1234-1234-1234-123412341234}" type="slidenum">
              <a:rPr b="1" lang="en-US" sz="1600">
                <a:solidFill>
                  <a:srgbClr val="888888"/>
                </a:solidFill>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5"/>
          <p:cNvSpPr txBox="1"/>
          <p:nvPr>
            <p:ph type="title"/>
          </p:nvPr>
        </p:nvSpPr>
        <p:spPr>
          <a:xfrm>
            <a:off x="457200" y="2966025"/>
            <a:ext cx="8229600" cy="715963"/>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Clr>
                <a:srgbClr val="0070C0"/>
              </a:buClr>
              <a:buSzPts val="3200"/>
              <a:buFont typeface="Calibri"/>
              <a:buNone/>
            </a:pPr>
            <a:r>
              <a:rPr b="0" i="0" lang="en-US" sz="3200" u="none" cap="none" strike="noStrike">
                <a:solidFill>
                  <a:srgbClr val="0070C0"/>
                </a:solidFill>
                <a:latin typeface="Calibri"/>
                <a:ea typeface="Calibri"/>
                <a:cs typeface="Calibri"/>
                <a:sym typeface="Calibri"/>
              </a:rPr>
              <a:t>Thank You !!</a:t>
            </a:r>
            <a:endParaRPr/>
          </a:p>
        </p:txBody>
      </p:sp>
      <p:sp>
        <p:nvSpPr>
          <p:cNvPr id="153" name="Google Shape;153;p15"/>
          <p:cNvSpPr txBox="1"/>
          <p:nvPr>
            <p:ph idx="12" type="sldNum"/>
          </p:nvPr>
        </p:nvSpPr>
        <p:spPr>
          <a:xfrm>
            <a:off x="8376681" y="6388615"/>
            <a:ext cx="310119" cy="300595"/>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Clr>
                <a:srgbClr val="888888"/>
              </a:buClr>
              <a:buSzPts val="1600"/>
              <a:buFont typeface="Calibri"/>
              <a:buNone/>
            </a:pPr>
            <a:fld id="{00000000-1234-1234-1234-123412341234}" type="slidenum">
              <a:rPr b="1" lang="en-US" sz="1600">
                <a:solidFill>
                  <a:srgbClr val="888888"/>
                </a:solidFill>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6"/>
          <p:cNvSpPr txBox="1"/>
          <p:nvPr/>
        </p:nvSpPr>
        <p:spPr>
          <a:xfrm>
            <a:off x="3169919" y="6414760"/>
            <a:ext cx="2804162" cy="248305"/>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@Your Name</a:t>
            </a:r>
            <a:endParaRPr/>
          </a:p>
        </p:txBody>
      </p:sp>
      <p:sp>
        <p:nvSpPr>
          <p:cNvPr id="159" name="Google Shape;159;p16"/>
          <p:cNvSpPr txBox="1"/>
          <p:nvPr>
            <p:ph type="title"/>
          </p:nvPr>
        </p:nvSpPr>
        <p:spPr>
          <a:xfrm>
            <a:off x="457200" y="120650"/>
            <a:ext cx="8229600" cy="715964"/>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Clr>
                <a:srgbClr val="0070C0"/>
              </a:buClr>
              <a:buSzPts val="3200"/>
              <a:buFont typeface="Calibri"/>
              <a:buNone/>
            </a:pPr>
            <a:r>
              <a:rPr b="0" i="0" lang="en-US" sz="3200" u="none" cap="none" strike="noStrike">
                <a:solidFill>
                  <a:srgbClr val="0070C0"/>
                </a:solidFill>
                <a:latin typeface="Calibri"/>
                <a:ea typeface="Calibri"/>
                <a:cs typeface="Calibri"/>
                <a:sym typeface="Calibri"/>
              </a:rPr>
              <a:t>YouTube URLs, Last Page</a:t>
            </a:r>
            <a:endParaRPr/>
          </a:p>
        </p:txBody>
      </p:sp>
      <p:sp>
        <p:nvSpPr>
          <p:cNvPr id="160" name="Google Shape;160;p16"/>
          <p:cNvSpPr txBox="1"/>
          <p:nvPr>
            <p:ph idx="1" type="body"/>
          </p:nvPr>
        </p:nvSpPr>
        <p:spPr>
          <a:xfrm>
            <a:off x="457200" y="914400"/>
            <a:ext cx="8229600" cy="5334000"/>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SzPts val="1800"/>
              <a:buFont typeface="Calibri"/>
              <a:buChar char="▪"/>
            </a:pPr>
            <a:r>
              <a:rPr b="0" i="0" lang="en-US" u="none" cap="none" strike="noStrike">
                <a:solidFill>
                  <a:srgbClr val="000000"/>
                </a:solidFill>
                <a:latin typeface="Calibri"/>
                <a:ea typeface="Calibri"/>
                <a:cs typeface="Calibri"/>
                <a:sym typeface="Calibri"/>
              </a:rPr>
              <a:t>Two minute (short):  </a:t>
            </a:r>
            <a:r>
              <a:rPr lang="en-US">
                <a:solidFill>
                  <a:schemeClr val="dk1"/>
                </a:solidFill>
                <a:latin typeface="Arial"/>
                <a:ea typeface="Arial"/>
                <a:cs typeface="Arial"/>
                <a:sym typeface="Arial"/>
              </a:rPr>
              <a:t>https://youtu.be/KYBCZ-9NyEU</a:t>
            </a:r>
            <a:endParaRPr/>
          </a:p>
          <a:p>
            <a:pPr indent="-342900" lvl="0" marL="342900" rtl="0" algn="l">
              <a:lnSpc>
                <a:spcPct val="100000"/>
              </a:lnSpc>
              <a:spcBef>
                <a:spcPts val="400"/>
              </a:spcBef>
              <a:spcAft>
                <a:spcPts val="0"/>
              </a:spcAft>
              <a:buSzPts val="1800"/>
              <a:buFont typeface="Calibri"/>
              <a:buChar char="▪"/>
            </a:pPr>
            <a:r>
              <a:rPr b="0" i="0" lang="en-US" u="none" cap="none" strike="noStrike">
                <a:solidFill>
                  <a:srgbClr val="000000"/>
                </a:solidFill>
                <a:latin typeface="Calibri"/>
                <a:ea typeface="Calibri"/>
                <a:cs typeface="Calibri"/>
                <a:sym typeface="Calibri"/>
              </a:rPr>
              <a:t>15 minutes (long):  </a:t>
            </a:r>
            <a:r>
              <a:rPr lang="en-US">
                <a:solidFill>
                  <a:schemeClr val="dk1"/>
                </a:solidFill>
                <a:latin typeface="Arial"/>
                <a:ea typeface="Arial"/>
                <a:cs typeface="Arial"/>
                <a:sym typeface="Arial"/>
              </a:rPr>
              <a:t>https://youtu.be/uTNOB3NB_IM</a:t>
            </a:r>
            <a:endParaRPr>
              <a:solidFill>
                <a:schemeClr val="dk1"/>
              </a:solidFill>
              <a:latin typeface="Arial"/>
              <a:ea typeface="Arial"/>
              <a:cs typeface="Arial"/>
              <a:sym typeface="Arial"/>
            </a:endParaRPr>
          </a:p>
          <a:p>
            <a:pPr indent="0" lvl="0" marL="342900" rtl="0" algn="l">
              <a:lnSpc>
                <a:spcPct val="100000"/>
              </a:lnSpc>
              <a:spcBef>
                <a:spcPts val="400"/>
              </a:spcBef>
              <a:spcAft>
                <a:spcPts val="0"/>
              </a:spcAft>
              <a:buNone/>
            </a:pPr>
            <a:r>
              <a:t/>
            </a:r>
            <a:endParaRPr/>
          </a:p>
        </p:txBody>
      </p:sp>
      <p:sp>
        <p:nvSpPr>
          <p:cNvPr id="161" name="Google Shape;161;p16"/>
          <p:cNvSpPr txBox="1"/>
          <p:nvPr>
            <p:ph idx="12" type="sldNum"/>
          </p:nvPr>
        </p:nvSpPr>
        <p:spPr>
          <a:xfrm>
            <a:off x="8376681" y="6388615"/>
            <a:ext cx="310120" cy="300595"/>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Clr>
                <a:srgbClr val="888888"/>
              </a:buClr>
              <a:buSzPts val="1600"/>
              <a:buFont typeface="Calibri"/>
              <a:buNone/>
            </a:pPr>
            <a:fld id="{00000000-1234-1234-1234-123412341234}" type="slidenum">
              <a:rPr b="1" lang="en-US" sz="1600">
                <a:solidFill>
                  <a:srgbClr val="888888"/>
                </a:solidFill>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2"/>
          <p:cNvSpPr txBox="1"/>
          <p:nvPr>
            <p:ph idx="1" type="body"/>
          </p:nvPr>
        </p:nvSpPr>
        <p:spPr>
          <a:xfrm>
            <a:off x="457200" y="422926"/>
            <a:ext cx="8229601" cy="5334001"/>
          </a:xfrm>
          <a:prstGeom prst="rect">
            <a:avLst/>
          </a:prstGeom>
          <a:noFill/>
          <a:ln>
            <a:noFill/>
          </a:ln>
        </p:spPr>
        <p:txBody>
          <a:bodyPr anchorCtr="0" anchor="t" bIns="45700" lIns="45700" spcFirstLastPara="1" rIns="45700" wrap="square" tIns="45700">
            <a:normAutofit/>
          </a:bodyPr>
          <a:lstStyle/>
          <a:p>
            <a:pPr indent="0" lvl="0" marL="0" rtl="0" algn="ctr">
              <a:lnSpc>
                <a:spcPct val="100000"/>
              </a:lnSpc>
              <a:spcBef>
                <a:spcPts val="0"/>
              </a:spcBef>
              <a:spcAft>
                <a:spcPts val="0"/>
              </a:spcAft>
              <a:buClr>
                <a:srgbClr val="0070C0"/>
              </a:buClr>
              <a:buSzPts val="3200"/>
              <a:buFont typeface="Arial"/>
              <a:buNone/>
            </a:pPr>
            <a:r>
              <a:rPr b="1" lang="en-US">
                <a:latin typeface="Arial"/>
                <a:ea typeface="Arial"/>
                <a:cs typeface="Arial"/>
                <a:sym typeface="Arial"/>
              </a:rPr>
              <a:t>Introduction</a:t>
            </a:r>
            <a:endParaRPr b="1">
              <a:latin typeface="Arial"/>
              <a:ea typeface="Arial"/>
              <a:cs typeface="Arial"/>
              <a:sym typeface="Arial"/>
            </a:endParaRPr>
          </a:p>
          <a:p>
            <a:pPr indent="0" lvl="0" marL="0" rtl="0" algn="l">
              <a:lnSpc>
                <a:spcPct val="115000"/>
              </a:lnSpc>
              <a:spcBef>
                <a:spcPts val="0"/>
              </a:spcBef>
              <a:spcAft>
                <a:spcPts val="0"/>
              </a:spcAft>
              <a:buClr>
                <a:srgbClr val="000000"/>
              </a:buClr>
              <a:buSzPts val="1700"/>
              <a:buFont typeface="Arial"/>
              <a:buNone/>
            </a:pPr>
            <a:r>
              <a:rPr lang="en-US" sz="1700">
                <a:latin typeface="Arial"/>
                <a:ea typeface="Arial"/>
                <a:cs typeface="Arial"/>
                <a:sym typeface="Arial"/>
              </a:rPr>
              <a:t>In the realm of computer vision and artificial intelligence, style transfer stands out as a fascinating technique that merges the distinct visual characteristics of one image (the style) with the content of another. This fusion creates unique, artistically transformed images, opening avenues for creativity and experimentation in digital art. At the heart of our experiment lies TensorFlow, an open-source platform known for its flexibility and robustness in machine learning and deep learning applications. Leveraging TensorFlow, we utilize the VGG19 model, a convolutional neural network pre-trained on the ImageNet dataset. VGG19 is renowned for its effectiveness in image recognition and feature extraction, making it an ideal choice for style transfer tasks. Our objective in this project is to harness the capabilities of TensorFlow and VGG19 to perform style transfer, aiming to seamlessly blend the style features from one image with the content attributes of another, thereby creating visually compelling and stylistically enriched composite images. This experiment not only showcases the power of neural networks in artistic endeavors but also explores the boundaries of machine learning in creative processes.</a:t>
            </a:r>
            <a:endParaRPr/>
          </a:p>
        </p:txBody>
      </p:sp>
      <p:sp>
        <p:nvSpPr>
          <p:cNvPr id="64" name="Google Shape;64;p2"/>
          <p:cNvSpPr txBox="1"/>
          <p:nvPr>
            <p:ph idx="12" type="sldNum"/>
          </p:nvPr>
        </p:nvSpPr>
        <p:spPr>
          <a:xfrm>
            <a:off x="8479670" y="6388615"/>
            <a:ext cx="207131" cy="300595"/>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Clr>
                <a:srgbClr val="888888"/>
              </a:buClr>
              <a:buSzPts val="1600"/>
              <a:buFont typeface="Calibri"/>
              <a:buNone/>
            </a:pPr>
            <a:fld id="{00000000-1234-1234-1234-123412341234}" type="slidenum">
              <a:rPr b="1" lang="en-US" sz="1600">
                <a:solidFill>
                  <a:srgbClr val="888888"/>
                </a:solidFill>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3"/>
          <p:cNvSpPr txBox="1"/>
          <p:nvPr>
            <p:ph type="title"/>
          </p:nvPr>
        </p:nvSpPr>
        <p:spPr>
          <a:xfrm>
            <a:off x="457200" y="120651"/>
            <a:ext cx="8229600" cy="715963"/>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00FF"/>
              </a:buClr>
              <a:buSzPts val="4000"/>
              <a:buFont typeface="Arial"/>
              <a:buNone/>
            </a:pPr>
            <a:r>
              <a:rPr b="1" i="0" lang="en-US" sz="4000" u="none" cap="none" strike="noStrike">
                <a:solidFill>
                  <a:srgbClr val="0000FF"/>
                </a:solidFill>
                <a:latin typeface="Arial"/>
                <a:ea typeface="Arial"/>
                <a:cs typeface="Arial"/>
                <a:sym typeface="Arial"/>
              </a:rPr>
              <a:t>METHODOLOGY</a:t>
            </a:r>
            <a:endParaRPr/>
          </a:p>
        </p:txBody>
      </p:sp>
      <p:sp>
        <p:nvSpPr>
          <p:cNvPr id="70" name="Google Shape;70;p3"/>
          <p:cNvSpPr txBox="1"/>
          <p:nvPr>
            <p:ph idx="1" type="body"/>
          </p:nvPr>
        </p:nvSpPr>
        <p:spPr>
          <a:xfrm>
            <a:off x="457199" y="945614"/>
            <a:ext cx="8229601" cy="5334001"/>
          </a:xfrm>
          <a:prstGeom prst="rect">
            <a:avLst/>
          </a:prstGeom>
          <a:noFill/>
          <a:ln>
            <a:noFill/>
          </a:ln>
        </p:spPr>
        <p:txBody>
          <a:bodyPr anchorCtr="0" anchor="t" bIns="45700" lIns="45700" spcFirstLastPara="1" rIns="45700" wrap="square" tIns="45700">
            <a:normAutofit/>
          </a:bodyPr>
          <a:lstStyle/>
          <a:p>
            <a:pPr indent="-457200" lvl="0" marL="457200" rtl="0" algn="l">
              <a:lnSpc>
                <a:spcPct val="100000"/>
              </a:lnSpc>
              <a:spcBef>
                <a:spcPts val="0"/>
              </a:spcBef>
              <a:spcAft>
                <a:spcPts val="0"/>
              </a:spcAft>
              <a:buSzPts val="3700"/>
              <a:buFont typeface="Calibri"/>
              <a:buChar char="▪"/>
            </a:pPr>
            <a:r>
              <a:rPr b="1" lang="en-US" sz="3700"/>
              <a:t>Methodology contains of three parts :</a:t>
            </a:r>
            <a:endParaRPr/>
          </a:p>
          <a:p>
            <a:pPr indent="-234950" lvl="0" marL="200526" rtl="0" algn="l">
              <a:lnSpc>
                <a:spcPct val="100000"/>
              </a:lnSpc>
              <a:spcBef>
                <a:spcPts val="300"/>
              </a:spcBef>
              <a:spcAft>
                <a:spcPts val="0"/>
              </a:spcAft>
              <a:buClr>
                <a:srgbClr val="000000"/>
              </a:buClr>
              <a:buSzPts val="3700"/>
              <a:buFont typeface="Calibri"/>
              <a:buChar char="•"/>
            </a:pPr>
            <a:r>
              <a:rPr lang="en-US"/>
              <a:t>Data Preparation</a:t>
            </a:r>
            <a:endParaRPr/>
          </a:p>
          <a:p>
            <a:pPr indent="-234950" lvl="0" marL="200526" rtl="0" algn="l">
              <a:lnSpc>
                <a:spcPct val="100000"/>
              </a:lnSpc>
              <a:spcBef>
                <a:spcPts val="300"/>
              </a:spcBef>
              <a:spcAft>
                <a:spcPts val="0"/>
              </a:spcAft>
              <a:buClr>
                <a:srgbClr val="000000"/>
              </a:buClr>
              <a:buSzPts val="3700"/>
              <a:buFont typeface="Calibri"/>
              <a:buChar char="•"/>
            </a:pPr>
            <a:r>
              <a:rPr lang="en-US"/>
              <a:t>Model Configuration</a:t>
            </a:r>
            <a:endParaRPr/>
          </a:p>
          <a:p>
            <a:pPr indent="-234950" lvl="0" marL="200526" rtl="0" algn="l">
              <a:lnSpc>
                <a:spcPct val="100000"/>
              </a:lnSpc>
              <a:spcBef>
                <a:spcPts val="300"/>
              </a:spcBef>
              <a:spcAft>
                <a:spcPts val="0"/>
              </a:spcAft>
              <a:buClr>
                <a:srgbClr val="000000"/>
              </a:buClr>
              <a:buSzPts val="3700"/>
              <a:buFont typeface="Calibri"/>
              <a:buChar char="•"/>
            </a:pPr>
            <a:r>
              <a:rPr lang="en-US"/>
              <a:t>Parameter Setting</a:t>
            </a:r>
            <a:endParaRPr/>
          </a:p>
        </p:txBody>
      </p:sp>
      <p:sp>
        <p:nvSpPr>
          <p:cNvPr id="71" name="Google Shape;71;p3"/>
          <p:cNvSpPr txBox="1"/>
          <p:nvPr>
            <p:ph idx="12" type="sldNum"/>
          </p:nvPr>
        </p:nvSpPr>
        <p:spPr>
          <a:xfrm>
            <a:off x="8479670" y="6388615"/>
            <a:ext cx="207131" cy="300595"/>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Clr>
                <a:srgbClr val="888888"/>
              </a:buClr>
              <a:buSzPts val="1600"/>
              <a:buFont typeface="Calibri"/>
              <a:buNone/>
            </a:pPr>
            <a:fld id="{00000000-1234-1234-1234-123412341234}" type="slidenum">
              <a:rPr b="1" lang="en-US" sz="1600">
                <a:solidFill>
                  <a:srgbClr val="888888"/>
                </a:solidFill>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4"/>
          <p:cNvSpPr txBox="1"/>
          <p:nvPr/>
        </p:nvSpPr>
        <p:spPr>
          <a:xfrm>
            <a:off x="3169919" y="6414760"/>
            <a:ext cx="2804162" cy="248305"/>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@Your Name</a:t>
            </a:r>
            <a:endParaRPr/>
          </a:p>
        </p:txBody>
      </p:sp>
      <p:sp>
        <p:nvSpPr>
          <p:cNvPr id="77" name="Google Shape;77;p4"/>
          <p:cNvSpPr txBox="1"/>
          <p:nvPr>
            <p:ph type="title"/>
          </p:nvPr>
        </p:nvSpPr>
        <p:spPr>
          <a:xfrm>
            <a:off x="457200" y="120650"/>
            <a:ext cx="8229600" cy="715964"/>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00FF"/>
              </a:buClr>
              <a:buSzPts val="4000"/>
              <a:buFont typeface="Calibri"/>
              <a:buNone/>
            </a:pPr>
            <a:r>
              <a:rPr b="1" i="0" lang="en-US" sz="4000" u="none" cap="none" strike="noStrike">
                <a:solidFill>
                  <a:srgbClr val="0000FF"/>
                </a:solidFill>
                <a:latin typeface="Calibri"/>
                <a:ea typeface="Calibri"/>
                <a:cs typeface="Calibri"/>
                <a:sym typeface="Calibri"/>
              </a:rPr>
              <a:t>DATA PREPARATION</a:t>
            </a:r>
            <a:endParaRPr/>
          </a:p>
        </p:txBody>
      </p:sp>
      <p:sp>
        <p:nvSpPr>
          <p:cNvPr id="78" name="Google Shape;78;p4"/>
          <p:cNvSpPr txBox="1"/>
          <p:nvPr>
            <p:ph idx="1" type="body"/>
          </p:nvPr>
        </p:nvSpPr>
        <p:spPr>
          <a:xfrm>
            <a:off x="457200" y="914400"/>
            <a:ext cx="8229600" cy="5334000"/>
          </a:xfrm>
          <a:prstGeom prst="rect">
            <a:avLst/>
          </a:prstGeom>
          <a:noFill/>
          <a:ln>
            <a:noFill/>
          </a:ln>
        </p:spPr>
        <p:txBody>
          <a:bodyPr anchorCtr="0" anchor="t" bIns="45700" lIns="45700" spcFirstLastPara="1" rIns="45700" wrap="square" tIns="45700">
            <a:normAutofit/>
          </a:bodyPr>
          <a:lstStyle/>
          <a:p>
            <a:pPr indent="0" lvl="0" marL="228600" rtl="0" algn="l">
              <a:lnSpc>
                <a:spcPct val="115000"/>
              </a:lnSpc>
              <a:spcBef>
                <a:spcPts val="0"/>
              </a:spcBef>
              <a:spcAft>
                <a:spcPts val="0"/>
              </a:spcAft>
              <a:buClr>
                <a:srgbClr val="374151"/>
              </a:buClr>
              <a:buSzPts val="2400"/>
              <a:buFont typeface="Helvetica Neue"/>
              <a:buNone/>
            </a:pPr>
            <a:r>
              <a:rPr lang="en-US" sz="2400">
                <a:latin typeface="Arial"/>
                <a:ea typeface="Arial"/>
                <a:cs typeface="Arial"/>
                <a:sym typeface="Arial"/>
              </a:rPr>
              <a:t>Data preparation consists of :</a:t>
            </a:r>
            <a:endParaRPr/>
          </a:p>
          <a:p>
            <a:pPr indent="0" lvl="0" marL="228600" rtl="0" algn="l">
              <a:lnSpc>
                <a:spcPct val="115000"/>
              </a:lnSpc>
              <a:spcBef>
                <a:spcPts val="0"/>
              </a:spcBef>
              <a:spcAft>
                <a:spcPts val="0"/>
              </a:spcAft>
              <a:buClr>
                <a:srgbClr val="374151"/>
              </a:buClr>
              <a:buSzPts val="2400"/>
              <a:buFont typeface="Helvetica Neue"/>
              <a:buNone/>
            </a:pPr>
            <a:r>
              <a:rPr lang="en-US" sz="2400">
                <a:latin typeface="Arial"/>
                <a:ea typeface="Arial"/>
                <a:cs typeface="Arial"/>
                <a:sym typeface="Arial"/>
              </a:rPr>
              <a:t>Image Selection: </a:t>
            </a:r>
            <a:endParaRPr/>
          </a:p>
          <a:p>
            <a:pPr indent="0" lvl="0" marL="228600" rtl="0" algn="l">
              <a:lnSpc>
                <a:spcPct val="115000"/>
              </a:lnSpc>
              <a:spcBef>
                <a:spcPts val="0"/>
              </a:spcBef>
              <a:spcAft>
                <a:spcPts val="0"/>
              </a:spcAft>
              <a:buClr>
                <a:srgbClr val="374151"/>
              </a:buClr>
              <a:buSzPts val="2400"/>
              <a:buFont typeface="Helvetica Neue"/>
              <a:buNone/>
            </a:pPr>
            <a:r>
              <a:rPr lang="en-US" sz="2400">
                <a:latin typeface="Arial"/>
                <a:ea typeface="Arial"/>
                <a:cs typeface="Arial"/>
                <a:sym typeface="Arial"/>
              </a:rPr>
              <a:t>Two sets of images were chosen for the trials:</a:t>
            </a:r>
            <a:endParaRPr/>
          </a:p>
          <a:p>
            <a:pPr indent="-209550" lvl="1" marL="895350" rtl="0" algn="l">
              <a:lnSpc>
                <a:spcPct val="115000"/>
              </a:lnSpc>
              <a:spcBef>
                <a:spcPts val="0"/>
              </a:spcBef>
              <a:spcAft>
                <a:spcPts val="0"/>
              </a:spcAft>
              <a:buClr>
                <a:srgbClr val="374151"/>
              </a:buClr>
              <a:buSzPts val="2400"/>
              <a:buFont typeface="Helvetica Neue"/>
              <a:buChar char="●"/>
            </a:pPr>
            <a:r>
              <a:rPr lang="en-US" sz="2400">
                <a:latin typeface="Arial"/>
                <a:ea typeface="Arial"/>
                <a:cs typeface="Arial"/>
                <a:sym typeface="Arial"/>
              </a:rPr>
              <a:t>First Trial: harry style.jpeg (Content Image) and princetest1.jpeg (Style Image).</a:t>
            </a:r>
            <a:endParaRPr/>
          </a:p>
          <a:p>
            <a:pPr indent="-209550" lvl="1" marL="895350" rtl="0" algn="l">
              <a:lnSpc>
                <a:spcPct val="115000"/>
              </a:lnSpc>
              <a:spcBef>
                <a:spcPts val="0"/>
              </a:spcBef>
              <a:spcAft>
                <a:spcPts val="0"/>
              </a:spcAft>
              <a:buClr>
                <a:srgbClr val="374151"/>
              </a:buClr>
              <a:buSzPts val="2400"/>
              <a:buFont typeface="Helvetica Neue"/>
              <a:buChar char="●"/>
            </a:pPr>
            <a:r>
              <a:rPr lang="en-US" sz="2400">
                <a:latin typeface="Arial"/>
                <a:ea typeface="Arial"/>
                <a:cs typeface="Arial"/>
                <a:sym typeface="Arial"/>
              </a:rPr>
              <a:t>Second Trial: TRY 2 SELENA.jpeg (Content Image) and Test2.jpeg (Style Image).</a:t>
            </a:r>
            <a:endParaRPr/>
          </a:p>
          <a:p>
            <a:pPr indent="0" lvl="0" marL="228600" rtl="0" algn="l">
              <a:lnSpc>
                <a:spcPct val="115000"/>
              </a:lnSpc>
              <a:spcBef>
                <a:spcPts val="1500"/>
              </a:spcBef>
              <a:spcAft>
                <a:spcPts val="0"/>
              </a:spcAft>
              <a:buClr>
                <a:srgbClr val="374151"/>
              </a:buClr>
              <a:buSzPts val="2400"/>
              <a:buFont typeface="Helvetica Neue"/>
              <a:buNone/>
            </a:pPr>
            <a:r>
              <a:rPr lang="en-US" sz="2400">
                <a:latin typeface="Arial"/>
                <a:ea typeface="Arial"/>
                <a:cs typeface="Arial"/>
                <a:sym typeface="Arial"/>
              </a:rPr>
              <a:t>Image Processing: </a:t>
            </a:r>
            <a:endParaRPr/>
          </a:p>
          <a:p>
            <a:pPr indent="0" lvl="0" marL="228600" rtl="0" algn="l">
              <a:lnSpc>
                <a:spcPct val="115000"/>
              </a:lnSpc>
              <a:spcBef>
                <a:spcPts val="1500"/>
              </a:spcBef>
              <a:spcAft>
                <a:spcPts val="0"/>
              </a:spcAft>
              <a:buClr>
                <a:srgbClr val="374151"/>
              </a:buClr>
              <a:buSzPts val="2400"/>
              <a:buFont typeface="Helvetica Neue"/>
              <a:buNone/>
            </a:pPr>
            <a:r>
              <a:rPr lang="en-US" sz="2400">
                <a:latin typeface="Arial"/>
                <a:ea typeface="Arial"/>
                <a:cs typeface="Arial"/>
                <a:sym typeface="Arial"/>
              </a:rPr>
              <a:t>Images were preprocessed to fit the input requirements of VGG19. This involved resizing images to a common dimension and converting them into tensor format suitable for neural network processing.</a:t>
            </a:r>
            <a:endParaRPr/>
          </a:p>
        </p:txBody>
      </p:sp>
      <p:sp>
        <p:nvSpPr>
          <p:cNvPr id="79" name="Google Shape;79;p4"/>
          <p:cNvSpPr txBox="1"/>
          <p:nvPr>
            <p:ph idx="12" type="sldNum"/>
          </p:nvPr>
        </p:nvSpPr>
        <p:spPr>
          <a:xfrm>
            <a:off x="8479670" y="6388615"/>
            <a:ext cx="207130" cy="300595"/>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Clr>
                <a:srgbClr val="888888"/>
              </a:buClr>
              <a:buSzPts val="1600"/>
              <a:buFont typeface="Calibri"/>
              <a:buNone/>
            </a:pPr>
            <a:fld id="{00000000-1234-1234-1234-123412341234}" type="slidenum">
              <a:rPr b="1" lang="en-US" sz="1600">
                <a:solidFill>
                  <a:srgbClr val="888888"/>
                </a:solidFill>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5"/>
          <p:cNvSpPr txBox="1"/>
          <p:nvPr>
            <p:ph type="title"/>
          </p:nvPr>
        </p:nvSpPr>
        <p:spPr>
          <a:xfrm>
            <a:off x="457200" y="120651"/>
            <a:ext cx="8229600" cy="715963"/>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A05FB"/>
              </a:buClr>
              <a:buSzPts val="4000"/>
              <a:buFont typeface="Calibri"/>
              <a:buNone/>
            </a:pPr>
            <a:r>
              <a:rPr b="1" i="0" lang="en-US" sz="4000" u="none" cap="none" strike="noStrike">
                <a:solidFill>
                  <a:srgbClr val="0A05FB"/>
                </a:solidFill>
                <a:latin typeface="Calibri"/>
                <a:ea typeface="Calibri"/>
                <a:cs typeface="Calibri"/>
                <a:sym typeface="Calibri"/>
              </a:rPr>
              <a:t>MODEL CONFIGURATION</a:t>
            </a:r>
            <a:endParaRPr/>
          </a:p>
        </p:txBody>
      </p:sp>
      <p:sp>
        <p:nvSpPr>
          <p:cNvPr id="85" name="Google Shape;85;p5"/>
          <p:cNvSpPr txBox="1"/>
          <p:nvPr>
            <p:ph idx="1" type="body"/>
          </p:nvPr>
        </p:nvSpPr>
        <p:spPr>
          <a:xfrm>
            <a:off x="457200" y="914400"/>
            <a:ext cx="8229600" cy="5334000"/>
          </a:xfrm>
          <a:prstGeom prst="rect">
            <a:avLst/>
          </a:prstGeom>
          <a:noFill/>
          <a:ln>
            <a:noFill/>
          </a:ln>
        </p:spPr>
        <p:txBody>
          <a:bodyPr anchorCtr="0" anchor="t" bIns="45700" lIns="45700" spcFirstLastPara="1" rIns="45700" wrap="square" tIns="45700">
            <a:normAutofit/>
          </a:bodyPr>
          <a:lstStyle/>
          <a:p>
            <a:pPr indent="0" lvl="0" marL="228600" rtl="0" algn="l">
              <a:lnSpc>
                <a:spcPct val="115000"/>
              </a:lnSpc>
              <a:spcBef>
                <a:spcPts val="0"/>
              </a:spcBef>
              <a:spcAft>
                <a:spcPts val="0"/>
              </a:spcAft>
              <a:buClr>
                <a:srgbClr val="374151"/>
              </a:buClr>
              <a:buSzPts val="2400"/>
              <a:buFont typeface="Helvetica Neue"/>
              <a:buNone/>
            </a:pPr>
            <a:r>
              <a:rPr lang="en-US" sz="2400">
                <a:latin typeface="Arial"/>
                <a:ea typeface="Arial"/>
                <a:cs typeface="Arial"/>
                <a:sym typeface="Arial"/>
              </a:rPr>
              <a:t>VGG19 Model: </a:t>
            </a:r>
            <a:endParaRPr/>
          </a:p>
          <a:p>
            <a:pPr indent="0" lvl="0" marL="228600" rtl="0" algn="l">
              <a:lnSpc>
                <a:spcPct val="115000"/>
              </a:lnSpc>
              <a:spcBef>
                <a:spcPts val="0"/>
              </a:spcBef>
              <a:spcAft>
                <a:spcPts val="0"/>
              </a:spcAft>
              <a:buClr>
                <a:srgbClr val="374151"/>
              </a:buClr>
              <a:buSzPts val="2400"/>
              <a:buFont typeface="Helvetica Neue"/>
              <a:buNone/>
            </a:pPr>
            <a:r>
              <a:rPr lang="en-US" sz="2400">
                <a:latin typeface="Arial"/>
                <a:ea typeface="Arial"/>
                <a:cs typeface="Arial"/>
                <a:sym typeface="Arial"/>
              </a:rPr>
              <a:t>A convolutional neural network pre-trained on ImageNet, known for its high accuracy in image recognition tasks.</a:t>
            </a:r>
            <a:endParaRPr/>
          </a:p>
          <a:p>
            <a:pPr indent="0" lvl="0" marL="228600" rtl="0" algn="l">
              <a:lnSpc>
                <a:spcPct val="115000"/>
              </a:lnSpc>
              <a:spcBef>
                <a:spcPts val="1500"/>
              </a:spcBef>
              <a:spcAft>
                <a:spcPts val="0"/>
              </a:spcAft>
              <a:buClr>
                <a:srgbClr val="374151"/>
              </a:buClr>
              <a:buSzPts val="2400"/>
              <a:buFont typeface="Helvetica Neue"/>
              <a:buNone/>
            </a:pPr>
            <a:r>
              <a:rPr lang="en-US" sz="2400">
                <a:latin typeface="Arial"/>
                <a:ea typeface="Arial"/>
                <a:cs typeface="Arial"/>
                <a:sym typeface="Arial"/>
              </a:rPr>
              <a:t>Relevance for Style Transfer: </a:t>
            </a:r>
            <a:endParaRPr/>
          </a:p>
          <a:p>
            <a:pPr indent="0" lvl="0" marL="228600" rtl="0" algn="l">
              <a:lnSpc>
                <a:spcPct val="115000"/>
              </a:lnSpc>
              <a:spcBef>
                <a:spcPts val="1500"/>
              </a:spcBef>
              <a:spcAft>
                <a:spcPts val="0"/>
              </a:spcAft>
              <a:buClr>
                <a:srgbClr val="374151"/>
              </a:buClr>
              <a:buSzPts val="2400"/>
              <a:buFont typeface="Helvetica Neue"/>
              <a:buNone/>
            </a:pPr>
            <a:r>
              <a:rPr lang="en-US" sz="2400">
                <a:latin typeface="Arial"/>
                <a:ea typeface="Arial"/>
                <a:cs typeface="Arial"/>
                <a:sym typeface="Arial"/>
              </a:rPr>
              <a:t>VGG19 effectively captures image features at various abstraction levels, making it suitable for separating and recombining content and style of different images.</a:t>
            </a:r>
            <a:endParaRPr/>
          </a:p>
        </p:txBody>
      </p:sp>
      <p:sp>
        <p:nvSpPr>
          <p:cNvPr id="86" name="Google Shape;86;p5"/>
          <p:cNvSpPr txBox="1"/>
          <p:nvPr>
            <p:ph idx="12" type="sldNum"/>
          </p:nvPr>
        </p:nvSpPr>
        <p:spPr>
          <a:xfrm>
            <a:off x="8479670" y="6388615"/>
            <a:ext cx="207131" cy="300595"/>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Clr>
                <a:srgbClr val="888888"/>
              </a:buClr>
              <a:buSzPts val="1600"/>
              <a:buFont typeface="Calibri"/>
              <a:buNone/>
            </a:pPr>
            <a:fld id="{00000000-1234-1234-1234-123412341234}" type="slidenum">
              <a:rPr b="1" lang="en-US" sz="1600">
                <a:solidFill>
                  <a:srgbClr val="888888"/>
                </a:solidFill>
              </a:rP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6"/>
          <p:cNvSpPr txBox="1"/>
          <p:nvPr>
            <p:ph type="title"/>
          </p:nvPr>
        </p:nvSpPr>
        <p:spPr>
          <a:xfrm>
            <a:off x="457200" y="120651"/>
            <a:ext cx="8229600" cy="715963"/>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00FF"/>
              </a:buClr>
              <a:buSzPts val="2150"/>
              <a:buFont typeface="Calibri"/>
              <a:buNone/>
            </a:pPr>
            <a:r>
              <a:rPr b="1" i="0" lang="en-US" sz="2150" u="none" cap="none" strike="noStrike">
                <a:solidFill>
                  <a:srgbClr val="0000FF"/>
                </a:solidFill>
                <a:latin typeface="Calibri"/>
                <a:ea typeface="Calibri"/>
                <a:cs typeface="Calibri"/>
                <a:sym typeface="Calibri"/>
              </a:rPr>
              <a:t>PARAMETER SETTING</a:t>
            </a:r>
            <a:endParaRPr b="1" i="0" sz="2150" u="none" cap="none" strike="noStrike">
              <a:solidFill>
                <a:srgbClr val="0000FF"/>
              </a:solidFill>
              <a:latin typeface="Calibri"/>
              <a:ea typeface="Calibri"/>
              <a:cs typeface="Calibri"/>
              <a:sym typeface="Calibri"/>
            </a:endParaRPr>
          </a:p>
        </p:txBody>
      </p:sp>
      <p:sp>
        <p:nvSpPr>
          <p:cNvPr id="92" name="Google Shape;92;p6"/>
          <p:cNvSpPr txBox="1"/>
          <p:nvPr>
            <p:ph idx="1" type="body"/>
          </p:nvPr>
        </p:nvSpPr>
        <p:spPr>
          <a:xfrm>
            <a:off x="457200" y="914400"/>
            <a:ext cx="8229600" cy="5334000"/>
          </a:xfrm>
          <a:prstGeom prst="rect">
            <a:avLst/>
          </a:prstGeom>
          <a:noFill/>
          <a:ln>
            <a:noFill/>
          </a:ln>
        </p:spPr>
        <p:txBody>
          <a:bodyPr anchorCtr="0" anchor="t" bIns="45700" lIns="45700" spcFirstLastPara="1" rIns="45700" wrap="square" tIns="45700">
            <a:normAutofit/>
          </a:bodyPr>
          <a:lstStyle/>
          <a:p>
            <a:pPr indent="228600" lvl="0" marL="0" rtl="0" algn="l">
              <a:lnSpc>
                <a:spcPct val="100000"/>
              </a:lnSpc>
              <a:spcBef>
                <a:spcPts val="0"/>
              </a:spcBef>
              <a:spcAft>
                <a:spcPts val="0"/>
              </a:spcAft>
              <a:buClr>
                <a:srgbClr val="374151"/>
              </a:buClr>
              <a:buSzPts val="1800"/>
              <a:buFont typeface="Helvetica Neue"/>
              <a:buNone/>
            </a:pPr>
            <a:r>
              <a:rPr b="0" i="0" lang="en-US" sz="1800" u="none" cap="none" strike="noStrike">
                <a:solidFill>
                  <a:srgbClr val="000000"/>
                </a:solidFill>
                <a:latin typeface="Calibri"/>
                <a:ea typeface="Calibri"/>
                <a:cs typeface="Calibri"/>
                <a:sym typeface="Calibri"/>
              </a:rPr>
              <a:t>Weights Assignment:</a:t>
            </a:r>
            <a:endParaRPr>
              <a:latin typeface="Arial"/>
              <a:ea typeface="Arial"/>
              <a:cs typeface="Arial"/>
              <a:sym typeface="Arial"/>
            </a:endParaRPr>
          </a:p>
          <a:p>
            <a:pPr indent="-266700" lvl="1" marL="952500" rtl="0" algn="l">
              <a:lnSpc>
                <a:spcPct val="100000"/>
              </a:lnSpc>
              <a:spcBef>
                <a:spcPts val="300"/>
              </a:spcBef>
              <a:spcAft>
                <a:spcPts val="0"/>
              </a:spcAft>
              <a:buClr>
                <a:srgbClr val="374151"/>
              </a:buClr>
              <a:buSzPts val="1800"/>
              <a:buFont typeface="Helvetica Neue"/>
              <a:buChar char="●"/>
            </a:pPr>
            <a:r>
              <a:rPr b="0" i="0" lang="en-US" sz="1800" u="none" cap="none" strike="noStrike">
                <a:solidFill>
                  <a:srgbClr val="000000"/>
                </a:solidFill>
                <a:latin typeface="Calibri"/>
                <a:ea typeface="Calibri"/>
                <a:cs typeface="Calibri"/>
                <a:sym typeface="Calibri"/>
              </a:rPr>
              <a:t>Style Weight: 1</a:t>
            </a:r>
            <a:r>
              <a:rPr i="1" lang="en-US">
                <a:latin typeface="Arial"/>
                <a:ea typeface="Arial"/>
                <a:cs typeface="Arial"/>
                <a:sym typeface="Arial"/>
              </a:rPr>
              <a:t>e</a:t>
            </a:r>
            <a:r>
              <a:rPr lang="en-US">
                <a:latin typeface="Arimo"/>
                <a:ea typeface="Arimo"/>
                <a:cs typeface="Arimo"/>
                <a:sym typeface="Arimo"/>
              </a:rPr>
              <a:t>−6</a:t>
            </a:r>
            <a:endParaRPr/>
          </a:p>
          <a:p>
            <a:pPr indent="-266700" lvl="1" marL="952500" rtl="0" algn="l">
              <a:lnSpc>
                <a:spcPct val="100000"/>
              </a:lnSpc>
              <a:spcBef>
                <a:spcPts val="300"/>
              </a:spcBef>
              <a:spcAft>
                <a:spcPts val="0"/>
              </a:spcAft>
              <a:buClr>
                <a:srgbClr val="374151"/>
              </a:buClr>
              <a:buSzPts val="1800"/>
              <a:buFont typeface="Helvetica Neue"/>
              <a:buChar char="●"/>
            </a:pPr>
            <a:r>
              <a:rPr b="0" i="0" lang="en-US" sz="1800" u="none" cap="none" strike="noStrike">
                <a:solidFill>
                  <a:srgbClr val="000000"/>
                </a:solidFill>
                <a:latin typeface="Calibri"/>
                <a:ea typeface="Calibri"/>
                <a:cs typeface="Calibri"/>
                <a:sym typeface="Calibri"/>
              </a:rPr>
              <a:t>Content Weight: 2.5</a:t>
            </a:r>
            <a:r>
              <a:rPr i="1" lang="en-US">
                <a:latin typeface="Arial"/>
                <a:ea typeface="Arial"/>
                <a:cs typeface="Arial"/>
                <a:sym typeface="Arial"/>
              </a:rPr>
              <a:t>e</a:t>
            </a:r>
            <a:r>
              <a:rPr lang="en-US">
                <a:latin typeface="Arimo"/>
                <a:ea typeface="Arimo"/>
                <a:cs typeface="Arimo"/>
                <a:sym typeface="Arimo"/>
              </a:rPr>
              <a:t>−8</a:t>
            </a:r>
            <a:endParaRPr/>
          </a:p>
          <a:p>
            <a:pPr indent="-266700" lvl="1" marL="952500" rtl="0" algn="l">
              <a:lnSpc>
                <a:spcPct val="100000"/>
              </a:lnSpc>
              <a:spcBef>
                <a:spcPts val="300"/>
              </a:spcBef>
              <a:spcAft>
                <a:spcPts val="0"/>
              </a:spcAft>
              <a:buClr>
                <a:srgbClr val="374151"/>
              </a:buClr>
              <a:buSzPts val="1800"/>
              <a:buFont typeface="Helvetica Neue"/>
              <a:buChar char="●"/>
            </a:pPr>
            <a:r>
              <a:rPr b="0" i="0" lang="en-US" sz="1800" u="none" cap="none" strike="noStrike">
                <a:solidFill>
                  <a:srgbClr val="000000"/>
                </a:solidFill>
                <a:latin typeface="Calibri"/>
                <a:ea typeface="Calibri"/>
                <a:cs typeface="Calibri"/>
                <a:sym typeface="Calibri"/>
              </a:rPr>
              <a:t>Total Variation Weight: 1</a:t>
            </a:r>
            <a:r>
              <a:rPr i="1" lang="en-US">
                <a:latin typeface="Arial"/>
                <a:ea typeface="Arial"/>
                <a:cs typeface="Arial"/>
                <a:sym typeface="Arial"/>
              </a:rPr>
              <a:t>e</a:t>
            </a:r>
            <a:r>
              <a:rPr lang="en-US">
                <a:latin typeface="Arimo"/>
                <a:ea typeface="Arimo"/>
                <a:cs typeface="Arimo"/>
                <a:sym typeface="Arimo"/>
              </a:rPr>
              <a:t>−6</a:t>
            </a:r>
            <a:endParaRPr/>
          </a:p>
          <a:p>
            <a:pPr indent="228600" lvl="0" marL="0" rtl="0" algn="l">
              <a:lnSpc>
                <a:spcPct val="100000"/>
              </a:lnSpc>
              <a:spcBef>
                <a:spcPts val="300"/>
              </a:spcBef>
              <a:spcAft>
                <a:spcPts val="0"/>
              </a:spcAft>
              <a:buClr>
                <a:srgbClr val="374151"/>
              </a:buClr>
              <a:buSzPts val="1800"/>
              <a:buFont typeface="Helvetica Neue"/>
              <a:buNone/>
            </a:pPr>
            <a:r>
              <a:t/>
            </a:r>
            <a:endParaRPr>
              <a:latin typeface="Arial"/>
              <a:ea typeface="Arial"/>
              <a:cs typeface="Arial"/>
              <a:sym typeface="Arial"/>
            </a:endParaRPr>
          </a:p>
          <a:p>
            <a:pPr indent="228600" lvl="0" marL="0" rtl="0" algn="l">
              <a:lnSpc>
                <a:spcPct val="100000"/>
              </a:lnSpc>
              <a:spcBef>
                <a:spcPts val="300"/>
              </a:spcBef>
              <a:spcAft>
                <a:spcPts val="0"/>
              </a:spcAft>
              <a:buClr>
                <a:srgbClr val="374151"/>
              </a:buClr>
              <a:buSzPts val="1800"/>
              <a:buFont typeface="Helvetica Neue"/>
              <a:buNone/>
            </a:pPr>
            <a:r>
              <a:rPr b="0" i="0" lang="en-US" sz="1800" u="none" cap="none" strike="noStrike">
                <a:solidFill>
                  <a:srgbClr val="000000"/>
                </a:solidFill>
                <a:latin typeface="Calibri"/>
                <a:ea typeface="Calibri"/>
                <a:cs typeface="Calibri"/>
                <a:sym typeface="Calibri"/>
              </a:rPr>
              <a:t>Rationale: These weights balance the emphasis on style, content, and smoothness in the generated image.</a:t>
            </a:r>
            <a:endParaRPr>
              <a:latin typeface="Arial"/>
              <a:ea typeface="Arial"/>
              <a:cs typeface="Arial"/>
              <a:sym typeface="Arial"/>
            </a:endParaRPr>
          </a:p>
          <a:p>
            <a:pPr indent="228600" lvl="0" marL="0" rtl="0" algn="l">
              <a:lnSpc>
                <a:spcPct val="100000"/>
              </a:lnSpc>
              <a:spcBef>
                <a:spcPts val="300"/>
              </a:spcBef>
              <a:spcAft>
                <a:spcPts val="0"/>
              </a:spcAft>
              <a:buClr>
                <a:srgbClr val="374151"/>
              </a:buClr>
              <a:buSzPts val="1800"/>
              <a:buFont typeface="Helvetica Neue"/>
              <a:buNone/>
            </a:pPr>
            <a:r>
              <a:rPr b="0" i="0" lang="en-US" sz="1800" u="none" cap="none" strike="noStrike">
                <a:solidFill>
                  <a:srgbClr val="000000"/>
                </a:solidFill>
                <a:latin typeface="Calibri"/>
                <a:ea typeface="Calibri"/>
                <a:cs typeface="Calibri"/>
                <a:sym typeface="Calibri"/>
              </a:rPr>
              <a:t>Image Dimensions: Determined dynamically based on the aspect ratio of the content image, with a fixed height of 400 pixels to standardize input size while maintaining aspect ratio.</a:t>
            </a:r>
            <a:endParaRPr>
              <a:latin typeface="Arial"/>
              <a:ea typeface="Arial"/>
              <a:cs typeface="Arial"/>
              <a:sym typeface="Arial"/>
            </a:endParaRPr>
          </a:p>
          <a:p>
            <a:pPr indent="228600" lvl="0" marL="0" rtl="0" algn="l">
              <a:lnSpc>
                <a:spcPct val="100000"/>
              </a:lnSpc>
              <a:spcBef>
                <a:spcPts val="300"/>
              </a:spcBef>
              <a:spcAft>
                <a:spcPts val="0"/>
              </a:spcAft>
              <a:buClr>
                <a:srgbClr val="374151"/>
              </a:buClr>
              <a:buSzPts val="1800"/>
              <a:buFont typeface="Helvetica Neue"/>
              <a:buNone/>
            </a:pPr>
            <a:r>
              <a:t/>
            </a:r>
            <a:endParaRPr>
              <a:latin typeface="Arial"/>
              <a:ea typeface="Arial"/>
              <a:cs typeface="Arial"/>
              <a:sym typeface="Arial"/>
            </a:endParaRPr>
          </a:p>
          <a:p>
            <a:pPr indent="228600" lvl="0" marL="0" rtl="0" algn="l">
              <a:lnSpc>
                <a:spcPct val="100000"/>
              </a:lnSpc>
              <a:spcBef>
                <a:spcPts val="300"/>
              </a:spcBef>
              <a:spcAft>
                <a:spcPts val="0"/>
              </a:spcAft>
              <a:buClr>
                <a:srgbClr val="374151"/>
              </a:buClr>
              <a:buSzPts val="1800"/>
              <a:buFont typeface="Helvetica Neue"/>
              <a:buNone/>
            </a:pPr>
            <a:r>
              <a:rPr b="0" i="0" lang="en-US" sz="1800" u="none" cap="none" strike="noStrike">
                <a:solidFill>
                  <a:srgbClr val="000000"/>
                </a:solidFill>
                <a:latin typeface="Calibri"/>
                <a:ea typeface="Calibri"/>
                <a:cs typeface="Calibri"/>
                <a:sym typeface="Calibri"/>
              </a:rPr>
              <a:t>Parameter	Description</a:t>
            </a:r>
            <a:endParaRPr/>
          </a:p>
          <a:p>
            <a:pPr indent="0" lvl="0" marL="0" rtl="0" algn="l">
              <a:lnSpc>
                <a:spcPct val="115000"/>
              </a:lnSpc>
              <a:spcBef>
                <a:spcPts val="0"/>
              </a:spcBef>
              <a:spcAft>
                <a:spcPts val="0"/>
              </a:spcAft>
              <a:buClr>
                <a:srgbClr val="000000"/>
              </a:buClr>
              <a:buSzPts val="1200"/>
              <a:buFont typeface="Arial"/>
              <a:buNone/>
            </a:pPr>
            <a:r>
              <a:rPr lang="en-US" sz="1200">
                <a:latin typeface="Arial"/>
                <a:ea typeface="Arial"/>
                <a:cs typeface="Arial"/>
                <a:sym typeface="Arial"/>
              </a:rPr>
              <a:t>Style Weight	                     Controls the degree of styling applied from the style image.</a:t>
            </a:r>
            <a:endParaRPr/>
          </a:p>
          <a:p>
            <a:pPr indent="0" lvl="0" marL="0" rtl="0" algn="l">
              <a:lnSpc>
                <a:spcPct val="115000"/>
              </a:lnSpc>
              <a:spcBef>
                <a:spcPts val="0"/>
              </a:spcBef>
              <a:spcAft>
                <a:spcPts val="0"/>
              </a:spcAft>
              <a:buClr>
                <a:srgbClr val="000000"/>
              </a:buClr>
              <a:buSzPts val="1200"/>
              <a:buFont typeface="Arial"/>
              <a:buNone/>
            </a:pPr>
            <a:r>
              <a:rPr lang="en-US" sz="1200">
                <a:latin typeface="Arial"/>
                <a:ea typeface="Arial"/>
                <a:cs typeface="Arial"/>
                <a:sym typeface="Arial"/>
              </a:rPr>
              <a:t>Content Weight	           Preserves the content of the base image in the generated image.</a:t>
            </a:r>
            <a:endParaRPr/>
          </a:p>
          <a:p>
            <a:pPr indent="0" lvl="0" marL="0" rtl="0" algn="l">
              <a:lnSpc>
                <a:spcPct val="115000"/>
              </a:lnSpc>
              <a:spcBef>
                <a:spcPts val="0"/>
              </a:spcBef>
              <a:spcAft>
                <a:spcPts val="0"/>
              </a:spcAft>
              <a:buClr>
                <a:srgbClr val="000000"/>
              </a:buClr>
              <a:buSzPts val="1200"/>
              <a:buFont typeface="Arial"/>
              <a:buNone/>
            </a:pPr>
            <a:r>
              <a:rPr lang="en-US" sz="1200">
                <a:latin typeface="Arial"/>
                <a:ea typeface="Arial"/>
                <a:cs typeface="Arial"/>
                <a:sym typeface="Arial"/>
              </a:rPr>
              <a:t>Total Variation Weight	Ensures smoothness and coherence in the generated image.</a:t>
            </a:r>
            <a:endParaRPr/>
          </a:p>
        </p:txBody>
      </p:sp>
      <p:sp>
        <p:nvSpPr>
          <p:cNvPr id="93" name="Google Shape;93;p6"/>
          <p:cNvSpPr txBox="1"/>
          <p:nvPr>
            <p:ph idx="12" type="sldNum"/>
          </p:nvPr>
        </p:nvSpPr>
        <p:spPr>
          <a:xfrm>
            <a:off x="8479670" y="6388615"/>
            <a:ext cx="207131" cy="300595"/>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Clr>
                <a:srgbClr val="888888"/>
              </a:buClr>
              <a:buSzPts val="1600"/>
              <a:buFont typeface="Calibri"/>
              <a:buNone/>
            </a:pPr>
            <a:fld id="{00000000-1234-1234-1234-123412341234}" type="slidenum">
              <a:rPr b="1" lang="en-US" sz="1600">
                <a:solidFill>
                  <a:srgbClr val="888888"/>
                </a:solidFill>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7"/>
          <p:cNvSpPr txBox="1"/>
          <p:nvPr>
            <p:ph type="title"/>
          </p:nvPr>
        </p:nvSpPr>
        <p:spPr>
          <a:xfrm>
            <a:off x="457200" y="120651"/>
            <a:ext cx="8229600" cy="715963"/>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1517C1"/>
              </a:buClr>
              <a:buSzPts val="1600"/>
              <a:buFont typeface="Arial"/>
              <a:buNone/>
            </a:pPr>
            <a:r>
              <a:rPr b="1" i="0" lang="en-US" sz="1600" u="none" cap="none" strike="noStrike">
                <a:solidFill>
                  <a:srgbClr val="1517C1"/>
                </a:solidFill>
                <a:latin typeface="Arial"/>
                <a:ea typeface="Arial"/>
                <a:cs typeface="Arial"/>
                <a:sym typeface="Arial"/>
              </a:rPr>
              <a:t>IMPLEMENTATION</a:t>
            </a:r>
            <a:endParaRPr/>
          </a:p>
        </p:txBody>
      </p:sp>
      <p:sp>
        <p:nvSpPr>
          <p:cNvPr id="99" name="Google Shape;99;p7"/>
          <p:cNvSpPr txBox="1"/>
          <p:nvPr>
            <p:ph idx="1" type="body"/>
          </p:nvPr>
        </p:nvSpPr>
        <p:spPr>
          <a:xfrm>
            <a:off x="457200" y="914400"/>
            <a:ext cx="8229600" cy="5334000"/>
          </a:xfrm>
          <a:prstGeom prst="rect">
            <a:avLst/>
          </a:prstGeom>
          <a:noFill/>
          <a:ln>
            <a:noFill/>
          </a:ln>
        </p:spPr>
        <p:txBody>
          <a:bodyPr anchorCtr="0" anchor="t" bIns="45700" lIns="45700" spcFirstLastPara="1" rIns="45700" wrap="square" tIns="45700">
            <a:normAutofit/>
          </a:bodyPr>
          <a:lstStyle/>
          <a:p>
            <a:pPr indent="-315468" lvl="0" marL="315468" rtl="0" algn="l">
              <a:lnSpc>
                <a:spcPct val="100000"/>
              </a:lnSpc>
              <a:spcBef>
                <a:spcPts val="0"/>
              </a:spcBef>
              <a:spcAft>
                <a:spcPts val="0"/>
              </a:spcAft>
              <a:buSzPts val="1656"/>
              <a:buFont typeface="Calibri"/>
              <a:buChar char="▪"/>
            </a:pPr>
            <a:r>
              <a:rPr lang="en-US" sz="1656"/>
              <a:t>Implementation is divided into two parts code overview and Iteration Process</a:t>
            </a:r>
            <a:endParaRPr/>
          </a:p>
          <a:p>
            <a:pPr indent="-350520" lvl="0" marL="350520" rtl="0" algn="l">
              <a:lnSpc>
                <a:spcPct val="100000"/>
              </a:lnSpc>
              <a:spcBef>
                <a:spcPts val="0"/>
              </a:spcBef>
              <a:spcAft>
                <a:spcPts val="0"/>
              </a:spcAft>
              <a:buSzPts val="1840"/>
              <a:buFont typeface="Calibri"/>
              <a:buChar char="▪"/>
            </a:pPr>
            <a:r>
              <a:rPr b="1" lang="en-US" sz="1840">
                <a:solidFill>
                  <a:srgbClr val="0000FF"/>
                </a:solidFill>
              </a:rPr>
              <a:t>Code Overview</a:t>
            </a:r>
            <a:endParaRPr/>
          </a:p>
          <a:p>
            <a:pPr indent="-245362" lvl="0" marL="455676" rtl="0" algn="l">
              <a:lnSpc>
                <a:spcPct val="100000"/>
              </a:lnSpc>
              <a:spcBef>
                <a:spcPts val="300"/>
              </a:spcBef>
              <a:spcAft>
                <a:spcPts val="0"/>
              </a:spcAft>
              <a:buClr>
                <a:srgbClr val="374151"/>
              </a:buClr>
              <a:buSzPts val="1656"/>
              <a:buFont typeface="Helvetica Neue"/>
              <a:buChar char="●"/>
            </a:pPr>
            <a:r>
              <a:rPr lang="en-US" sz="1656"/>
              <a:t>preprocess_image: This function prepares images for processing by resizing them to a uniform dimension and converting them into tensor format suitable for input into the VGG19 model. It also applies necessary preprocessing steps for VGG19.</a:t>
            </a:r>
            <a:endParaRPr/>
          </a:p>
          <a:p>
            <a:pPr indent="-245362" lvl="0" marL="455676" rtl="0" algn="l">
              <a:lnSpc>
                <a:spcPct val="100000"/>
              </a:lnSpc>
              <a:spcBef>
                <a:spcPts val="300"/>
              </a:spcBef>
              <a:spcAft>
                <a:spcPts val="0"/>
              </a:spcAft>
              <a:buClr>
                <a:srgbClr val="374151"/>
              </a:buClr>
              <a:buSzPts val="1656"/>
              <a:buFont typeface="Helvetica Neue"/>
              <a:buChar char="●"/>
            </a:pPr>
            <a:r>
              <a:rPr lang="en-US" sz="1656"/>
              <a:t>deprocess_image: Converts tensors back into images, reversing the transformations done during preprocessing, which includes reordering color channels and adding mean pixel values.</a:t>
            </a:r>
            <a:endParaRPr/>
          </a:p>
          <a:p>
            <a:pPr indent="-245362" lvl="0" marL="455676" rtl="0" algn="l">
              <a:lnSpc>
                <a:spcPct val="100000"/>
              </a:lnSpc>
              <a:spcBef>
                <a:spcPts val="300"/>
              </a:spcBef>
              <a:spcAft>
                <a:spcPts val="0"/>
              </a:spcAft>
              <a:buClr>
                <a:srgbClr val="374151"/>
              </a:buClr>
              <a:buSzPts val="1656"/>
              <a:buFont typeface="Helvetica Neue"/>
              <a:buChar char="●"/>
            </a:pPr>
            <a:r>
              <a:rPr lang="en-US" sz="1656"/>
              <a:t>gram_matrix: A crucial component in style transfer, this function calculates the Gram matrix of an image tensor, capturing the style by emphasizing feature correlations within layers of the neural network.</a:t>
            </a:r>
            <a:endParaRPr/>
          </a:p>
          <a:p>
            <a:pPr indent="-245362" lvl="0" marL="455676" rtl="0" algn="l">
              <a:lnSpc>
                <a:spcPct val="100000"/>
              </a:lnSpc>
              <a:spcBef>
                <a:spcPts val="300"/>
              </a:spcBef>
              <a:spcAft>
                <a:spcPts val="0"/>
              </a:spcAft>
              <a:buClr>
                <a:srgbClr val="374151"/>
              </a:buClr>
              <a:buSzPts val="1656"/>
              <a:buFont typeface="Helvetica Neue"/>
              <a:buChar char="●"/>
            </a:pPr>
            <a:r>
              <a:rPr lang="en-US" sz="1656"/>
              <a:t>style_loss: Computes the loss between the style of the reference image and the generated image, emphasizing the preservation of style features.</a:t>
            </a:r>
            <a:endParaRPr/>
          </a:p>
          <a:p>
            <a:pPr indent="-245362" lvl="0" marL="455676" rtl="0" algn="l">
              <a:lnSpc>
                <a:spcPct val="100000"/>
              </a:lnSpc>
              <a:spcBef>
                <a:spcPts val="300"/>
              </a:spcBef>
              <a:spcAft>
                <a:spcPts val="0"/>
              </a:spcAft>
              <a:buClr>
                <a:srgbClr val="374151"/>
              </a:buClr>
              <a:buSzPts val="1656"/>
              <a:buFont typeface="Helvetica Neue"/>
              <a:buChar char="●"/>
            </a:pPr>
            <a:r>
              <a:rPr lang="en-US" sz="1656"/>
              <a:t>content_loss: Measures the difference in content between the base and generated images, ensuring the original content's integrity.</a:t>
            </a:r>
            <a:endParaRPr/>
          </a:p>
          <a:p>
            <a:pPr indent="-245362" lvl="0" marL="455676" rtl="0" algn="l">
              <a:lnSpc>
                <a:spcPct val="100000"/>
              </a:lnSpc>
              <a:spcBef>
                <a:spcPts val="300"/>
              </a:spcBef>
              <a:spcAft>
                <a:spcPts val="0"/>
              </a:spcAft>
              <a:buClr>
                <a:srgbClr val="374151"/>
              </a:buClr>
              <a:buSzPts val="1656"/>
              <a:buFont typeface="Helvetica Neue"/>
              <a:buChar char="●"/>
            </a:pPr>
            <a:r>
              <a:rPr lang="en-US" sz="1656"/>
              <a:t>total_variation_loss: Aims to encourage spatial smoothness in the generated image, reducing noise and enhancing visual quality.</a:t>
            </a:r>
            <a:endParaRPr/>
          </a:p>
          <a:p>
            <a:pPr indent="-245362" lvl="0" marL="455676" rtl="0" algn="l">
              <a:lnSpc>
                <a:spcPct val="100000"/>
              </a:lnSpc>
              <a:spcBef>
                <a:spcPts val="300"/>
              </a:spcBef>
              <a:spcAft>
                <a:spcPts val="0"/>
              </a:spcAft>
              <a:buClr>
                <a:srgbClr val="374151"/>
              </a:buClr>
              <a:buSzPts val="1656"/>
              <a:buFont typeface="Helvetica Neue"/>
              <a:buChar char="●"/>
            </a:pPr>
            <a:r>
              <a:rPr lang="en-US" sz="1656"/>
              <a:t>Model Setup: Utilizes VGG19, a pre-trained model, as a feature extractor to access intermediate layers necessary for style and content representation.</a:t>
            </a:r>
            <a:endParaRPr/>
          </a:p>
        </p:txBody>
      </p:sp>
      <p:sp>
        <p:nvSpPr>
          <p:cNvPr id="100" name="Google Shape;100;p7"/>
          <p:cNvSpPr txBox="1"/>
          <p:nvPr>
            <p:ph idx="12" type="sldNum"/>
          </p:nvPr>
        </p:nvSpPr>
        <p:spPr>
          <a:xfrm>
            <a:off x="8479670" y="6388615"/>
            <a:ext cx="207131" cy="300595"/>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Clr>
                <a:srgbClr val="888888"/>
              </a:buClr>
              <a:buSzPts val="1600"/>
              <a:buFont typeface="Calibri"/>
              <a:buNone/>
            </a:pPr>
            <a:fld id="{00000000-1234-1234-1234-123412341234}" type="slidenum">
              <a:rPr b="1" lang="en-US" sz="1600">
                <a:solidFill>
                  <a:srgbClr val="888888"/>
                </a:solidFill>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8"/>
          <p:cNvSpPr txBox="1"/>
          <p:nvPr>
            <p:ph idx="1" type="body"/>
          </p:nvPr>
        </p:nvSpPr>
        <p:spPr>
          <a:xfrm>
            <a:off x="457200" y="267723"/>
            <a:ext cx="8229600" cy="5334001"/>
          </a:xfrm>
          <a:prstGeom prst="rect">
            <a:avLst/>
          </a:prstGeom>
          <a:noFill/>
          <a:ln>
            <a:noFill/>
          </a:ln>
        </p:spPr>
        <p:txBody>
          <a:bodyPr anchorCtr="0" anchor="t" bIns="45700" lIns="45700" spcFirstLastPara="1" rIns="45700" wrap="square" tIns="45700">
            <a:normAutofit/>
          </a:bodyPr>
          <a:lstStyle/>
          <a:p>
            <a:pPr indent="-200526" lvl="0" marL="200526" rtl="0" algn="l">
              <a:lnSpc>
                <a:spcPct val="100000"/>
              </a:lnSpc>
              <a:spcBef>
                <a:spcPts val="0"/>
              </a:spcBef>
              <a:spcAft>
                <a:spcPts val="0"/>
              </a:spcAft>
              <a:buClr>
                <a:srgbClr val="1624BE"/>
              </a:buClr>
              <a:buSzPts val="2000"/>
              <a:buFont typeface="Arial"/>
              <a:buChar char="•"/>
            </a:pPr>
            <a:r>
              <a:rPr i="1" lang="en-US">
                <a:latin typeface="Arial"/>
                <a:ea typeface="Arial"/>
                <a:cs typeface="Arial"/>
                <a:sym typeface="Arial"/>
              </a:rPr>
              <a:t>Iteration Process</a:t>
            </a:r>
            <a:endParaRPr i="1">
              <a:latin typeface="Arial"/>
              <a:ea typeface="Arial"/>
              <a:cs typeface="Arial"/>
              <a:sym typeface="Arial"/>
            </a:endParaRPr>
          </a:p>
          <a:p>
            <a:pPr indent="-209550" lvl="0" marL="438150" rtl="0" algn="l">
              <a:lnSpc>
                <a:spcPct val="115000"/>
              </a:lnSpc>
              <a:spcBef>
                <a:spcPts val="0"/>
              </a:spcBef>
              <a:spcAft>
                <a:spcPts val="0"/>
              </a:spcAft>
              <a:buClr>
                <a:srgbClr val="374151"/>
              </a:buClr>
              <a:buSzPts val="2100"/>
              <a:buFont typeface="Helvetica Neue"/>
              <a:buChar char="●"/>
            </a:pPr>
            <a:r>
              <a:rPr i="1" lang="en-US" sz="2100">
                <a:latin typeface="Arial"/>
                <a:ea typeface="Arial"/>
                <a:cs typeface="Arial"/>
                <a:sym typeface="Arial"/>
              </a:rPr>
              <a:t>Optimizer: Utilizes the Stochastic Gradient Descent (SGD) optimizer with an Exponential Decay learning rate schedule. This choice helps in gradually converging to a solution by adjusting the learning rate over iterations.</a:t>
            </a:r>
            <a:endParaRPr/>
          </a:p>
          <a:p>
            <a:pPr indent="-209550" lvl="0" marL="438150" rtl="0" algn="l">
              <a:lnSpc>
                <a:spcPct val="115000"/>
              </a:lnSpc>
              <a:spcBef>
                <a:spcPts val="0"/>
              </a:spcBef>
              <a:spcAft>
                <a:spcPts val="0"/>
              </a:spcAft>
              <a:buClr>
                <a:srgbClr val="374151"/>
              </a:buClr>
              <a:buSzPts val="2100"/>
              <a:buFont typeface="Helvetica Neue"/>
              <a:buChar char="●"/>
            </a:pPr>
            <a:r>
              <a:rPr i="1" lang="en-US" sz="2100">
                <a:latin typeface="Arial"/>
                <a:ea typeface="Arial"/>
                <a:cs typeface="Arial"/>
                <a:sym typeface="Arial"/>
              </a:rPr>
              <a:t>Iterations (4000): A higher number of iterations allows for gradual and more nuanced refinement of the generated image. The process iteratively updates the image to minimize the loss functions.</a:t>
            </a:r>
            <a:endParaRPr/>
          </a:p>
          <a:p>
            <a:pPr indent="-209550" lvl="0" marL="438150" rtl="0" algn="l">
              <a:lnSpc>
                <a:spcPct val="115000"/>
              </a:lnSpc>
              <a:spcBef>
                <a:spcPts val="1500"/>
              </a:spcBef>
              <a:spcAft>
                <a:spcPts val="0"/>
              </a:spcAft>
              <a:buClr>
                <a:srgbClr val="374151"/>
              </a:buClr>
              <a:buSzPts val="2100"/>
              <a:buFont typeface="Helvetica Neue"/>
              <a:buChar char="●"/>
            </a:pPr>
            <a:r>
              <a:rPr i="1" lang="en-US" sz="2100">
                <a:latin typeface="Arial"/>
                <a:ea typeface="Arial"/>
                <a:cs typeface="Arial"/>
                <a:sym typeface="Arial"/>
              </a:rPr>
              <a:t>Learning Rate &amp; Decay: The initial high learning rate (100.0) expedites early progress, while decay ensures finer adjustments in later stages. The decay rate of 0.96 every 100 steps balances swift initial changes with careful fine-tuning in subsequent iterations.</a:t>
            </a:r>
            <a:endParaRPr/>
          </a:p>
        </p:txBody>
      </p:sp>
      <p:sp>
        <p:nvSpPr>
          <p:cNvPr id="106" name="Google Shape;106;p8"/>
          <p:cNvSpPr txBox="1"/>
          <p:nvPr>
            <p:ph idx="12" type="sldNum"/>
          </p:nvPr>
        </p:nvSpPr>
        <p:spPr>
          <a:xfrm>
            <a:off x="8479670" y="6388615"/>
            <a:ext cx="207131" cy="300595"/>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Clr>
                <a:srgbClr val="888888"/>
              </a:buClr>
              <a:buSzPts val="1600"/>
              <a:buFont typeface="Calibri"/>
              <a:buNone/>
            </a:pPr>
            <a:fld id="{00000000-1234-1234-1234-123412341234}" type="slidenum">
              <a:rPr b="1" lang="en-US" sz="1600">
                <a:solidFill>
                  <a:srgbClr val="888888"/>
                </a:solidFill>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9"/>
          <p:cNvSpPr txBox="1"/>
          <p:nvPr>
            <p:ph idx="12" type="sldNum"/>
          </p:nvPr>
        </p:nvSpPr>
        <p:spPr>
          <a:xfrm>
            <a:off x="8479670" y="6388615"/>
            <a:ext cx="207131" cy="300595"/>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Clr>
                <a:srgbClr val="888888"/>
              </a:buClr>
              <a:buSzPts val="1600"/>
              <a:buFont typeface="Calibri"/>
              <a:buNone/>
            </a:pPr>
            <a:fld id="{00000000-1234-1234-1234-123412341234}" type="slidenum">
              <a:rPr b="1" lang="en-US" sz="1600">
                <a:solidFill>
                  <a:srgbClr val="888888"/>
                </a:solidFill>
              </a:rPr>
              <a:t>‹#›</a:t>
            </a:fld>
            <a:endParaRPr/>
          </a:p>
        </p:txBody>
      </p:sp>
      <p:pic>
        <p:nvPicPr>
          <p:cNvPr descr="image2.png" id="112" name="Google Shape;112;p9"/>
          <p:cNvPicPr preferRelativeResize="0"/>
          <p:nvPr/>
        </p:nvPicPr>
        <p:blipFill rotWithShape="1">
          <a:blip r:embed="rId3">
            <a:alphaModFix/>
          </a:blip>
          <a:srcRect b="0" l="0" r="0" t="0"/>
          <a:stretch/>
        </p:blipFill>
        <p:spPr>
          <a:xfrm>
            <a:off x="175177" y="26370"/>
            <a:ext cx="5943601" cy="3251201"/>
          </a:xfrm>
          <a:prstGeom prst="rect">
            <a:avLst/>
          </a:prstGeom>
          <a:noFill/>
          <a:ln>
            <a:noFill/>
          </a:ln>
        </p:spPr>
      </p:pic>
      <p:pic>
        <p:nvPicPr>
          <p:cNvPr descr="image1.png" id="113" name="Google Shape;113;p9"/>
          <p:cNvPicPr preferRelativeResize="0"/>
          <p:nvPr/>
        </p:nvPicPr>
        <p:blipFill rotWithShape="1">
          <a:blip r:embed="rId4">
            <a:alphaModFix/>
          </a:blip>
          <a:srcRect b="0" l="0" r="0" t="0"/>
          <a:stretch/>
        </p:blipFill>
        <p:spPr>
          <a:xfrm>
            <a:off x="319781" y="3588926"/>
            <a:ext cx="5943601" cy="33274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