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5D2-DF48-4061-BC47-69A570ADE63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719" y="1897128"/>
            <a:ext cx="9976457" cy="2499079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 Design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2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7" y="530120"/>
            <a:ext cx="1599959" cy="1620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126" y="4591261"/>
            <a:ext cx="7124700" cy="196128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Iran University of Science &amp; Technology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School of Computer Engineering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Spring 2021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024329"/>
            <a:ext cx="712470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6" y="4232026"/>
            <a:ext cx="9092941" cy="145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379241"/>
            <a:ext cx="71247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Specifications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Subject: Introduction to Listener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Deadline: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Monday, 25 Esfand, 23:59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(Would not be extended!!)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Where to upload: LMS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Your report should be provided continuing these 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Full Name: --------------------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Student ID: ----------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455654"/>
            <a:ext cx="10096529" cy="486479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Write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ython program using Listener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extract these from a Java project</a:t>
            </a:r>
            <a:r>
              <a:rPr lang="fa-IR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971550" lvl="1" indent="-514350" algn="l">
              <a:lnSpc>
                <a:spcPct val="10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na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mes of all classes exist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in each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Java file.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971550" lvl="1" indent="-514350" algn="l">
              <a:lnSpc>
                <a:spcPct val="10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names of all methods exist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in each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Java file.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971550" lvl="1" indent="-514350" algn="l">
              <a:lnSpc>
                <a:spcPct val="10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names of all variables exist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in each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Java file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sth like below:</a:t>
            </a:r>
          </a:p>
          <a:p>
            <a:pPr lvl="1" algn="l"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AA7DC-3F2B-4DA6-9947-3CF592850863}"/>
              </a:ext>
            </a:extLst>
          </p:cNvPr>
          <p:cNvSpPr txBox="1"/>
          <p:nvPr/>
        </p:nvSpPr>
        <p:spPr>
          <a:xfrm>
            <a:off x="1245726" y="5427212"/>
            <a:ext cx="9871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format can be different depends on your Java project. You might have different number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files, classes, methods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E4A86-6E21-4627-A767-2F99812B39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38553" y="3902594"/>
            <a:ext cx="9710874" cy="13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99589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(Continued)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2.  Write a report of what you did .Test some examples on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&amp;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use images to make your report more clear.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048027" y="4626360"/>
            <a:ext cx="2193594" cy="50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Good Luck!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68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Sample Text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Insert your slides from here…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1221</TotalTime>
  <Words>178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Compiler Design Assignment 2</vt:lpstr>
      <vt:lpstr>Assignment Specifications</vt:lpstr>
      <vt:lpstr>Assignment Details</vt:lpstr>
      <vt:lpstr>Assignment Details (Continued)</vt:lpstr>
      <vt:lpstr>Sample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Danial</cp:lastModifiedBy>
  <cp:revision>391</cp:revision>
  <dcterms:created xsi:type="dcterms:W3CDTF">2020-09-28T06:38:32Z</dcterms:created>
  <dcterms:modified xsi:type="dcterms:W3CDTF">2021-03-08T06:21:12Z</dcterms:modified>
</cp:coreProperties>
</file>