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exend Deca Medium"/>
      <p:regular r:id="rId22"/>
      <p:bold r:id="rId23"/>
    </p:embeddedFont>
    <p:embeddedFont>
      <p:font typeface="Metrophobic"/>
      <p:regular r:id="rId24"/>
    </p:embeddedFont>
    <p:embeddedFont>
      <p:font typeface="Lexend Deca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DE6F60C-06DC-4B37-B62E-6A7E0A46FE6E}">
  <a:tblStyle styleId="{BDE6F60C-06DC-4B37-B62E-6A7E0A46FE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exendDecaMedium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Metrophobic-regular.fntdata"/><Relationship Id="rId23" Type="http://schemas.openxmlformats.org/officeDocument/2006/relationships/font" Target="fonts/LexendDecaMedium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exendDeca-bold.fntdata"/><Relationship Id="rId25" Type="http://schemas.openxmlformats.org/officeDocument/2006/relationships/font" Target="fonts/LexendDec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21799db0753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21799db0753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21799db0753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21799db0753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21799db0753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21799db0753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1a27d4059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1a27d4059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1d64e80a0f_0_288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1d64e80a0f_0_288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1d64e80a0f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1d64e80a0f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1799db075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1799db075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1799db0753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21799db0753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21799db0753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21799db0753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1799db0753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21799db075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1d64e80a0f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1d64e80a0f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2321700" y="1104000"/>
            <a:ext cx="6102300" cy="21723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321700" y="3313225"/>
            <a:ext cx="4764300" cy="482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 rot="-5400000">
            <a:off x="-952675" y="1711850"/>
            <a:ext cx="4407000" cy="1716600"/>
          </a:xfrm>
          <a:prstGeom prst="round2SameRect">
            <a:avLst>
              <a:gd fmla="val 2036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1"/>
          <p:cNvSpPr/>
          <p:nvPr/>
        </p:nvSpPr>
        <p:spPr>
          <a:xfrm rot="-5400000">
            <a:off x="-952675" y="1711850"/>
            <a:ext cx="4407000" cy="1716600"/>
          </a:xfrm>
          <a:prstGeom prst="round2SameRect">
            <a:avLst>
              <a:gd fmla="val 2036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1"/>
          <p:cNvSpPr txBox="1"/>
          <p:nvPr>
            <p:ph hasCustomPrompt="1" type="title"/>
          </p:nvPr>
        </p:nvSpPr>
        <p:spPr>
          <a:xfrm>
            <a:off x="2402125" y="1330163"/>
            <a:ext cx="5728500" cy="16410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08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" name="Google Shape;57;p11"/>
          <p:cNvSpPr txBox="1"/>
          <p:nvPr>
            <p:ph idx="1" type="subTitle"/>
          </p:nvPr>
        </p:nvSpPr>
        <p:spPr>
          <a:xfrm>
            <a:off x="2402125" y="3100638"/>
            <a:ext cx="4850100" cy="27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ONLY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2785388" y="1959950"/>
            <a:ext cx="1984800" cy="764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2" type="subTitle"/>
          </p:nvPr>
        </p:nvSpPr>
        <p:spPr>
          <a:xfrm>
            <a:off x="2785388" y="1574850"/>
            <a:ext cx="1984800" cy="417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3" type="subTitle"/>
          </p:nvPr>
        </p:nvSpPr>
        <p:spPr>
          <a:xfrm>
            <a:off x="6210575" y="1959950"/>
            <a:ext cx="1984800" cy="764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4" type="subTitle"/>
          </p:nvPr>
        </p:nvSpPr>
        <p:spPr>
          <a:xfrm>
            <a:off x="6210575" y="1574850"/>
            <a:ext cx="1984800" cy="417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5" type="subTitle"/>
          </p:nvPr>
        </p:nvSpPr>
        <p:spPr>
          <a:xfrm>
            <a:off x="2785388" y="3610100"/>
            <a:ext cx="1984800" cy="764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6" type="subTitle"/>
          </p:nvPr>
        </p:nvSpPr>
        <p:spPr>
          <a:xfrm>
            <a:off x="2785388" y="3225000"/>
            <a:ext cx="1984800" cy="417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7" type="subTitle"/>
          </p:nvPr>
        </p:nvSpPr>
        <p:spPr>
          <a:xfrm>
            <a:off x="6210575" y="3610100"/>
            <a:ext cx="1984800" cy="764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8" type="subTitle"/>
          </p:nvPr>
        </p:nvSpPr>
        <p:spPr>
          <a:xfrm>
            <a:off x="6210575" y="3225000"/>
            <a:ext cx="1984800" cy="417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hasCustomPrompt="1" type="title"/>
          </p:nvPr>
        </p:nvSpPr>
        <p:spPr>
          <a:xfrm>
            <a:off x="1666963" y="1574850"/>
            <a:ext cx="961800" cy="509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/>
          <p:nvPr>
            <p:ph hasCustomPrompt="1" idx="9" type="title"/>
          </p:nvPr>
        </p:nvSpPr>
        <p:spPr>
          <a:xfrm>
            <a:off x="5092175" y="1574850"/>
            <a:ext cx="961800" cy="509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/>
          <p:nvPr>
            <p:ph hasCustomPrompt="1" idx="13" type="title"/>
          </p:nvPr>
        </p:nvSpPr>
        <p:spPr>
          <a:xfrm>
            <a:off x="1666963" y="3225000"/>
            <a:ext cx="961800" cy="509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/>
          <p:nvPr>
            <p:ph hasCustomPrompt="1" idx="14" type="title"/>
          </p:nvPr>
        </p:nvSpPr>
        <p:spPr>
          <a:xfrm>
            <a:off x="5092175" y="3225000"/>
            <a:ext cx="961800" cy="509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/>
          <p:nvPr>
            <p:ph idx="15"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74" name="Google Shape;74;p13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fmla="val 38579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SECTION_TITLE_AND_DESCRIPTION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 rot="-5400000">
            <a:off x="-952675" y="1711850"/>
            <a:ext cx="4407000" cy="1716600"/>
          </a:xfrm>
          <a:prstGeom prst="round2SameRect">
            <a:avLst>
              <a:gd fmla="val 2036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>
            <p:ph idx="1" type="subTitle"/>
          </p:nvPr>
        </p:nvSpPr>
        <p:spPr>
          <a:xfrm>
            <a:off x="2402125" y="1280567"/>
            <a:ext cx="5658900" cy="1812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9" name="Google Shape;79;p14"/>
          <p:cNvSpPr txBox="1"/>
          <p:nvPr>
            <p:ph idx="2" type="subTitle"/>
          </p:nvPr>
        </p:nvSpPr>
        <p:spPr>
          <a:xfrm>
            <a:off x="2402125" y="3319617"/>
            <a:ext cx="4045200" cy="377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solidFill>
                  <a:schemeClr val="lt2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SECTION_TITLE_AND_DESCRIPTION_2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>
            <p:ph type="title"/>
          </p:nvPr>
        </p:nvSpPr>
        <p:spPr>
          <a:xfrm>
            <a:off x="4343275" y="1530525"/>
            <a:ext cx="3972600" cy="914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15"/>
          <p:cNvSpPr txBox="1"/>
          <p:nvPr>
            <p:ph idx="1" type="subTitle"/>
          </p:nvPr>
        </p:nvSpPr>
        <p:spPr>
          <a:xfrm>
            <a:off x="4343275" y="2675200"/>
            <a:ext cx="2999100" cy="11109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4" name="Google Shape;84;p15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fmla="val 38579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_AND_BODY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Google Shape;88;p16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fmla="val 38579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1650550" y="1152475"/>
            <a:ext cx="6773400" cy="1133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ONLY_1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idx="1" type="subTitle"/>
          </p:nvPr>
        </p:nvSpPr>
        <p:spPr>
          <a:xfrm>
            <a:off x="3351350" y="1709625"/>
            <a:ext cx="3753600" cy="505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2" type="subTitle"/>
          </p:nvPr>
        </p:nvSpPr>
        <p:spPr>
          <a:xfrm>
            <a:off x="3351350" y="1355825"/>
            <a:ext cx="1965600" cy="305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94" name="Google Shape;94;p17"/>
          <p:cNvSpPr txBox="1"/>
          <p:nvPr>
            <p:ph idx="3" type="subTitle"/>
          </p:nvPr>
        </p:nvSpPr>
        <p:spPr>
          <a:xfrm>
            <a:off x="3351350" y="2780700"/>
            <a:ext cx="3753600" cy="505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5" name="Google Shape;95;p17"/>
          <p:cNvSpPr txBox="1"/>
          <p:nvPr>
            <p:ph idx="4" type="subTitle"/>
          </p:nvPr>
        </p:nvSpPr>
        <p:spPr>
          <a:xfrm>
            <a:off x="3351350" y="2426900"/>
            <a:ext cx="1965600" cy="305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96" name="Google Shape;96;p17"/>
          <p:cNvSpPr txBox="1"/>
          <p:nvPr>
            <p:ph idx="5" type="subTitle"/>
          </p:nvPr>
        </p:nvSpPr>
        <p:spPr>
          <a:xfrm>
            <a:off x="3351350" y="3851775"/>
            <a:ext cx="3753600" cy="505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6" type="subTitle"/>
          </p:nvPr>
        </p:nvSpPr>
        <p:spPr>
          <a:xfrm>
            <a:off x="3351350" y="3497975"/>
            <a:ext cx="1965600" cy="305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98" name="Google Shape;98;p17"/>
          <p:cNvSpPr txBox="1"/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99" name="Google Shape;99;p17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fmla="val 38579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_ONLY_1_2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idx="1" type="subTitle"/>
          </p:nvPr>
        </p:nvSpPr>
        <p:spPr>
          <a:xfrm>
            <a:off x="2633000" y="1959950"/>
            <a:ext cx="2252100" cy="562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3" name="Google Shape;103;p18"/>
          <p:cNvSpPr txBox="1"/>
          <p:nvPr>
            <p:ph idx="2" type="subTitle"/>
          </p:nvPr>
        </p:nvSpPr>
        <p:spPr>
          <a:xfrm>
            <a:off x="2633001" y="1574850"/>
            <a:ext cx="1406400" cy="417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04" name="Google Shape;104;p18"/>
          <p:cNvSpPr txBox="1"/>
          <p:nvPr>
            <p:ph idx="3" type="subTitle"/>
          </p:nvPr>
        </p:nvSpPr>
        <p:spPr>
          <a:xfrm>
            <a:off x="6171999" y="1959950"/>
            <a:ext cx="2252100" cy="562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4" type="subTitle"/>
          </p:nvPr>
        </p:nvSpPr>
        <p:spPr>
          <a:xfrm>
            <a:off x="6172000" y="1574850"/>
            <a:ext cx="1406400" cy="417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06" name="Google Shape;106;p18"/>
          <p:cNvSpPr txBox="1"/>
          <p:nvPr>
            <p:ph idx="5" type="subTitle"/>
          </p:nvPr>
        </p:nvSpPr>
        <p:spPr>
          <a:xfrm>
            <a:off x="2633000" y="3610100"/>
            <a:ext cx="2252100" cy="562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6" type="subTitle"/>
          </p:nvPr>
        </p:nvSpPr>
        <p:spPr>
          <a:xfrm>
            <a:off x="2633001" y="3225000"/>
            <a:ext cx="1406400" cy="417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08" name="Google Shape;108;p18"/>
          <p:cNvSpPr txBox="1"/>
          <p:nvPr>
            <p:ph idx="7" type="subTitle"/>
          </p:nvPr>
        </p:nvSpPr>
        <p:spPr>
          <a:xfrm>
            <a:off x="6171999" y="3610100"/>
            <a:ext cx="2252100" cy="562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8" type="subTitle"/>
          </p:nvPr>
        </p:nvSpPr>
        <p:spPr>
          <a:xfrm>
            <a:off x="6172000" y="3225000"/>
            <a:ext cx="1406400" cy="417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10" name="Google Shape;110;p18"/>
          <p:cNvSpPr txBox="1"/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11" name="Google Shape;111;p18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fmla="val 38579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_ONLY_1_1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 txBox="1"/>
          <p:nvPr>
            <p:ph idx="1" type="subTitle"/>
          </p:nvPr>
        </p:nvSpPr>
        <p:spPr>
          <a:xfrm>
            <a:off x="6027300" y="1709625"/>
            <a:ext cx="2396700" cy="505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idx="2" type="subTitle"/>
          </p:nvPr>
        </p:nvSpPr>
        <p:spPr>
          <a:xfrm>
            <a:off x="6027300" y="1355822"/>
            <a:ext cx="2396700" cy="305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16" name="Google Shape;116;p19"/>
          <p:cNvSpPr txBox="1"/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17" name="Google Shape;117;p19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fmla="val 38579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 txBox="1"/>
          <p:nvPr>
            <p:ph idx="3" type="subTitle"/>
          </p:nvPr>
        </p:nvSpPr>
        <p:spPr>
          <a:xfrm>
            <a:off x="6027300" y="2740375"/>
            <a:ext cx="2396700" cy="505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9" name="Google Shape;119;p19"/>
          <p:cNvSpPr txBox="1"/>
          <p:nvPr>
            <p:ph idx="4" type="subTitle"/>
          </p:nvPr>
        </p:nvSpPr>
        <p:spPr>
          <a:xfrm>
            <a:off x="6027300" y="2386572"/>
            <a:ext cx="2396700" cy="305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idx="5" type="subTitle"/>
          </p:nvPr>
        </p:nvSpPr>
        <p:spPr>
          <a:xfrm>
            <a:off x="6027300" y="3771125"/>
            <a:ext cx="2396700" cy="505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6" type="subTitle"/>
          </p:nvPr>
        </p:nvSpPr>
        <p:spPr>
          <a:xfrm>
            <a:off x="6027300" y="3417322"/>
            <a:ext cx="2396700" cy="305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22" name="Google Shape;122;p19"/>
          <p:cNvSpPr txBox="1"/>
          <p:nvPr>
            <p:ph idx="7" type="subTitle"/>
          </p:nvPr>
        </p:nvSpPr>
        <p:spPr>
          <a:xfrm>
            <a:off x="2419150" y="1709625"/>
            <a:ext cx="2396700" cy="505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8" type="subTitle"/>
          </p:nvPr>
        </p:nvSpPr>
        <p:spPr>
          <a:xfrm>
            <a:off x="2419150" y="1355822"/>
            <a:ext cx="2396700" cy="305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24" name="Google Shape;124;p19"/>
          <p:cNvSpPr txBox="1"/>
          <p:nvPr>
            <p:ph idx="9" type="subTitle"/>
          </p:nvPr>
        </p:nvSpPr>
        <p:spPr>
          <a:xfrm>
            <a:off x="2419150" y="2740375"/>
            <a:ext cx="2396700" cy="505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5" name="Google Shape;125;p19"/>
          <p:cNvSpPr txBox="1"/>
          <p:nvPr>
            <p:ph idx="13" type="subTitle"/>
          </p:nvPr>
        </p:nvSpPr>
        <p:spPr>
          <a:xfrm>
            <a:off x="2419150" y="2386572"/>
            <a:ext cx="2396700" cy="305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26" name="Google Shape;126;p19"/>
          <p:cNvSpPr txBox="1"/>
          <p:nvPr>
            <p:ph idx="14" type="subTitle"/>
          </p:nvPr>
        </p:nvSpPr>
        <p:spPr>
          <a:xfrm>
            <a:off x="2419150" y="3771125"/>
            <a:ext cx="2396700" cy="505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5" type="subTitle"/>
          </p:nvPr>
        </p:nvSpPr>
        <p:spPr>
          <a:xfrm>
            <a:off x="2419150" y="3417322"/>
            <a:ext cx="2396700" cy="305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TITLE_ONLY_1_1_2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 txBox="1"/>
          <p:nvPr>
            <p:ph idx="1" type="subTitle"/>
          </p:nvPr>
        </p:nvSpPr>
        <p:spPr>
          <a:xfrm>
            <a:off x="4347813" y="1709625"/>
            <a:ext cx="3753600" cy="505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2" type="subTitle"/>
          </p:nvPr>
        </p:nvSpPr>
        <p:spPr>
          <a:xfrm>
            <a:off x="4347821" y="1355825"/>
            <a:ext cx="1656000" cy="305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32" name="Google Shape;132;p20"/>
          <p:cNvSpPr txBox="1"/>
          <p:nvPr>
            <p:ph idx="3" type="subTitle"/>
          </p:nvPr>
        </p:nvSpPr>
        <p:spPr>
          <a:xfrm>
            <a:off x="4347813" y="2780700"/>
            <a:ext cx="3753600" cy="505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3" name="Google Shape;133;p20"/>
          <p:cNvSpPr txBox="1"/>
          <p:nvPr>
            <p:ph idx="4" type="subTitle"/>
          </p:nvPr>
        </p:nvSpPr>
        <p:spPr>
          <a:xfrm>
            <a:off x="4347821" y="2426900"/>
            <a:ext cx="1656000" cy="305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34" name="Google Shape;134;p20"/>
          <p:cNvSpPr txBox="1"/>
          <p:nvPr>
            <p:ph idx="5" type="subTitle"/>
          </p:nvPr>
        </p:nvSpPr>
        <p:spPr>
          <a:xfrm>
            <a:off x="4347813" y="3851775"/>
            <a:ext cx="3753600" cy="505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6" type="subTitle"/>
          </p:nvPr>
        </p:nvSpPr>
        <p:spPr>
          <a:xfrm>
            <a:off x="4347821" y="3497975"/>
            <a:ext cx="1656000" cy="305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36" name="Google Shape;136;p20"/>
          <p:cNvSpPr txBox="1"/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37" name="Google Shape;137;p20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fmla="val 38579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 txBox="1"/>
          <p:nvPr>
            <p:ph hasCustomPrompt="1" idx="7" type="title"/>
          </p:nvPr>
        </p:nvSpPr>
        <p:spPr>
          <a:xfrm>
            <a:off x="1848738" y="1395650"/>
            <a:ext cx="2259300" cy="509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9" name="Google Shape;139;p20"/>
          <p:cNvSpPr txBox="1"/>
          <p:nvPr>
            <p:ph hasCustomPrompt="1" idx="8" type="title"/>
          </p:nvPr>
        </p:nvSpPr>
        <p:spPr>
          <a:xfrm>
            <a:off x="1848738" y="2452638"/>
            <a:ext cx="2259300" cy="509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0" name="Google Shape;140;p20"/>
          <p:cNvSpPr txBox="1"/>
          <p:nvPr>
            <p:ph hasCustomPrompt="1" idx="9" type="title"/>
          </p:nvPr>
        </p:nvSpPr>
        <p:spPr>
          <a:xfrm>
            <a:off x="1848738" y="3509625"/>
            <a:ext cx="2259300" cy="509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 rot="-5400000">
            <a:off x="-952675" y="1711850"/>
            <a:ext cx="4407000" cy="1716600"/>
          </a:xfrm>
          <a:prstGeom prst="round2SameRect">
            <a:avLst>
              <a:gd fmla="val 2036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2567450" y="3246946"/>
            <a:ext cx="4170300" cy="616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2567450" y="1167600"/>
            <a:ext cx="2154900" cy="17355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2567450" y="3960200"/>
            <a:ext cx="4170300" cy="288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TITLE_ONLY_1_1_1_1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 txBox="1"/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44" name="Google Shape;144;p21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fmla="val 38579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 txBox="1"/>
          <p:nvPr>
            <p:ph idx="1" type="subTitle"/>
          </p:nvPr>
        </p:nvSpPr>
        <p:spPr>
          <a:xfrm>
            <a:off x="2094221" y="1576890"/>
            <a:ext cx="2396700" cy="270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2" type="subTitle"/>
          </p:nvPr>
        </p:nvSpPr>
        <p:spPr>
          <a:xfrm>
            <a:off x="2094221" y="1256270"/>
            <a:ext cx="2396700" cy="305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47" name="Google Shape;147;p21"/>
          <p:cNvSpPr txBox="1"/>
          <p:nvPr>
            <p:ph idx="3" type="subTitle"/>
          </p:nvPr>
        </p:nvSpPr>
        <p:spPr>
          <a:xfrm>
            <a:off x="5717021" y="1576890"/>
            <a:ext cx="2396700" cy="270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8" name="Google Shape;148;p21"/>
          <p:cNvSpPr txBox="1"/>
          <p:nvPr>
            <p:ph idx="4" type="subTitle"/>
          </p:nvPr>
        </p:nvSpPr>
        <p:spPr>
          <a:xfrm>
            <a:off x="5717021" y="1256270"/>
            <a:ext cx="2396700" cy="305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49" name="Google Shape;149;p21"/>
          <p:cNvSpPr txBox="1"/>
          <p:nvPr>
            <p:ph idx="5" type="subTitle"/>
          </p:nvPr>
        </p:nvSpPr>
        <p:spPr>
          <a:xfrm>
            <a:off x="2094221" y="2272490"/>
            <a:ext cx="2396700" cy="270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0" name="Google Shape;150;p21"/>
          <p:cNvSpPr txBox="1"/>
          <p:nvPr>
            <p:ph idx="6" type="subTitle"/>
          </p:nvPr>
        </p:nvSpPr>
        <p:spPr>
          <a:xfrm>
            <a:off x="2094221" y="1951870"/>
            <a:ext cx="2396700" cy="305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51" name="Google Shape;151;p21"/>
          <p:cNvSpPr txBox="1"/>
          <p:nvPr>
            <p:ph idx="7" type="subTitle"/>
          </p:nvPr>
        </p:nvSpPr>
        <p:spPr>
          <a:xfrm>
            <a:off x="5717021" y="2272490"/>
            <a:ext cx="2396700" cy="270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2" name="Google Shape;152;p21"/>
          <p:cNvSpPr txBox="1"/>
          <p:nvPr>
            <p:ph idx="8" type="subTitle"/>
          </p:nvPr>
        </p:nvSpPr>
        <p:spPr>
          <a:xfrm>
            <a:off x="5717021" y="1951870"/>
            <a:ext cx="2396700" cy="305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53" name="Google Shape;153;p21"/>
          <p:cNvSpPr txBox="1"/>
          <p:nvPr>
            <p:ph idx="9" type="subTitle"/>
          </p:nvPr>
        </p:nvSpPr>
        <p:spPr>
          <a:xfrm>
            <a:off x="2094221" y="2968090"/>
            <a:ext cx="2396700" cy="270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4" name="Google Shape;154;p21"/>
          <p:cNvSpPr txBox="1"/>
          <p:nvPr>
            <p:ph idx="13" type="subTitle"/>
          </p:nvPr>
        </p:nvSpPr>
        <p:spPr>
          <a:xfrm>
            <a:off x="2094221" y="2647470"/>
            <a:ext cx="2396700" cy="305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55" name="Google Shape;155;p21"/>
          <p:cNvSpPr txBox="1"/>
          <p:nvPr>
            <p:ph idx="14" type="subTitle"/>
          </p:nvPr>
        </p:nvSpPr>
        <p:spPr>
          <a:xfrm>
            <a:off x="5717021" y="2968090"/>
            <a:ext cx="2396700" cy="270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6" name="Google Shape;156;p21"/>
          <p:cNvSpPr txBox="1"/>
          <p:nvPr>
            <p:ph idx="15" type="subTitle"/>
          </p:nvPr>
        </p:nvSpPr>
        <p:spPr>
          <a:xfrm>
            <a:off x="5717021" y="2647470"/>
            <a:ext cx="2396700" cy="305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57" name="Google Shape;157;p21"/>
          <p:cNvSpPr txBox="1"/>
          <p:nvPr>
            <p:ph idx="16" type="subTitle"/>
          </p:nvPr>
        </p:nvSpPr>
        <p:spPr>
          <a:xfrm>
            <a:off x="2094221" y="3663689"/>
            <a:ext cx="2396700" cy="270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8" name="Google Shape;158;p21"/>
          <p:cNvSpPr txBox="1"/>
          <p:nvPr>
            <p:ph idx="17" type="subTitle"/>
          </p:nvPr>
        </p:nvSpPr>
        <p:spPr>
          <a:xfrm>
            <a:off x="2094221" y="3343070"/>
            <a:ext cx="2396700" cy="305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59" name="Google Shape;159;p21"/>
          <p:cNvSpPr txBox="1"/>
          <p:nvPr>
            <p:ph idx="18" type="subTitle"/>
          </p:nvPr>
        </p:nvSpPr>
        <p:spPr>
          <a:xfrm>
            <a:off x="5717021" y="3663689"/>
            <a:ext cx="2396700" cy="270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0" name="Google Shape;160;p21"/>
          <p:cNvSpPr txBox="1"/>
          <p:nvPr>
            <p:ph idx="19" type="subTitle"/>
          </p:nvPr>
        </p:nvSpPr>
        <p:spPr>
          <a:xfrm>
            <a:off x="5717021" y="3343070"/>
            <a:ext cx="2396700" cy="305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61" name="Google Shape;161;p21"/>
          <p:cNvSpPr txBox="1"/>
          <p:nvPr>
            <p:ph idx="20" type="subTitle"/>
          </p:nvPr>
        </p:nvSpPr>
        <p:spPr>
          <a:xfrm>
            <a:off x="2094221" y="4359290"/>
            <a:ext cx="2396700" cy="270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2" name="Google Shape;162;p21"/>
          <p:cNvSpPr txBox="1"/>
          <p:nvPr>
            <p:ph idx="21" type="subTitle"/>
          </p:nvPr>
        </p:nvSpPr>
        <p:spPr>
          <a:xfrm>
            <a:off x="2094221" y="4038670"/>
            <a:ext cx="2396700" cy="305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63" name="Google Shape;163;p21"/>
          <p:cNvSpPr txBox="1"/>
          <p:nvPr>
            <p:ph idx="22" type="subTitle"/>
          </p:nvPr>
        </p:nvSpPr>
        <p:spPr>
          <a:xfrm>
            <a:off x="5717021" y="4359290"/>
            <a:ext cx="2396700" cy="270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4" name="Google Shape;164;p21"/>
          <p:cNvSpPr txBox="1"/>
          <p:nvPr>
            <p:ph idx="23" type="subTitle"/>
          </p:nvPr>
        </p:nvSpPr>
        <p:spPr>
          <a:xfrm>
            <a:off x="5717021" y="4038670"/>
            <a:ext cx="2396700" cy="305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65" name="Google Shape;165;p21"/>
          <p:cNvSpPr txBox="1"/>
          <p:nvPr>
            <p:ph hasCustomPrompt="1" idx="24" type="title"/>
          </p:nvPr>
        </p:nvSpPr>
        <p:spPr>
          <a:xfrm>
            <a:off x="1125971" y="1331700"/>
            <a:ext cx="961800" cy="4398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6" name="Google Shape;166;p21"/>
          <p:cNvSpPr txBox="1"/>
          <p:nvPr>
            <p:ph hasCustomPrompt="1" idx="25" type="title"/>
          </p:nvPr>
        </p:nvSpPr>
        <p:spPr>
          <a:xfrm>
            <a:off x="1125971" y="2027638"/>
            <a:ext cx="961800" cy="4398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7" name="Google Shape;167;p21"/>
          <p:cNvSpPr txBox="1"/>
          <p:nvPr>
            <p:ph hasCustomPrompt="1" idx="26" type="title"/>
          </p:nvPr>
        </p:nvSpPr>
        <p:spPr>
          <a:xfrm>
            <a:off x="1125971" y="2723575"/>
            <a:ext cx="961800" cy="4398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8" name="Google Shape;168;p21"/>
          <p:cNvSpPr txBox="1"/>
          <p:nvPr>
            <p:ph hasCustomPrompt="1" idx="27" type="title"/>
          </p:nvPr>
        </p:nvSpPr>
        <p:spPr>
          <a:xfrm>
            <a:off x="1125971" y="3419513"/>
            <a:ext cx="961800" cy="4398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9" name="Google Shape;169;p21"/>
          <p:cNvSpPr txBox="1"/>
          <p:nvPr>
            <p:ph hasCustomPrompt="1" idx="28" type="title"/>
          </p:nvPr>
        </p:nvSpPr>
        <p:spPr>
          <a:xfrm>
            <a:off x="1125971" y="4115450"/>
            <a:ext cx="961800" cy="4398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0" name="Google Shape;170;p21"/>
          <p:cNvSpPr txBox="1"/>
          <p:nvPr>
            <p:ph hasCustomPrompt="1" idx="29" type="title"/>
          </p:nvPr>
        </p:nvSpPr>
        <p:spPr>
          <a:xfrm>
            <a:off x="4755221" y="1331700"/>
            <a:ext cx="961800" cy="4398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1" name="Google Shape;171;p21"/>
          <p:cNvSpPr txBox="1"/>
          <p:nvPr>
            <p:ph hasCustomPrompt="1" idx="30" type="title"/>
          </p:nvPr>
        </p:nvSpPr>
        <p:spPr>
          <a:xfrm>
            <a:off x="4755221" y="2027638"/>
            <a:ext cx="961800" cy="4398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2" name="Google Shape;172;p21"/>
          <p:cNvSpPr txBox="1"/>
          <p:nvPr>
            <p:ph hasCustomPrompt="1" idx="31" type="title"/>
          </p:nvPr>
        </p:nvSpPr>
        <p:spPr>
          <a:xfrm>
            <a:off x="4755221" y="2723575"/>
            <a:ext cx="961800" cy="4398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3" name="Google Shape;173;p21"/>
          <p:cNvSpPr txBox="1"/>
          <p:nvPr>
            <p:ph hasCustomPrompt="1" idx="32" type="title"/>
          </p:nvPr>
        </p:nvSpPr>
        <p:spPr>
          <a:xfrm>
            <a:off x="4755221" y="3419513"/>
            <a:ext cx="961800" cy="4398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4" name="Google Shape;174;p21"/>
          <p:cNvSpPr txBox="1"/>
          <p:nvPr>
            <p:ph hasCustomPrompt="1" idx="33" type="title"/>
          </p:nvPr>
        </p:nvSpPr>
        <p:spPr>
          <a:xfrm>
            <a:off x="4755221" y="4115450"/>
            <a:ext cx="961800" cy="4398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2"/>
          <p:cNvSpPr txBox="1"/>
          <p:nvPr>
            <p:ph type="ctrTitle"/>
          </p:nvPr>
        </p:nvSpPr>
        <p:spPr>
          <a:xfrm>
            <a:off x="2624250" y="1070938"/>
            <a:ext cx="4262100" cy="8220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8" name="Google Shape;178;p22"/>
          <p:cNvSpPr txBox="1"/>
          <p:nvPr>
            <p:ph idx="1" type="subTitle"/>
          </p:nvPr>
        </p:nvSpPr>
        <p:spPr>
          <a:xfrm>
            <a:off x="2624250" y="2396100"/>
            <a:ext cx="4262100" cy="75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9" name="Google Shape;179;p22"/>
          <p:cNvSpPr/>
          <p:nvPr/>
        </p:nvSpPr>
        <p:spPr>
          <a:xfrm rot="-5400000">
            <a:off x="-952675" y="1711850"/>
            <a:ext cx="4407000" cy="1716600"/>
          </a:xfrm>
          <a:prstGeom prst="round2SameRect">
            <a:avLst>
              <a:gd fmla="val 2036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2"/>
          <p:cNvSpPr txBox="1"/>
          <p:nvPr>
            <p:ph idx="2" type="subTitle"/>
          </p:nvPr>
        </p:nvSpPr>
        <p:spPr>
          <a:xfrm>
            <a:off x="2624250" y="1993467"/>
            <a:ext cx="4262100" cy="359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solidFill>
                  <a:schemeClr val="lt2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81" name="Google Shape;181;p22"/>
          <p:cNvSpPr txBox="1"/>
          <p:nvPr/>
        </p:nvSpPr>
        <p:spPr>
          <a:xfrm>
            <a:off x="2624250" y="3831725"/>
            <a:ext cx="44709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Metrophobic"/>
                <a:ea typeface="Metrophobic"/>
                <a:cs typeface="Metrophobic"/>
                <a:sym typeface="Metrophobic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rPr>
              <a:t>, and includes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Metrophobic"/>
                <a:ea typeface="Metrophobic"/>
                <a:cs typeface="Metrophobic"/>
                <a:sym typeface="Metrophob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rPr>
              <a:t> </a:t>
            </a:r>
            <a:r>
              <a:rPr lang="en" sz="10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rPr>
              <a:t>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Metrophobic"/>
                <a:ea typeface="Metrophobic"/>
                <a:cs typeface="Metrophobic"/>
                <a:sym typeface="Metrophob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TITLE_ONLY_2">
    <p:bg>
      <p:bgPr>
        <a:gradFill>
          <a:gsLst>
            <a:gs pos="0">
              <a:schemeClr val="lt2"/>
            </a:gs>
            <a:gs pos="50000">
              <a:schemeClr val="dk1"/>
            </a:gs>
            <a:gs pos="100000">
              <a:schemeClr val="dk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3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fmla="val 38579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TITLE_ONLY_3">
    <p:bg>
      <p:bgPr>
        <a:gradFill>
          <a:gsLst>
            <a:gs pos="0">
              <a:schemeClr val="dk2"/>
            </a:gs>
            <a:gs pos="2000">
              <a:schemeClr val="dk2"/>
            </a:gs>
            <a:gs pos="50000">
              <a:schemeClr val="dk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4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fmla="val 38579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fmla="val 38579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1650550" y="1152475"/>
            <a:ext cx="6773400" cy="3416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1588576" y="3421225"/>
            <a:ext cx="3163500" cy="1023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2" type="subTitle"/>
          </p:nvPr>
        </p:nvSpPr>
        <p:spPr>
          <a:xfrm>
            <a:off x="4857907" y="3421225"/>
            <a:ext cx="3163500" cy="1023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3" type="subTitle"/>
          </p:nvPr>
        </p:nvSpPr>
        <p:spPr>
          <a:xfrm>
            <a:off x="2380426" y="2833825"/>
            <a:ext cx="1579800" cy="352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4" type="subTitle"/>
          </p:nvPr>
        </p:nvSpPr>
        <p:spPr>
          <a:xfrm>
            <a:off x="5649757" y="2833825"/>
            <a:ext cx="1579800" cy="352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31" name="Google Shape;31;p5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fmla="val 38579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6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fmla="val 38579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fmla="val 38579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4068900" y="1479850"/>
            <a:ext cx="4355100" cy="25509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 rot="-5400000">
            <a:off x="-952675" y="1711850"/>
            <a:ext cx="4407000" cy="1716600"/>
          </a:xfrm>
          <a:prstGeom prst="round2SameRect">
            <a:avLst>
              <a:gd fmla="val 2036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2336200" y="941150"/>
            <a:ext cx="5928000" cy="29067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-5400000">
            <a:off x="-952675" y="1711850"/>
            <a:ext cx="4407000" cy="1716600"/>
          </a:xfrm>
          <a:prstGeom prst="round2SameRect">
            <a:avLst>
              <a:gd fmla="val 2036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5071250" y="1478163"/>
            <a:ext cx="3352800" cy="1275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5071250" y="2841588"/>
            <a:ext cx="3352800" cy="1076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6A92">
              <a:alpha val="39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5587500" y="1205970"/>
            <a:ext cx="2659500" cy="1066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Lexend Deca Medium"/>
              <a:buNone/>
              <a:defRPr sz="23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dk2"/>
            </a:gs>
            <a:gs pos="2000">
              <a:schemeClr val="dk2"/>
            </a:gs>
            <a:gs pos="50000">
              <a:schemeClr val="dk1"/>
            </a:gs>
            <a:gs pos="100000">
              <a:schemeClr val="lt2"/>
            </a:gs>
          </a:gsLst>
          <a:lin ang="2698631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●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1pPr>
            <a:lvl2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○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■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3pPr>
            <a:lvl4pPr indent="-3302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●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4pPr>
            <a:lvl5pPr indent="-3302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○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5pPr>
            <a:lvl6pPr indent="-3302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■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6pPr>
            <a:lvl7pPr indent="-3302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●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7pPr>
            <a:lvl8pPr indent="-3302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○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8pPr>
            <a:lvl9pPr indent="-330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■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type="ctrTitle"/>
          </p:nvPr>
        </p:nvSpPr>
        <p:spPr>
          <a:xfrm>
            <a:off x="2321700" y="1104000"/>
            <a:ext cx="6102300" cy="21723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D966"/>
                </a:solidFill>
              </a:rPr>
              <a:t>Music Genre</a:t>
            </a:r>
            <a:r>
              <a:rPr lang="en" sz="2900"/>
              <a:t> </a:t>
            </a:r>
            <a:r>
              <a:rPr lang="en">
                <a:solidFill>
                  <a:schemeClr val="dk2"/>
                </a:solidFill>
              </a:rPr>
              <a:t>Classification</a:t>
            </a:r>
            <a:r>
              <a:rPr lang="en" sz="5500">
                <a:solidFill>
                  <a:schemeClr val="dk2"/>
                </a:solidFill>
              </a:rPr>
              <a:t> </a:t>
            </a:r>
            <a:r>
              <a:rPr lang="en" sz="2900"/>
              <a:t>Using</a:t>
            </a:r>
            <a:endParaRPr sz="5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chemeClr val="lt2"/>
                </a:solidFill>
              </a:rPr>
              <a:t>Song Lyrics!</a:t>
            </a:r>
            <a:endParaRPr sz="4500"/>
          </a:p>
        </p:txBody>
      </p:sp>
      <p:sp>
        <p:nvSpPr>
          <p:cNvPr id="193" name="Google Shape;193;p25"/>
          <p:cNvSpPr txBox="1"/>
          <p:nvPr>
            <p:ph idx="1" type="subTitle"/>
          </p:nvPr>
        </p:nvSpPr>
        <p:spPr>
          <a:xfrm>
            <a:off x="2867525" y="3444625"/>
            <a:ext cx="4764300" cy="482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Presenters: Parsa &amp; Sandra</a:t>
            </a:r>
            <a:endParaRPr/>
          </a:p>
        </p:txBody>
      </p:sp>
      <p:grpSp>
        <p:nvGrpSpPr>
          <p:cNvPr id="194" name="Google Shape;194;p25"/>
          <p:cNvGrpSpPr/>
          <p:nvPr/>
        </p:nvGrpSpPr>
        <p:grpSpPr>
          <a:xfrm>
            <a:off x="3974600" y="4154930"/>
            <a:ext cx="4113600" cy="146102"/>
            <a:chOff x="3974600" y="4154930"/>
            <a:chExt cx="4113600" cy="146102"/>
          </a:xfrm>
        </p:grpSpPr>
        <p:sp>
          <p:nvSpPr>
            <p:cNvPr id="195" name="Google Shape;195;p25"/>
            <p:cNvSpPr/>
            <p:nvPr/>
          </p:nvSpPr>
          <p:spPr>
            <a:xfrm>
              <a:off x="3974600" y="4214463"/>
              <a:ext cx="4113600" cy="390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5"/>
            <p:cNvSpPr/>
            <p:nvPr/>
          </p:nvSpPr>
          <p:spPr>
            <a:xfrm>
              <a:off x="3974600" y="4214503"/>
              <a:ext cx="646900" cy="38915"/>
            </a:xfrm>
            <a:custGeom>
              <a:rect b="b" l="l" r="r" t="t"/>
              <a:pathLst>
                <a:path extrusionOk="0" h="680" w="11304">
                  <a:moveTo>
                    <a:pt x="347" y="0"/>
                  </a:moveTo>
                  <a:cubicBezTo>
                    <a:pt x="153" y="0"/>
                    <a:pt x="0" y="152"/>
                    <a:pt x="0" y="347"/>
                  </a:cubicBezTo>
                  <a:cubicBezTo>
                    <a:pt x="0" y="527"/>
                    <a:pt x="153" y="679"/>
                    <a:pt x="347" y="679"/>
                  </a:cubicBezTo>
                  <a:lnTo>
                    <a:pt x="11248" y="679"/>
                  </a:lnTo>
                  <a:cubicBezTo>
                    <a:pt x="11248" y="458"/>
                    <a:pt x="11261" y="222"/>
                    <a:pt x="11303" y="0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5"/>
            <p:cNvSpPr/>
            <p:nvPr/>
          </p:nvSpPr>
          <p:spPr>
            <a:xfrm>
              <a:off x="4519857" y="4154930"/>
              <a:ext cx="146045" cy="146102"/>
            </a:xfrm>
            <a:custGeom>
              <a:rect b="b" l="l" r="r" t="t"/>
              <a:pathLst>
                <a:path extrusionOk="0" h="2553" w="2552">
                  <a:moveTo>
                    <a:pt x="1276" y="1"/>
                  </a:moveTo>
                  <a:cubicBezTo>
                    <a:pt x="568" y="1"/>
                    <a:pt x="0" y="570"/>
                    <a:pt x="0" y="1277"/>
                  </a:cubicBezTo>
                  <a:cubicBezTo>
                    <a:pt x="0" y="1984"/>
                    <a:pt x="568" y="2552"/>
                    <a:pt x="1276" y="2552"/>
                  </a:cubicBezTo>
                  <a:cubicBezTo>
                    <a:pt x="1983" y="2552"/>
                    <a:pt x="2552" y="1984"/>
                    <a:pt x="2552" y="1277"/>
                  </a:cubicBezTo>
                  <a:cubicBezTo>
                    <a:pt x="2552" y="570"/>
                    <a:pt x="1983" y="1"/>
                    <a:pt x="1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5"/>
            <p:cNvSpPr/>
            <p:nvPr/>
          </p:nvSpPr>
          <p:spPr>
            <a:xfrm>
              <a:off x="4564265" y="4199395"/>
              <a:ext cx="57228" cy="57170"/>
            </a:xfrm>
            <a:custGeom>
              <a:rect b="b" l="l" r="r" t="t"/>
              <a:pathLst>
                <a:path extrusionOk="0" h="999" w="1000">
                  <a:moveTo>
                    <a:pt x="500" y="0"/>
                  </a:moveTo>
                  <a:cubicBezTo>
                    <a:pt x="223" y="0"/>
                    <a:pt x="1" y="222"/>
                    <a:pt x="1" y="500"/>
                  </a:cubicBezTo>
                  <a:cubicBezTo>
                    <a:pt x="1" y="777"/>
                    <a:pt x="223" y="999"/>
                    <a:pt x="500" y="999"/>
                  </a:cubicBezTo>
                  <a:cubicBezTo>
                    <a:pt x="777" y="999"/>
                    <a:pt x="999" y="777"/>
                    <a:pt x="999" y="500"/>
                  </a:cubicBezTo>
                  <a:cubicBezTo>
                    <a:pt x="999" y="222"/>
                    <a:pt x="777" y="0"/>
                    <a:pt x="500" y="0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" name="Google Shape;199;p25"/>
          <p:cNvGrpSpPr/>
          <p:nvPr/>
        </p:nvGrpSpPr>
        <p:grpSpPr>
          <a:xfrm>
            <a:off x="2402125" y="3986650"/>
            <a:ext cx="1314377" cy="482094"/>
            <a:chOff x="2402125" y="3986650"/>
            <a:chExt cx="1314377" cy="482094"/>
          </a:xfrm>
        </p:grpSpPr>
        <p:sp>
          <p:nvSpPr>
            <p:cNvPr id="200" name="Google Shape;200;p25"/>
            <p:cNvSpPr/>
            <p:nvPr/>
          </p:nvSpPr>
          <p:spPr>
            <a:xfrm>
              <a:off x="2821234" y="3986650"/>
              <a:ext cx="492273" cy="482094"/>
            </a:xfrm>
            <a:custGeom>
              <a:rect b="b" l="l" r="r" t="t"/>
              <a:pathLst>
                <a:path extrusionOk="0" h="10799" w="11027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5"/>
            <p:cNvSpPr/>
            <p:nvPr/>
          </p:nvSpPr>
          <p:spPr>
            <a:xfrm>
              <a:off x="3003288" y="4154642"/>
              <a:ext cx="42768" cy="146115"/>
            </a:xfrm>
            <a:custGeom>
              <a:rect b="b" l="l" r="r" t="t"/>
              <a:pathLst>
                <a:path extrusionOk="0" h="3273" w="958">
                  <a:moveTo>
                    <a:pt x="0" y="0"/>
                  </a:moveTo>
                  <a:lnTo>
                    <a:pt x="0" y="3273"/>
                  </a:lnTo>
                  <a:lnTo>
                    <a:pt x="958" y="3273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5"/>
            <p:cNvSpPr/>
            <p:nvPr/>
          </p:nvSpPr>
          <p:spPr>
            <a:xfrm>
              <a:off x="3084404" y="4154642"/>
              <a:ext cx="43393" cy="146115"/>
            </a:xfrm>
            <a:custGeom>
              <a:rect b="b" l="l" r="r" t="t"/>
              <a:pathLst>
                <a:path extrusionOk="0" h="3273" w="972">
                  <a:moveTo>
                    <a:pt x="0" y="0"/>
                  </a:moveTo>
                  <a:lnTo>
                    <a:pt x="0" y="3273"/>
                  </a:lnTo>
                  <a:lnTo>
                    <a:pt x="971" y="3273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5"/>
            <p:cNvSpPr/>
            <p:nvPr/>
          </p:nvSpPr>
          <p:spPr>
            <a:xfrm>
              <a:off x="3455209" y="4097008"/>
              <a:ext cx="261293" cy="261337"/>
            </a:xfrm>
            <a:custGeom>
              <a:rect b="b" l="l" r="r" t="t"/>
              <a:pathLst>
                <a:path extrusionOk="0" h="5854" w="5853">
                  <a:moveTo>
                    <a:pt x="2927" y="1"/>
                  </a:moveTo>
                  <a:cubicBezTo>
                    <a:pt x="1319" y="1"/>
                    <a:pt x="1" y="1319"/>
                    <a:pt x="1" y="2928"/>
                  </a:cubicBezTo>
                  <a:cubicBezTo>
                    <a:pt x="1" y="4550"/>
                    <a:pt x="1319" y="5853"/>
                    <a:pt x="2927" y="5853"/>
                  </a:cubicBezTo>
                  <a:cubicBezTo>
                    <a:pt x="4549" y="5853"/>
                    <a:pt x="5853" y="4550"/>
                    <a:pt x="5853" y="2928"/>
                  </a:cubicBezTo>
                  <a:cubicBezTo>
                    <a:pt x="5853" y="1319"/>
                    <a:pt x="4549" y="1"/>
                    <a:pt x="29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5"/>
            <p:cNvSpPr/>
            <p:nvPr/>
          </p:nvSpPr>
          <p:spPr>
            <a:xfrm>
              <a:off x="3557397" y="4199776"/>
              <a:ext cx="48928" cy="56428"/>
            </a:xfrm>
            <a:custGeom>
              <a:rect b="b" l="l" r="r" t="t"/>
              <a:pathLst>
                <a:path extrusionOk="0" h="1264" w="1096">
                  <a:moveTo>
                    <a:pt x="0" y="1"/>
                  </a:moveTo>
                  <a:lnTo>
                    <a:pt x="0" y="1263"/>
                  </a:lnTo>
                  <a:lnTo>
                    <a:pt x="1095" y="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5"/>
            <p:cNvSpPr/>
            <p:nvPr/>
          </p:nvSpPr>
          <p:spPr>
            <a:xfrm>
              <a:off x="3606281" y="4199776"/>
              <a:ext cx="8125" cy="55803"/>
            </a:xfrm>
            <a:custGeom>
              <a:rect b="b" l="l" r="r" t="t"/>
              <a:pathLst>
                <a:path extrusionOk="0" h="1250" w="182">
                  <a:moveTo>
                    <a:pt x="0" y="1"/>
                  </a:moveTo>
                  <a:lnTo>
                    <a:pt x="0" y="1249"/>
                  </a:lnTo>
                  <a:lnTo>
                    <a:pt x="181" y="1249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5"/>
            <p:cNvSpPr/>
            <p:nvPr/>
          </p:nvSpPr>
          <p:spPr>
            <a:xfrm>
              <a:off x="2402125" y="4097008"/>
              <a:ext cx="260668" cy="261337"/>
            </a:xfrm>
            <a:custGeom>
              <a:rect b="b" l="l" r="r" t="t"/>
              <a:pathLst>
                <a:path extrusionOk="0" h="5854" w="5839">
                  <a:moveTo>
                    <a:pt x="2913" y="1"/>
                  </a:moveTo>
                  <a:cubicBezTo>
                    <a:pt x="1304" y="1"/>
                    <a:pt x="1" y="1319"/>
                    <a:pt x="1" y="2928"/>
                  </a:cubicBezTo>
                  <a:cubicBezTo>
                    <a:pt x="1" y="4550"/>
                    <a:pt x="1304" y="5853"/>
                    <a:pt x="2913" y="5853"/>
                  </a:cubicBezTo>
                  <a:cubicBezTo>
                    <a:pt x="4535" y="5853"/>
                    <a:pt x="5839" y="4550"/>
                    <a:pt x="5839" y="2928"/>
                  </a:cubicBezTo>
                  <a:cubicBezTo>
                    <a:pt x="5839" y="1319"/>
                    <a:pt x="4535" y="1"/>
                    <a:pt x="29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2511679" y="4199776"/>
              <a:ext cx="49017" cy="56428"/>
            </a:xfrm>
            <a:custGeom>
              <a:rect b="b" l="l" r="r" t="t"/>
              <a:pathLst>
                <a:path extrusionOk="0" h="1264" w="1098">
                  <a:moveTo>
                    <a:pt x="1097" y="1"/>
                  </a:moveTo>
                  <a:lnTo>
                    <a:pt x="1" y="626"/>
                  </a:lnTo>
                  <a:lnTo>
                    <a:pt x="1097" y="1263"/>
                  </a:lnTo>
                  <a:lnTo>
                    <a:pt x="10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5"/>
            <p:cNvSpPr/>
            <p:nvPr/>
          </p:nvSpPr>
          <p:spPr>
            <a:xfrm>
              <a:off x="2504268" y="4199776"/>
              <a:ext cx="7455" cy="55803"/>
            </a:xfrm>
            <a:custGeom>
              <a:rect b="b" l="l" r="r" t="t"/>
              <a:pathLst>
                <a:path extrusionOk="0" h="1250" w="167">
                  <a:moveTo>
                    <a:pt x="1" y="1"/>
                  </a:moveTo>
                  <a:lnTo>
                    <a:pt x="1" y="1249"/>
                  </a:lnTo>
                  <a:lnTo>
                    <a:pt x="167" y="1249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" name="Google Shape;209;p25"/>
          <p:cNvGrpSpPr/>
          <p:nvPr/>
        </p:nvGrpSpPr>
        <p:grpSpPr>
          <a:xfrm>
            <a:off x="723837" y="552000"/>
            <a:ext cx="1244188" cy="1640915"/>
            <a:chOff x="723837" y="552000"/>
            <a:chExt cx="1244188" cy="1640915"/>
          </a:xfrm>
        </p:grpSpPr>
        <p:sp>
          <p:nvSpPr>
            <p:cNvPr id="210" name="Google Shape;210;p25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5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5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3" name="Google Shape;213;p25"/>
            <p:cNvGrpSpPr/>
            <p:nvPr/>
          </p:nvGrpSpPr>
          <p:grpSpPr>
            <a:xfrm>
              <a:off x="729630" y="1968358"/>
              <a:ext cx="255615" cy="224557"/>
              <a:chOff x="6184139" y="1980808"/>
              <a:chExt cx="451696" cy="396814"/>
            </a:xfrm>
          </p:grpSpPr>
          <p:sp>
            <p:nvSpPr>
              <p:cNvPr id="214" name="Google Shape;214;p25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rect b="b" l="l" r="r" t="t"/>
                <a:pathLst>
                  <a:path extrusionOk="0" h="8322" w="9473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25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rect b="b" l="l" r="r" t="t"/>
                <a:pathLst>
                  <a:path extrusionOk="0" h="367" w="403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6" name="Google Shape;216;p25"/>
            <p:cNvGrpSpPr/>
            <p:nvPr/>
          </p:nvGrpSpPr>
          <p:grpSpPr>
            <a:xfrm>
              <a:off x="729630" y="975085"/>
              <a:ext cx="255615" cy="254967"/>
              <a:chOff x="6184139" y="1220827"/>
              <a:chExt cx="451696" cy="450552"/>
            </a:xfrm>
          </p:grpSpPr>
          <p:sp>
            <p:nvSpPr>
              <p:cNvPr id="217" name="Google Shape;217;p25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rect b="b" l="l" r="r" t="t"/>
                <a:pathLst>
                  <a:path extrusionOk="0" h="2875" w="247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25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rect b="b" l="l" r="r" t="t"/>
                <a:pathLst>
                  <a:path extrusionOk="0" h="9307" w="9473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25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rect b="b" l="l" r="r" t="t"/>
                <a:pathLst>
                  <a:path extrusionOk="0" h="371" w="399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25"/>
            <p:cNvGrpSpPr/>
            <p:nvPr/>
          </p:nvGrpSpPr>
          <p:grpSpPr>
            <a:xfrm>
              <a:off x="723837" y="1482615"/>
              <a:ext cx="267223" cy="233165"/>
              <a:chOff x="6908262" y="1240186"/>
              <a:chExt cx="472209" cy="412024"/>
            </a:xfrm>
          </p:grpSpPr>
          <p:sp>
            <p:nvSpPr>
              <p:cNvPr id="221" name="Google Shape;221;p25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rect b="b" l="l" r="r" t="t"/>
                <a:pathLst>
                  <a:path extrusionOk="0" h="376" w="161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25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rect b="b" l="l" r="r" t="t"/>
                <a:pathLst>
                  <a:path extrusionOk="0" h="3347" w="2857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25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rect b="b" l="l" r="r" t="t"/>
                <a:pathLst>
                  <a:path extrusionOk="0" h="8641" w="5243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25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rect b="b" l="l" r="r" t="t"/>
                <a:pathLst>
                  <a:path extrusionOk="0" h="2047" w="875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25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rect b="b" l="l" r="r" t="t"/>
                <a:pathLst>
                  <a:path extrusionOk="0" h="3326" w="1221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25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rect b="b" l="l" r="r" t="t"/>
                <a:pathLst>
                  <a:path extrusionOk="0" h="2047" w="875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25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rect b="b" l="l" r="r" t="t"/>
                <a:pathLst>
                  <a:path extrusionOk="0" h="3323" w="1208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25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rect b="b" l="l" r="r" t="t"/>
                <a:pathLst>
                  <a:path extrusionOk="0" h="373" w="409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9" name="Google Shape;229;p25"/>
            <p:cNvSpPr txBox="1"/>
            <p:nvPr/>
          </p:nvSpPr>
          <p:spPr>
            <a:xfrm>
              <a:off x="1085175" y="1029513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Search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230" name="Google Shape;230;p25"/>
            <p:cNvSpPr txBox="1"/>
            <p:nvPr/>
          </p:nvSpPr>
          <p:spPr>
            <a:xfrm>
              <a:off x="1085175" y="1526138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Home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231" name="Google Shape;231;p25"/>
            <p:cNvSpPr txBox="1"/>
            <p:nvPr/>
          </p:nvSpPr>
          <p:spPr>
            <a:xfrm>
              <a:off x="1085175" y="2007575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Library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cxnSp>
          <p:nvCxnSpPr>
            <p:cNvPr id="232" name="Google Shape;232;p25"/>
            <p:cNvCxnSpPr/>
            <p:nvPr/>
          </p:nvCxnSpPr>
          <p:spPr>
            <a:xfrm>
              <a:off x="729625" y="1355100"/>
              <a:ext cx="1238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" name="Google Shape;233;p25"/>
            <p:cNvCxnSpPr/>
            <p:nvPr/>
          </p:nvCxnSpPr>
          <p:spPr>
            <a:xfrm>
              <a:off x="729625" y="1845525"/>
              <a:ext cx="1238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34" name="Google Shape;234;p25"/>
          <p:cNvGrpSpPr/>
          <p:nvPr/>
        </p:nvGrpSpPr>
        <p:grpSpPr>
          <a:xfrm>
            <a:off x="2268210" y="499453"/>
            <a:ext cx="599322" cy="250348"/>
            <a:chOff x="2465285" y="552003"/>
            <a:chExt cx="599322" cy="250348"/>
          </a:xfrm>
        </p:grpSpPr>
        <p:sp>
          <p:nvSpPr>
            <p:cNvPr id="235" name="Google Shape;235;p25"/>
            <p:cNvSpPr/>
            <p:nvPr/>
          </p:nvSpPr>
          <p:spPr>
            <a:xfrm>
              <a:off x="2465285" y="552003"/>
              <a:ext cx="255633" cy="250348"/>
            </a:xfrm>
            <a:custGeom>
              <a:rect b="b" l="l" r="r" t="t"/>
              <a:pathLst>
                <a:path extrusionOk="0" h="10799" w="11027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2569277" y="620325"/>
              <a:ext cx="47650" cy="117350"/>
            </a:xfrm>
            <a:custGeom>
              <a:rect b="b" l="l" r="r" t="t"/>
              <a:pathLst>
                <a:path extrusionOk="0" h="4694" w="1906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37" name="Google Shape;237;p25"/>
            <p:cNvSpPr/>
            <p:nvPr/>
          </p:nvSpPr>
          <p:spPr>
            <a:xfrm flipH="1">
              <a:off x="2808974" y="552003"/>
              <a:ext cx="255633" cy="250348"/>
            </a:xfrm>
            <a:custGeom>
              <a:rect b="b" l="l" r="r" t="t"/>
              <a:pathLst>
                <a:path extrusionOk="0" h="10799" w="11027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5"/>
            <p:cNvSpPr/>
            <p:nvPr/>
          </p:nvSpPr>
          <p:spPr>
            <a:xfrm flipH="1">
              <a:off x="2912966" y="620325"/>
              <a:ext cx="47650" cy="117350"/>
            </a:xfrm>
            <a:custGeom>
              <a:rect b="b" l="l" r="r" t="t"/>
              <a:pathLst>
                <a:path extrusionOk="0" h="4694" w="1906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pic>
        <p:nvPicPr>
          <p:cNvPr descr="Spotify Logo Png - Free Transparent PNG Logos" id="239" name="Google Shape;2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5850" y="749800"/>
            <a:ext cx="660176" cy="609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pple Music for Artists" id="240" name="Google Shape;24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0325" y="778888"/>
            <a:ext cx="1049425" cy="55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4"/>
          <p:cNvSpPr txBox="1"/>
          <p:nvPr>
            <p:ph idx="1" type="subTitle"/>
          </p:nvPr>
        </p:nvSpPr>
        <p:spPr>
          <a:xfrm>
            <a:off x="2567450" y="3960200"/>
            <a:ext cx="5348100" cy="288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What we’re going to do next?</a:t>
            </a:r>
            <a:endParaRPr/>
          </a:p>
        </p:txBody>
      </p:sp>
      <p:sp>
        <p:nvSpPr>
          <p:cNvPr id="602" name="Google Shape;602;p34"/>
          <p:cNvSpPr txBox="1"/>
          <p:nvPr>
            <p:ph idx="2" type="title"/>
          </p:nvPr>
        </p:nvSpPr>
        <p:spPr>
          <a:xfrm>
            <a:off x="2567450" y="1167600"/>
            <a:ext cx="2154900" cy="17355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03" name="Google Shape;603;p34"/>
          <p:cNvSpPr txBox="1"/>
          <p:nvPr>
            <p:ph type="title"/>
          </p:nvPr>
        </p:nvSpPr>
        <p:spPr>
          <a:xfrm>
            <a:off x="2567450" y="3226933"/>
            <a:ext cx="4170300" cy="616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604" name="Google Shape;604;p34"/>
          <p:cNvSpPr/>
          <p:nvPr/>
        </p:nvSpPr>
        <p:spPr>
          <a:xfrm>
            <a:off x="2661150" y="3023313"/>
            <a:ext cx="4113600" cy="39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34"/>
          <p:cNvSpPr/>
          <p:nvPr/>
        </p:nvSpPr>
        <p:spPr>
          <a:xfrm>
            <a:off x="2661150" y="3023353"/>
            <a:ext cx="646900" cy="38915"/>
          </a:xfrm>
          <a:custGeom>
            <a:rect b="b" l="l" r="r" t="t"/>
            <a:pathLst>
              <a:path extrusionOk="0" h="680" w="11304">
                <a:moveTo>
                  <a:pt x="347" y="0"/>
                </a:moveTo>
                <a:cubicBezTo>
                  <a:pt x="153" y="0"/>
                  <a:pt x="0" y="152"/>
                  <a:pt x="0" y="347"/>
                </a:cubicBezTo>
                <a:cubicBezTo>
                  <a:pt x="0" y="527"/>
                  <a:pt x="153" y="679"/>
                  <a:pt x="347" y="679"/>
                </a:cubicBezTo>
                <a:lnTo>
                  <a:pt x="11248" y="679"/>
                </a:lnTo>
                <a:cubicBezTo>
                  <a:pt x="11248" y="458"/>
                  <a:pt x="11261" y="222"/>
                  <a:pt x="11303" y="0"/>
                </a:cubicBezTo>
                <a:close/>
              </a:path>
            </a:pathLst>
          </a:custGeom>
          <a:solidFill>
            <a:srgbClr val="FF6A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6" name="Google Shape;606;p34"/>
          <p:cNvGrpSpPr/>
          <p:nvPr/>
        </p:nvGrpSpPr>
        <p:grpSpPr>
          <a:xfrm>
            <a:off x="3206407" y="2963780"/>
            <a:ext cx="146045" cy="146102"/>
            <a:chOff x="3206407" y="2963780"/>
            <a:chExt cx="146045" cy="146102"/>
          </a:xfrm>
        </p:grpSpPr>
        <p:sp>
          <p:nvSpPr>
            <p:cNvPr id="607" name="Google Shape;607;p34"/>
            <p:cNvSpPr/>
            <p:nvPr/>
          </p:nvSpPr>
          <p:spPr>
            <a:xfrm>
              <a:off x="3206407" y="2963780"/>
              <a:ext cx="146045" cy="146102"/>
            </a:xfrm>
            <a:custGeom>
              <a:rect b="b" l="l" r="r" t="t"/>
              <a:pathLst>
                <a:path extrusionOk="0" h="2553" w="2552">
                  <a:moveTo>
                    <a:pt x="1276" y="1"/>
                  </a:moveTo>
                  <a:cubicBezTo>
                    <a:pt x="568" y="1"/>
                    <a:pt x="0" y="570"/>
                    <a:pt x="0" y="1277"/>
                  </a:cubicBezTo>
                  <a:cubicBezTo>
                    <a:pt x="0" y="1984"/>
                    <a:pt x="568" y="2552"/>
                    <a:pt x="1276" y="2552"/>
                  </a:cubicBezTo>
                  <a:cubicBezTo>
                    <a:pt x="1983" y="2552"/>
                    <a:pt x="2552" y="1984"/>
                    <a:pt x="2552" y="1277"/>
                  </a:cubicBezTo>
                  <a:cubicBezTo>
                    <a:pt x="2552" y="570"/>
                    <a:pt x="1983" y="1"/>
                    <a:pt x="1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4"/>
            <p:cNvSpPr/>
            <p:nvPr/>
          </p:nvSpPr>
          <p:spPr>
            <a:xfrm>
              <a:off x="3250815" y="3008245"/>
              <a:ext cx="57227" cy="57170"/>
            </a:xfrm>
            <a:custGeom>
              <a:rect b="b" l="l" r="r" t="t"/>
              <a:pathLst>
                <a:path extrusionOk="0" h="999" w="1000">
                  <a:moveTo>
                    <a:pt x="500" y="0"/>
                  </a:moveTo>
                  <a:cubicBezTo>
                    <a:pt x="223" y="0"/>
                    <a:pt x="1" y="222"/>
                    <a:pt x="1" y="500"/>
                  </a:cubicBezTo>
                  <a:cubicBezTo>
                    <a:pt x="1" y="777"/>
                    <a:pt x="223" y="999"/>
                    <a:pt x="500" y="999"/>
                  </a:cubicBezTo>
                  <a:cubicBezTo>
                    <a:pt x="777" y="999"/>
                    <a:pt x="999" y="777"/>
                    <a:pt x="999" y="500"/>
                  </a:cubicBezTo>
                  <a:cubicBezTo>
                    <a:pt x="999" y="222"/>
                    <a:pt x="777" y="0"/>
                    <a:pt x="500" y="0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9" name="Google Shape;609;p34"/>
          <p:cNvGrpSpPr/>
          <p:nvPr/>
        </p:nvGrpSpPr>
        <p:grpSpPr>
          <a:xfrm>
            <a:off x="4776350" y="1728120"/>
            <a:ext cx="1314377" cy="482094"/>
            <a:chOff x="4776350" y="1692025"/>
            <a:chExt cx="1314377" cy="482094"/>
          </a:xfrm>
        </p:grpSpPr>
        <p:sp>
          <p:nvSpPr>
            <p:cNvPr id="610" name="Google Shape;610;p34"/>
            <p:cNvSpPr/>
            <p:nvPr/>
          </p:nvSpPr>
          <p:spPr>
            <a:xfrm>
              <a:off x="5195459" y="1692025"/>
              <a:ext cx="492273" cy="482094"/>
            </a:xfrm>
            <a:custGeom>
              <a:rect b="b" l="l" r="r" t="t"/>
              <a:pathLst>
                <a:path extrusionOk="0" h="10799" w="11027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4"/>
            <p:cNvSpPr/>
            <p:nvPr/>
          </p:nvSpPr>
          <p:spPr>
            <a:xfrm>
              <a:off x="5377513" y="1860017"/>
              <a:ext cx="42768" cy="146115"/>
            </a:xfrm>
            <a:custGeom>
              <a:rect b="b" l="l" r="r" t="t"/>
              <a:pathLst>
                <a:path extrusionOk="0" h="3273" w="958">
                  <a:moveTo>
                    <a:pt x="0" y="0"/>
                  </a:moveTo>
                  <a:lnTo>
                    <a:pt x="0" y="3273"/>
                  </a:lnTo>
                  <a:lnTo>
                    <a:pt x="958" y="3273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4"/>
            <p:cNvSpPr/>
            <p:nvPr/>
          </p:nvSpPr>
          <p:spPr>
            <a:xfrm>
              <a:off x="5458629" y="1860017"/>
              <a:ext cx="43393" cy="146115"/>
            </a:xfrm>
            <a:custGeom>
              <a:rect b="b" l="l" r="r" t="t"/>
              <a:pathLst>
                <a:path extrusionOk="0" h="3273" w="972">
                  <a:moveTo>
                    <a:pt x="0" y="0"/>
                  </a:moveTo>
                  <a:lnTo>
                    <a:pt x="0" y="3273"/>
                  </a:lnTo>
                  <a:lnTo>
                    <a:pt x="971" y="3273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4"/>
            <p:cNvSpPr/>
            <p:nvPr/>
          </p:nvSpPr>
          <p:spPr>
            <a:xfrm>
              <a:off x="5829434" y="1802383"/>
              <a:ext cx="261293" cy="261337"/>
            </a:xfrm>
            <a:custGeom>
              <a:rect b="b" l="l" r="r" t="t"/>
              <a:pathLst>
                <a:path extrusionOk="0" h="5854" w="5853">
                  <a:moveTo>
                    <a:pt x="2927" y="1"/>
                  </a:moveTo>
                  <a:cubicBezTo>
                    <a:pt x="1319" y="1"/>
                    <a:pt x="1" y="1319"/>
                    <a:pt x="1" y="2928"/>
                  </a:cubicBezTo>
                  <a:cubicBezTo>
                    <a:pt x="1" y="4550"/>
                    <a:pt x="1319" y="5853"/>
                    <a:pt x="2927" y="5853"/>
                  </a:cubicBezTo>
                  <a:cubicBezTo>
                    <a:pt x="4549" y="5853"/>
                    <a:pt x="5853" y="4550"/>
                    <a:pt x="5853" y="2928"/>
                  </a:cubicBezTo>
                  <a:cubicBezTo>
                    <a:pt x="5853" y="1319"/>
                    <a:pt x="4549" y="1"/>
                    <a:pt x="29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4"/>
            <p:cNvSpPr/>
            <p:nvPr/>
          </p:nvSpPr>
          <p:spPr>
            <a:xfrm>
              <a:off x="5931622" y="1905151"/>
              <a:ext cx="48928" cy="56428"/>
            </a:xfrm>
            <a:custGeom>
              <a:rect b="b" l="l" r="r" t="t"/>
              <a:pathLst>
                <a:path extrusionOk="0" h="1264" w="1096">
                  <a:moveTo>
                    <a:pt x="0" y="1"/>
                  </a:moveTo>
                  <a:lnTo>
                    <a:pt x="0" y="1263"/>
                  </a:lnTo>
                  <a:lnTo>
                    <a:pt x="1095" y="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4"/>
            <p:cNvSpPr/>
            <p:nvPr/>
          </p:nvSpPr>
          <p:spPr>
            <a:xfrm>
              <a:off x="5980506" y="1905151"/>
              <a:ext cx="8125" cy="55803"/>
            </a:xfrm>
            <a:custGeom>
              <a:rect b="b" l="l" r="r" t="t"/>
              <a:pathLst>
                <a:path extrusionOk="0" h="1250" w="182">
                  <a:moveTo>
                    <a:pt x="0" y="1"/>
                  </a:moveTo>
                  <a:lnTo>
                    <a:pt x="0" y="1249"/>
                  </a:lnTo>
                  <a:lnTo>
                    <a:pt x="181" y="1249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4"/>
            <p:cNvSpPr/>
            <p:nvPr/>
          </p:nvSpPr>
          <p:spPr>
            <a:xfrm>
              <a:off x="4776350" y="1802383"/>
              <a:ext cx="260668" cy="261337"/>
            </a:xfrm>
            <a:custGeom>
              <a:rect b="b" l="l" r="r" t="t"/>
              <a:pathLst>
                <a:path extrusionOk="0" h="5854" w="5839">
                  <a:moveTo>
                    <a:pt x="2913" y="1"/>
                  </a:moveTo>
                  <a:cubicBezTo>
                    <a:pt x="1304" y="1"/>
                    <a:pt x="1" y="1319"/>
                    <a:pt x="1" y="2928"/>
                  </a:cubicBezTo>
                  <a:cubicBezTo>
                    <a:pt x="1" y="4550"/>
                    <a:pt x="1304" y="5853"/>
                    <a:pt x="2913" y="5853"/>
                  </a:cubicBezTo>
                  <a:cubicBezTo>
                    <a:pt x="4535" y="5853"/>
                    <a:pt x="5839" y="4550"/>
                    <a:pt x="5839" y="2928"/>
                  </a:cubicBezTo>
                  <a:cubicBezTo>
                    <a:pt x="5839" y="1319"/>
                    <a:pt x="4535" y="1"/>
                    <a:pt x="29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4"/>
            <p:cNvSpPr/>
            <p:nvPr/>
          </p:nvSpPr>
          <p:spPr>
            <a:xfrm>
              <a:off x="4885904" y="1905151"/>
              <a:ext cx="49017" cy="56428"/>
            </a:xfrm>
            <a:custGeom>
              <a:rect b="b" l="l" r="r" t="t"/>
              <a:pathLst>
                <a:path extrusionOk="0" h="1264" w="1098">
                  <a:moveTo>
                    <a:pt x="1097" y="1"/>
                  </a:moveTo>
                  <a:lnTo>
                    <a:pt x="1" y="626"/>
                  </a:lnTo>
                  <a:lnTo>
                    <a:pt x="1097" y="1263"/>
                  </a:lnTo>
                  <a:lnTo>
                    <a:pt x="10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4"/>
            <p:cNvSpPr/>
            <p:nvPr/>
          </p:nvSpPr>
          <p:spPr>
            <a:xfrm>
              <a:off x="4878493" y="1905151"/>
              <a:ext cx="7455" cy="55803"/>
            </a:xfrm>
            <a:custGeom>
              <a:rect b="b" l="l" r="r" t="t"/>
              <a:pathLst>
                <a:path extrusionOk="0" h="1250" w="167">
                  <a:moveTo>
                    <a:pt x="1" y="1"/>
                  </a:moveTo>
                  <a:lnTo>
                    <a:pt x="1" y="1249"/>
                  </a:lnTo>
                  <a:lnTo>
                    <a:pt x="167" y="1249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9" name="Google Shape;619;p34"/>
          <p:cNvGrpSpPr/>
          <p:nvPr/>
        </p:nvGrpSpPr>
        <p:grpSpPr>
          <a:xfrm>
            <a:off x="723837" y="552000"/>
            <a:ext cx="1244188" cy="1640915"/>
            <a:chOff x="723837" y="552000"/>
            <a:chExt cx="1244188" cy="1640915"/>
          </a:xfrm>
        </p:grpSpPr>
        <p:sp>
          <p:nvSpPr>
            <p:cNvPr id="620" name="Google Shape;620;p34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4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4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3" name="Google Shape;623;p34"/>
            <p:cNvGrpSpPr/>
            <p:nvPr/>
          </p:nvGrpSpPr>
          <p:grpSpPr>
            <a:xfrm>
              <a:off x="729630" y="1968358"/>
              <a:ext cx="255615" cy="224557"/>
              <a:chOff x="6184139" y="1980808"/>
              <a:chExt cx="451696" cy="396814"/>
            </a:xfrm>
          </p:grpSpPr>
          <p:sp>
            <p:nvSpPr>
              <p:cNvPr id="624" name="Google Shape;624;p34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rect b="b" l="l" r="r" t="t"/>
                <a:pathLst>
                  <a:path extrusionOk="0" h="8322" w="9473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34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rect b="b" l="l" r="r" t="t"/>
                <a:pathLst>
                  <a:path extrusionOk="0" h="367" w="403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6" name="Google Shape;626;p34"/>
            <p:cNvGrpSpPr/>
            <p:nvPr/>
          </p:nvGrpSpPr>
          <p:grpSpPr>
            <a:xfrm>
              <a:off x="729630" y="975085"/>
              <a:ext cx="255615" cy="254967"/>
              <a:chOff x="6184139" y="1220827"/>
              <a:chExt cx="451696" cy="450552"/>
            </a:xfrm>
          </p:grpSpPr>
          <p:sp>
            <p:nvSpPr>
              <p:cNvPr id="627" name="Google Shape;627;p34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rect b="b" l="l" r="r" t="t"/>
                <a:pathLst>
                  <a:path extrusionOk="0" h="2875" w="247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34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rect b="b" l="l" r="r" t="t"/>
                <a:pathLst>
                  <a:path extrusionOk="0" h="9307" w="9473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34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rect b="b" l="l" r="r" t="t"/>
                <a:pathLst>
                  <a:path extrusionOk="0" h="371" w="399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0" name="Google Shape;630;p34"/>
            <p:cNvGrpSpPr/>
            <p:nvPr/>
          </p:nvGrpSpPr>
          <p:grpSpPr>
            <a:xfrm>
              <a:off x="723837" y="1482615"/>
              <a:ext cx="267223" cy="233165"/>
              <a:chOff x="6908262" y="1240186"/>
              <a:chExt cx="472209" cy="412024"/>
            </a:xfrm>
          </p:grpSpPr>
          <p:sp>
            <p:nvSpPr>
              <p:cNvPr id="631" name="Google Shape;631;p34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rect b="b" l="l" r="r" t="t"/>
                <a:pathLst>
                  <a:path extrusionOk="0" h="376" w="161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34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rect b="b" l="l" r="r" t="t"/>
                <a:pathLst>
                  <a:path extrusionOk="0" h="3347" w="2857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34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rect b="b" l="l" r="r" t="t"/>
                <a:pathLst>
                  <a:path extrusionOk="0" h="8641" w="5243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34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rect b="b" l="l" r="r" t="t"/>
                <a:pathLst>
                  <a:path extrusionOk="0" h="2047" w="875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34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rect b="b" l="l" r="r" t="t"/>
                <a:pathLst>
                  <a:path extrusionOk="0" h="3326" w="1221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34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rect b="b" l="l" r="r" t="t"/>
                <a:pathLst>
                  <a:path extrusionOk="0" h="2047" w="875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34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rect b="b" l="l" r="r" t="t"/>
                <a:pathLst>
                  <a:path extrusionOk="0" h="3323" w="1208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34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rect b="b" l="l" r="r" t="t"/>
                <a:pathLst>
                  <a:path extrusionOk="0" h="373" w="409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39" name="Google Shape;639;p34"/>
            <p:cNvSpPr txBox="1"/>
            <p:nvPr/>
          </p:nvSpPr>
          <p:spPr>
            <a:xfrm>
              <a:off x="1085175" y="1029513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Search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640" name="Google Shape;640;p34"/>
            <p:cNvSpPr txBox="1"/>
            <p:nvPr/>
          </p:nvSpPr>
          <p:spPr>
            <a:xfrm>
              <a:off x="1085175" y="1526138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Home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641" name="Google Shape;641;p34"/>
            <p:cNvSpPr txBox="1"/>
            <p:nvPr/>
          </p:nvSpPr>
          <p:spPr>
            <a:xfrm>
              <a:off x="1085175" y="2007575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Library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cxnSp>
          <p:nvCxnSpPr>
            <p:cNvPr id="642" name="Google Shape;642;p34"/>
            <p:cNvCxnSpPr/>
            <p:nvPr/>
          </p:nvCxnSpPr>
          <p:spPr>
            <a:xfrm>
              <a:off x="729625" y="1355100"/>
              <a:ext cx="1238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3" name="Google Shape;643;p34"/>
            <p:cNvCxnSpPr/>
            <p:nvPr/>
          </p:nvCxnSpPr>
          <p:spPr>
            <a:xfrm>
              <a:off x="729625" y="1845525"/>
              <a:ext cx="1238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44" name="Google Shape;644;p34"/>
          <p:cNvGrpSpPr/>
          <p:nvPr/>
        </p:nvGrpSpPr>
        <p:grpSpPr>
          <a:xfrm>
            <a:off x="2465285" y="552003"/>
            <a:ext cx="599322" cy="250348"/>
            <a:chOff x="2465285" y="552003"/>
            <a:chExt cx="599322" cy="250348"/>
          </a:xfrm>
        </p:grpSpPr>
        <p:sp>
          <p:nvSpPr>
            <p:cNvPr id="645" name="Google Shape;645;p34"/>
            <p:cNvSpPr/>
            <p:nvPr/>
          </p:nvSpPr>
          <p:spPr>
            <a:xfrm>
              <a:off x="2465285" y="552003"/>
              <a:ext cx="255633" cy="250348"/>
            </a:xfrm>
            <a:custGeom>
              <a:rect b="b" l="l" r="r" t="t"/>
              <a:pathLst>
                <a:path extrusionOk="0" h="10799" w="11027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4"/>
            <p:cNvSpPr/>
            <p:nvPr/>
          </p:nvSpPr>
          <p:spPr>
            <a:xfrm>
              <a:off x="2569277" y="620325"/>
              <a:ext cx="47650" cy="117350"/>
            </a:xfrm>
            <a:custGeom>
              <a:rect b="b" l="l" r="r" t="t"/>
              <a:pathLst>
                <a:path extrusionOk="0" h="4694" w="1906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47" name="Google Shape;647;p34"/>
            <p:cNvSpPr/>
            <p:nvPr/>
          </p:nvSpPr>
          <p:spPr>
            <a:xfrm flipH="1">
              <a:off x="2808974" y="552003"/>
              <a:ext cx="255633" cy="250348"/>
            </a:xfrm>
            <a:custGeom>
              <a:rect b="b" l="l" r="r" t="t"/>
              <a:pathLst>
                <a:path extrusionOk="0" h="10799" w="11027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4"/>
            <p:cNvSpPr/>
            <p:nvPr/>
          </p:nvSpPr>
          <p:spPr>
            <a:xfrm flipH="1">
              <a:off x="2912966" y="620325"/>
              <a:ext cx="47650" cy="117350"/>
            </a:xfrm>
            <a:custGeom>
              <a:rect b="b" l="l" r="r" t="t"/>
              <a:pathLst>
                <a:path extrusionOk="0" h="4694" w="1906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649" name="Google Shape;649;p34"/>
          <p:cNvSpPr txBox="1"/>
          <p:nvPr/>
        </p:nvSpPr>
        <p:spPr>
          <a:xfrm>
            <a:off x="3256650" y="604125"/>
            <a:ext cx="16110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Our Music Playlists</a:t>
            </a:r>
            <a:endParaRPr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35"/>
          <p:cNvSpPr txBox="1"/>
          <p:nvPr/>
        </p:nvSpPr>
        <p:spPr>
          <a:xfrm>
            <a:off x="2272675" y="610150"/>
            <a:ext cx="6244800" cy="40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Data Collection</a:t>
            </a:r>
            <a:endParaRPr sz="12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Data Pre-processing</a:t>
            </a:r>
            <a:endParaRPr sz="12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Text </a:t>
            </a:r>
            <a:r>
              <a:rPr lang="en"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Tokenization</a:t>
            </a:r>
            <a:endParaRPr sz="12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Text Embedding (GloVe)</a:t>
            </a:r>
            <a:endParaRPr sz="12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Baseline Model Training</a:t>
            </a:r>
            <a:endParaRPr sz="12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Baseline Model Evaluation</a:t>
            </a:r>
            <a:endParaRPr sz="12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LSTM Model Development</a:t>
            </a:r>
            <a:endParaRPr sz="12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Bidirectional LSTM Model Development</a:t>
            </a:r>
            <a:endParaRPr sz="12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Model Refinement</a:t>
            </a:r>
            <a:endParaRPr sz="12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Model Testing</a:t>
            </a:r>
            <a:endParaRPr sz="12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Report Writing </a:t>
            </a:r>
            <a:endParaRPr sz="12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655" name="Google Shape;655;p35"/>
          <p:cNvSpPr/>
          <p:nvPr/>
        </p:nvSpPr>
        <p:spPr>
          <a:xfrm>
            <a:off x="1636596" y="3919112"/>
            <a:ext cx="78049" cy="353417"/>
          </a:xfrm>
          <a:custGeom>
            <a:rect b="b" l="l" r="r" t="t"/>
            <a:pathLst>
              <a:path extrusionOk="0" h="11112" w="2454">
                <a:moveTo>
                  <a:pt x="1215" y="501"/>
                </a:moveTo>
                <a:cubicBezTo>
                  <a:pt x="1429" y="894"/>
                  <a:pt x="1453" y="953"/>
                  <a:pt x="1453" y="965"/>
                </a:cubicBezTo>
                <a:cubicBezTo>
                  <a:pt x="1382" y="1013"/>
                  <a:pt x="1286" y="1025"/>
                  <a:pt x="1203" y="1025"/>
                </a:cubicBezTo>
                <a:cubicBezTo>
                  <a:pt x="1108" y="1025"/>
                  <a:pt x="1024" y="1013"/>
                  <a:pt x="941" y="965"/>
                </a:cubicBezTo>
                <a:lnTo>
                  <a:pt x="1215" y="501"/>
                </a:lnTo>
                <a:close/>
                <a:moveTo>
                  <a:pt x="1620" y="1275"/>
                </a:moveTo>
                <a:lnTo>
                  <a:pt x="2001" y="2013"/>
                </a:lnTo>
                <a:lnTo>
                  <a:pt x="429" y="2013"/>
                </a:lnTo>
                <a:lnTo>
                  <a:pt x="810" y="1275"/>
                </a:lnTo>
                <a:cubicBezTo>
                  <a:pt x="929" y="1334"/>
                  <a:pt x="1084" y="1382"/>
                  <a:pt x="1215" y="1382"/>
                </a:cubicBezTo>
                <a:cubicBezTo>
                  <a:pt x="1346" y="1382"/>
                  <a:pt x="1501" y="1358"/>
                  <a:pt x="1620" y="1275"/>
                </a:cubicBezTo>
                <a:close/>
                <a:moveTo>
                  <a:pt x="2108" y="9109"/>
                </a:moveTo>
                <a:lnTo>
                  <a:pt x="2108" y="9752"/>
                </a:lnTo>
                <a:lnTo>
                  <a:pt x="322" y="9752"/>
                </a:lnTo>
                <a:lnTo>
                  <a:pt x="322" y="9109"/>
                </a:lnTo>
                <a:close/>
                <a:moveTo>
                  <a:pt x="1215" y="1"/>
                </a:moveTo>
                <a:cubicBezTo>
                  <a:pt x="1155" y="1"/>
                  <a:pt x="1096" y="25"/>
                  <a:pt x="1072" y="84"/>
                </a:cubicBezTo>
                <a:lnTo>
                  <a:pt x="608" y="965"/>
                </a:lnTo>
                <a:lnTo>
                  <a:pt x="120" y="1894"/>
                </a:lnTo>
                <a:cubicBezTo>
                  <a:pt x="36" y="2037"/>
                  <a:pt x="0" y="2215"/>
                  <a:pt x="0" y="2382"/>
                </a:cubicBezTo>
                <a:lnTo>
                  <a:pt x="0" y="5359"/>
                </a:lnTo>
                <a:cubicBezTo>
                  <a:pt x="0" y="5442"/>
                  <a:pt x="72" y="5525"/>
                  <a:pt x="155" y="5525"/>
                </a:cubicBezTo>
                <a:cubicBezTo>
                  <a:pt x="250" y="5525"/>
                  <a:pt x="322" y="5442"/>
                  <a:pt x="322" y="5359"/>
                </a:cubicBezTo>
                <a:lnTo>
                  <a:pt x="322" y="2346"/>
                </a:lnTo>
                <a:lnTo>
                  <a:pt x="1048" y="2346"/>
                </a:lnTo>
                <a:lnTo>
                  <a:pt x="1048" y="8776"/>
                </a:lnTo>
                <a:lnTo>
                  <a:pt x="322" y="8776"/>
                </a:lnTo>
                <a:lnTo>
                  <a:pt x="322" y="6002"/>
                </a:lnTo>
                <a:cubicBezTo>
                  <a:pt x="322" y="5906"/>
                  <a:pt x="250" y="5835"/>
                  <a:pt x="155" y="5835"/>
                </a:cubicBezTo>
                <a:cubicBezTo>
                  <a:pt x="72" y="5835"/>
                  <a:pt x="0" y="5906"/>
                  <a:pt x="0" y="6002"/>
                </a:cubicBezTo>
                <a:lnTo>
                  <a:pt x="0" y="9895"/>
                </a:lnTo>
                <a:cubicBezTo>
                  <a:pt x="0" y="10121"/>
                  <a:pt x="60" y="10323"/>
                  <a:pt x="179" y="10526"/>
                </a:cubicBezTo>
                <a:cubicBezTo>
                  <a:pt x="203" y="10562"/>
                  <a:pt x="262" y="10597"/>
                  <a:pt x="322" y="10597"/>
                </a:cubicBezTo>
                <a:cubicBezTo>
                  <a:pt x="453" y="10597"/>
                  <a:pt x="536" y="10466"/>
                  <a:pt x="477" y="10347"/>
                </a:cubicBezTo>
                <a:cubicBezTo>
                  <a:pt x="417" y="10252"/>
                  <a:pt x="381" y="10145"/>
                  <a:pt x="370" y="10050"/>
                </a:cubicBezTo>
                <a:lnTo>
                  <a:pt x="2108" y="10050"/>
                </a:lnTo>
                <a:cubicBezTo>
                  <a:pt x="2025" y="10443"/>
                  <a:pt x="1679" y="10764"/>
                  <a:pt x="1251" y="10776"/>
                </a:cubicBezTo>
                <a:cubicBezTo>
                  <a:pt x="1108" y="10776"/>
                  <a:pt x="989" y="10764"/>
                  <a:pt x="893" y="10704"/>
                </a:cubicBezTo>
                <a:cubicBezTo>
                  <a:pt x="869" y="10695"/>
                  <a:pt x="844" y="10691"/>
                  <a:pt x="822" y="10691"/>
                </a:cubicBezTo>
                <a:cubicBezTo>
                  <a:pt x="757" y="10691"/>
                  <a:pt x="702" y="10726"/>
                  <a:pt x="667" y="10788"/>
                </a:cubicBezTo>
                <a:cubicBezTo>
                  <a:pt x="631" y="10883"/>
                  <a:pt x="667" y="10966"/>
                  <a:pt x="751" y="11014"/>
                </a:cubicBezTo>
                <a:cubicBezTo>
                  <a:pt x="907" y="11081"/>
                  <a:pt x="1067" y="11111"/>
                  <a:pt x="1222" y="11111"/>
                </a:cubicBezTo>
                <a:cubicBezTo>
                  <a:pt x="1872" y="11111"/>
                  <a:pt x="2453" y="10577"/>
                  <a:pt x="2453" y="9895"/>
                </a:cubicBezTo>
                <a:lnTo>
                  <a:pt x="2453" y="9895"/>
                </a:lnTo>
                <a:cubicBezTo>
                  <a:pt x="2453" y="9895"/>
                  <a:pt x="2453" y="9895"/>
                  <a:pt x="2453" y="9895"/>
                </a:cubicBezTo>
                <a:cubicBezTo>
                  <a:pt x="2441" y="9895"/>
                  <a:pt x="2441" y="8954"/>
                  <a:pt x="2441" y="8942"/>
                </a:cubicBezTo>
                <a:lnTo>
                  <a:pt x="2441" y="7514"/>
                </a:lnTo>
                <a:cubicBezTo>
                  <a:pt x="2441" y="7418"/>
                  <a:pt x="2358" y="7347"/>
                  <a:pt x="2275" y="7347"/>
                </a:cubicBezTo>
                <a:cubicBezTo>
                  <a:pt x="2179" y="7347"/>
                  <a:pt x="2108" y="7418"/>
                  <a:pt x="2108" y="7514"/>
                </a:cubicBezTo>
                <a:lnTo>
                  <a:pt x="2108" y="8776"/>
                </a:lnTo>
                <a:lnTo>
                  <a:pt x="1382" y="8776"/>
                </a:lnTo>
                <a:lnTo>
                  <a:pt x="1382" y="2346"/>
                </a:lnTo>
                <a:lnTo>
                  <a:pt x="2108" y="2346"/>
                </a:lnTo>
                <a:lnTo>
                  <a:pt x="2108" y="2382"/>
                </a:lnTo>
                <a:lnTo>
                  <a:pt x="2108" y="6859"/>
                </a:lnTo>
                <a:cubicBezTo>
                  <a:pt x="2108" y="6954"/>
                  <a:pt x="2179" y="7025"/>
                  <a:pt x="2275" y="7025"/>
                </a:cubicBezTo>
                <a:cubicBezTo>
                  <a:pt x="2358" y="7025"/>
                  <a:pt x="2441" y="6954"/>
                  <a:pt x="2441" y="6859"/>
                </a:cubicBezTo>
                <a:lnTo>
                  <a:pt x="2441" y="2382"/>
                </a:lnTo>
                <a:cubicBezTo>
                  <a:pt x="2441" y="2215"/>
                  <a:pt x="2394" y="2037"/>
                  <a:pt x="2322" y="1894"/>
                </a:cubicBezTo>
                <a:lnTo>
                  <a:pt x="1370" y="84"/>
                </a:lnTo>
                <a:cubicBezTo>
                  <a:pt x="1334" y="25"/>
                  <a:pt x="1274" y="1"/>
                  <a:pt x="1215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6" name="Google Shape;656;p35"/>
          <p:cNvGrpSpPr/>
          <p:nvPr/>
        </p:nvGrpSpPr>
        <p:grpSpPr>
          <a:xfrm>
            <a:off x="1497531" y="610159"/>
            <a:ext cx="356196" cy="265631"/>
            <a:chOff x="5216456" y="3725484"/>
            <a:chExt cx="356196" cy="265631"/>
          </a:xfrm>
        </p:grpSpPr>
        <p:sp>
          <p:nvSpPr>
            <p:cNvPr id="657" name="Google Shape;657;p35"/>
            <p:cNvSpPr/>
            <p:nvPr/>
          </p:nvSpPr>
          <p:spPr>
            <a:xfrm>
              <a:off x="5216456" y="3814335"/>
              <a:ext cx="296465" cy="176780"/>
            </a:xfrm>
            <a:custGeom>
              <a:rect b="b" l="l" r="r" t="t"/>
              <a:pathLst>
                <a:path extrusionOk="0" h="5567" w="9336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5"/>
            <p:cNvSpPr/>
            <p:nvPr/>
          </p:nvSpPr>
          <p:spPr>
            <a:xfrm>
              <a:off x="5304925" y="3725484"/>
              <a:ext cx="267726" cy="170715"/>
            </a:xfrm>
            <a:custGeom>
              <a:rect b="b" l="l" r="r" t="t"/>
              <a:pathLst>
                <a:path extrusionOk="0" h="5376" w="8431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9" name="Google Shape;659;p35"/>
          <p:cNvGrpSpPr/>
          <p:nvPr/>
        </p:nvGrpSpPr>
        <p:grpSpPr>
          <a:xfrm>
            <a:off x="1497531" y="1083247"/>
            <a:ext cx="356196" cy="265631"/>
            <a:chOff x="5216456" y="3725484"/>
            <a:chExt cx="356196" cy="265631"/>
          </a:xfrm>
        </p:grpSpPr>
        <p:sp>
          <p:nvSpPr>
            <p:cNvPr id="660" name="Google Shape;660;p35"/>
            <p:cNvSpPr/>
            <p:nvPr/>
          </p:nvSpPr>
          <p:spPr>
            <a:xfrm>
              <a:off x="5216456" y="3814335"/>
              <a:ext cx="296465" cy="176780"/>
            </a:xfrm>
            <a:custGeom>
              <a:rect b="b" l="l" r="r" t="t"/>
              <a:pathLst>
                <a:path extrusionOk="0" h="5567" w="9336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5"/>
            <p:cNvSpPr/>
            <p:nvPr/>
          </p:nvSpPr>
          <p:spPr>
            <a:xfrm>
              <a:off x="5304925" y="3725484"/>
              <a:ext cx="267726" cy="170715"/>
            </a:xfrm>
            <a:custGeom>
              <a:rect b="b" l="l" r="r" t="t"/>
              <a:pathLst>
                <a:path extrusionOk="0" h="5376" w="8431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2" name="Google Shape;662;p35"/>
          <p:cNvGrpSpPr/>
          <p:nvPr/>
        </p:nvGrpSpPr>
        <p:grpSpPr>
          <a:xfrm>
            <a:off x="1497531" y="1585222"/>
            <a:ext cx="356196" cy="265631"/>
            <a:chOff x="5216456" y="3725484"/>
            <a:chExt cx="356196" cy="265631"/>
          </a:xfrm>
        </p:grpSpPr>
        <p:sp>
          <p:nvSpPr>
            <p:cNvPr id="663" name="Google Shape;663;p35"/>
            <p:cNvSpPr/>
            <p:nvPr/>
          </p:nvSpPr>
          <p:spPr>
            <a:xfrm>
              <a:off x="5216456" y="3814335"/>
              <a:ext cx="296465" cy="176780"/>
            </a:xfrm>
            <a:custGeom>
              <a:rect b="b" l="l" r="r" t="t"/>
              <a:pathLst>
                <a:path extrusionOk="0" h="5567" w="9336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5"/>
            <p:cNvSpPr/>
            <p:nvPr/>
          </p:nvSpPr>
          <p:spPr>
            <a:xfrm>
              <a:off x="5304925" y="3725484"/>
              <a:ext cx="267726" cy="170715"/>
            </a:xfrm>
            <a:custGeom>
              <a:rect b="b" l="l" r="r" t="t"/>
              <a:pathLst>
                <a:path extrusionOk="0" h="5376" w="8431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5" name="Google Shape;665;p35"/>
          <p:cNvGrpSpPr/>
          <p:nvPr/>
        </p:nvGrpSpPr>
        <p:grpSpPr>
          <a:xfrm>
            <a:off x="1497531" y="1961234"/>
            <a:ext cx="356196" cy="265631"/>
            <a:chOff x="5216456" y="3725484"/>
            <a:chExt cx="356196" cy="265631"/>
          </a:xfrm>
        </p:grpSpPr>
        <p:sp>
          <p:nvSpPr>
            <p:cNvPr id="666" name="Google Shape;666;p35"/>
            <p:cNvSpPr/>
            <p:nvPr/>
          </p:nvSpPr>
          <p:spPr>
            <a:xfrm>
              <a:off x="5216456" y="3814335"/>
              <a:ext cx="296465" cy="176780"/>
            </a:xfrm>
            <a:custGeom>
              <a:rect b="b" l="l" r="r" t="t"/>
              <a:pathLst>
                <a:path extrusionOk="0" h="5567" w="9336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5"/>
            <p:cNvSpPr/>
            <p:nvPr/>
          </p:nvSpPr>
          <p:spPr>
            <a:xfrm>
              <a:off x="5304925" y="3725484"/>
              <a:ext cx="267726" cy="170715"/>
            </a:xfrm>
            <a:custGeom>
              <a:rect b="b" l="l" r="r" t="t"/>
              <a:pathLst>
                <a:path extrusionOk="0" h="5376" w="8431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8" name="Google Shape;668;p35"/>
          <p:cNvGrpSpPr/>
          <p:nvPr/>
        </p:nvGrpSpPr>
        <p:grpSpPr>
          <a:xfrm>
            <a:off x="1497531" y="2387672"/>
            <a:ext cx="356196" cy="265631"/>
            <a:chOff x="5216456" y="3725484"/>
            <a:chExt cx="356196" cy="265631"/>
          </a:xfrm>
        </p:grpSpPr>
        <p:sp>
          <p:nvSpPr>
            <p:cNvPr id="669" name="Google Shape;669;p35"/>
            <p:cNvSpPr/>
            <p:nvPr/>
          </p:nvSpPr>
          <p:spPr>
            <a:xfrm>
              <a:off x="5216456" y="3814335"/>
              <a:ext cx="296465" cy="176780"/>
            </a:xfrm>
            <a:custGeom>
              <a:rect b="b" l="l" r="r" t="t"/>
              <a:pathLst>
                <a:path extrusionOk="0" h="5567" w="9336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5"/>
            <p:cNvSpPr/>
            <p:nvPr/>
          </p:nvSpPr>
          <p:spPr>
            <a:xfrm>
              <a:off x="5304925" y="3725484"/>
              <a:ext cx="267726" cy="170715"/>
            </a:xfrm>
            <a:custGeom>
              <a:rect b="b" l="l" r="r" t="t"/>
              <a:pathLst>
                <a:path extrusionOk="0" h="5376" w="8431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1" name="Google Shape;671;p35"/>
          <p:cNvSpPr/>
          <p:nvPr/>
        </p:nvSpPr>
        <p:spPr>
          <a:xfrm>
            <a:off x="1636601" y="2954050"/>
            <a:ext cx="78049" cy="353417"/>
          </a:xfrm>
          <a:custGeom>
            <a:rect b="b" l="l" r="r" t="t"/>
            <a:pathLst>
              <a:path extrusionOk="0" h="11112" w="2454">
                <a:moveTo>
                  <a:pt x="1215" y="501"/>
                </a:moveTo>
                <a:cubicBezTo>
                  <a:pt x="1429" y="894"/>
                  <a:pt x="1453" y="953"/>
                  <a:pt x="1453" y="965"/>
                </a:cubicBezTo>
                <a:cubicBezTo>
                  <a:pt x="1382" y="1013"/>
                  <a:pt x="1286" y="1025"/>
                  <a:pt x="1203" y="1025"/>
                </a:cubicBezTo>
                <a:cubicBezTo>
                  <a:pt x="1108" y="1025"/>
                  <a:pt x="1024" y="1013"/>
                  <a:pt x="941" y="965"/>
                </a:cubicBezTo>
                <a:lnTo>
                  <a:pt x="1215" y="501"/>
                </a:lnTo>
                <a:close/>
                <a:moveTo>
                  <a:pt x="1620" y="1275"/>
                </a:moveTo>
                <a:lnTo>
                  <a:pt x="2001" y="2013"/>
                </a:lnTo>
                <a:lnTo>
                  <a:pt x="429" y="2013"/>
                </a:lnTo>
                <a:lnTo>
                  <a:pt x="810" y="1275"/>
                </a:lnTo>
                <a:cubicBezTo>
                  <a:pt x="929" y="1334"/>
                  <a:pt x="1084" y="1382"/>
                  <a:pt x="1215" y="1382"/>
                </a:cubicBezTo>
                <a:cubicBezTo>
                  <a:pt x="1346" y="1382"/>
                  <a:pt x="1501" y="1358"/>
                  <a:pt x="1620" y="1275"/>
                </a:cubicBezTo>
                <a:close/>
                <a:moveTo>
                  <a:pt x="2108" y="9109"/>
                </a:moveTo>
                <a:lnTo>
                  <a:pt x="2108" y="9752"/>
                </a:lnTo>
                <a:lnTo>
                  <a:pt x="322" y="9752"/>
                </a:lnTo>
                <a:lnTo>
                  <a:pt x="322" y="9109"/>
                </a:lnTo>
                <a:close/>
                <a:moveTo>
                  <a:pt x="1215" y="1"/>
                </a:moveTo>
                <a:cubicBezTo>
                  <a:pt x="1155" y="1"/>
                  <a:pt x="1096" y="25"/>
                  <a:pt x="1072" y="84"/>
                </a:cubicBezTo>
                <a:lnTo>
                  <a:pt x="608" y="965"/>
                </a:lnTo>
                <a:lnTo>
                  <a:pt x="120" y="1894"/>
                </a:lnTo>
                <a:cubicBezTo>
                  <a:pt x="36" y="2037"/>
                  <a:pt x="0" y="2215"/>
                  <a:pt x="0" y="2382"/>
                </a:cubicBezTo>
                <a:lnTo>
                  <a:pt x="0" y="5359"/>
                </a:lnTo>
                <a:cubicBezTo>
                  <a:pt x="0" y="5442"/>
                  <a:pt x="72" y="5525"/>
                  <a:pt x="155" y="5525"/>
                </a:cubicBezTo>
                <a:cubicBezTo>
                  <a:pt x="250" y="5525"/>
                  <a:pt x="322" y="5442"/>
                  <a:pt x="322" y="5359"/>
                </a:cubicBezTo>
                <a:lnTo>
                  <a:pt x="322" y="2346"/>
                </a:lnTo>
                <a:lnTo>
                  <a:pt x="1048" y="2346"/>
                </a:lnTo>
                <a:lnTo>
                  <a:pt x="1048" y="8776"/>
                </a:lnTo>
                <a:lnTo>
                  <a:pt x="322" y="8776"/>
                </a:lnTo>
                <a:lnTo>
                  <a:pt x="322" y="6002"/>
                </a:lnTo>
                <a:cubicBezTo>
                  <a:pt x="322" y="5906"/>
                  <a:pt x="250" y="5835"/>
                  <a:pt x="155" y="5835"/>
                </a:cubicBezTo>
                <a:cubicBezTo>
                  <a:pt x="72" y="5835"/>
                  <a:pt x="0" y="5906"/>
                  <a:pt x="0" y="6002"/>
                </a:cubicBezTo>
                <a:lnTo>
                  <a:pt x="0" y="9895"/>
                </a:lnTo>
                <a:cubicBezTo>
                  <a:pt x="0" y="10121"/>
                  <a:pt x="60" y="10323"/>
                  <a:pt x="179" y="10526"/>
                </a:cubicBezTo>
                <a:cubicBezTo>
                  <a:pt x="203" y="10562"/>
                  <a:pt x="262" y="10597"/>
                  <a:pt x="322" y="10597"/>
                </a:cubicBezTo>
                <a:cubicBezTo>
                  <a:pt x="453" y="10597"/>
                  <a:pt x="536" y="10466"/>
                  <a:pt x="477" y="10347"/>
                </a:cubicBezTo>
                <a:cubicBezTo>
                  <a:pt x="417" y="10252"/>
                  <a:pt x="381" y="10145"/>
                  <a:pt x="370" y="10050"/>
                </a:cubicBezTo>
                <a:lnTo>
                  <a:pt x="2108" y="10050"/>
                </a:lnTo>
                <a:cubicBezTo>
                  <a:pt x="2025" y="10443"/>
                  <a:pt x="1679" y="10764"/>
                  <a:pt x="1251" y="10776"/>
                </a:cubicBezTo>
                <a:cubicBezTo>
                  <a:pt x="1108" y="10776"/>
                  <a:pt x="989" y="10764"/>
                  <a:pt x="893" y="10704"/>
                </a:cubicBezTo>
                <a:cubicBezTo>
                  <a:pt x="869" y="10695"/>
                  <a:pt x="844" y="10691"/>
                  <a:pt x="822" y="10691"/>
                </a:cubicBezTo>
                <a:cubicBezTo>
                  <a:pt x="757" y="10691"/>
                  <a:pt x="702" y="10726"/>
                  <a:pt x="667" y="10788"/>
                </a:cubicBezTo>
                <a:cubicBezTo>
                  <a:pt x="631" y="10883"/>
                  <a:pt x="667" y="10966"/>
                  <a:pt x="751" y="11014"/>
                </a:cubicBezTo>
                <a:cubicBezTo>
                  <a:pt x="907" y="11081"/>
                  <a:pt x="1067" y="11111"/>
                  <a:pt x="1222" y="11111"/>
                </a:cubicBezTo>
                <a:cubicBezTo>
                  <a:pt x="1872" y="11111"/>
                  <a:pt x="2453" y="10577"/>
                  <a:pt x="2453" y="9895"/>
                </a:cubicBezTo>
                <a:lnTo>
                  <a:pt x="2453" y="9895"/>
                </a:lnTo>
                <a:cubicBezTo>
                  <a:pt x="2453" y="9895"/>
                  <a:pt x="2453" y="9895"/>
                  <a:pt x="2453" y="9895"/>
                </a:cubicBezTo>
                <a:cubicBezTo>
                  <a:pt x="2441" y="9895"/>
                  <a:pt x="2441" y="8954"/>
                  <a:pt x="2441" y="8942"/>
                </a:cubicBezTo>
                <a:lnTo>
                  <a:pt x="2441" y="7514"/>
                </a:lnTo>
                <a:cubicBezTo>
                  <a:pt x="2441" y="7418"/>
                  <a:pt x="2358" y="7347"/>
                  <a:pt x="2275" y="7347"/>
                </a:cubicBezTo>
                <a:cubicBezTo>
                  <a:pt x="2179" y="7347"/>
                  <a:pt x="2108" y="7418"/>
                  <a:pt x="2108" y="7514"/>
                </a:cubicBezTo>
                <a:lnTo>
                  <a:pt x="2108" y="8776"/>
                </a:lnTo>
                <a:lnTo>
                  <a:pt x="1382" y="8776"/>
                </a:lnTo>
                <a:lnTo>
                  <a:pt x="1382" y="2346"/>
                </a:lnTo>
                <a:lnTo>
                  <a:pt x="2108" y="2346"/>
                </a:lnTo>
                <a:lnTo>
                  <a:pt x="2108" y="2382"/>
                </a:lnTo>
                <a:lnTo>
                  <a:pt x="2108" y="6859"/>
                </a:lnTo>
                <a:cubicBezTo>
                  <a:pt x="2108" y="6954"/>
                  <a:pt x="2179" y="7025"/>
                  <a:pt x="2275" y="7025"/>
                </a:cubicBezTo>
                <a:cubicBezTo>
                  <a:pt x="2358" y="7025"/>
                  <a:pt x="2441" y="6954"/>
                  <a:pt x="2441" y="6859"/>
                </a:cubicBezTo>
                <a:lnTo>
                  <a:pt x="2441" y="2382"/>
                </a:lnTo>
                <a:cubicBezTo>
                  <a:pt x="2441" y="2215"/>
                  <a:pt x="2394" y="2037"/>
                  <a:pt x="2322" y="1894"/>
                </a:cubicBezTo>
                <a:lnTo>
                  <a:pt x="1370" y="84"/>
                </a:lnTo>
                <a:cubicBezTo>
                  <a:pt x="1334" y="25"/>
                  <a:pt x="1274" y="1"/>
                  <a:pt x="1215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35"/>
          <p:cNvSpPr/>
          <p:nvPr/>
        </p:nvSpPr>
        <p:spPr>
          <a:xfrm>
            <a:off x="1636596" y="3436587"/>
            <a:ext cx="78049" cy="353417"/>
          </a:xfrm>
          <a:custGeom>
            <a:rect b="b" l="l" r="r" t="t"/>
            <a:pathLst>
              <a:path extrusionOk="0" h="11112" w="2454">
                <a:moveTo>
                  <a:pt x="1215" y="501"/>
                </a:moveTo>
                <a:cubicBezTo>
                  <a:pt x="1429" y="894"/>
                  <a:pt x="1453" y="953"/>
                  <a:pt x="1453" y="965"/>
                </a:cubicBezTo>
                <a:cubicBezTo>
                  <a:pt x="1382" y="1013"/>
                  <a:pt x="1286" y="1025"/>
                  <a:pt x="1203" y="1025"/>
                </a:cubicBezTo>
                <a:cubicBezTo>
                  <a:pt x="1108" y="1025"/>
                  <a:pt x="1024" y="1013"/>
                  <a:pt x="941" y="965"/>
                </a:cubicBezTo>
                <a:lnTo>
                  <a:pt x="1215" y="501"/>
                </a:lnTo>
                <a:close/>
                <a:moveTo>
                  <a:pt x="1620" y="1275"/>
                </a:moveTo>
                <a:lnTo>
                  <a:pt x="2001" y="2013"/>
                </a:lnTo>
                <a:lnTo>
                  <a:pt x="429" y="2013"/>
                </a:lnTo>
                <a:lnTo>
                  <a:pt x="810" y="1275"/>
                </a:lnTo>
                <a:cubicBezTo>
                  <a:pt x="929" y="1334"/>
                  <a:pt x="1084" y="1382"/>
                  <a:pt x="1215" y="1382"/>
                </a:cubicBezTo>
                <a:cubicBezTo>
                  <a:pt x="1346" y="1382"/>
                  <a:pt x="1501" y="1358"/>
                  <a:pt x="1620" y="1275"/>
                </a:cubicBezTo>
                <a:close/>
                <a:moveTo>
                  <a:pt x="2108" y="9109"/>
                </a:moveTo>
                <a:lnTo>
                  <a:pt x="2108" y="9752"/>
                </a:lnTo>
                <a:lnTo>
                  <a:pt x="322" y="9752"/>
                </a:lnTo>
                <a:lnTo>
                  <a:pt x="322" y="9109"/>
                </a:lnTo>
                <a:close/>
                <a:moveTo>
                  <a:pt x="1215" y="1"/>
                </a:moveTo>
                <a:cubicBezTo>
                  <a:pt x="1155" y="1"/>
                  <a:pt x="1096" y="25"/>
                  <a:pt x="1072" y="84"/>
                </a:cubicBezTo>
                <a:lnTo>
                  <a:pt x="608" y="965"/>
                </a:lnTo>
                <a:lnTo>
                  <a:pt x="120" y="1894"/>
                </a:lnTo>
                <a:cubicBezTo>
                  <a:pt x="36" y="2037"/>
                  <a:pt x="0" y="2215"/>
                  <a:pt x="0" y="2382"/>
                </a:cubicBezTo>
                <a:lnTo>
                  <a:pt x="0" y="5359"/>
                </a:lnTo>
                <a:cubicBezTo>
                  <a:pt x="0" y="5442"/>
                  <a:pt x="72" y="5525"/>
                  <a:pt x="155" y="5525"/>
                </a:cubicBezTo>
                <a:cubicBezTo>
                  <a:pt x="250" y="5525"/>
                  <a:pt x="322" y="5442"/>
                  <a:pt x="322" y="5359"/>
                </a:cubicBezTo>
                <a:lnTo>
                  <a:pt x="322" y="2346"/>
                </a:lnTo>
                <a:lnTo>
                  <a:pt x="1048" y="2346"/>
                </a:lnTo>
                <a:lnTo>
                  <a:pt x="1048" y="8776"/>
                </a:lnTo>
                <a:lnTo>
                  <a:pt x="322" y="8776"/>
                </a:lnTo>
                <a:lnTo>
                  <a:pt x="322" y="6002"/>
                </a:lnTo>
                <a:cubicBezTo>
                  <a:pt x="322" y="5906"/>
                  <a:pt x="250" y="5835"/>
                  <a:pt x="155" y="5835"/>
                </a:cubicBezTo>
                <a:cubicBezTo>
                  <a:pt x="72" y="5835"/>
                  <a:pt x="0" y="5906"/>
                  <a:pt x="0" y="6002"/>
                </a:cubicBezTo>
                <a:lnTo>
                  <a:pt x="0" y="9895"/>
                </a:lnTo>
                <a:cubicBezTo>
                  <a:pt x="0" y="10121"/>
                  <a:pt x="60" y="10323"/>
                  <a:pt x="179" y="10526"/>
                </a:cubicBezTo>
                <a:cubicBezTo>
                  <a:pt x="203" y="10562"/>
                  <a:pt x="262" y="10597"/>
                  <a:pt x="322" y="10597"/>
                </a:cubicBezTo>
                <a:cubicBezTo>
                  <a:pt x="453" y="10597"/>
                  <a:pt x="536" y="10466"/>
                  <a:pt x="477" y="10347"/>
                </a:cubicBezTo>
                <a:cubicBezTo>
                  <a:pt x="417" y="10252"/>
                  <a:pt x="381" y="10145"/>
                  <a:pt x="370" y="10050"/>
                </a:cubicBezTo>
                <a:lnTo>
                  <a:pt x="2108" y="10050"/>
                </a:lnTo>
                <a:cubicBezTo>
                  <a:pt x="2025" y="10443"/>
                  <a:pt x="1679" y="10764"/>
                  <a:pt x="1251" y="10776"/>
                </a:cubicBezTo>
                <a:cubicBezTo>
                  <a:pt x="1108" y="10776"/>
                  <a:pt x="989" y="10764"/>
                  <a:pt x="893" y="10704"/>
                </a:cubicBezTo>
                <a:cubicBezTo>
                  <a:pt x="869" y="10695"/>
                  <a:pt x="844" y="10691"/>
                  <a:pt x="822" y="10691"/>
                </a:cubicBezTo>
                <a:cubicBezTo>
                  <a:pt x="757" y="10691"/>
                  <a:pt x="702" y="10726"/>
                  <a:pt x="667" y="10788"/>
                </a:cubicBezTo>
                <a:cubicBezTo>
                  <a:pt x="631" y="10883"/>
                  <a:pt x="667" y="10966"/>
                  <a:pt x="751" y="11014"/>
                </a:cubicBezTo>
                <a:cubicBezTo>
                  <a:pt x="907" y="11081"/>
                  <a:pt x="1067" y="11111"/>
                  <a:pt x="1222" y="11111"/>
                </a:cubicBezTo>
                <a:cubicBezTo>
                  <a:pt x="1872" y="11111"/>
                  <a:pt x="2453" y="10577"/>
                  <a:pt x="2453" y="9895"/>
                </a:cubicBezTo>
                <a:lnTo>
                  <a:pt x="2453" y="9895"/>
                </a:lnTo>
                <a:cubicBezTo>
                  <a:pt x="2453" y="9895"/>
                  <a:pt x="2453" y="9895"/>
                  <a:pt x="2453" y="9895"/>
                </a:cubicBezTo>
                <a:cubicBezTo>
                  <a:pt x="2441" y="9895"/>
                  <a:pt x="2441" y="8954"/>
                  <a:pt x="2441" y="8942"/>
                </a:cubicBezTo>
                <a:lnTo>
                  <a:pt x="2441" y="7514"/>
                </a:lnTo>
                <a:cubicBezTo>
                  <a:pt x="2441" y="7418"/>
                  <a:pt x="2358" y="7347"/>
                  <a:pt x="2275" y="7347"/>
                </a:cubicBezTo>
                <a:cubicBezTo>
                  <a:pt x="2179" y="7347"/>
                  <a:pt x="2108" y="7418"/>
                  <a:pt x="2108" y="7514"/>
                </a:cubicBezTo>
                <a:lnTo>
                  <a:pt x="2108" y="8776"/>
                </a:lnTo>
                <a:lnTo>
                  <a:pt x="1382" y="8776"/>
                </a:lnTo>
                <a:lnTo>
                  <a:pt x="1382" y="2346"/>
                </a:lnTo>
                <a:lnTo>
                  <a:pt x="2108" y="2346"/>
                </a:lnTo>
                <a:lnTo>
                  <a:pt x="2108" y="2382"/>
                </a:lnTo>
                <a:lnTo>
                  <a:pt x="2108" y="6859"/>
                </a:lnTo>
                <a:cubicBezTo>
                  <a:pt x="2108" y="6954"/>
                  <a:pt x="2179" y="7025"/>
                  <a:pt x="2275" y="7025"/>
                </a:cubicBezTo>
                <a:cubicBezTo>
                  <a:pt x="2358" y="7025"/>
                  <a:pt x="2441" y="6954"/>
                  <a:pt x="2441" y="6859"/>
                </a:cubicBezTo>
                <a:lnTo>
                  <a:pt x="2441" y="2382"/>
                </a:lnTo>
                <a:cubicBezTo>
                  <a:pt x="2441" y="2215"/>
                  <a:pt x="2394" y="2037"/>
                  <a:pt x="2322" y="1894"/>
                </a:cubicBezTo>
                <a:lnTo>
                  <a:pt x="1370" y="84"/>
                </a:lnTo>
                <a:cubicBezTo>
                  <a:pt x="1334" y="25"/>
                  <a:pt x="1274" y="1"/>
                  <a:pt x="1215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35"/>
          <p:cNvSpPr/>
          <p:nvPr/>
        </p:nvSpPr>
        <p:spPr>
          <a:xfrm>
            <a:off x="1636596" y="4362587"/>
            <a:ext cx="78049" cy="353417"/>
          </a:xfrm>
          <a:custGeom>
            <a:rect b="b" l="l" r="r" t="t"/>
            <a:pathLst>
              <a:path extrusionOk="0" h="11112" w="2454">
                <a:moveTo>
                  <a:pt x="1215" y="501"/>
                </a:moveTo>
                <a:cubicBezTo>
                  <a:pt x="1429" y="894"/>
                  <a:pt x="1453" y="953"/>
                  <a:pt x="1453" y="965"/>
                </a:cubicBezTo>
                <a:cubicBezTo>
                  <a:pt x="1382" y="1013"/>
                  <a:pt x="1286" y="1025"/>
                  <a:pt x="1203" y="1025"/>
                </a:cubicBezTo>
                <a:cubicBezTo>
                  <a:pt x="1108" y="1025"/>
                  <a:pt x="1024" y="1013"/>
                  <a:pt x="941" y="965"/>
                </a:cubicBezTo>
                <a:lnTo>
                  <a:pt x="1215" y="501"/>
                </a:lnTo>
                <a:close/>
                <a:moveTo>
                  <a:pt x="1620" y="1275"/>
                </a:moveTo>
                <a:lnTo>
                  <a:pt x="2001" y="2013"/>
                </a:lnTo>
                <a:lnTo>
                  <a:pt x="429" y="2013"/>
                </a:lnTo>
                <a:lnTo>
                  <a:pt x="810" y="1275"/>
                </a:lnTo>
                <a:cubicBezTo>
                  <a:pt x="929" y="1334"/>
                  <a:pt x="1084" y="1382"/>
                  <a:pt x="1215" y="1382"/>
                </a:cubicBezTo>
                <a:cubicBezTo>
                  <a:pt x="1346" y="1382"/>
                  <a:pt x="1501" y="1358"/>
                  <a:pt x="1620" y="1275"/>
                </a:cubicBezTo>
                <a:close/>
                <a:moveTo>
                  <a:pt x="2108" y="9109"/>
                </a:moveTo>
                <a:lnTo>
                  <a:pt x="2108" y="9752"/>
                </a:lnTo>
                <a:lnTo>
                  <a:pt x="322" y="9752"/>
                </a:lnTo>
                <a:lnTo>
                  <a:pt x="322" y="9109"/>
                </a:lnTo>
                <a:close/>
                <a:moveTo>
                  <a:pt x="1215" y="1"/>
                </a:moveTo>
                <a:cubicBezTo>
                  <a:pt x="1155" y="1"/>
                  <a:pt x="1096" y="25"/>
                  <a:pt x="1072" y="84"/>
                </a:cubicBezTo>
                <a:lnTo>
                  <a:pt x="608" y="965"/>
                </a:lnTo>
                <a:lnTo>
                  <a:pt x="120" y="1894"/>
                </a:lnTo>
                <a:cubicBezTo>
                  <a:pt x="36" y="2037"/>
                  <a:pt x="0" y="2215"/>
                  <a:pt x="0" y="2382"/>
                </a:cubicBezTo>
                <a:lnTo>
                  <a:pt x="0" y="5359"/>
                </a:lnTo>
                <a:cubicBezTo>
                  <a:pt x="0" y="5442"/>
                  <a:pt x="72" y="5525"/>
                  <a:pt x="155" y="5525"/>
                </a:cubicBezTo>
                <a:cubicBezTo>
                  <a:pt x="250" y="5525"/>
                  <a:pt x="322" y="5442"/>
                  <a:pt x="322" y="5359"/>
                </a:cubicBezTo>
                <a:lnTo>
                  <a:pt x="322" y="2346"/>
                </a:lnTo>
                <a:lnTo>
                  <a:pt x="1048" y="2346"/>
                </a:lnTo>
                <a:lnTo>
                  <a:pt x="1048" y="8776"/>
                </a:lnTo>
                <a:lnTo>
                  <a:pt x="322" y="8776"/>
                </a:lnTo>
                <a:lnTo>
                  <a:pt x="322" y="6002"/>
                </a:lnTo>
                <a:cubicBezTo>
                  <a:pt x="322" y="5906"/>
                  <a:pt x="250" y="5835"/>
                  <a:pt x="155" y="5835"/>
                </a:cubicBezTo>
                <a:cubicBezTo>
                  <a:pt x="72" y="5835"/>
                  <a:pt x="0" y="5906"/>
                  <a:pt x="0" y="6002"/>
                </a:cubicBezTo>
                <a:lnTo>
                  <a:pt x="0" y="9895"/>
                </a:lnTo>
                <a:cubicBezTo>
                  <a:pt x="0" y="10121"/>
                  <a:pt x="60" y="10323"/>
                  <a:pt x="179" y="10526"/>
                </a:cubicBezTo>
                <a:cubicBezTo>
                  <a:pt x="203" y="10562"/>
                  <a:pt x="262" y="10597"/>
                  <a:pt x="322" y="10597"/>
                </a:cubicBezTo>
                <a:cubicBezTo>
                  <a:pt x="453" y="10597"/>
                  <a:pt x="536" y="10466"/>
                  <a:pt x="477" y="10347"/>
                </a:cubicBezTo>
                <a:cubicBezTo>
                  <a:pt x="417" y="10252"/>
                  <a:pt x="381" y="10145"/>
                  <a:pt x="370" y="10050"/>
                </a:cubicBezTo>
                <a:lnTo>
                  <a:pt x="2108" y="10050"/>
                </a:lnTo>
                <a:cubicBezTo>
                  <a:pt x="2025" y="10443"/>
                  <a:pt x="1679" y="10764"/>
                  <a:pt x="1251" y="10776"/>
                </a:cubicBezTo>
                <a:cubicBezTo>
                  <a:pt x="1108" y="10776"/>
                  <a:pt x="989" y="10764"/>
                  <a:pt x="893" y="10704"/>
                </a:cubicBezTo>
                <a:cubicBezTo>
                  <a:pt x="869" y="10695"/>
                  <a:pt x="844" y="10691"/>
                  <a:pt x="822" y="10691"/>
                </a:cubicBezTo>
                <a:cubicBezTo>
                  <a:pt x="757" y="10691"/>
                  <a:pt x="702" y="10726"/>
                  <a:pt x="667" y="10788"/>
                </a:cubicBezTo>
                <a:cubicBezTo>
                  <a:pt x="631" y="10883"/>
                  <a:pt x="667" y="10966"/>
                  <a:pt x="751" y="11014"/>
                </a:cubicBezTo>
                <a:cubicBezTo>
                  <a:pt x="907" y="11081"/>
                  <a:pt x="1067" y="11111"/>
                  <a:pt x="1222" y="11111"/>
                </a:cubicBezTo>
                <a:cubicBezTo>
                  <a:pt x="1872" y="11111"/>
                  <a:pt x="2453" y="10577"/>
                  <a:pt x="2453" y="9895"/>
                </a:cubicBezTo>
                <a:lnTo>
                  <a:pt x="2453" y="9895"/>
                </a:lnTo>
                <a:cubicBezTo>
                  <a:pt x="2453" y="9895"/>
                  <a:pt x="2453" y="9895"/>
                  <a:pt x="2453" y="9895"/>
                </a:cubicBezTo>
                <a:cubicBezTo>
                  <a:pt x="2441" y="9895"/>
                  <a:pt x="2441" y="8954"/>
                  <a:pt x="2441" y="8942"/>
                </a:cubicBezTo>
                <a:lnTo>
                  <a:pt x="2441" y="7514"/>
                </a:lnTo>
                <a:cubicBezTo>
                  <a:pt x="2441" y="7418"/>
                  <a:pt x="2358" y="7347"/>
                  <a:pt x="2275" y="7347"/>
                </a:cubicBezTo>
                <a:cubicBezTo>
                  <a:pt x="2179" y="7347"/>
                  <a:pt x="2108" y="7418"/>
                  <a:pt x="2108" y="7514"/>
                </a:cubicBezTo>
                <a:lnTo>
                  <a:pt x="2108" y="8776"/>
                </a:lnTo>
                <a:lnTo>
                  <a:pt x="1382" y="8776"/>
                </a:lnTo>
                <a:lnTo>
                  <a:pt x="1382" y="2346"/>
                </a:lnTo>
                <a:lnTo>
                  <a:pt x="2108" y="2346"/>
                </a:lnTo>
                <a:lnTo>
                  <a:pt x="2108" y="2382"/>
                </a:lnTo>
                <a:lnTo>
                  <a:pt x="2108" y="6859"/>
                </a:lnTo>
                <a:cubicBezTo>
                  <a:pt x="2108" y="6954"/>
                  <a:pt x="2179" y="7025"/>
                  <a:pt x="2275" y="7025"/>
                </a:cubicBezTo>
                <a:cubicBezTo>
                  <a:pt x="2358" y="7025"/>
                  <a:pt x="2441" y="6954"/>
                  <a:pt x="2441" y="6859"/>
                </a:cubicBezTo>
                <a:lnTo>
                  <a:pt x="2441" y="2382"/>
                </a:lnTo>
                <a:cubicBezTo>
                  <a:pt x="2441" y="2215"/>
                  <a:pt x="2394" y="2037"/>
                  <a:pt x="2322" y="1894"/>
                </a:cubicBezTo>
                <a:lnTo>
                  <a:pt x="1370" y="84"/>
                </a:lnTo>
                <a:cubicBezTo>
                  <a:pt x="1334" y="25"/>
                  <a:pt x="1274" y="1"/>
                  <a:pt x="1215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4" name="Google Shape;674;p35"/>
          <p:cNvCxnSpPr/>
          <p:nvPr/>
        </p:nvCxnSpPr>
        <p:spPr>
          <a:xfrm flipH="1" rot="10800000">
            <a:off x="1346275" y="2792600"/>
            <a:ext cx="5211900" cy="3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36"/>
          <p:cNvSpPr txBox="1"/>
          <p:nvPr>
            <p:ph idx="1" type="body"/>
          </p:nvPr>
        </p:nvSpPr>
        <p:spPr>
          <a:xfrm>
            <a:off x="5587500" y="1205970"/>
            <a:ext cx="2659500" cy="1066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0" name="Google Shape;68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2022751" y="-1976101"/>
            <a:ext cx="5118500" cy="9137352"/>
          </a:xfrm>
          <a:prstGeom prst="rect">
            <a:avLst/>
          </a:prstGeom>
          <a:noFill/>
          <a:ln>
            <a:noFill/>
          </a:ln>
        </p:spPr>
      </p:pic>
      <p:sp>
        <p:nvSpPr>
          <p:cNvPr id="681" name="Google Shape;681;p36"/>
          <p:cNvSpPr txBox="1"/>
          <p:nvPr/>
        </p:nvSpPr>
        <p:spPr>
          <a:xfrm>
            <a:off x="126625" y="193475"/>
            <a:ext cx="3000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rPr>
              <a:t>Thanks!</a:t>
            </a:r>
            <a:endParaRPr sz="5200">
              <a:solidFill>
                <a:schemeClr val="dk1"/>
              </a:solidFill>
              <a:latin typeface="Lexend Deca Medium"/>
              <a:ea typeface="Lexend Deca Medium"/>
              <a:cs typeface="Lexend Deca Medium"/>
              <a:sym typeface="Lexend Deca Medium"/>
            </a:endParaRPr>
          </a:p>
        </p:txBody>
      </p:sp>
      <p:sp>
        <p:nvSpPr>
          <p:cNvPr id="682" name="Google Shape;682;p36"/>
          <p:cNvSpPr/>
          <p:nvPr/>
        </p:nvSpPr>
        <p:spPr>
          <a:xfrm>
            <a:off x="5587575" y="193475"/>
            <a:ext cx="3041700" cy="2079000"/>
          </a:xfrm>
          <a:prstGeom prst="roundRect">
            <a:avLst>
              <a:gd fmla="val 12921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36"/>
          <p:cNvSpPr/>
          <p:nvPr/>
        </p:nvSpPr>
        <p:spPr>
          <a:xfrm>
            <a:off x="5587500" y="193475"/>
            <a:ext cx="3041700" cy="426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36"/>
          <p:cNvSpPr txBox="1"/>
          <p:nvPr>
            <p:ph idx="1" type="body"/>
          </p:nvPr>
        </p:nvSpPr>
        <p:spPr>
          <a:xfrm>
            <a:off x="5792750" y="859445"/>
            <a:ext cx="2659500" cy="1066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</a:t>
            </a:r>
            <a:r>
              <a:rPr lang="en">
                <a:solidFill>
                  <a:schemeClr val="lt2"/>
                </a:solidFill>
              </a:rPr>
              <a:t>Questions?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685" name="Google Shape;685;p36"/>
          <p:cNvGrpSpPr/>
          <p:nvPr/>
        </p:nvGrpSpPr>
        <p:grpSpPr>
          <a:xfrm>
            <a:off x="5745600" y="364625"/>
            <a:ext cx="404650" cy="98100"/>
            <a:chOff x="729625" y="552000"/>
            <a:chExt cx="404650" cy="98100"/>
          </a:xfrm>
        </p:grpSpPr>
        <p:sp>
          <p:nvSpPr>
            <p:cNvPr id="686" name="Google Shape;686;p36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6"/>
          <p:cNvSpPr/>
          <p:nvPr/>
        </p:nvSpPr>
        <p:spPr>
          <a:xfrm>
            <a:off x="5019125" y="3037500"/>
            <a:ext cx="3249300" cy="1489800"/>
          </a:xfrm>
          <a:prstGeom prst="roundRect">
            <a:avLst>
              <a:gd fmla="val 1728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6"/>
          <p:cNvSpPr/>
          <p:nvPr/>
        </p:nvSpPr>
        <p:spPr>
          <a:xfrm>
            <a:off x="5019125" y="1379625"/>
            <a:ext cx="3249300" cy="1489800"/>
          </a:xfrm>
          <a:prstGeom prst="roundRect">
            <a:avLst>
              <a:gd fmla="val 1728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6"/>
          <p:cNvSpPr/>
          <p:nvPr/>
        </p:nvSpPr>
        <p:spPr>
          <a:xfrm>
            <a:off x="1593950" y="3037500"/>
            <a:ext cx="3249300" cy="1489800"/>
          </a:xfrm>
          <a:prstGeom prst="roundRect">
            <a:avLst>
              <a:gd fmla="val 1728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6"/>
          <p:cNvSpPr/>
          <p:nvPr/>
        </p:nvSpPr>
        <p:spPr>
          <a:xfrm>
            <a:off x="1593950" y="1379625"/>
            <a:ext cx="3249300" cy="1489800"/>
          </a:xfrm>
          <a:prstGeom prst="roundRect">
            <a:avLst>
              <a:gd fmla="val 1728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6"/>
          <p:cNvSpPr txBox="1"/>
          <p:nvPr>
            <p:ph idx="15"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50" name="Google Shape;250;p26"/>
          <p:cNvSpPr txBox="1"/>
          <p:nvPr>
            <p:ph idx="1" type="subTitle"/>
          </p:nvPr>
        </p:nvSpPr>
        <p:spPr>
          <a:xfrm>
            <a:off x="2785388" y="1959950"/>
            <a:ext cx="1984800" cy="764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What is it &amp; Why it matters? </a:t>
            </a:r>
            <a:endParaRPr/>
          </a:p>
        </p:txBody>
      </p:sp>
      <p:sp>
        <p:nvSpPr>
          <p:cNvPr id="251" name="Google Shape;251;p26"/>
          <p:cNvSpPr txBox="1"/>
          <p:nvPr>
            <p:ph idx="2" type="subTitle"/>
          </p:nvPr>
        </p:nvSpPr>
        <p:spPr>
          <a:xfrm>
            <a:off x="2785388" y="1574850"/>
            <a:ext cx="1984800" cy="417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252" name="Google Shape;252;p26"/>
          <p:cNvSpPr txBox="1"/>
          <p:nvPr>
            <p:ph idx="3" type="subTitle"/>
          </p:nvPr>
        </p:nvSpPr>
        <p:spPr>
          <a:xfrm>
            <a:off x="6210575" y="1959950"/>
            <a:ext cx="1984800" cy="764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What data &amp; methods we’re using?</a:t>
            </a:r>
            <a:endParaRPr/>
          </a:p>
        </p:txBody>
      </p:sp>
      <p:sp>
        <p:nvSpPr>
          <p:cNvPr id="253" name="Google Shape;253;p26"/>
          <p:cNvSpPr txBox="1"/>
          <p:nvPr>
            <p:ph idx="4" type="subTitle"/>
          </p:nvPr>
        </p:nvSpPr>
        <p:spPr>
          <a:xfrm>
            <a:off x="6077825" y="1574850"/>
            <a:ext cx="2250300" cy="417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Data &amp; Methods</a:t>
            </a:r>
            <a:endParaRPr/>
          </a:p>
        </p:txBody>
      </p:sp>
      <p:sp>
        <p:nvSpPr>
          <p:cNvPr id="254" name="Google Shape;254;p26"/>
          <p:cNvSpPr txBox="1"/>
          <p:nvPr>
            <p:ph idx="5" type="subTitle"/>
          </p:nvPr>
        </p:nvSpPr>
        <p:spPr>
          <a:xfrm>
            <a:off x="2785388" y="3610100"/>
            <a:ext cx="1984800" cy="764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Preliminary results of our project</a:t>
            </a:r>
            <a:endParaRPr/>
          </a:p>
        </p:txBody>
      </p:sp>
      <p:sp>
        <p:nvSpPr>
          <p:cNvPr id="255" name="Google Shape;255;p26"/>
          <p:cNvSpPr txBox="1"/>
          <p:nvPr>
            <p:ph idx="6" type="subTitle"/>
          </p:nvPr>
        </p:nvSpPr>
        <p:spPr>
          <a:xfrm>
            <a:off x="2785388" y="3225000"/>
            <a:ext cx="1984800" cy="417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56" name="Google Shape;256;p26"/>
          <p:cNvSpPr txBox="1"/>
          <p:nvPr>
            <p:ph idx="7" type="subTitle"/>
          </p:nvPr>
        </p:nvSpPr>
        <p:spPr>
          <a:xfrm>
            <a:off x="6210575" y="3610100"/>
            <a:ext cx="1984800" cy="764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What we’re going to do </a:t>
            </a:r>
            <a:r>
              <a:rPr lang="en"/>
              <a:t>next?</a:t>
            </a:r>
            <a:endParaRPr/>
          </a:p>
        </p:txBody>
      </p:sp>
      <p:sp>
        <p:nvSpPr>
          <p:cNvPr id="257" name="Google Shape;257;p26"/>
          <p:cNvSpPr txBox="1"/>
          <p:nvPr>
            <p:ph idx="8" type="subTitle"/>
          </p:nvPr>
        </p:nvSpPr>
        <p:spPr>
          <a:xfrm>
            <a:off x="6210575" y="3225000"/>
            <a:ext cx="1984800" cy="417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58" name="Google Shape;258;p26"/>
          <p:cNvSpPr txBox="1"/>
          <p:nvPr>
            <p:ph type="title"/>
          </p:nvPr>
        </p:nvSpPr>
        <p:spPr>
          <a:xfrm>
            <a:off x="1666963" y="1574850"/>
            <a:ext cx="961800" cy="509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59" name="Google Shape;259;p26"/>
          <p:cNvSpPr txBox="1"/>
          <p:nvPr>
            <p:ph idx="9" type="title"/>
          </p:nvPr>
        </p:nvSpPr>
        <p:spPr>
          <a:xfrm>
            <a:off x="5092175" y="1574850"/>
            <a:ext cx="961800" cy="509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60" name="Google Shape;260;p26"/>
          <p:cNvSpPr txBox="1"/>
          <p:nvPr>
            <p:ph idx="13" type="title"/>
          </p:nvPr>
        </p:nvSpPr>
        <p:spPr>
          <a:xfrm>
            <a:off x="1666963" y="3225000"/>
            <a:ext cx="961800" cy="509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61" name="Google Shape;261;p26"/>
          <p:cNvSpPr txBox="1"/>
          <p:nvPr>
            <p:ph idx="14" type="title"/>
          </p:nvPr>
        </p:nvSpPr>
        <p:spPr>
          <a:xfrm>
            <a:off x="5092175" y="3225000"/>
            <a:ext cx="961800" cy="509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262" name="Google Shape;262;p26"/>
          <p:cNvGrpSpPr/>
          <p:nvPr/>
        </p:nvGrpSpPr>
        <p:grpSpPr>
          <a:xfrm>
            <a:off x="723837" y="552000"/>
            <a:ext cx="1218671" cy="1640915"/>
            <a:chOff x="723837" y="552000"/>
            <a:chExt cx="1218671" cy="1640915"/>
          </a:xfrm>
        </p:grpSpPr>
        <p:sp>
          <p:nvSpPr>
            <p:cNvPr id="263" name="Google Shape;263;p26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1379968" y="618464"/>
              <a:ext cx="255633" cy="250348"/>
            </a:xfrm>
            <a:custGeom>
              <a:rect b="b" l="l" r="r" t="t"/>
              <a:pathLst>
                <a:path extrusionOk="0" h="10799" w="11027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1483960" y="686786"/>
              <a:ext cx="47650" cy="117350"/>
            </a:xfrm>
            <a:custGeom>
              <a:rect b="b" l="l" r="r" t="t"/>
              <a:pathLst>
                <a:path extrusionOk="0" h="4694" w="1906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68" name="Google Shape;268;p26"/>
            <p:cNvSpPr/>
            <p:nvPr/>
          </p:nvSpPr>
          <p:spPr>
            <a:xfrm flipH="1">
              <a:off x="1686874" y="618464"/>
              <a:ext cx="255633" cy="250348"/>
            </a:xfrm>
            <a:custGeom>
              <a:rect b="b" l="l" r="r" t="t"/>
              <a:pathLst>
                <a:path extrusionOk="0" h="10799" w="11027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 flipH="1">
              <a:off x="1790866" y="686786"/>
              <a:ext cx="47650" cy="117350"/>
            </a:xfrm>
            <a:custGeom>
              <a:rect b="b" l="l" r="r" t="t"/>
              <a:pathLst>
                <a:path extrusionOk="0" h="4694" w="1906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270" name="Google Shape;270;p26"/>
            <p:cNvGrpSpPr/>
            <p:nvPr/>
          </p:nvGrpSpPr>
          <p:grpSpPr>
            <a:xfrm>
              <a:off x="729630" y="1968358"/>
              <a:ext cx="255615" cy="224557"/>
              <a:chOff x="6184139" y="1980808"/>
              <a:chExt cx="451696" cy="396814"/>
            </a:xfrm>
          </p:grpSpPr>
          <p:sp>
            <p:nvSpPr>
              <p:cNvPr id="271" name="Google Shape;271;p26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rect b="b" l="l" r="r" t="t"/>
                <a:pathLst>
                  <a:path extrusionOk="0" h="8322" w="9473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26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rect b="b" l="l" r="r" t="t"/>
                <a:pathLst>
                  <a:path extrusionOk="0" h="367" w="403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3" name="Google Shape;273;p26"/>
            <p:cNvGrpSpPr/>
            <p:nvPr/>
          </p:nvGrpSpPr>
          <p:grpSpPr>
            <a:xfrm>
              <a:off x="729630" y="975085"/>
              <a:ext cx="255615" cy="254967"/>
              <a:chOff x="6184139" y="1220827"/>
              <a:chExt cx="451696" cy="450552"/>
            </a:xfrm>
          </p:grpSpPr>
          <p:sp>
            <p:nvSpPr>
              <p:cNvPr id="274" name="Google Shape;274;p26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rect b="b" l="l" r="r" t="t"/>
                <a:pathLst>
                  <a:path extrusionOk="0" h="2875" w="247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26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rect b="b" l="l" r="r" t="t"/>
                <a:pathLst>
                  <a:path extrusionOk="0" h="9307" w="9473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26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rect b="b" l="l" r="r" t="t"/>
                <a:pathLst>
                  <a:path extrusionOk="0" h="371" w="399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7" name="Google Shape;277;p26"/>
            <p:cNvGrpSpPr/>
            <p:nvPr/>
          </p:nvGrpSpPr>
          <p:grpSpPr>
            <a:xfrm>
              <a:off x="723837" y="1482615"/>
              <a:ext cx="267223" cy="233165"/>
              <a:chOff x="6908262" y="1240186"/>
              <a:chExt cx="472209" cy="412024"/>
            </a:xfrm>
          </p:grpSpPr>
          <p:sp>
            <p:nvSpPr>
              <p:cNvPr id="278" name="Google Shape;278;p26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rect b="b" l="l" r="r" t="t"/>
                <a:pathLst>
                  <a:path extrusionOk="0" h="376" w="161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26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rect b="b" l="l" r="r" t="t"/>
                <a:pathLst>
                  <a:path extrusionOk="0" h="3347" w="2857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26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rect b="b" l="l" r="r" t="t"/>
                <a:pathLst>
                  <a:path extrusionOk="0" h="8641" w="5243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26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rect b="b" l="l" r="r" t="t"/>
                <a:pathLst>
                  <a:path extrusionOk="0" h="2047" w="875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26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rect b="b" l="l" r="r" t="t"/>
                <a:pathLst>
                  <a:path extrusionOk="0" h="3326" w="1221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26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rect b="b" l="l" r="r" t="t"/>
                <a:pathLst>
                  <a:path extrusionOk="0" h="2047" w="875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26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rect b="b" l="l" r="r" t="t"/>
                <a:pathLst>
                  <a:path extrusionOk="0" h="3323" w="1208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26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rect b="b" l="l" r="r" t="t"/>
                <a:pathLst>
                  <a:path extrusionOk="0" h="373" w="409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86" name="Google Shape;286;p26"/>
            <p:cNvCxnSpPr/>
            <p:nvPr/>
          </p:nvCxnSpPr>
          <p:spPr>
            <a:xfrm>
              <a:off x="729625" y="1355100"/>
              <a:ext cx="255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" name="Google Shape;287;p26"/>
            <p:cNvCxnSpPr/>
            <p:nvPr/>
          </p:nvCxnSpPr>
          <p:spPr>
            <a:xfrm>
              <a:off x="729625" y="1845525"/>
              <a:ext cx="255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8" name="Google Shape;288;p26"/>
          <p:cNvGrpSpPr/>
          <p:nvPr/>
        </p:nvGrpSpPr>
        <p:grpSpPr>
          <a:xfrm>
            <a:off x="1770356" y="2444030"/>
            <a:ext cx="240229" cy="233993"/>
            <a:chOff x="5548725" y="1996100"/>
            <a:chExt cx="275650" cy="269950"/>
          </a:xfrm>
        </p:grpSpPr>
        <p:sp>
          <p:nvSpPr>
            <p:cNvPr id="289" name="Google Shape;289;p26"/>
            <p:cNvSpPr/>
            <p:nvPr/>
          </p:nvSpPr>
          <p:spPr>
            <a:xfrm>
              <a:off x="5548725" y="1996100"/>
              <a:ext cx="275650" cy="269950"/>
            </a:xfrm>
            <a:custGeom>
              <a:rect b="b" l="l" r="r" t="t"/>
              <a:pathLst>
                <a:path extrusionOk="0" h="10798" w="11026">
                  <a:moveTo>
                    <a:pt x="5503" y="1"/>
                  </a:moveTo>
                  <a:cubicBezTo>
                    <a:pt x="5435" y="1"/>
                    <a:pt x="5367" y="2"/>
                    <a:pt x="5298" y="4"/>
                  </a:cubicBezTo>
                  <a:cubicBezTo>
                    <a:pt x="2330" y="130"/>
                    <a:pt x="0" y="2639"/>
                    <a:pt x="126" y="5607"/>
                  </a:cubicBezTo>
                  <a:cubicBezTo>
                    <a:pt x="247" y="8521"/>
                    <a:pt x="2646" y="10798"/>
                    <a:pt x="5524" y="10798"/>
                  </a:cubicBezTo>
                  <a:cubicBezTo>
                    <a:pt x="5592" y="10798"/>
                    <a:pt x="5660" y="10796"/>
                    <a:pt x="5728" y="10794"/>
                  </a:cubicBezTo>
                  <a:cubicBezTo>
                    <a:pt x="8709" y="10670"/>
                    <a:pt x="11026" y="8159"/>
                    <a:pt x="10915" y="5191"/>
                  </a:cubicBezTo>
                  <a:cubicBezTo>
                    <a:pt x="10792" y="2279"/>
                    <a:pt x="8394" y="1"/>
                    <a:pt x="5503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5652025" y="2075800"/>
              <a:ext cx="100250" cy="122700"/>
            </a:xfrm>
            <a:custGeom>
              <a:rect b="b" l="l" r="r" t="t"/>
              <a:pathLst>
                <a:path extrusionOk="0" h="4908" w="4010">
                  <a:moveTo>
                    <a:pt x="30" y="1"/>
                  </a:moveTo>
                  <a:cubicBezTo>
                    <a:pt x="16" y="1"/>
                    <a:pt x="1" y="14"/>
                    <a:pt x="1" y="34"/>
                  </a:cubicBezTo>
                  <a:lnTo>
                    <a:pt x="1" y="4874"/>
                  </a:lnTo>
                  <a:cubicBezTo>
                    <a:pt x="1" y="4895"/>
                    <a:pt x="16" y="4907"/>
                    <a:pt x="30" y="4907"/>
                  </a:cubicBezTo>
                  <a:cubicBezTo>
                    <a:pt x="35" y="4907"/>
                    <a:pt x="39" y="4906"/>
                    <a:pt x="43" y="4902"/>
                  </a:cubicBezTo>
                  <a:lnTo>
                    <a:pt x="3995" y="2475"/>
                  </a:lnTo>
                  <a:cubicBezTo>
                    <a:pt x="4009" y="2461"/>
                    <a:pt x="4009" y="2447"/>
                    <a:pt x="3995" y="2434"/>
                  </a:cubicBezTo>
                  <a:lnTo>
                    <a:pt x="43" y="6"/>
                  </a:lnTo>
                  <a:cubicBezTo>
                    <a:pt x="39" y="3"/>
                    <a:pt x="35" y="1"/>
                    <a:pt x="30" y="1"/>
                  </a:cubicBezTo>
                  <a:close/>
                </a:path>
              </a:pathLst>
            </a:custGeom>
            <a:solidFill>
              <a:srgbClr val="E8EA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1" name="Google Shape;291;p26"/>
          <p:cNvSpPr txBox="1"/>
          <p:nvPr/>
        </p:nvSpPr>
        <p:spPr>
          <a:xfrm>
            <a:off x="2010575" y="2487963"/>
            <a:ext cx="5148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etrophobic"/>
                <a:ea typeface="Metrophobic"/>
                <a:cs typeface="Metrophobic"/>
                <a:sym typeface="Metrophobic"/>
              </a:rPr>
              <a:t>1</a:t>
            </a:r>
            <a:r>
              <a:rPr lang="en" sz="1000">
                <a:solidFill>
                  <a:schemeClr val="accent1"/>
                </a:solidFill>
                <a:latin typeface="Metrophobic"/>
                <a:ea typeface="Metrophobic"/>
                <a:cs typeface="Metrophobic"/>
                <a:sym typeface="Metrophobic"/>
              </a:rPr>
              <a:t>:15min</a:t>
            </a:r>
            <a:endParaRPr sz="1000">
              <a:solidFill>
                <a:schemeClr val="accent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  <p:grpSp>
        <p:nvGrpSpPr>
          <p:cNvPr id="292" name="Google Shape;292;p26"/>
          <p:cNvGrpSpPr/>
          <p:nvPr/>
        </p:nvGrpSpPr>
        <p:grpSpPr>
          <a:xfrm>
            <a:off x="1770356" y="4090280"/>
            <a:ext cx="240229" cy="233993"/>
            <a:chOff x="5548725" y="1996100"/>
            <a:chExt cx="275650" cy="269950"/>
          </a:xfrm>
        </p:grpSpPr>
        <p:sp>
          <p:nvSpPr>
            <p:cNvPr id="293" name="Google Shape;293;p26"/>
            <p:cNvSpPr/>
            <p:nvPr/>
          </p:nvSpPr>
          <p:spPr>
            <a:xfrm>
              <a:off x="5548725" y="1996100"/>
              <a:ext cx="275650" cy="269950"/>
            </a:xfrm>
            <a:custGeom>
              <a:rect b="b" l="l" r="r" t="t"/>
              <a:pathLst>
                <a:path extrusionOk="0" h="10798" w="11026">
                  <a:moveTo>
                    <a:pt x="5503" y="1"/>
                  </a:moveTo>
                  <a:cubicBezTo>
                    <a:pt x="5435" y="1"/>
                    <a:pt x="5367" y="2"/>
                    <a:pt x="5298" y="4"/>
                  </a:cubicBezTo>
                  <a:cubicBezTo>
                    <a:pt x="2330" y="130"/>
                    <a:pt x="0" y="2639"/>
                    <a:pt x="126" y="5607"/>
                  </a:cubicBezTo>
                  <a:cubicBezTo>
                    <a:pt x="247" y="8521"/>
                    <a:pt x="2646" y="10798"/>
                    <a:pt x="5524" y="10798"/>
                  </a:cubicBezTo>
                  <a:cubicBezTo>
                    <a:pt x="5592" y="10798"/>
                    <a:pt x="5660" y="10796"/>
                    <a:pt x="5728" y="10794"/>
                  </a:cubicBezTo>
                  <a:cubicBezTo>
                    <a:pt x="8709" y="10670"/>
                    <a:pt x="11026" y="8159"/>
                    <a:pt x="10915" y="5191"/>
                  </a:cubicBezTo>
                  <a:cubicBezTo>
                    <a:pt x="10792" y="2279"/>
                    <a:pt x="8394" y="1"/>
                    <a:pt x="5503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5652025" y="2075800"/>
              <a:ext cx="100250" cy="122700"/>
            </a:xfrm>
            <a:custGeom>
              <a:rect b="b" l="l" r="r" t="t"/>
              <a:pathLst>
                <a:path extrusionOk="0" h="4908" w="4010">
                  <a:moveTo>
                    <a:pt x="30" y="1"/>
                  </a:moveTo>
                  <a:cubicBezTo>
                    <a:pt x="16" y="1"/>
                    <a:pt x="1" y="14"/>
                    <a:pt x="1" y="34"/>
                  </a:cubicBezTo>
                  <a:lnTo>
                    <a:pt x="1" y="4874"/>
                  </a:lnTo>
                  <a:cubicBezTo>
                    <a:pt x="1" y="4895"/>
                    <a:pt x="16" y="4907"/>
                    <a:pt x="30" y="4907"/>
                  </a:cubicBezTo>
                  <a:cubicBezTo>
                    <a:pt x="35" y="4907"/>
                    <a:pt x="39" y="4906"/>
                    <a:pt x="43" y="4902"/>
                  </a:cubicBezTo>
                  <a:lnTo>
                    <a:pt x="3995" y="2475"/>
                  </a:lnTo>
                  <a:cubicBezTo>
                    <a:pt x="4009" y="2461"/>
                    <a:pt x="4009" y="2447"/>
                    <a:pt x="3995" y="2434"/>
                  </a:cubicBezTo>
                  <a:lnTo>
                    <a:pt x="43" y="6"/>
                  </a:lnTo>
                  <a:cubicBezTo>
                    <a:pt x="39" y="3"/>
                    <a:pt x="35" y="1"/>
                    <a:pt x="30" y="1"/>
                  </a:cubicBezTo>
                  <a:close/>
                </a:path>
              </a:pathLst>
            </a:custGeom>
            <a:solidFill>
              <a:srgbClr val="E8EA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5" name="Google Shape;295;p26"/>
          <p:cNvSpPr txBox="1"/>
          <p:nvPr/>
        </p:nvSpPr>
        <p:spPr>
          <a:xfrm>
            <a:off x="2010575" y="4134213"/>
            <a:ext cx="5148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etrophobic"/>
                <a:ea typeface="Metrophobic"/>
                <a:cs typeface="Metrophobic"/>
                <a:sym typeface="Metrophobic"/>
              </a:rPr>
              <a:t>1</a:t>
            </a:r>
            <a:r>
              <a:rPr lang="en" sz="1000">
                <a:solidFill>
                  <a:schemeClr val="accent1"/>
                </a:solidFill>
                <a:latin typeface="Metrophobic"/>
                <a:ea typeface="Metrophobic"/>
                <a:cs typeface="Metrophobic"/>
                <a:sym typeface="Metrophobic"/>
              </a:rPr>
              <a:t>:15min</a:t>
            </a:r>
            <a:endParaRPr sz="1000">
              <a:solidFill>
                <a:schemeClr val="accent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  <p:grpSp>
        <p:nvGrpSpPr>
          <p:cNvPr id="296" name="Google Shape;296;p26"/>
          <p:cNvGrpSpPr/>
          <p:nvPr/>
        </p:nvGrpSpPr>
        <p:grpSpPr>
          <a:xfrm>
            <a:off x="5195568" y="2444030"/>
            <a:ext cx="240229" cy="233993"/>
            <a:chOff x="5548725" y="1996100"/>
            <a:chExt cx="275650" cy="269950"/>
          </a:xfrm>
        </p:grpSpPr>
        <p:sp>
          <p:nvSpPr>
            <p:cNvPr id="297" name="Google Shape;297;p26"/>
            <p:cNvSpPr/>
            <p:nvPr/>
          </p:nvSpPr>
          <p:spPr>
            <a:xfrm>
              <a:off x="5548725" y="1996100"/>
              <a:ext cx="275650" cy="269950"/>
            </a:xfrm>
            <a:custGeom>
              <a:rect b="b" l="l" r="r" t="t"/>
              <a:pathLst>
                <a:path extrusionOk="0" h="10798" w="11026">
                  <a:moveTo>
                    <a:pt x="5503" y="1"/>
                  </a:moveTo>
                  <a:cubicBezTo>
                    <a:pt x="5435" y="1"/>
                    <a:pt x="5367" y="2"/>
                    <a:pt x="5298" y="4"/>
                  </a:cubicBezTo>
                  <a:cubicBezTo>
                    <a:pt x="2330" y="130"/>
                    <a:pt x="0" y="2639"/>
                    <a:pt x="126" y="5607"/>
                  </a:cubicBezTo>
                  <a:cubicBezTo>
                    <a:pt x="247" y="8521"/>
                    <a:pt x="2646" y="10798"/>
                    <a:pt x="5524" y="10798"/>
                  </a:cubicBezTo>
                  <a:cubicBezTo>
                    <a:pt x="5592" y="10798"/>
                    <a:pt x="5660" y="10796"/>
                    <a:pt x="5728" y="10794"/>
                  </a:cubicBezTo>
                  <a:cubicBezTo>
                    <a:pt x="8709" y="10670"/>
                    <a:pt x="11026" y="8159"/>
                    <a:pt x="10915" y="5191"/>
                  </a:cubicBezTo>
                  <a:cubicBezTo>
                    <a:pt x="10792" y="2279"/>
                    <a:pt x="8394" y="1"/>
                    <a:pt x="5503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6"/>
            <p:cNvSpPr/>
            <p:nvPr/>
          </p:nvSpPr>
          <p:spPr>
            <a:xfrm>
              <a:off x="5652025" y="2075800"/>
              <a:ext cx="100250" cy="122700"/>
            </a:xfrm>
            <a:custGeom>
              <a:rect b="b" l="l" r="r" t="t"/>
              <a:pathLst>
                <a:path extrusionOk="0" h="4908" w="4010">
                  <a:moveTo>
                    <a:pt x="30" y="1"/>
                  </a:moveTo>
                  <a:cubicBezTo>
                    <a:pt x="16" y="1"/>
                    <a:pt x="1" y="14"/>
                    <a:pt x="1" y="34"/>
                  </a:cubicBezTo>
                  <a:lnTo>
                    <a:pt x="1" y="4874"/>
                  </a:lnTo>
                  <a:cubicBezTo>
                    <a:pt x="1" y="4895"/>
                    <a:pt x="16" y="4907"/>
                    <a:pt x="30" y="4907"/>
                  </a:cubicBezTo>
                  <a:cubicBezTo>
                    <a:pt x="35" y="4907"/>
                    <a:pt x="39" y="4906"/>
                    <a:pt x="43" y="4902"/>
                  </a:cubicBezTo>
                  <a:lnTo>
                    <a:pt x="3995" y="2475"/>
                  </a:lnTo>
                  <a:cubicBezTo>
                    <a:pt x="4009" y="2461"/>
                    <a:pt x="4009" y="2447"/>
                    <a:pt x="3995" y="2434"/>
                  </a:cubicBezTo>
                  <a:lnTo>
                    <a:pt x="43" y="6"/>
                  </a:lnTo>
                  <a:cubicBezTo>
                    <a:pt x="39" y="3"/>
                    <a:pt x="35" y="1"/>
                    <a:pt x="30" y="1"/>
                  </a:cubicBezTo>
                  <a:close/>
                </a:path>
              </a:pathLst>
            </a:custGeom>
            <a:solidFill>
              <a:srgbClr val="E8EA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9" name="Google Shape;299;p26"/>
          <p:cNvSpPr txBox="1"/>
          <p:nvPr/>
        </p:nvSpPr>
        <p:spPr>
          <a:xfrm>
            <a:off x="5435788" y="2487963"/>
            <a:ext cx="5148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etrophobic"/>
                <a:ea typeface="Metrophobic"/>
                <a:cs typeface="Metrophobic"/>
                <a:sym typeface="Metrophobic"/>
              </a:rPr>
              <a:t>1</a:t>
            </a:r>
            <a:r>
              <a:rPr lang="en" sz="1000">
                <a:solidFill>
                  <a:schemeClr val="accent1"/>
                </a:solidFill>
                <a:latin typeface="Metrophobic"/>
                <a:ea typeface="Metrophobic"/>
                <a:cs typeface="Metrophobic"/>
                <a:sym typeface="Metrophobic"/>
              </a:rPr>
              <a:t>:15min</a:t>
            </a:r>
            <a:endParaRPr sz="1000">
              <a:solidFill>
                <a:schemeClr val="accent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  <p:grpSp>
        <p:nvGrpSpPr>
          <p:cNvPr id="300" name="Google Shape;300;p26"/>
          <p:cNvGrpSpPr/>
          <p:nvPr/>
        </p:nvGrpSpPr>
        <p:grpSpPr>
          <a:xfrm>
            <a:off x="5195568" y="4090280"/>
            <a:ext cx="240229" cy="233993"/>
            <a:chOff x="5548725" y="1996100"/>
            <a:chExt cx="275650" cy="269950"/>
          </a:xfrm>
        </p:grpSpPr>
        <p:sp>
          <p:nvSpPr>
            <p:cNvPr id="301" name="Google Shape;301;p26"/>
            <p:cNvSpPr/>
            <p:nvPr/>
          </p:nvSpPr>
          <p:spPr>
            <a:xfrm>
              <a:off x="5548725" y="1996100"/>
              <a:ext cx="275650" cy="269950"/>
            </a:xfrm>
            <a:custGeom>
              <a:rect b="b" l="l" r="r" t="t"/>
              <a:pathLst>
                <a:path extrusionOk="0" h="10798" w="11026">
                  <a:moveTo>
                    <a:pt x="5503" y="1"/>
                  </a:moveTo>
                  <a:cubicBezTo>
                    <a:pt x="5435" y="1"/>
                    <a:pt x="5367" y="2"/>
                    <a:pt x="5298" y="4"/>
                  </a:cubicBezTo>
                  <a:cubicBezTo>
                    <a:pt x="2330" y="130"/>
                    <a:pt x="0" y="2639"/>
                    <a:pt x="126" y="5607"/>
                  </a:cubicBezTo>
                  <a:cubicBezTo>
                    <a:pt x="247" y="8521"/>
                    <a:pt x="2646" y="10798"/>
                    <a:pt x="5524" y="10798"/>
                  </a:cubicBezTo>
                  <a:cubicBezTo>
                    <a:pt x="5592" y="10798"/>
                    <a:pt x="5660" y="10796"/>
                    <a:pt x="5728" y="10794"/>
                  </a:cubicBezTo>
                  <a:cubicBezTo>
                    <a:pt x="8709" y="10670"/>
                    <a:pt x="11026" y="8159"/>
                    <a:pt x="10915" y="5191"/>
                  </a:cubicBezTo>
                  <a:cubicBezTo>
                    <a:pt x="10792" y="2279"/>
                    <a:pt x="8394" y="1"/>
                    <a:pt x="5503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5652025" y="2075800"/>
              <a:ext cx="100250" cy="122700"/>
            </a:xfrm>
            <a:custGeom>
              <a:rect b="b" l="l" r="r" t="t"/>
              <a:pathLst>
                <a:path extrusionOk="0" h="4908" w="4010">
                  <a:moveTo>
                    <a:pt x="30" y="1"/>
                  </a:moveTo>
                  <a:cubicBezTo>
                    <a:pt x="16" y="1"/>
                    <a:pt x="1" y="14"/>
                    <a:pt x="1" y="34"/>
                  </a:cubicBezTo>
                  <a:lnTo>
                    <a:pt x="1" y="4874"/>
                  </a:lnTo>
                  <a:cubicBezTo>
                    <a:pt x="1" y="4895"/>
                    <a:pt x="16" y="4907"/>
                    <a:pt x="30" y="4907"/>
                  </a:cubicBezTo>
                  <a:cubicBezTo>
                    <a:pt x="35" y="4907"/>
                    <a:pt x="39" y="4906"/>
                    <a:pt x="43" y="4902"/>
                  </a:cubicBezTo>
                  <a:lnTo>
                    <a:pt x="3995" y="2475"/>
                  </a:lnTo>
                  <a:cubicBezTo>
                    <a:pt x="4009" y="2461"/>
                    <a:pt x="4009" y="2447"/>
                    <a:pt x="3995" y="2434"/>
                  </a:cubicBezTo>
                  <a:lnTo>
                    <a:pt x="43" y="6"/>
                  </a:lnTo>
                  <a:cubicBezTo>
                    <a:pt x="39" y="3"/>
                    <a:pt x="35" y="1"/>
                    <a:pt x="30" y="1"/>
                  </a:cubicBezTo>
                  <a:close/>
                </a:path>
              </a:pathLst>
            </a:custGeom>
            <a:solidFill>
              <a:srgbClr val="E8EA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3" name="Google Shape;303;p26"/>
          <p:cNvSpPr txBox="1"/>
          <p:nvPr/>
        </p:nvSpPr>
        <p:spPr>
          <a:xfrm>
            <a:off x="5435788" y="4134213"/>
            <a:ext cx="5148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etrophobic"/>
                <a:ea typeface="Metrophobic"/>
                <a:cs typeface="Metrophobic"/>
                <a:sym typeface="Metrophobic"/>
              </a:rPr>
              <a:t>1</a:t>
            </a:r>
            <a:r>
              <a:rPr lang="en" sz="1000">
                <a:solidFill>
                  <a:schemeClr val="accent1"/>
                </a:solidFill>
                <a:latin typeface="Metrophobic"/>
                <a:ea typeface="Metrophobic"/>
                <a:cs typeface="Metrophobic"/>
                <a:sym typeface="Metrophobic"/>
              </a:rPr>
              <a:t>:15min</a:t>
            </a:r>
            <a:endParaRPr sz="1000">
              <a:solidFill>
                <a:schemeClr val="accent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7"/>
          <p:cNvSpPr txBox="1"/>
          <p:nvPr>
            <p:ph idx="1" type="subTitle"/>
          </p:nvPr>
        </p:nvSpPr>
        <p:spPr>
          <a:xfrm>
            <a:off x="2567450" y="3960200"/>
            <a:ext cx="5348100" cy="288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What is Music Genre Classification &amp; Why it matters?</a:t>
            </a:r>
            <a:endParaRPr/>
          </a:p>
        </p:txBody>
      </p:sp>
      <p:sp>
        <p:nvSpPr>
          <p:cNvPr id="309" name="Google Shape;309;p27"/>
          <p:cNvSpPr txBox="1"/>
          <p:nvPr>
            <p:ph idx="2" type="title"/>
          </p:nvPr>
        </p:nvSpPr>
        <p:spPr>
          <a:xfrm>
            <a:off x="2567450" y="1167600"/>
            <a:ext cx="2154900" cy="17355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10" name="Google Shape;310;p27"/>
          <p:cNvSpPr txBox="1"/>
          <p:nvPr>
            <p:ph type="title"/>
          </p:nvPr>
        </p:nvSpPr>
        <p:spPr>
          <a:xfrm>
            <a:off x="2567450" y="3226933"/>
            <a:ext cx="4170300" cy="616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311" name="Google Shape;311;p27"/>
          <p:cNvSpPr/>
          <p:nvPr/>
        </p:nvSpPr>
        <p:spPr>
          <a:xfrm>
            <a:off x="2661150" y="3023313"/>
            <a:ext cx="4113600" cy="39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7"/>
          <p:cNvSpPr/>
          <p:nvPr/>
        </p:nvSpPr>
        <p:spPr>
          <a:xfrm>
            <a:off x="2661150" y="3023353"/>
            <a:ext cx="646900" cy="38915"/>
          </a:xfrm>
          <a:custGeom>
            <a:rect b="b" l="l" r="r" t="t"/>
            <a:pathLst>
              <a:path extrusionOk="0" h="680" w="11304">
                <a:moveTo>
                  <a:pt x="347" y="0"/>
                </a:moveTo>
                <a:cubicBezTo>
                  <a:pt x="153" y="0"/>
                  <a:pt x="0" y="152"/>
                  <a:pt x="0" y="347"/>
                </a:cubicBezTo>
                <a:cubicBezTo>
                  <a:pt x="0" y="527"/>
                  <a:pt x="153" y="679"/>
                  <a:pt x="347" y="679"/>
                </a:cubicBezTo>
                <a:lnTo>
                  <a:pt x="11248" y="679"/>
                </a:lnTo>
                <a:cubicBezTo>
                  <a:pt x="11248" y="458"/>
                  <a:pt x="11261" y="222"/>
                  <a:pt x="11303" y="0"/>
                </a:cubicBezTo>
                <a:close/>
              </a:path>
            </a:pathLst>
          </a:custGeom>
          <a:solidFill>
            <a:srgbClr val="FF6A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3" name="Google Shape;313;p27"/>
          <p:cNvGrpSpPr/>
          <p:nvPr/>
        </p:nvGrpSpPr>
        <p:grpSpPr>
          <a:xfrm>
            <a:off x="3206407" y="2963780"/>
            <a:ext cx="146045" cy="146102"/>
            <a:chOff x="3206407" y="2963780"/>
            <a:chExt cx="146045" cy="146102"/>
          </a:xfrm>
        </p:grpSpPr>
        <p:sp>
          <p:nvSpPr>
            <p:cNvPr id="314" name="Google Shape;314;p27"/>
            <p:cNvSpPr/>
            <p:nvPr/>
          </p:nvSpPr>
          <p:spPr>
            <a:xfrm>
              <a:off x="3206407" y="2963780"/>
              <a:ext cx="146045" cy="146102"/>
            </a:xfrm>
            <a:custGeom>
              <a:rect b="b" l="l" r="r" t="t"/>
              <a:pathLst>
                <a:path extrusionOk="0" h="2553" w="2552">
                  <a:moveTo>
                    <a:pt x="1276" y="1"/>
                  </a:moveTo>
                  <a:cubicBezTo>
                    <a:pt x="568" y="1"/>
                    <a:pt x="0" y="570"/>
                    <a:pt x="0" y="1277"/>
                  </a:cubicBezTo>
                  <a:cubicBezTo>
                    <a:pt x="0" y="1984"/>
                    <a:pt x="568" y="2552"/>
                    <a:pt x="1276" y="2552"/>
                  </a:cubicBezTo>
                  <a:cubicBezTo>
                    <a:pt x="1983" y="2552"/>
                    <a:pt x="2552" y="1984"/>
                    <a:pt x="2552" y="1277"/>
                  </a:cubicBezTo>
                  <a:cubicBezTo>
                    <a:pt x="2552" y="570"/>
                    <a:pt x="1983" y="1"/>
                    <a:pt x="1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>
              <a:off x="3250815" y="3008245"/>
              <a:ext cx="57227" cy="57170"/>
            </a:xfrm>
            <a:custGeom>
              <a:rect b="b" l="l" r="r" t="t"/>
              <a:pathLst>
                <a:path extrusionOk="0" h="999" w="1000">
                  <a:moveTo>
                    <a:pt x="500" y="0"/>
                  </a:moveTo>
                  <a:cubicBezTo>
                    <a:pt x="223" y="0"/>
                    <a:pt x="1" y="222"/>
                    <a:pt x="1" y="500"/>
                  </a:cubicBezTo>
                  <a:cubicBezTo>
                    <a:pt x="1" y="777"/>
                    <a:pt x="223" y="999"/>
                    <a:pt x="500" y="999"/>
                  </a:cubicBezTo>
                  <a:cubicBezTo>
                    <a:pt x="777" y="999"/>
                    <a:pt x="999" y="777"/>
                    <a:pt x="999" y="500"/>
                  </a:cubicBezTo>
                  <a:cubicBezTo>
                    <a:pt x="999" y="222"/>
                    <a:pt x="777" y="0"/>
                    <a:pt x="500" y="0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27"/>
          <p:cNvGrpSpPr/>
          <p:nvPr/>
        </p:nvGrpSpPr>
        <p:grpSpPr>
          <a:xfrm>
            <a:off x="4776350" y="1728120"/>
            <a:ext cx="1314377" cy="482094"/>
            <a:chOff x="4776350" y="1692025"/>
            <a:chExt cx="1314377" cy="482094"/>
          </a:xfrm>
        </p:grpSpPr>
        <p:sp>
          <p:nvSpPr>
            <p:cNvPr id="317" name="Google Shape;317;p27"/>
            <p:cNvSpPr/>
            <p:nvPr/>
          </p:nvSpPr>
          <p:spPr>
            <a:xfrm>
              <a:off x="5195459" y="1692025"/>
              <a:ext cx="492273" cy="482094"/>
            </a:xfrm>
            <a:custGeom>
              <a:rect b="b" l="l" r="r" t="t"/>
              <a:pathLst>
                <a:path extrusionOk="0" h="10799" w="11027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5377513" y="1860017"/>
              <a:ext cx="42768" cy="146115"/>
            </a:xfrm>
            <a:custGeom>
              <a:rect b="b" l="l" r="r" t="t"/>
              <a:pathLst>
                <a:path extrusionOk="0" h="3273" w="958">
                  <a:moveTo>
                    <a:pt x="0" y="0"/>
                  </a:moveTo>
                  <a:lnTo>
                    <a:pt x="0" y="3273"/>
                  </a:lnTo>
                  <a:lnTo>
                    <a:pt x="958" y="3273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7"/>
            <p:cNvSpPr/>
            <p:nvPr/>
          </p:nvSpPr>
          <p:spPr>
            <a:xfrm>
              <a:off x="5458629" y="1860017"/>
              <a:ext cx="43393" cy="146115"/>
            </a:xfrm>
            <a:custGeom>
              <a:rect b="b" l="l" r="r" t="t"/>
              <a:pathLst>
                <a:path extrusionOk="0" h="3273" w="972">
                  <a:moveTo>
                    <a:pt x="0" y="0"/>
                  </a:moveTo>
                  <a:lnTo>
                    <a:pt x="0" y="3273"/>
                  </a:lnTo>
                  <a:lnTo>
                    <a:pt x="971" y="3273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5829434" y="1802383"/>
              <a:ext cx="261293" cy="261337"/>
            </a:xfrm>
            <a:custGeom>
              <a:rect b="b" l="l" r="r" t="t"/>
              <a:pathLst>
                <a:path extrusionOk="0" h="5854" w="5853">
                  <a:moveTo>
                    <a:pt x="2927" y="1"/>
                  </a:moveTo>
                  <a:cubicBezTo>
                    <a:pt x="1319" y="1"/>
                    <a:pt x="1" y="1319"/>
                    <a:pt x="1" y="2928"/>
                  </a:cubicBezTo>
                  <a:cubicBezTo>
                    <a:pt x="1" y="4550"/>
                    <a:pt x="1319" y="5853"/>
                    <a:pt x="2927" y="5853"/>
                  </a:cubicBezTo>
                  <a:cubicBezTo>
                    <a:pt x="4549" y="5853"/>
                    <a:pt x="5853" y="4550"/>
                    <a:pt x="5853" y="2928"/>
                  </a:cubicBezTo>
                  <a:cubicBezTo>
                    <a:pt x="5853" y="1319"/>
                    <a:pt x="4549" y="1"/>
                    <a:pt x="29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7"/>
            <p:cNvSpPr/>
            <p:nvPr/>
          </p:nvSpPr>
          <p:spPr>
            <a:xfrm>
              <a:off x="5931622" y="1905151"/>
              <a:ext cx="48928" cy="56428"/>
            </a:xfrm>
            <a:custGeom>
              <a:rect b="b" l="l" r="r" t="t"/>
              <a:pathLst>
                <a:path extrusionOk="0" h="1264" w="1096">
                  <a:moveTo>
                    <a:pt x="0" y="1"/>
                  </a:moveTo>
                  <a:lnTo>
                    <a:pt x="0" y="1263"/>
                  </a:lnTo>
                  <a:lnTo>
                    <a:pt x="1095" y="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7"/>
            <p:cNvSpPr/>
            <p:nvPr/>
          </p:nvSpPr>
          <p:spPr>
            <a:xfrm>
              <a:off x="5980506" y="1905151"/>
              <a:ext cx="8125" cy="55803"/>
            </a:xfrm>
            <a:custGeom>
              <a:rect b="b" l="l" r="r" t="t"/>
              <a:pathLst>
                <a:path extrusionOk="0" h="1250" w="182">
                  <a:moveTo>
                    <a:pt x="0" y="1"/>
                  </a:moveTo>
                  <a:lnTo>
                    <a:pt x="0" y="1249"/>
                  </a:lnTo>
                  <a:lnTo>
                    <a:pt x="181" y="1249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7"/>
            <p:cNvSpPr/>
            <p:nvPr/>
          </p:nvSpPr>
          <p:spPr>
            <a:xfrm>
              <a:off x="4776350" y="1802383"/>
              <a:ext cx="260668" cy="261337"/>
            </a:xfrm>
            <a:custGeom>
              <a:rect b="b" l="l" r="r" t="t"/>
              <a:pathLst>
                <a:path extrusionOk="0" h="5854" w="5839">
                  <a:moveTo>
                    <a:pt x="2913" y="1"/>
                  </a:moveTo>
                  <a:cubicBezTo>
                    <a:pt x="1304" y="1"/>
                    <a:pt x="1" y="1319"/>
                    <a:pt x="1" y="2928"/>
                  </a:cubicBezTo>
                  <a:cubicBezTo>
                    <a:pt x="1" y="4550"/>
                    <a:pt x="1304" y="5853"/>
                    <a:pt x="2913" y="5853"/>
                  </a:cubicBezTo>
                  <a:cubicBezTo>
                    <a:pt x="4535" y="5853"/>
                    <a:pt x="5839" y="4550"/>
                    <a:pt x="5839" y="2928"/>
                  </a:cubicBezTo>
                  <a:cubicBezTo>
                    <a:pt x="5839" y="1319"/>
                    <a:pt x="4535" y="1"/>
                    <a:pt x="29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7"/>
            <p:cNvSpPr/>
            <p:nvPr/>
          </p:nvSpPr>
          <p:spPr>
            <a:xfrm>
              <a:off x="4885904" y="1905151"/>
              <a:ext cx="49017" cy="56428"/>
            </a:xfrm>
            <a:custGeom>
              <a:rect b="b" l="l" r="r" t="t"/>
              <a:pathLst>
                <a:path extrusionOk="0" h="1264" w="1098">
                  <a:moveTo>
                    <a:pt x="1097" y="1"/>
                  </a:moveTo>
                  <a:lnTo>
                    <a:pt x="1" y="626"/>
                  </a:lnTo>
                  <a:lnTo>
                    <a:pt x="1097" y="1263"/>
                  </a:lnTo>
                  <a:lnTo>
                    <a:pt x="10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7"/>
            <p:cNvSpPr/>
            <p:nvPr/>
          </p:nvSpPr>
          <p:spPr>
            <a:xfrm>
              <a:off x="4878493" y="1905151"/>
              <a:ext cx="7455" cy="55803"/>
            </a:xfrm>
            <a:custGeom>
              <a:rect b="b" l="l" r="r" t="t"/>
              <a:pathLst>
                <a:path extrusionOk="0" h="1250" w="167">
                  <a:moveTo>
                    <a:pt x="1" y="1"/>
                  </a:moveTo>
                  <a:lnTo>
                    <a:pt x="1" y="1249"/>
                  </a:lnTo>
                  <a:lnTo>
                    <a:pt x="167" y="1249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6" name="Google Shape;326;p27"/>
          <p:cNvGrpSpPr/>
          <p:nvPr/>
        </p:nvGrpSpPr>
        <p:grpSpPr>
          <a:xfrm>
            <a:off x="723837" y="552000"/>
            <a:ext cx="1244188" cy="1640915"/>
            <a:chOff x="723837" y="552000"/>
            <a:chExt cx="1244188" cy="1640915"/>
          </a:xfrm>
        </p:grpSpPr>
        <p:sp>
          <p:nvSpPr>
            <p:cNvPr id="327" name="Google Shape;327;p27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7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7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0" name="Google Shape;330;p27"/>
            <p:cNvGrpSpPr/>
            <p:nvPr/>
          </p:nvGrpSpPr>
          <p:grpSpPr>
            <a:xfrm>
              <a:off x="729630" y="1968358"/>
              <a:ext cx="255615" cy="224557"/>
              <a:chOff x="6184139" y="1980808"/>
              <a:chExt cx="451696" cy="396814"/>
            </a:xfrm>
          </p:grpSpPr>
          <p:sp>
            <p:nvSpPr>
              <p:cNvPr id="331" name="Google Shape;331;p27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rect b="b" l="l" r="r" t="t"/>
                <a:pathLst>
                  <a:path extrusionOk="0" h="8322" w="9473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27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rect b="b" l="l" r="r" t="t"/>
                <a:pathLst>
                  <a:path extrusionOk="0" h="367" w="403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3" name="Google Shape;333;p27"/>
            <p:cNvGrpSpPr/>
            <p:nvPr/>
          </p:nvGrpSpPr>
          <p:grpSpPr>
            <a:xfrm>
              <a:off x="729630" y="975085"/>
              <a:ext cx="255615" cy="254967"/>
              <a:chOff x="6184139" y="1220827"/>
              <a:chExt cx="451696" cy="450552"/>
            </a:xfrm>
          </p:grpSpPr>
          <p:sp>
            <p:nvSpPr>
              <p:cNvPr id="334" name="Google Shape;334;p27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rect b="b" l="l" r="r" t="t"/>
                <a:pathLst>
                  <a:path extrusionOk="0" h="2875" w="247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27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rect b="b" l="l" r="r" t="t"/>
                <a:pathLst>
                  <a:path extrusionOk="0" h="9307" w="9473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27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rect b="b" l="l" r="r" t="t"/>
                <a:pathLst>
                  <a:path extrusionOk="0" h="371" w="399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7" name="Google Shape;337;p27"/>
            <p:cNvGrpSpPr/>
            <p:nvPr/>
          </p:nvGrpSpPr>
          <p:grpSpPr>
            <a:xfrm>
              <a:off x="723837" y="1482615"/>
              <a:ext cx="267223" cy="233165"/>
              <a:chOff x="6908262" y="1240186"/>
              <a:chExt cx="472209" cy="412024"/>
            </a:xfrm>
          </p:grpSpPr>
          <p:sp>
            <p:nvSpPr>
              <p:cNvPr id="338" name="Google Shape;338;p27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rect b="b" l="l" r="r" t="t"/>
                <a:pathLst>
                  <a:path extrusionOk="0" h="376" w="161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27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rect b="b" l="l" r="r" t="t"/>
                <a:pathLst>
                  <a:path extrusionOk="0" h="3347" w="2857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27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rect b="b" l="l" r="r" t="t"/>
                <a:pathLst>
                  <a:path extrusionOk="0" h="8641" w="5243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27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rect b="b" l="l" r="r" t="t"/>
                <a:pathLst>
                  <a:path extrusionOk="0" h="2047" w="875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27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rect b="b" l="l" r="r" t="t"/>
                <a:pathLst>
                  <a:path extrusionOk="0" h="3326" w="1221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27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rect b="b" l="l" r="r" t="t"/>
                <a:pathLst>
                  <a:path extrusionOk="0" h="2047" w="875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27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rect b="b" l="l" r="r" t="t"/>
                <a:pathLst>
                  <a:path extrusionOk="0" h="3323" w="1208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27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rect b="b" l="l" r="r" t="t"/>
                <a:pathLst>
                  <a:path extrusionOk="0" h="373" w="409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6" name="Google Shape;346;p27"/>
            <p:cNvSpPr txBox="1"/>
            <p:nvPr/>
          </p:nvSpPr>
          <p:spPr>
            <a:xfrm>
              <a:off x="1085175" y="1029513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Search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347" name="Google Shape;347;p27"/>
            <p:cNvSpPr txBox="1"/>
            <p:nvPr/>
          </p:nvSpPr>
          <p:spPr>
            <a:xfrm>
              <a:off x="1085175" y="1526138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Home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348" name="Google Shape;348;p27"/>
            <p:cNvSpPr txBox="1"/>
            <p:nvPr/>
          </p:nvSpPr>
          <p:spPr>
            <a:xfrm>
              <a:off x="1085175" y="2007575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Library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cxnSp>
          <p:nvCxnSpPr>
            <p:cNvPr id="349" name="Google Shape;349;p27"/>
            <p:cNvCxnSpPr/>
            <p:nvPr/>
          </p:nvCxnSpPr>
          <p:spPr>
            <a:xfrm>
              <a:off x="729625" y="1355100"/>
              <a:ext cx="1238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0" name="Google Shape;350;p27"/>
            <p:cNvCxnSpPr/>
            <p:nvPr/>
          </p:nvCxnSpPr>
          <p:spPr>
            <a:xfrm>
              <a:off x="729625" y="1845525"/>
              <a:ext cx="1238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51" name="Google Shape;351;p27"/>
          <p:cNvGrpSpPr/>
          <p:nvPr/>
        </p:nvGrpSpPr>
        <p:grpSpPr>
          <a:xfrm>
            <a:off x="2465285" y="552003"/>
            <a:ext cx="599322" cy="250348"/>
            <a:chOff x="2465285" y="552003"/>
            <a:chExt cx="599322" cy="250348"/>
          </a:xfrm>
        </p:grpSpPr>
        <p:sp>
          <p:nvSpPr>
            <p:cNvPr id="352" name="Google Shape;352;p27"/>
            <p:cNvSpPr/>
            <p:nvPr/>
          </p:nvSpPr>
          <p:spPr>
            <a:xfrm>
              <a:off x="2465285" y="552003"/>
              <a:ext cx="255633" cy="250348"/>
            </a:xfrm>
            <a:custGeom>
              <a:rect b="b" l="l" r="r" t="t"/>
              <a:pathLst>
                <a:path extrusionOk="0" h="10799" w="11027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7"/>
            <p:cNvSpPr/>
            <p:nvPr/>
          </p:nvSpPr>
          <p:spPr>
            <a:xfrm>
              <a:off x="2569277" y="620325"/>
              <a:ext cx="47650" cy="117350"/>
            </a:xfrm>
            <a:custGeom>
              <a:rect b="b" l="l" r="r" t="t"/>
              <a:pathLst>
                <a:path extrusionOk="0" h="4694" w="1906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54" name="Google Shape;354;p27"/>
            <p:cNvSpPr/>
            <p:nvPr/>
          </p:nvSpPr>
          <p:spPr>
            <a:xfrm flipH="1">
              <a:off x="2808974" y="552003"/>
              <a:ext cx="255633" cy="250348"/>
            </a:xfrm>
            <a:custGeom>
              <a:rect b="b" l="l" r="r" t="t"/>
              <a:pathLst>
                <a:path extrusionOk="0" h="10799" w="11027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 flipH="1">
              <a:off x="2912966" y="620325"/>
              <a:ext cx="47650" cy="117350"/>
            </a:xfrm>
            <a:custGeom>
              <a:rect b="b" l="l" r="r" t="t"/>
              <a:pathLst>
                <a:path extrusionOk="0" h="4694" w="1906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356" name="Google Shape;356;p27"/>
          <p:cNvSpPr txBox="1"/>
          <p:nvPr/>
        </p:nvSpPr>
        <p:spPr>
          <a:xfrm>
            <a:off x="3256650" y="604125"/>
            <a:ext cx="16110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Our Music Playlists</a:t>
            </a:r>
            <a:endParaRPr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8"/>
          <p:cNvSpPr txBox="1"/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Music Genre Classification</a:t>
            </a:r>
            <a:endParaRPr/>
          </a:p>
        </p:txBody>
      </p:sp>
      <p:sp>
        <p:nvSpPr>
          <p:cNvPr id="362" name="Google Shape;362;p28"/>
          <p:cNvSpPr txBox="1"/>
          <p:nvPr>
            <p:ph idx="1" type="body"/>
          </p:nvPr>
        </p:nvSpPr>
        <p:spPr>
          <a:xfrm>
            <a:off x="4068900" y="1479850"/>
            <a:ext cx="4355100" cy="25509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of categorizing music based on musical features such as melody, rhythm, and harmony.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Common genres include </a:t>
            </a:r>
            <a:r>
              <a:rPr b="1" lang="en">
                <a:solidFill>
                  <a:srgbClr val="C27BA0"/>
                </a:solidFill>
              </a:rPr>
              <a:t>pop</a:t>
            </a:r>
            <a:r>
              <a:rPr lang="en"/>
              <a:t>, </a:t>
            </a:r>
            <a:r>
              <a:rPr b="1" lang="en">
                <a:solidFill>
                  <a:srgbClr val="EA9999"/>
                </a:solidFill>
              </a:rPr>
              <a:t>rock</a:t>
            </a:r>
            <a:r>
              <a:rPr lang="en"/>
              <a:t>, </a:t>
            </a:r>
            <a:r>
              <a:rPr b="1" lang="en">
                <a:solidFill>
                  <a:srgbClr val="E06666"/>
                </a:solidFill>
              </a:rPr>
              <a:t>hip-hop</a:t>
            </a:r>
            <a:r>
              <a:rPr lang="en"/>
              <a:t>, </a:t>
            </a:r>
            <a:r>
              <a:rPr b="1" lang="en">
                <a:solidFill>
                  <a:srgbClr val="FF9900"/>
                </a:solidFill>
              </a:rPr>
              <a:t>country</a:t>
            </a:r>
            <a:r>
              <a:rPr lang="en"/>
              <a:t>, </a:t>
            </a:r>
            <a:r>
              <a:rPr b="1" lang="en">
                <a:solidFill>
                  <a:srgbClr val="4A86E8"/>
                </a:solidFill>
              </a:rPr>
              <a:t>jazz</a:t>
            </a:r>
            <a:r>
              <a:rPr lang="en"/>
              <a:t>, etc.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980000"/>
                </a:solidFill>
                <a:highlight>
                  <a:schemeClr val="dk1"/>
                </a:highlight>
              </a:rPr>
              <a:t>Important</a:t>
            </a:r>
            <a:r>
              <a:rPr lang="en"/>
              <a:t> for music recommendation systems, radio stations, and music streaming services.</a:t>
            </a:r>
            <a:endParaRPr/>
          </a:p>
        </p:txBody>
      </p:sp>
      <p:grpSp>
        <p:nvGrpSpPr>
          <p:cNvPr id="363" name="Google Shape;363;p28"/>
          <p:cNvGrpSpPr/>
          <p:nvPr/>
        </p:nvGrpSpPr>
        <p:grpSpPr>
          <a:xfrm>
            <a:off x="723837" y="552000"/>
            <a:ext cx="1218671" cy="1640915"/>
            <a:chOff x="723837" y="552000"/>
            <a:chExt cx="1218671" cy="1640915"/>
          </a:xfrm>
        </p:grpSpPr>
        <p:sp>
          <p:nvSpPr>
            <p:cNvPr id="364" name="Google Shape;364;p28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8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1379968" y="618464"/>
              <a:ext cx="255633" cy="250348"/>
            </a:xfrm>
            <a:custGeom>
              <a:rect b="b" l="l" r="r" t="t"/>
              <a:pathLst>
                <a:path extrusionOk="0" h="10799" w="11027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1483960" y="686786"/>
              <a:ext cx="47650" cy="117350"/>
            </a:xfrm>
            <a:custGeom>
              <a:rect b="b" l="l" r="r" t="t"/>
              <a:pathLst>
                <a:path extrusionOk="0" h="4694" w="1906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69" name="Google Shape;369;p28"/>
            <p:cNvSpPr/>
            <p:nvPr/>
          </p:nvSpPr>
          <p:spPr>
            <a:xfrm flipH="1">
              <a:off x="1686874" y="618464"/>
              <a:ext cx="255633" cy="250348"/>
            </a:xfrm>
            <a:custGeom>
              <a:rect b="b" l="l" r="r" t="t"/>
              <a:pathLst>
                <a:path extrusionOk="0" h="10799" w="11027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8"/>
            <p:cNvSpPr/>
            <p:nvPr/>
          </p:nvSpPr>
          <p:spPr>
            <a:xfrm flipH="1">
              <a:off x="1790866" y="686786"/>
              <a:ext cx="47650" cy="117350"/>
            </a:xfrm>
            <a:custGeom>
              <a:rect b="b" l="l" r="r" t="t"/>
              <a:pathLst>
                <a:path extrusionOk="0" h="4694" w="1906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371" name="Google Shape;371;p28"/>
            <p:cNvGrpSpPr/>
            <p:nvPr/>
          </p:nvGrpSpPr>
          <p:grpSpPr>
            <a:xfrm>
              <a:off x="729630" y="1968358"/>
              <a:ext cx="255615" cy="224557"/>
              <a:chOff x="6184139" y="1980808"/>
              <a:chExt cx="451696" cy="396814"/>
            </a:xfrm>
          </p:grpSpPr>
          <p:sp>
            <p:nvSpPr>
              <p:cNvPr id="372" name="Google Shape;372;p28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rect b="b" l="l" r="r" t="t"/>
                <a:pathLst>
                  <a:path extrusionOk="0" h="8322" w="9473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28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rect b="b" l="l" r="r" t="t"/>
                <a:pathLst>
                  <a:path extrusionOk="0" h="367" w="403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4" name="Google Shape;374;p28"/>
            <p:cNvGrpSpPr/>
            <p:nvPr/>
          </p:nvGrpSpPr>
          <p:grpSpPr>
            <a:xfrm>
              <a:off x="729630" y="975085"/>
              <a:ext cx="255615" cy="254967"/>
              <a:chOff x="6184139" y="1220827"/>
              <a:chExt cx="451696" cy="450552"/>
            </a:xfrm>
          </p:grpSpPr>
          <p:sp>
            <p:nvSpPr>
              <p:cNvPr id="375" name="Google Shape;375;p28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rect b="b" l="l" r="r" t="t"/>
                <a:pathLst>
                  <a:path extrusionOk="0" h="2875" w="247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28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rect b="b" l="l" r="r" t="t"/>
                <a:pathLst>
                  <a:path extrusionOk="0" h="9307" w="9473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28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rect b="b" l="l" r="r" t="t"/>
                <a:pathLst>
                  <a:path extrusionOk="0" h="371" w="399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8" name="Google Shape;378;p28"/>
            <p:cNvGrpSpPr/>
            <p:nvPr/>
          </p:nvGrpSpPr>
          <p:grpSpPr>
            <a:xfrm>
              <a:off x="723837" y="1482615"/>
              <a:ext cx="267223" cy="233165"/>
              <a:chOff x="6908262" y="1240186"/>
              <a:chExt cx="472209" cy="412024"/>
            </a:xfrm>
          </p:grpSpPr>
          <p:sp>
            <p:nvSpPr>
              <p:cNvPr id="379" name="Google Shape;379;p28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rect b="b" l="l" r="r" t="t"/>
                <a:pathLst>
                  <a:path extrusionOk="0" h="376" w="161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28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rect b="b" l="l" r="r" t="t"/>
                <a:pathLst>
                  <a:path extrusionOk="0" h="3347" w="2857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28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rect b="b" l="l" r="r" t="t"/>
                <a:pathLst>
                  <a:path extrusionOk="0" h="8641" w="5243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28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rect b="b" l="l" r="r" t="t"/>
                <a:pathLst>
                  <a:path extrusionOk="0" h="2047" w="875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28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rect b="b" l="l" r="r" t="t"/>
                <a:pathLst>
                  <a:path extrusionOk="0" h="3326" w="1221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28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rect b="b" l="l" r="r" t="t"/>
                <a:pathLst>
                  <a:path extrusionOk="0" h="2047" w="875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28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rect b="b" l="l" r="r" t="t"/>
                <a:pathLst>
                  <a:path extrusionOk="0" h="3323" w="1208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28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rect b="b" l="l" r="r" t="t"/>
                <a:pathLst>
                  <a:path extrusionOk="0" h="373" w="409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87" name="Google Shape;387;p28"/>
            <p:cNvCxnSpPr/>
            <p:nvPr/>
          </p:nvCxnSpPr>
          <p:spPr>
            <a:xfrm>
              <a:off x="729625" y="1355100"/>
              <a:ext cx="255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8" name="Google Shape;388;p28"/>
            <p:cNvCxnSpPr/>
            <p:nvPr/>
          </p:nvCxnSpPr>
          <p:spPr>
            <a:xfrm>
              <a:off x="729625" y="1845525"/>
              <a:ext cx="255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89" name="Google Shape;389;p28"/>
          <p:cNvSpPr/>
          <p:nvPr/>
        </p:nvSpPr>
        <p:spPr>
          <a:xfrm>
            <a:off x="1484848" y="1553691"/>
            <a:ext cx="1021200" cy="1021500"/>
          </a:xfrm>
          <a:prstGeom prst="rect">
            <a:avLst/>
          </a:prstGeom>
          <a:gradFill>
            <a:gsLst>
              <a:gs pos="0">
                <a:schemeClr val="dk2"/>
              </a:gs>
              <a:gs pos="2000">
                <a:schemeClr val="dk2"/>
              </a:gs>
              <a:gs pos="50000">
                <a:schemeClr val="dk1"/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8"/>
          <p:cNvSpPr/>
          <p:nvPr/>
        </p:nvSpPr>
        <p:spPr>
          <a:xfrm>
            <a:off x="2776873" y="1553691"/>
            <a:ext cx="1021200" cy="1021500"/>
          </a:xfrm>
          <a:prstGeom prst="rect">
            <a:avLst/>
          </a:prstGeom>
          <a:gradFill>
            <a:gsLst>
              <a:gs pos="0">
                <a:schemeClr val="dk2"/>
              </a:gs>
              <a:gs pos="2000">
                <a:schemeClr val="dk2"/>
              </a:gs>
              <a:gs pos="50000">
                <a:schemeClr val="dk1"/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8"/>
          <p:cNvSpPr/>
          <p:nvPr/>
        </p:nvSpPr>
        <p:spPr>
          <a:xfrm>
            <a:off x="1484848" y="2804973"/>
            <a:ext cx="1021200" cy="1021500"/>
          </a:xfrm>
          <a:prstGeom prst="rect">
            <a:avLst/>
          </a:prstGeom>
          <a:gradFill>
            <a:gsLst>
              <a:gs pos="0">
                <a:schemeClr val="dk2"/>
              </a:gs>
              <a:gs pos="2000">
                <a:schemeClr val="dk2"/>
              </a:gs>
              <a:gs pos="50000">
                <a:schemeClr val="dk1"/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8"/>
          <p:cNvSpPr/>
          <p:nvPr/>
        </p:nvSpPr>
        <p:spPr>
          <a:xfrm>
            <a:off x="2776873" y="2804973"/>
            <a:ext cx="1021200" cy="1021500"/>
          </a:xfrm>
          <a:prstGeom prst="rect">
            <a:avLst/>
          </a:prstGeom>
          <a:gradFill>
            <a:gsLst>
              <a:gs pos="0">
                <a:schemeClr val="dk2"/>
              </a:gs>
              <a:gs pos="2000">
                <a:schemeClr val="dk2"/>
              </a:gs>
              <a:gs pos="50000">
                <a:schemeClr val="dk1"/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3" name="Google Shape;393;p28"/>
          <p:cNvGrpSpPr/>
          <p:nvPr/>
        </p:nvGrpSpPr>
        <p:grpSpPr>
          <a:xfrm>
            <a:off x="3110946" y="3110579"/>
            <a:ext cx="353053" cy="410263"/>
            <a:chOff x="7684599" y="4152413"/>
            <a:chExt cx="388183" cy="451086"/>
          </a:xfrm>
        </p:grpSpPr>
        <p:sp>
          <p:nvSpPr>
            <p:cNvPr id="394" name="Google Shape;394;p28"/>
            <p:cNvSpPr/>
            <p:nvPr/>
          </p:nvSpPr>
          <p:spPr>
            <a:xfrm>
              <a:off x="7684599" y="4152413"/>
              <a:ext cx="388183" cy="451029"/>
            </a:xfrm>
            <a:custGeom>
              <a:rect b="b" l="l" r="r" t="t"/>
              <a:pathLst>
                <a:path extrusionOk="0" h="9459" w="8141">
                  <a:moveTo>
                    <a:pt x="2122" y="361"/>
                  </a:moveTo>
                  <a:lnTo>
                    <a:pt x="2192" y="472"/>
                  </a:lnTo>
                  <a:cubicBezTo>
                    <a:pt x="2260" y="570"/>
                    <a:pt x="2371" y="611"/>
                    <a:pt x="2482" y="611"/>
                  </a:cubicBezTo>
                  <a:lnTo>
                    <a:pt x="3467" y="611"/>
                  </a:lnTo>
                  <a:lnTo>
                    <a:pt x="3467" y="1665"/>
                  </a:lnTo>
                  <a:lnTo>
                    <a:pt x="1692" y="1665"/>
                  </a:lnTo>
                  <a:lnTo>
                    <a:pt x="1692" y="361"/>
                  </a:lnTo>
                  <a:close/>
                  <a:moveTo>
                    <a:pt x="5132" y="361"/>
                  </a:moveTo>
                  <a:lnTo>
                    <a:pt x="5215" y="472"/>
                  </a:lnTo>
                  <a:cubicBezTo>
                    <a:pt x="5284" y="570"/>
                    <a:pt x="5395" y="611"/>
                    <a:pt x="5506" y="611"/>
                  </a:cubicBezTo>
                  <a:lnTo>
                    <a:pt x="6476" y="611"/>
                  </a:lnTo>
                  <a:lnTo>
                    <a:pt x="6476" y="1665"/>
                  </a:lnTo>
                  <a:lnTo>
                    <a:pt x="4701" y="1665"/>
                  </a:lnTo>
                  <a:lnTo>
                    <a:pt x="4701" y="361"/>
                  </a:lnTo>
                  <a:close/>
                  <a:moveTo>
                    <a:pt x="2580" y="2123"/>
                  </a:moveTo>
                  <a:lnTo>
                    <a:pt x="3051" y="2622"/>
                  </a:lnTo>
                  <a:lnTo>
                    <a:pt x="2982" y="2622"/>
                  </a:lnTo>
                  <a:cubicBezTo>
                    <a:pt x="2871" y="2622"/>
                    <a:pt x="2787" y="2706"/>
                    <a:pt x="2787" y="2816"/>
                  </a:cubicBezTo>
                  <a:lnTo>
                    <a:pt x="2787" y="4189"/>
                  </a:lnTo>
                  <a:lnTo>
                    <a:pt x="2371" y="4189"/>
                  </a:lnTo>
                  <a:lnTo>
                    <a:pt x="2371" y="2816"/>
                  </a:lnTo>
                  <a:cubicBezTo>
                    <a:pt x="2371" y="2706"/>
                    <a:pt x="2288" y="2622"/>
                    <a:pt x="2177" y="2622"/>
                  </a:cubicBezTo>
                  <a:lnTo>
                    <a:pt x="2108" y="2622"/>
                  </a:lnTo>
                  <a:lnTo>
                    <a:pt x="2580" y="2123"/>
                  </a:lnTo>
                  <a:close/>
                  <a:moveTo>
                    <a:pt x="5006" y="3773"/>
                  </a:moveTo>
                  <a:lnTo>
                    <a:pt x="5006" y="4189"/>
                  </a:lnTo>
                  <a:lnTo>
                    <a:pt x="3162" y="4189"/>
                  </a:lnTo>
                  <a:lnTo>
                    <a:pt x="3162" y="3773"/>
                  </a:lnTo>
                  <a:close/>
                  <a:moveTo>
                    <a:pt x="5589" y="2136"/>
                  </a:moveTo>
                  <a:lnTo>
                    <a:pt x="6060" y="2636"/>
                  </a:lnTo>
                  <a:lnTo>
                    <a:pt x="5991" y="2636"/>
                  </a:lnTo>
                  <a:cubicBezTo>
                    <a:pt x="5894" y="2636"/>
                    <a:pt x="5811" y="2719"/>
                    <a:pt x="5811" y="2830"/>
                  </a:cubicBezTo>
                  <a:lnTo>
                    <a:pt x="5811" y="4189"/>
                  </a:lnTo>
                  <a:lnTo>
                    <a:pt x="5381" y="4189"/>
                  </a:lnTo>
                  <a:lnTo>
                    <a:pt x="5381" y="2830"/>
                  </a:lnTo>
                  <a:cubicBezTo>
                    <a:pt x="5381" y="2719"/>
                    <a:pt x="5298" y="2636"/>
                    <a:pt x="5200" y="2636"/>
                  </a:cubicBezTo>
                  <a:lnTo>
                    <a:pt x="5117" y="2636"/>
                  </a:lnTo>
                  <a:lnTo>
                    <a:pt x="5589" y="2136"/>
                  </a:lnTo>
                  <a:close/>
                  <a:moveTo>
                    <a:pt x="6393" y="4564"/>
                  </a:moveTo>
                  <a:lnTo>
                    <a:pt x="6393" y="7489"/>
                  </a:lnTo>
                  <a:lnTo>
                    <a:pt x="1748" y="7489"/>
                  </a:lnTo>
                  <a:lnTo>
                    <a:pt x="1748" y="4564"/>
                  </a:lnTo>
                  <a:close/>
                  <a:moveTo>
                    <a:pt x="6892" y="3773"/>
                  </a:moveTo>
                  <a:cubicBezTo>
                    <a:pt x="7059" y="3773"/>
                    <a:pt x="7197" y="3912"/>
                    <a:pt x="7197" y="4078"/>
                  </a:cubicBezTo>
                  <a:lnTo>
                    <a:pt x="7197" y="7933"/>
                  </a:lnTo>
                  <a:cubicBezTo>
                    <a:pt x="7197" y="8100"/>
                    <a:pt x="7059" y="8238"/>
                    <a:pt x="6892" y="8238"/>
                  </a:cubicBezTo>
                  <a:lnTo>
                    <a:pt x="1249" y="8238"/>
                  </a:lnTo>
                  <a:cubicBezTo>
                    <a:pt x="1082" y="8238"/>
                    <a:pt x="944" y="8100"/>
                    <a:pt x="944" y="7933"/>
                  </a:cubicBezTo>
                  <a:lnTo>
                    <a:pt x="944" y="4078"/>
                  </a:lnTo>
                  <a:cubicBezTo>
                    <a:pt x="944" y="3912"/>
                    <a:pt x="1082" y="3773"/>
                    <a:pt x="1249" y="3773"/>
                  </a:cubicBezTo>
                  <a:lnTo>
                    <a:pt x="1997" y="3773"/>
                  </a:lnTo>
                  <a:lnTo>
                    <a:pt x="1997" y="4189"/>
                  </a:lnTo>
                  <a:lnTo>
                    <a:pt x="1567" y="4189"/>
                  </a:lnTo>
                  <a:cubicBezTo>
                    <a:pt x="1456" y="4189"/>
                    <a:pt x="1373" y="4272"/>
                    <a:pt x="1373" y="4370"/>
                  </a:cubicBezTo>
                  <a:lnTo>
                    <a:pt x="1373" y="7670"/>
                  </a:lnTo>
                  <a:cubicBezTo>
                    <a:pt x="1373" y="7781"/>
                    <a:pt x="1456" y="7864"/>
                    <a:pt x="1567" y="7864"/>
                  </a:cubicBezTo>
                  <a:lnTo>
                    <a:pt x="6587" y="7864"/>
                  </a:lnTo>
                  <a:cubicBezTo>
                    <a:pt x="6685" y="7864"/>
                    <a:pt x="6768" y="7781"/>
                    <a:pt x="6768" y="7670"/>
                  </a:cubicBezTo>
                  <a:lnTo>
                    <a:pt x="6768" y="4370"/>
                  </a:lnTo>
                  <a:cubicBezTo>
                    <a:pt x="6768" y="4272"/>
                    <a:pt x="6685" y="4189"/>
                    <a:pt x="6587" y="4189"/>
                  </a:cubicBezTo>
                  <a:lnTo>
                    <a:pt x="6186" y="4189"/>
                  </a:lnTo>
                  <a:lnTo>
                    <a:pt x="6186" y="3773"/>
                  </a:lnTo>
                  <a:close/>
                  <a:moveTo>
                    <a:pt x="1678" y="1"/>
                  </a:moveTo>
                  <a:cubicBezTo>
                    <a:pt x="1484" y="1"/>
                    <a:pt x="1317" y="154"/>
                    <a:pt x="1317" y="348"/>
                  </a:cubicBezTo>
                  <a:lnTo>
                    <a:pt x="1317" y="1679"/>
                  </a:lnTo>
                  <a:cubicBezTo>
                    <a:pt x="1317" y="1873"/>
                    <a:pt x="1484" y="2040"/>
                    <a:pt x="1678" y="2040"/>
                  </a:cubicBezTo>
                  <a:lnTo>
                    <a:pt x="2149" y="2040"/>
                  </a:lnTo>
                  <a:lnTo>
                    <a:pt x="1539" y="2691"/>
                  </a:lnTo>
                  <a:cubicBezTo>
                    <a:pt x="1498" y="2733"/>
                    <a:pt x="1484" y="2816"/>
                    <a:pt x="1512" y="2885"/>
                  </a:cubicBezTo>
                  <a:cubicBezTo>
                    <a:pt x="1539" y="2955"/>
                    <a:pt x="1609" y="2996"/>
                    <a:pt x="1678" y="2996"/>
                  </a:cubicBezTo>
                  <a:lnTo>
                    <a:pt x="1997" y="2996"/>
                  </a:lnTo>
                  <a:lnTo>
                    <a:pt x="1997" y="3399"/>
                  </a:lnTo>
                  <a:lnTo>
                    <a:pt x="1249" y="3399"/>
                  </a:lnTo>
                  <a:cubicBezTo>
                    <a:pt x="874" y="3399"/>
                    <a:pt x="583" y="3704"/>
                    <a:pt x="583" y="4078"/>
                  </a:cubicBezTo>
                  <a:lnTo>
                    <a:pt x="583" y="7933"/>
                  </a:lnTo>
                  <a:cubicBezTo>
                    <a:pt x="583" y="8044"/>
                    <a:pt x="596" y="8142"/>
                    <a:pt x="652" y="8238"/>
                  </a:cubicBezTo>
                  <a:lnTo>
                    <a:pt x="180" y="8238"/>
                  </a:lnTo>
                  <a:cubicBezTo>
                    <a:pt x="84" y="8238"/>
                    <a:pt x="1" y="8322"/>
                    <a:pt x="1" y="8419"/>
                  </a:cubicBezTo>
                  <a:lnTo>
                    <a:pt x="1" y="8849"/>
                  </a:lnTo>
                  <a:cubicBezTo>
                    <a:pt x="1" y="9181"/>
                    <a:pt x="278" y="9459"/>
                    <a:pt x="611" y="9459"/>
                  </a:cubicBezTo>
                  <a:lnTo>
                    <a:pt x="3120" y="9459"/>
                  </a:lnTo>
                  <a:cubicBezTo>
                    <a:pt x="3218" y="9459"/>
                    <a:pt x="3301" y="9376"/>
                    <a:pt x="3301" y="9279"/>
                  </a:cubicBezTo>
                  <a:cubicBezTo>
                    <a:pt x="3301" y="9181"/>
                    <a:pt x="3218" y="9098"/>
                    <a:pt x="3120" y="9098"/>
                  </a:cubicBezTo>
                  <a:lnTo>
                    <a:pt x="611" y="9098"/>
                  </a:lnTo>
                  <a:cubicBezTo>
                    <a:pt x="472" y="9098"/>
                    <a:pt x="374" y="8987"/>
                    <a:pt x="374" y="8849"/>
                  </a:cubicBezTo>
                  <a:lnTo>
                    <a:pt x="374" y="8613"/>
                  </a:lnTo>
                  <a:lnTo>
                    <a:pt x="7780" y="8613"/>
                  </a:lnTo>
                  <a:lnTo>
                    <a:pt x="7780" y="8849"/>
                  </a:lnTo>
                  <a:cubicBezTo>
                    <a:pt x="7780" y="8987"/>
                    <a:pt x="7669" y="9098"/>
                    <a:pt x="7530" y="9098"/>
                  </a:cubicBezTo>
                  <a:lnTo>
                    <a:pt x="4784" y="9098"/>
                  </a:lnTo>
                  <a:cubicBezTo>
                    <a:pt x="4688" y="9098"/>
                    <a:pt x="4605" y="9181"/>
                    <a:pt x="4605" y="9279"/>
                  </a:cubicBezTo>
                  <a:cubicBezTo>
                    <a:pt x="4605" y="9376"/>
                    <a:pt x="4688" y="9459"/>
                    <a:pt x="4784" y="9459"/>
                  </a:cubicBezTo>
                  <a:lnTo>
                    <a:pt x="7530" y="9459"/>
                  </a:lnTo>
                  <a:cubicBezTo>
                    <a:pt x="7863" y="9459"/>
                    <a:pt x="8140" y="9181"/>
                    <a:pt x="8140" y="8849"/>
                  </a:cubicBezTo>
                  <a:lnTo>
                    <a:pt x="8140" y="8419"/>
                  </a:lnTo>
                  <a:cubicBezTo>
                    <a:pt x="8140" y="8322"/>
                    <a:pt x="8057" y="8238"/>
                    <a:pt x="7961" y="8238"/>
                  </a:cubicBezTo>
                  <a:lnTo>
                    <a:pt x="7489" y="8238"/>
                  </a:lnTo>
                  <a:cubicBezTo>
                    <a:pt x="7545" y="8142"/>
                    <a:pt x="7572" y="8044"/>
                    <a:pt x="7572" y="7933"/>
                  </a:cubicBezTo>
                  <a:lnTo>
                    <a:pt x="7572" y="4078"/>
                  </a:lnTo>
                  <a:cubicBezTo>
                    <a:pt x="7572" y="3704"/>
                    <a:pt x="7267" y="3399"/>
                    <a:pt x="6892" y="3399"/>
                  </a:cubicBezTo>
                  <a:lnTo>
                    <a:pt x="6186" y="3399"/>
                  </a:lnTo>
                  <a:lnTo>
                    <a:pt x="6186" y="3011"/>
                  </a:lnTo>
                  <a:lnTo>
                    <a:pt x="6491" y="3011"/>
                  </a:lnTo>
                  <a:cubicBezTo>
                    <a:pt x="6559" y="3011"/>
                    <a:pt x="6629" y="2968"/>
                    <a:pt x="6657" y="2900"/>
                  </a:cubicBezTo>
                  <a:cubicBezTo>
                    <a:pt x="6685" y="2830"/>
                    <a:pt x="6685" y="2761"/>
                    <a:pt x="6629" y="2706"/>
                  </a:cubicBezTo>
                  <a:lnTo>
                    <a:pt x="6005" y="2040"/>
                  </a:lnTo>
                  <a:lnTo>
                    <a:pt x="6491" y="2040"/>
                  </a:lnTo>
                  <a:cubicBezTo>
                    <a:pt x="6698" y="2040"/>
                    <a:pt x="6851" y="1873"/>
                    <a:pt x="6851" y="1679"/>
                  </a:cubicBezTo>
                  <a:lnTo>
                    <a:pt x="6851" y="598"/>
                  </a:lnTo>
                  <a:cubicBezTo>
                    <a:pt x="6851" y="403"/>
                    <a:pt x="6698" y="250"/>
                    <a:pt x="6491" y="250"/>
                  </a:cubicBezTo>
                  <a:lnTo>
                    <a:pt x="5506" y="250"/>
                  </a:lnTo>
                  <a:lnTo>
                    <a:pt x="5422" y="139"/>
                  </a:lnTo>
                  <a:cubicBezTo>
                    <a:pt x="5367" y="43"/>
                    <a:pt x="5256" y="1"/>
                    <a:pt x="5145" y="1"/>
                  </a:cubicBezTo>
                  <a:lnTo>
                    <a:pt x="4688" y="1"/>
                  </a:lnTo>
                  <a:cubicBezTo>
                    <a:pt x="4494" y="1"/>
                    <a:pt x="4341" y="154"/>
                    <a:pt x="4341" y="348"/>
                  </a:cubicBezTo>
                  <a:lnTo>
                    <a:pt x="4341" y="1679"/>
                  </a:lnTo>
                  <a:cubicBezTo>
                    <a:pt x="4341" y="1873"/>
                    <a:pt x="4494" y="2040"/>
                    <a:pt x="4688" y="2040"/>
                  </a:cubicBezTo>
                  <a:lnTo>
                    <a:pt x="5187" y="2040"/>
                  </a:lnTo>
                  <a:lnTo>
                    <a:pt x="4563" y="2706"/>
                  </a:lnTo>
                  <a:cubicBezTo>
                    <a:pt x="4507" y="2761"/>
                    <a:pt x="4494" y="2830"/>
                    <a:pt x="4521" y="2900"/>
                  </a:cubicBezTo>
                  <a:cubicBezTo>
                    <a:pt x="4563" y="2968"/>
                    <a:pt x="4618" y="3011"/>
                    <a:pt x="4701" y="3011"/>
                  </a:cubicBezTo>
                  <a:lnTo>
                    <a:pt x="5006" y="3011"/>
                  </a:lnTo>
                  <a:lnTo>
                    <a:pt x="5006" y="3399"/>
                  </a:lnTo>
                  <a:lnTo>
                    <a:pt x="3162" y="3399"/>
                  </a:lnTo>
                  <a:lnTo>
                    <a:pt x="3162" y="2996"/>
                  </a:lnTo>
                  <a:lnTo>
                    <a:pt x="3481" y="2996"/>
                  </a:lnTo>
                  <a:cubicBezTo>
                    <a:pt x="3551" y="2996"/>
                    <a:pt x="3619" y="2955"/>
                    <a:pt x="3647" y="2885"/>
                  </a:cubicBezTo>
                  <a:cubicBezTo>
                    <a:pt x="3675" y="2816"/>
                    <a:pt x="3662" y="2733"/>
                    <a:pt x="3606" y="2691"/>
                  </a:cubicBezTo>
                  <a:lnTo>
                    <a:pt x="2996" y="2040"/>
                  </a:lnTo>
                  <a:lnTo>
                    <a:pt x="3481" y="2040"/>
                  </a:lnTo>
                  <a:cubicBezTo>
                    <a:pt x="3675" y="2040"/>
                    <a:pt x="3828" y="1873"/>
                    <a:pt x="3828" y="1679"/>
                  </a:cubicBezTo>
                  <a:lnTo>
                    <a:pt x="3828" y="598"/>
                  </a:lnTo>
                  <a:cubicBezTo>
                    <a:pt x="3828" y="403"/>
                    <a:pt x="3675" y="250"/>
                    <a:pt x="3481" y="250"/>
                  </a:cubicBezTo>
                  <a:lnTo>
                    <a:pt x="2482" y="250"/>
                  </a:lnTo>
                  <a:lnTo>
                    <a:pt x="2414" y="139"/>
                  </a:lnTo>
                  <a:cubicBezTo>
                    <a:pt x="2344" y="43"/>
                    <a:pt x="2233" y="1"/>
                    <a:pt x="21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7834659" y="4383059"/>
              <a:ext cx="96605" cy="111339"/>
            </a:xfrm>
            <a:custGeom>
              <a:rect b="b" l="l" r="r" t="t"/>
              <a:pathLst>
                <a:path extrusionOk="0" h="2335" w="2026">
                  <a:moveTo>
                    <a:pt x="764" y="1613"/>
                  </a:moveTo>
                  <a:cubicBezTo>
                    <a:pt x="861" y="1613"/>
                    <a:pt x="944" y="1682"/>
                    <a:pt x="944" y="1779"/>
                  </a:cubicBezTo>
                  <a:lnTo>
                    <a:pt x="944" y="1793"/>
                  </a:lnTo>
                  <a:cubicBezTo>
                    <a:pt x="944" y="1890"/>
                    <a:pt x="861" y="1973"/>
                    <a:pt x="764" y="1973"/>
                  </a:cubicBezTo>
                  <a:lnTo>
                    <a:pt x="542" y="1973"/>
                  </a:lnTo>
                  <a:cubicBezTo>
                    <a:pt x="445" y="1973"/>
                    <a:pt x="376" y="1890"/>
                    <a:pt x="376" y="1793"/>
                  </a:cubicBezTo>
                  <a:lnTo>
                    <a:pt x="376" y="1779"/>
                  </a:lnTo>
                  <a:cubicBezTo>
                    <a:pt x="376" y="1682"/>
                    <a:pt x="445" y="1613"/>
                    <a:pt x="542" y="1613"/>
                  </a:cubicBezTo>
                  <a:close/>
                  <a:moveTo>
                    <a:pt x="1111" y="1"/>
                  </a:moveTo>
                  <a:cubicBezTo>
                    <a:pt x="1097" y="1"/>
                    <a:pt x="1083" y="2"/>
                    <a:pt x="1069" y="4"/>
                  </a:cubicBezTo>
                  <a:cubicBezTo>
                    <a:pt x="999" y="32"/>
                    <a:pt x="944" y="101"/>
                    <a:pt x="944" y="184"/>
                  </a:cubicBezTo>
                  <a:lnTo>
                    <a:pt x="944" y="1266"/>
                  </a:lnTo>
                  <a:cubicBezTo>
                    <a:pt x="889" y="1252"/>
                    <a:pt x="820" y="1238"/>
                    <a:pt x="764" y="1238"/>
                  </a:cubicBezTo>
                  <a:lnTo>
                    <a:pt x="542" y="1238"/>
                  </a:lnTo>
                  <a:cubicBezTo>
                    <a:pt x="251" y="1238"/>
                    <a:pt x="1" y="1474"/>
                    <a:pt x="1" y="1779"/>
                  </a:cubicBezTo>
                  <a:lnTo>
                    <a:pt x="1" y="1793"/>
                  </a:lnTo>
                  <a:cubicBezTo>
                    <a:pt x="1" y="2098"/>
                    <a:pt x="251" y="2334"/>
                    <a:pt x="542" y="2334"/>
                  </a:cubicBezTo>
                  <a:lnTo>
                    <a:pt x="764" y="2334"/>
                  </a:lnTo>
                  <a:cubicBezTo>
                    <a:pt x="1069" y="2334"/>
                    <a:pt x="1305" y="2098"/>
                    <a:pt x="1305" y="1793"/>
                  </a:cubicBezTo>
                  <a:lnTo>
                    <a:pt x="1305" y="1779"/>
                  </a:lnTo>
                  <a:lnTo>
                    <a:pt x="1305" y="572"/>
                  </a:lnTo>
                  <a:cubicBezTo>
                    <a:pt x="1347" y="600"/>
                    <a:pt x="1388" y="614"/>
                    <a:pt x="1443" y="628"/>
                  </a:cubicBezTo>
                  <a:cubicBezTo>
                    <a:pt x="1596" y="670"/>
                    <a:pt x="1624" y="781"/>
                    <a:pt x="1637" y="794"/>
                  </a:cubicBezTo>
                  <a:lnTo>
                    <a:pt x="1637" y="809"/>
                  </a:lnTo>
                  <a:cubicBezTo>
                    <a:pt x="1660" y="888"/>
                    <a:pt x="1740" y="940"/>
                    <a:pt x="1822" y="940"/>
                  </a:cubicBezTo>
                  <a:cubicBezTo>
                    <a:pt x="1839" y="940"/>
                    <a:pt x="1857" y="938"/>
                    <a:pt x="1874" y="933"/>
                  </a:cubicBezTo>
                  <a:cubicBezTo>
                    <a:pt x="1970" y="892"/>
                    <a:pt x="2026" y="794"/>
                    <a:pt x="1985" y="698"/>
                  </a:cubicBezTo>
                  <a:lnTo>
                    <a:pt x="1985" y="683"/>
                  </a:lnTo>
                  <a:cubicBezTo>
                    <a:pt x="1985" y="670"/>
                    <a:pt x="1957" y="600"/>
                    <a:pt x="1901" y="517"/>
                  </a:cubicBezTo>
                  <a:cubicBezTo>
                    <a:pt x="1804" y="406"/>
                    <a:pt x="1693" y="323"/>
                    <a:pt x="1541" y="282"/>
                  </a:cubicBezTo>
                  <a:cubicBezTo>
                    <a:pt x="1374" y="226"/>
                    <a:pt x="1291" y="115"/>
                    <a:pt x="1277" y="101"/>
                  </a:cubicBezTo>
                  <a:cubicBezTo>
                    <a:pt x="1243" y="31"/>
                    <a:pt x="1179" y="1"/>
                    <a:pt x="11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7863126" y="4585952"/>
              <a:ext cx="20551" cy="17547"/>
            </a:xfrm>
            <a:custGeom>
              <a:rect b="b" l="l" r="r" t="t"/>
              <a:pathLst>
                <a:path extrusionOk="0" h="368" w="431">
                  <a:moveTo>
                    <a:pt x="224" y="1"/>
                  </a:moveTo>
                  <a:cubicBezTo>
                    <a:pt x="185" y="1"/>
                    <a:pt x="145" y="12"/>
                    <a:pt x="112" y="34"/>
                  </a:cubicBezTo>
                  <a:cubicBezTo>
                    <a:pt x="29" y="89"/>
                    <a:pt x="1" y="200"/>
                    <a:pt x="56" y="284"/>
                  </a:cubicBezTo>
                  <a:cubicBezTo>
                    <a:pt x="101" y="337"/>
                    <a:pt x="163" y="368"/>
                    <a:pt x="223" y="368"/>
                  </a:cubicBezTo>
                  <a:cubicBezTo>
                    <a:pt x="257" y="368"/>
                    <a:pt x="290" y="359"/>
                    <a:pt x="319" y="339"/>
                  </a:cubicBezTo>
                  <a:cubicBezTo>
                    <a:pt x="402" y="284"/>
                    <a:pt x="430" y="159"/>
                    <a:pt x="375" y="76"/>
                  </a:cubicBezTo>
                  <a:cubicBezTo>
                    <a:pt x="341" y="26"/>
                    <a:pt x="283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" name="Google Shape;397;p28"/>
          <p:cNvGrpSpPr/>
          <p:nvPr/>
        </p:nvGrpSpPr>
        <p:grpSpPr>
          <a:xfrm>
            <a:off x="1790035" y="3184379"/>
            <a:ext cx="410826" cy="262675"/>
            <a:chOff x="7652841" y="3500626"/>
            <a:chExt cx="451706" cy="288813"/>
          </a:xfrm>
        </p:grpSpPr>
        <p:sp>
          <p:nvSpPr>
            <p:cNvPr id="398" name="Google Shape;398;p28"/>
            <p:cNvSpPr/>
            <p:nvPr/>
          </p:nvSpPr>
          <p:spPr>
            <a:xfrm>
              <a:off x="7727561" y="3500626"/>
              <a:ext cx="299637" cy="288813"/>
            </a:xfrm>
            <a:custGeom>
              <a:rect b="b" l="l" r="r" t="t"/>
              <a:pathLst>
                <a:path extrusionOk="0" h="6057" w="6284">
                  <a:moveTo>
                    <a:pt x="4397" y="426"/>
                  </a:moveTo>
                  <a:lnTo>
                    <a:pt x="4397" y="939"/>
                  </a:lnTo>
                  <a:lnTo>
                    <a:pt x="2885" y="1397"/>
                  </a:lnTo>
                  <a:lnTo>
                    <a:pt x="2885" y="870"/>
                  </a:lnTo>
                  <a:lnTo>
                    <a:pt x="4397" y="426"/>
                  </a:lnTo>
                  <a:close/>
                  <a:moveTo>
                    <a:pt x="4105" y="2548"/>
                  </a:moveTo>
                  <a:cubicBezTo>
                    <a:pt x="4272" y="2548"/>
                    <a:pt x="4397" y="2686"/>
                    <a:pt x="4397" y="2839"/>
                  </a:cubicBezTo>
                  <a:cubicBezTo>
                    <a:pt x="4397" y="3006"/>
                    <a:pt x="4272" y="3130"/>
                    <a:pt x="4105" y="3130"/>
                  </a:cubicBezTo>
                  <a:lnTo>
                    <a:pt x="3842" y="3130"/>
                  </a:lnTo>
                  <a:cubicBezTo>
                    <a:pt x="3689" y="3130"/>
                    <a:pt x="3551" y="3006"/>
                    <a:pt x="3551" y="2839"/>
                  </a:cubicBezTo>
                  <a:cubicBezTo>
                    <a:pt x="3551" y="2686"/>
                    <a:pt x="3689" y="2548"/>
                    <a:pt x="3842" y="2548"/>
                  </a:cubicBezTo>
                  <a:close/>
                  <a:moveTo>
                    <a:pt x="2234" y="2936"/>
                  </a:moveTo>
                  <a:cubicBezTo>
                    <a:pt x="2386" y="2936"/>
                    <a:pt x="2524" y="3061"/>
                    <a:pt x="2524" y="3228"/>
                  </a:cubicBezTo>
                  <a:cubicBezTo>
                    <a:pt x="2524" y="3380"/>
                    <a:pt x="2386" y="3518"/>
                    <a:pt x="2234" y="3518"/>
                  </a:cubicBezTo>
                  <a:lnTo>
                    <a:pt x="1970" y="3518"/>
                  </a:lnTo>
                  <a:cubicBezTo>
                    <a:pt x="1803" y="3518"/>
                    <a:pt x="1665" y="3380"/>
                    <a:pt x="1665" y="3228"/>
                  </a:cubicBezTo>
                  <a:cubicBezTo>
                    <a:pt x="1665" y="3061"/>
                    <a:pt x="1803" y="2936"/>
                    <a:pt x="1970" y="2936"/>
                  </a:cubicBezTo>
                  <a:close/>
                  <a:moveTo>
                    <a:pt x="4590" y="0"/>
                  </a:moveTo>
                  <a:cubicBezTo>
                    <a:pt x="4572" y="0"/>
                    <a:pt x="4554" y="4"/>
                    <a:pt x="4536" y="10"/>
                  </a:cubicBezTo>
                  <a:lnTo>
                    <a:pt x="2650" y="551"/>
                  </a:lnTo>
                  <a:cubicBezTo>
                    <a:pt x="2580" y="565"/>
                    <a:pt x="2524" y="648"/>
                    <a:pt x="2524" y="731"/>
                  </a:cubicBezTo>
                  <a:lnTo>
                    <a:pt x="2524" y="745"/>
                  </a:lnTo>
                  <a:cubicBezTo>
                    <a:pt x="2302" y="662"/>
                    <a:pt x="2081" y="620"/>
                    <a:pt x="1845" y="620"/>
                  </a:cubicBezTo>
                  <a:cubicBezTo>
                    <a:pt x="819" y="620"/>
                    <a:pt x="0" y="1438"/>
                    <a:pt x="0" y="2451"/>
                  </a:cubicBezTo>
                  <a:cubicBezTo>
                    <a:pt x="0" y="2978"/>
                    <a:pt x="222" y="3491"/>
                    <a:pt x="625" y="3838"/>
                  </a:cubicBezTo>
                  <a:lnTo>
                    <a:pt x="3010" y="6001"/>
                  </a:lnTo>
                  <a:cubicBezTo>
                    <a:pt x="3051" y="6029"/>
                    <a:pt x="3093" y="6057"/>
                    <a:pt x="3135" y="6057"/>
                  </a:cubicBezTo>
                  <a:cubicBezTo>
                    <a:pt x="3190" y="6057"/>
                    <a:pt x="3232" y="6029"/>
                    <a:pt x="3260" y="6001"/>
                  </a:cubicBezTo>
                  <a:lnTo>
                    <a:pt x="4009" y="5321"/>
                  </a:lnTo>
                  <a:cubicBezTo>
                    <a:pt x="4092" y="5266"/>
                    <a:pt x="4092" y="5141"/>
                    <a:pt x="4022" y="5072"/>
                  </a:cubicBezTo>
                  <a:cubicBezTo>
                    <a:pt x="3986" y="5028"/>
                    <a:pt x="3939" y="5007"/>
                    <a:pt x="3890" y="5007"/>
                  </a:cubicBezTo>
                  <a:cubicBezTo>
                    <a:pt x="3845" y="5007"/>
                    <a:pt x="3799" y="5025"/>
                    <a:pt x="3759" y="5058"/>
                  </a:cubicBezTo>
                  <a:lnTo>
                    <a:pt x="3135" y="5613"/>
                  </a:lnTo>
                  <a:lnTo>
                    <a:pt x="888" y="3574"/>
                  </a:lnTo>
                  <a:cubicBezTo>
                    <a:pt x="875" y="3574"/>
                    <a:pt x="875" y="3574"/>
                    <a:pt x="875" y="3561"/>
                  </a:cubicBezTo>
                  <a:cubicBezTo>
                    <a:pt x="555" y="3283"/>
                    <a:pt x="361" y="2880"/>
                    <a:pt x="361" y="2451"/>
                  </a:cubicBezTo>
                  <a:cubicBezTo>
                    <a:pt x="361" y="1647"/>
                    <a:pt x="1027" y="981"/>
                    <a:pt x="1845" y="981"/>
                  </a:cubicBezTo>
                  <a:cubicBezTo>
                    <a:pt x="2081" y="981"/>
                    <a:pt x="2317" y="1037"/>
                    <a:pt x="2524" y="1147"/>
                  </a:cubicBezTo>
                  <a:lnTo>
                    <a:pt x="2524" y="2631"/>
                  </a:lnTo>
                  <a:cubicBezTo>
                    <a:pt x="2428" y="2590"/>
                    <a:pt x="2330" y="2562"/>
                    <a:pt x="2234" y="2562"/>
                  </a:cubicBezTo>
                  <a:lnTo>
                    <a:pt x="1970" y="2562"/>
                  </a:lnTo>
                  <a:cubicBezTo>
                    <a:pt x="1596" y="2562"/>
                    <a:pt x="1304" y="2853"/>
                    <a:pt x="1304" y="3228"/>
                  </a:cubicBezTo>
                  <a:cubicBezTo>
                    <a:pt x="1304" y="3588"/>
                    <a:pt x="1596" y="3879"/>
                    <a:pt x="1970" y="3879"/>
                  </a:cubicBezTo>
                  <a:lnTo>
                    <a:pt x="2234" y="3879"/>
                  </a:lnTo>
                  <a:cubicBezTo>
                    <a:pt x="2594" y="3879"/>
                    <a:pt x="2885" y="3588"/>
                    <a:pt x="2885" y="3228"/>
                  </a:cubicBezTo>
                  <a:lnTo>
                    <a:pt x="2885" y="1771"/>
                  </a:lnTo>
                  <a:lnTo>
                    <a:pt x="4397" y="1327"/>
                  </a:lnTo>
                  <a:lnTo>
                    <a:pt x="4397" y="2243"/>
                  </a:lnTo>
                  <a:cubicBezTo>
                    <a:pt x="4314" y="2201"/>
                    <a:pt x="4216" y="2187"/>
                    <a:pt x="4105" y="2187"/>
                  </a:cubicBezTo>
                  <a:lnTo>
                    <a:pt x="3842" y="2187"/>
                  </a:lnTo>
                  <a:cubicBezTo>
                    <a:pt x="3482" y="2187"/>
                    <a:pt x="3190" y="2479"/>
                    <a:pt x="3190" y="2839"/>
                  </a:cubicBezTo>
                  <a:cubicBezTo>
                    <a:pt x="3190" y="3200"/>
                    <a:pt x="3482" y="3505"/>
                    <a:pt x="3842" y="3505"/>
                  </a:cubicBezTo>
                  <a:lnTo>
                    <a:pt x="4105" y="3505"/>
                  </a:lnTo>
                  <a:cubicBezTo>
                    <a:pt x="4480" y="3505"/>
                    <a:pt x="4771" y="3200"/>
                    <a:pt x="4771" y="2839"/>
                  </a:cubicBezTo>
                  <a:lnTo>
                    <a:pt x="4771" y="1022"/>
                  </a:lnTo>
                  <a:cubicBezTo>
                    <a:pt x="5063" y="1092"/>
                    <a:pt x="5326" y="1244"/>
                    <a:pt x="5520" y="1466"/>
                  </a:cubicBezTo>
                  <a:cubicBezTo>
                    <a:pt x="5769" y="1730"/>
                    <a:pt x="5908" y="2091"/>
                    <a:pt x="5908" y="2451"/>
                  </a:cubicBezTo>
                  <a:cubicBezTo>
                    <a:pt x="5908" y="2880"/>
                    <a:pt x="5728" y="3283"/>
                    <a:pt x="5409" y="3561"/>
                  </a:cubicBezTo>
                  <a:cubicBezTo>
                    <a:pt x="5409" y="3574"/>
                    <a:pt x="5396" y="3574"/>
                    <a:pt x="5396" y="3574"/>
                  </a:cubicBezTo>
                  <a:lnTo>
                    <a:pt x="4952" y="3977"/>
                  </a:lnTo>
                  <a:cubicBezTo>
                    <a:pt x="4882" y="4045"/>
                    <a:pt x="4882" y="4156"/>
                    <a:pt x="4937" y="4239"/>
                  </a:cubicBezTo>
                  <a:cubicBezTo>
                    <a:pt x="4976" y="4278"/>
                    <a:pt x="5031" y="4299"/>
                    <a:pt x="5084" y="4299"/>
                  </a:cubicBezTo>
                  <a:cubicBezTo>
                    <a:pt x="5127" y="4299"/>
                    <a:pt x="5170" y="4285"/>
                    <a:pt x="5201" y="4254"/>
                  </a:cubicBezTo>
                  <a:lnTo>
                    <a:pt x="5658" y="3838"/>
                  </a:lnTo>
                  <a:cubicBezTo>
                    <a:pt x="6061" y="3491"/>
                    <a:pt x="6283" y="2991"/>
                    <a:pt x="6283" y="2464"/>
                  </a:cubicBezTo>
                  <a:cubicBezTo>
                    <a:pt x="6283" y="1993"/>
                    <a:pt x="6102" y="1549"/>
                    <a:pt x="5797" y="1216"/>
                  </a:cubicBezTo>
                  <a:cubicBezTo>
                    <a:pt x="5520" y="911"/>
                    <a:pt x="5159" y="717"/>
                    <a:pt x="4771" y="648"/>
                  </a:cubicBezTo>
                  <a:lnTo>
                    <a:pt x="4771" y="190"/>
                  </a:lnTo>
                  <a:cubicBezTo>
                    <a:pt x="4771" y="86"/>
                    <a:pt x="4684" y="0"/>
                    <a:pt x="45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8038363" y="3565667"/>
              <a:ext cx="31757" cy="101993"/>
            </a:xfrm>
            <a:custGeom>
              <a:rect b="b" l="l" r="r" t="t"/>
              <a:pathLst>
                <a:path extrusionOk="0" h="2139" w="666">
                  <a:moveTo>
                    <a:pt x="205" y="0"/>
                  </a:moveTo>
                  <a:cubicBezTo>
                    <a:pt x="178" y="0"/>
                    <a:pt x="150" y="6"/>
                    <a:pt x="126" y="19"/>
                  </a:cubicBezTo>
                  <a:cubicBezTo>
                    <a:pt x="28" y="74"/>
                    <a:pt x="0" y="185"/>
                    <a:pt x="42" y="268"/>
                  </a:cubicBezTo>
                  <a:cubicBezTo>
                    <a:pt x="278" y="712"/>
                    <a:pt x="278" y="1433"/>
                    <a:pt x="42" y="1864"/>
                  </a:cubicBezTo>
                  <a:cubicBezTo>
                    <a:pt x="0" y="1960"/>
                    <a:pt x="28" y="2071"/>
                    <a:pt x="126" y="2113"/>
                  </a:cubicBezTo>
                  <a:cubicBezTo>
                    <a:pt x="152" y="2131"/>
                    <a:pt x="180" y="2138"/>
                    <a:pt x="209" y="2138"/>
                  </a:cubicBezTo>
                  <a:cubicBezTo>
                    <a:pt x="273" y="2138"/>
                    <a:pt x="337" y="2101"/>
                    <a:pt x="375" y="2043"/>
                  </a:cubicBezTo>
                  <a:cubicBezTo>
                    <a:pt x="666" y="1503"/>
                    <a:pt x="666" y="643"/>
                    <a:pt x="375" y="102"/>
                  </a:cubicBezTo>
                  <a:cubicBezTo>
                    <a:pt x="336" y="34"/>
                    <a:pt x="270" y="0"/>
                    <a:pt x="2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8068785" y="3533576"/>
              <a:ext cx="35762" cy="166460"/>
            </a:xfrm>
            <a:custGeom>
              <a:rect b="b" l="l" r="r" t="t"/>
              <a:pathLst>
                <a:path extrusionOk="0" h="3491" w="750">
                  <a:moveTo>
                    <a:pt x="218" y="1"/>
                  </a:moveTo>
                  <a:cubicBezTo>
                    <a:pt x="187" y="1"/>
                    <a:pt x="156" y="9"/>
                    <a:pt x="126" y="26"/>
                  </a:cubicBezTo>
                  <a:cubicBezTo>
                    <a:pt x="42" y="68"/>
                    <a:pt x="0" y="179"/>
                    <a:pt x="56" y="276"/>
                  </a:cubicBezTo>
                  <a:cubicBezTo>
                    <a:pt x="264" y="664"/>
                    <a:pt x="375" y="1191"/>
                    <a:pt x="375" y="1746"/>
                  </a:cubicBezTo>
                  <a:cubicBezTo>
                    <a:pt x="375" y="2300"/>
                    <a:pt x="264" y="2827"/>
                    <a:pt x="56" y="3216"/>
                  </a:cubicBezTo>
                  <a:cubicBezTo>
                    <a:pt x="0" y="3313"/>
                    <a:pt x="42" y="3424"/>
                    <a:pt x="126" y="3465"/>
                  </a:cubicBezTo>
                  <a:cubicBezTo>
                    <a:pt x="156" y="3483"/>
                    <a:pt x="188" y="3491"/>
                    <a:pt x="219" y="3491"/>
                  </a:cubicBezTo>
                  <a:cubicBezTo>
                    <a:pt x="285" y="3491"/>
                    <a:pt x="346" y="3453"/>
                    <a:pt x="375" y="3397"/>
                  </a:cubicBezTo>
                  <a:cubicBezTo>
                    <a:pt x="610" y="2953"/>
                    <a:pt x="749" y="2370"/>
                    <a:pt x="749" y="1746"/>
                  </a:cubicBezTo>
                  <a:cubicBezTo>
                    <a:pt x="749" y="1122"/>
                    <a:pt x="610" y="540"/>
                    <a:pt x="375" y="96"/>
                  </a:cubicBezTo>
                  <a:cubicBezTo>
                    <a:pt x="346" y="39"/>
                    <a:pt x="285" y="1"/>
                    <a:pt x="2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7686554" y="3565667"/>
              <a:ext cx="31804" cy="101993"/>
            </a:xfrm>
            <a:custGeom>
              <a:rect b="b" l="l" r="r" t="t"/>
              <a:pathLst>
                <a:path extrusionOk="0" h="2139" w="667">
                  <a:moveTo>
                    <a:pt x="462" y="0"/>
                  </a:moveTo>
                  <a:cubicBezTo>
                    <a:pt x="397" y="0"/>
                    <a:pt x="331" y="34"/>
                    <a:pt x="292" y="102"/>
                  </a:cubicBezTo>
                  <a:cubicBezTo>
                    <a:pt x="1" y="643"/>
                    <a:pt x="1" y="1503"/>
                    <a:pt x="292" y="2043"/>
                  </a:cubicBezTo>
                  <a:cubicBezTo>
                    <a:pt x="330" y="2101"/>
                    <a:pt x="395" y="2138"/>
                    <a:pt x="458" y="2138"/>
                  </a:cubicBezTo>
                  <a:cubicBezTo>
                    <a:pt x="487" y="2138"/>
                    <a:pt x="516" y="2131"/>
                    <a:pt x="542" y="2113"/>
                  </a:cubicBezTo>
                  <a:cubicBezTo>
                    <a:pt x="638" y="2071"/>
                    <a:pt x="666" y="1960"/>
                    <a:pt x="611" y="1864"/>
                  </a:cubicBezTo>
                  <a:cubicBezTo>
                    <a:pt x="389" y="1433"/>
                    <a:pt x="389" y="712"/>
                    <a:pt x="611" y="268"/>
                  </a:cubicBezTo>
                  <a:cubicBezTo>
                    <a:pt x="666" y="185"/>
                    <a:pt x="638" y="74"/>
                    <a:pt x="542" y="19"/>
                  </a:cubicBezTo>
                  <a:cubicBezTo>
                    <a:pt x="517" y="6"/>
                    <a:pt x="490" y="0"/>
                    <a:pt x="4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7652841" y="3533576"/>
              <a:ext cx="35762" cy="166603"/>
            </a:xfrm>
            <a:custGeom>
              <a:rect b="b" l="l" r="r" t="t"/>
              <a:pathLst>
                <a:path extrusionOk="0" h="3494" w="750">
                  <a:moveTo>
                    <a:pt x="532" y="1"/>
                  </a:moveTo>
                  <a:cubicBezTo>
                    <a:pt x="465" y="1"/>
                    <a:pt x="404" y="39"/>
                    <a:pt x="375" y="96"/>
                  </a:cubicBezTo>
                  <a:cubicBezTo>
                    <a:pt x="140" y="540"/>
                    <a:pt x="1" y="1122"/>
                    <a:pt x="1" y="1746"/>
                  </a:cubicBezTo>
                  <a:cubicBezTo>
                    <a:pt x="1" y="2370"/>
                    <a:pt x="140" y="2953"/>
                    <a:pt x="375" y="3397"/>
                  </a:cubicBezTo>
                  <a:cubicBezTo>
                    <a:pt x="402" y="3452"/>
                    <a:pt x="472" y="3493"/>
                    <a:pt x="541" y="3493"/>
                  </a:cubicBezTo>
                  <a:cubicBezTo>
                    <a:pt x="569" y="3493"/>
                    <a:pt x="597" y="3480"/>
                    <a:pt x="624" y="3465"/>
                  </a:cubicBezTo>
                  <a:cubicBezTo>
                    <a:pt x="708" y="3424"/>
                    <a:pt x="750" y="3313"/>
                    <a:pt x="694" y="3216"/>
                  </a:cubicBezTo>
                  <a:cubicBezTo>
                    <a:pt x="486" y="2827"/>
                    <a:pt x="375" y="2300"/>
                    <a:pt x="375" y="1746"/>
                  </a:cubicBezTo>
                  <a:cubicBezTo>
                    <a:pt x="375" y="1191"/>
                    <a:pt x="486" y="664"/>
                    <a:pt x="694" y="276"/>
                  </a:cubicBezTo>
                  <a:cubicBezTo>
                    <a:pt x="750" y="179"/>
                    <a:pt x="708" y="68"/>
                    <a:pt x="624" y="26"/>
                  </a:cubicBezTo>
                  <a:cubicBezTo>
                    <a:pt x="594" y="9"/>
                    <a:pt x="563" y="1"/>
                    <a:pt x="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7931933" y="3713724"/>
              <a:ext cx="19168" cy="17643"/>
            </a:xfrm>
            <a:custGeom>
              <a:rect b="b" l="l" r="r" t="t"/>
              <a:pathLst>
                <a:path extrusionOk="0" h="370" w="402">
                  <a:moveTo>
                    <a:pt x="192" y="1"/>
                  </a:moveTo>
                  <a:cubicBezTo>
                    <a:pt x="111" y="1"/>
                    <a:pt x="37" y="63"/>
                    <a:pt x="13" y="145"/>
                  </a:cubicBezTo>
                  <a:cubicBezTo>
                    <a:pt x="0" y="242"/>
                    <a:pt x="69" y="340"/>
                    <a:pt x="167" y="367"/>
                  </a:cubicBezTo>
                  <a:cubicBezTo>
                    <a:pt x="175" y="368"/>
                    <a:pt x="183" y="369"/>
                    <a:pt x="191" y="369"/>
                  </a:cubicBezTo>
                  <a:cubicBezTo>
                    <a:pt x="279" y="369"/>
                    <a:pt x="362" y="304"/>
                    <a:pt x="374" y="214"/>
                  </a:cubicBezTo>
                  <a:cubicBezTo>
                    <a:pt x="402" y="118"/>
                    <a:pt x="333" y="20"/>
                    <a:pt x="235" y="7"/>
                  </a:cubicBezTo>
                  <a:cubicBezTo>
                    <a:pt x="221" y="3"/>
                    <a:pt x="206" y="1"/>
                    <a:pt x="1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4" name="Google Shape;404;p28"/>
          <p:cNvGrpSpPr/>
          <p:nvPr/>
        </p:nvGrpSpPr>
        <p:grpSpPr>
          <a:xfrm>
            <a:off x="3082064" y="1886404"/>
            <a:ext cx="410818" cy="356088"/>
            <a:chOff x="7652841" y="2716136"/>
            <a:chExt cx="451696" cy="391521"/>
          </a:xfrm>
        </p:grpSpPr>
        <p:sp>
          <p:nvSpPr>
            <p:cNvPr id="405" name="Google Shape;405;p28"/>
            <p:cNvSpPr/>
            <p:nvPr/>
          </p:nvSpPr>
          <p:spPr>
            <a:xfrm>
              <a:off x="7693849" y="2750516"/>
              <a:ext cx="19884" cy="17643"/>
            </a:xfrm>
            <a:custGeom>
              <a:rect b="b" l="l" r="r" t="t"/>
              <a:pathLst>
                <a:path extrusionOk="0" h="370" w="417">
                  <a:moveTo>
                    <a:pt x="202" y="1"/>
                  </a:moveTo>
                  <a:cubicBezTo>
                    <a:pt x="180" y="1"/>
                    <a:pt x="159" y="5"/>
                    <a:pt x="139" y="15"/>
                  </a:cubicBezTo>
                  <a:cubicBezTo>
                    <a:pt x="42" y="56"/>
                    <a:pt x="1" y="167"/>
                    <a:pt x="42" y="250"/>
                  </a:cubicBezTo>
                  <a:cubicBezTo>
                    <a:pt x="64" y="328"/>
                    <a:pt x="138" y="370"/>
                    <a:pt x="217" y="370"/>
                  </a:cubicBezTo>
                  <a:cubicBezTo>
                    <a:pt x="237" y="370"/>
                    <a:pt x="258" y="367"/>
                    <a:pt x="278" y="361"/>
                  </a:cubicBezTo>
                  <a:cubicBezTo>
                    <a:pt x="375" y="320"/>
                    <a:pt x="417" y="209"/>
                    <a:pt x="375" y="112"/>
                  </a:cubicBezTo>
                  <a:cubicBezTo>
                    <a:pt x="343" y="48"/>
                    <a:pt x="271" y="1"/>
                    <a:pt x="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7730184" y="2750659"/>
              <a:ext cx="20170" cy="17786"/>
            </a:xfrm>
            <a:custGeom>
              <a:rect b="b" l="l" r="r" t="t"/>
              <a:pathLst>
                <a:path extrusionOk="0" h="373" w="423">
                  <a:moveTo>
                    <a:pt x="201" y="0"/>
                  </a:moveTo>
                  <a:cubicBezTo>
                    <a:pt x="171" y="0"/>
                    <a:pt x="141" y="8"/>
                    <a:pt x="112" y="25"/>
                  </a:cubicBezTo>
                  <a:cubicBezTo>
                    <a:pt x="29" y="67"/>
                    <a:pt x="1" y="164"/>
                    <a:pt x="43" y="247"/>
                  </a:cubicBezTo>
                  <a:cubicBezTo>
                    <a:pt x="71" y="330"/>
                    <a:pt x="140" y="373"/>
                    <a:pt x="223" y="373"/>
                  </a:cubicBezTo>
                  <a:cubicBezTo>
                    <a:pt x="293" y="358"/>
                    <a:pt x="361" y="303"/>
                    <a:pt x="389" y="234"/>
                  </a:cubicBezTo>
                  <a:cubicBezTo>
                    <a:pt x="423" y="113"/>
                    <a:pt x="316" y="0"/>
                    <a:pt x="2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8"/>
            <p:cNvSpPr/>
            <p:nvPr/>
          </p:nvSpPr>
          <p:spPr>
            <a:xfrm>
              <a:off x="7652841" y="2716136"/>
              <a:ext cx="451696" cy="391521"/>
            </a:xfrm>
            <a:custGeom>
              <a:rect b="b" l="l" r="r" t="t"/>
              <a:pathLst>
                <a:path extrusionOk="0" h="8211" w="9473">
                  <a:moveTo>
                    <a:pt x="7101" y="361"/>
                  </a:moveTo>
                  <a:cubicBezTo>
                    <a:pt x="7420" y="361"/>
                    <a:pt x="7669" y="625"/>
                    <a:pt x="7669" y="930"/>
                  </a:cubicBezTo>
                  <a:lnTo>
                    <a:pt x="7669" y="1415"/>
                  </a:lnTo>
                  <a:lnTo>
                    <a:pt x="375" y="1415"/>
                  </a:lnTo>
                  <a:lnTo>
                    <a:pt x="375" y="930"/>
                  </a:lnTo>
                  <a:cubicBezTo>
                    <a:pt x="375" y="625"/>
                    <a:pt x="624" y="361"/>
                    <a:pt x="944" y="361"/>
                  </a:cubicBezTo>
                  <a:close/>
                  <a:moveTo>
                    <a:pt x="7669" y="1776"/>
                  </a:moveTo>
                  <a:lnTo>
                    <a:pt x="7669" y="4993"/>
                  </a:lnTo>
                  <a:cubicBezTo>
                    <a:pt x="7115" y="5063"/>
                    <a:pt x="6615" y="5423"/>
                    <a:pt x="6380" y="5936"/>
                  </a:cubicBezTo>
                  <a:lnTo>
                    <a:pt x="1138" y="5936"/>
                  </a:lnTo>
                  <a:cubicBezTo>
                    <a:pt x="1040" y="5936"/>
                    <a:pt x="957" y="6019"/>
                    <a:pt x="957" y="6117"/>
                  </a:cubicBezTo>
                  <a:lnTo>
                    <a:pt x="957" y="7060"/>
                  </a:lnTo>
                  <a:cubicBezTo>
                    <a:pt x="957" y="7171"/>
                    <a:pt x="1040" y="7254"/>
                    <a:pt x="1138" y="7254"/>
                  </a:cubicBezTo>
                  <a:lnTo>
                    <a:pt x="3037" y="7254"/>
                  </a:lnTo>
                  <a:cubicBezTo>
                    <a:pt x="3135" y="7254"/>
                    <a:pt x="3218" y="7171"/>
                    <a:pt x="3218" y="7060"/>
                  </a:cubicBezTo>
                  <a:cubicBezTo>
                    <a:pt x="3218" y="6962"/>
                    <a:pt x="3135" y="6879"/>
                    <a:pt x="3037" y="6879"/>
                  </a:cubicBezTo>
                  <a:lnTo>
                    <a:pt x="1318" y="6879"/>
                  </a:lnTo>
                  <a:lnTo>
                    <a:pt x="1318" y="6311"/>
                  </a:lnTo>
                  <a:lnTo>
                    <a:pt x="6269" y="6311"/>
                  </a:lnTo>
                  <a:cubicBezTo>
                    <a:pt x="6241" y="6407"/>
                    <a:pt x="6241" y="6505"/>
                    <a:pt x="6241" y="6602"/>
                  </a:cubicBezTo>
                  <a:cubicBezTo>
                    <a:pt x="6241" y="6699"/>
                    <a:pt x="6241" y="6782"/>
                    <a:pt x="6269" y="6879"/>
                  </a:cubicBezTo>
                  <a:lnTo>
                    <a:pt x="4660" y="6879"/>
                  </a:lnTo>
                  <a:cubicBezTo>
                    <a:pt x="4563" y="6879"/>
                    <a:pt x="4480" y="6962"/>
                    <a:pt x="4480" y="7060"/>
                  </a:cubicBezTo>
                  <a:cubicBezTo>
                    <a:pt x="4480" y="7171"/>
                    <a:pt x="4563" y="7254"/>
                    <a:pt x="4660" y="7254"/>
                  </a:cubicBezTo>
                  <a:lnTo>
                    <a:pt x="6380" y="7254"/>
                  </a:lnTo>
                  <a:cubicBezTo>
                    <a:pt x="6477" y="7476"/>
                    <a:pt x="6630" y="7683"/>
                    <a:pt x="6824" y="7850"/>
                  </a:cubicBezTo>
                  <a:lnTo>
                    <a:pt x="944" y="7850"/>
                  </a:lnTo>
                  <a:cubicBezTo>
                    <a:pt x="624" y="7850"/>
                    <a:pt x="375" y="7587"/>
                    <a:pt x="375" y="7282"/>
                  </a:cubicBezTo>
                  <a:lnTo>
                    <a:pt x="375" y="1776"/>
                  </a:lnTo>
                  <a:close/>
                  <a:moveTo>
                    <a:pt x="7850" y="5353"/>
                  </a:moveTo>
                  <a:cubicBezTo>
                    <a:pt x="8543" y="5353"/>
                    <a:pt x="9098" y="5908"/>
                    <a:pt x="9098" y="6602"/>
                  </a:cubicBezTo>
                  <a:cubicBezTo>
                    <a:pt x="9098" y="7295"/>
                    <a:pt x="8543" y="7850"/>
                    <a:pt x="7850" y="7850"/>
                  </a:cubicBezTo>
                  <a:cubicBezTo>
                    <a:pt x="7170" y="7850"/>
                    <a:pt x="6602" y="7282"/>
                    <a:pt x="6602" y="6602"/>
                  </a:cubicBezTo>
                  <a:cubicBezTo>
                    <a:pt x="6602" y="6518"/>
                    <a:pt x="6615" y="6435"/>
                    <a:pt x="6630" y="6352"/>
                  </a:cubicBezTo>
                  <a:cubicBezTo>
                    <a:pt x="6754" y="5784"/>
                    <a:pt x="7253" y="5353"/>
                    <a:pt x="7850" y="5353"/>
                  </a:cubicBezTo>
                  <a:close/>
                  <a:moveTo>
                    <a:pt x="944" y="0"/>
                  </a:moveTo>
                  <a:cubicBezTo>
                    <a:pt x="430" y="0"/>
                    <a:pt x="1" y="416"/>
                    <a:pt x="1" y="930"/>
                  </a:cubicBezTo>
                  <a:lnTo>
                    <a:pt x="1" y="7282"/>
                  </a:lnTo>
                  <a:cubicBezTo>
                    <a:pt x="1" y="7794"/>
                    <a:pt x="430" y="8210"/>
                    <a:pt x="944" y="8210"/>
                  </a:cubicBezTo>
                  <a:lnTo>
                    <a:pt x="7850" y="8210"/>
                  </a:lnTo>
                  <a:cubicBezTo>
                    <a:pt x="8751" y="8210"/>
                    <a:pt x="9472" y="7489"/>
                    <a:pt x="9472" y="6602"/>
                  </a:cubicBezTo>
                  <a:cubicBezTo>
                    <a:pt x="9472" y="5770"/>
                    <a:pt x="8849" y="5091"/>
                    <a:pt x="8044" y="4993"/>
                  </a:cubicBezTo>
                  <a:lnTo>
                    <a:pt x="8044" y="930"/>
                  </a:lnTo>
                  <a:cubicBezTo>
                    <a:pt x="8044" y="416"/>
                    <a:pt x="7614" y="0"/>
                    <a:pt x="71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8"/>
            <p:cNvSpPr/>
            <p:nvPr/>
          </p:nvSpPr>
          <p:spPr>
            <a:xfrm>
              <a:off x="7698474" y="2819276"/>
              <a:ext cx="157400" cy="158115"/>
            </a:xfrm>
            <a:custGeom>
              <a:rect b="b" l="l" r="r" t="t"/>
              <a:pathLst>
                <a:path extrusionOk="0" h="3316" w="3301">
                  <a:moveTo>
                    <a:pt x="1651" y="1138"/>
                  </a:moveTo>
                  <a:cubicBezTo>
                    <a:pt x="1790" y="1138"/>
                    <a:pt x="1914" y="1249"/>
                    <a:pt x="1914" y="1402"/>
                  </a:cubicBezTo>
                  <a:cubicBezTo>
                    <a:pt x="1914" y="1541"/>
                    <a:pt x="1790" y="1652"/>
                    <a:pt x="1651" y="1652"/>
                  </a:cubicBezTo>
                  <a:cubicBezTo>
                    <a:pt x="1512" y="1652"/>
                    <a:pt x="1401" y="1541"/>
                    <a:pt x="1401" y="1402"/>
                  </a:cubicBezTo>
                  <a:cubicBezTo>
                    <a:pt x="1401" y="1249"/>
                    <a:pt x="1512" y="1138"/>
                    <a:pt x="1651" y="1138"/>
                  </a:cubicBezTo>
                  <a:close/>
                  <a:moveTo>
                    <a:pt x="1651" y="376"/>
                  </a:moveTo>
                  <a:cubicBezTo>
                    <a:pt x="2358" y="376"/>
                    <a:pt x="2940" y="944"/>
                    <a:pt x="2940" y="1652"/>
                  </a:cubicBezTo>
                  <a:cubicBezTo>
                    <a:pt x="2940" y="1915"/>
                    <a:pt x="2857" y="2151"/>
                    <a:pt x="2718" y="2358"/>
                  </a:cubicBezTo>
                  <a:cubicBezTo>
                    <a:pt x="2607" y="2109"/>
                    <a:pt x="2413" y="1887"/>
                    <a:pt x="2164" y="1776"/>
                  </a:cubicBezTo>
                  <a:cubicBezTo>
                    <a:pt x="2233" y="1665"/>
                    <a:pt x="2275" y="1541"/>
                    <a:pt x="2275" y="1402"/>
                  </a:cubicBezTo>
                  <a:cubicBezTo>
                    <a:pt x="2275" y="1055"/>
                    <a:pt x="1997" y="764"/>
                    <a:pt x="1651" y="764"/>
                  </a:cubicBezTo>
                  <a:cubicBezTo>
                    <a:pt x="1304" y="764"/>
                    <a:pt x="1026" y="1055"/>
                    <a:pt x="1026" y="1402"/>
                  </a:cubicBezTo>
                  <a:cubicBezTo>
                    <a:pt x="1026" y="1541"/>
                    <a:pt x="1069" y="1665"/>
                    <a:pt x="1152" y="1776"/>
                  </a:cubicBezTo>
                  <a:cubicBezTo>
                    <a:pt x="902" y="1887"/>
                    <a:pt x="694" y="2109"/>
                    <a:pt x="583" y="2358"/>
                  </a:cubicBezTo>
                  <a:cubicBezTo>
                    <a:pt x="444" y="2151"/>
                    <a:pt x="375" y="1915"/>
                    <a:pt x="375" y="1652"/>
                  </a:cubicBezTo>
                  <a:cubicBezTo>
                    <a:pt x="361" y="944"/>
                    <a:pt x="943" y="376"/>
                    <a:pt x="1651" y="376"/>
                  </a:cubicBezTo>
                  <a:close/>
                  <a:moveTo>
                    <a:pt x="1651" y="2026"/>
                  </a:moveTo>
                  <a:cubicBezTo>
                    <a:pt x="2039" y="2026"/>
                    <a:pt x="2372" y="2303"/>
                    <a:pt x="2441" y="2678"/>
                  </a:cubicBezTo>
                  <a:cubicBezTo>
                    <a:pt x="2208" y="2846"/>
                    <a:pt x="1938" y="2942"/>
                    <a:pt x="1655" y="2942"/>
                  </a:cubicBezTo>
                  <a:cubicBezTo>
                    <a:pt x="1635" y="2942"/>
                    <a:pt x="1615" y="2942"/>
                    <a:pt x="1596" y="2941"/>
                  </a:cubicBezTo>
                  <a:cubicBezTo>
                    <a:pt x="1331" y="2928"/>
                    <a:pt x="1082" y="2830"/>
                    <a:pt x="874" y="2678"/>
                  </a:cubicBezTo>
                  <a:cubicBezTo>
                    <a:pt x="943" y="2303"/>
                    <a:pt x="1263" y="2026"/>
                    <a:pt x="1651" y="2026"/>
                  </a:cubicBezTo>
                  <a:close/>
                  <a:moveTo>
                    <a:pt x="1651" y="1"/>
                  </a:moveTo>
                  <a:cubicBezTo>
                    <a:pt x="736" y="1"/>
                    <a:pt x="0" y="750"/>
                    <a:pt x="0" y="1652"/>
                  </a:cubicBezTo>
                  <a:cubicBezTo>
                    <a:pt x="0" y="2123"/>
                    <a:pt x="194" y="2580"/>
                    <a:pt x="555" y="2885"/>
                  </a:cubicBezTo>
                  <a:cubicBezTo>
                    <a:pt x="860" y="3163"/>
                    <a:pt x="1248" y="3316"/>
                    <a:pt x="1651" y="3316"/>
                  </a:cubicBezTo>
                  <a:cubicBezTo>
                    <a:pt x="2053" y="3316"/>
                    <a:pt x="2455" y="3163"/>
                    <a:pt x="2760" y="2885"/>
                  </a:cubicBezTo>
                  <a:cubicBezTo>
                    <a:pt x="3107" y="2580"/>
                    <a:pt x="3301" y="2123"/>
                    <a:pt x="3301" y="1652"/>
                  </a:cubicBezTo>
                  <a:cubicBezTo>
                    <a:pt x="3301" y="750"/>
                    <a:pt x="2566" y="1"/>
                    <a:pt x="1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8"/>
            <p:cNvSpPr/>
            <p:nvPr/>
          </p:nvSpPr>
          <p:spPr>
            <a:xfrm>
              <a:off x="7988772" y="3002619"/>
              <a:ext cx="79391" cy="58745"/>
            </a:xfrm>
            <a:custGeom>
              <a:rect b="b" l="l" r="r" t="t"/>
              <a:pathLst>
                <a:path extrusionOk="0" h="1232" w="1665">
                  <a:moveTo>
                    <a:pt x="1456" y="1"/>
                  </a:moveTo>
                  <a:cubicBezTo>
                    <a:pt x="1411" y="1"/>
                    <a:pt x="1366" y="18"/>
                    <a:pt x="1332" y="53"/>
                  </a:cubicBezTo>
                  <a:lnTo>
                    <a:pt x="597" y="788"/>
                  </a:lnTo>
                  <a:lnTo>
                    <a:pt x="347" y="538"/>
                  </a:lnTo>
                  <a:cubicBezTo>
                    <a:pt x="305" y="497"/>
                    <a:pt x="257" y="476"/>
                    <a:pt x="210" y="476"/>
                  </a:cubicBezTo>
                  <a:cubicBezTo>
                    <a:pt x="163" y="476"/>
                    <a:pt x="118" y="497"/>
                    <a:pt x="84" y="538"/>
                  </a:cubicBezTo>
                  <a:cubicBezTo>
                    <a:pt x="1" y="608"/>
                    <a:pt x="1" y="719"/>
                    <a:pt x="84" y="788"/>
                  </a:cubicBezTo>
                  <a:lnTo>
                    <a:pt x="458" y="1176"/>
                  </a:lnTo>
                  <a:cubicBezTo>
                    <a:pt x="500" y="1218"/>
                    <a:pt x="541" y="1232"/>
                    <a:pt x="597" y="1232"/>
                  </a:cubicBezTo>
                  <a:cubicBezTo>
                    <a:pt x="639" y="1232"/>
                    <a:pt x="694" y="1218"/>
                    <a:pt x="722" y="1176"/>
                  </a:cubicBezTo>
                  <a:lnTo>
                    <a:pt x="1582" y="316"/>
                  </a:lnTo>
                  <a:cubicBezTo>
                    <a:pt x="1665" y="247"/>
                    <a:pt x="1665" y="122"/>
                    <a:pt x="1582" y="53"/>
                  </a:cubicBezTo>
                  <a:cubicBezTo>
                    <a:pt x="1547" y="18"/>
                    <a:pt x="1502" y="1"/>
                    <a:pt x="14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7879004" y="2889371"/>
              <a:ext cx="29802" cy="17929"/>
            </a:xfrm>
            <a:custGeom>
              <a:rect b="b" l="l" r="r" t="t"/>
              <a:pathLst>
                <a:path extrusionOk="0" h="376" w="625">
                  <a:moveTo>
                    <a:pt x="180" y="1"/>
                  </a:moveTo>
                  <a:cubicBezTo>
                    <a:pt x="84" y="1"/>
                    <a:pt x="1" y="84"/>
                    <a:pt x="1" y="195"/>
                  </a:cubicBezTo>
                  <a:cubicBezTo>
                    <a:pt x="1" y="293"/>
                    <a:pt x="84" y="376"/>
                    <a:pt x="180" y="376"/>
                  </a:cubicBezTo>
                  <a:lnTo>
                    <a:pt x="430" y="376"/>
                  </a:lnTo>
                  <a:cubicBezTo>
                    <a:pt x="541" y="376"/>
                    <a:pt x="624" y="293"/>
                    <a:pt x="624" y="195"/>
                  </a:cubicBezTo>
                  <a:cubicBezTo>
                    <a:pt x="624" y="84"/>
                    <a:pt x="541" y="1"/>
                    <a:pt x="4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8"/>
            <p:cNvSpPr/>
            <p:nvPr/>
          </p:nvSpPr>
          <p:spPr>
            <a:xfrm>
              <a:off x="7879004" y="2935052"/>
              <a:ext cx="29802" cy="17881"/>
            </a:xfrm>
            <a:custGeom>
              <a:rect b="b" l="l" r="r" t="t"/>
              <a:pathLst>
                <a:path extrusionOk="0" h="375" w="625">
                  <a:moveTo>
                    <a:pt x="180" y="0"/>
                  </a:moveTo>
                  <a:cubicBezTo>
                    <a:pt x="84" y="0"/>
                    <a:pt x="1" y="84"/>
                    <a:pt x="1" y="194"/>
                  </a:cubicBezTo>
                  <a:cubicBezTo>
                    <a:pt x="1" y="291"/>
                    <a:pt x="84" y="374"/>
                    <a:pt x="180" y="374"/>
                  </a:cubicBezTo>
                  <a:lnTo>
                    <a:pt x="430" y="374"/>
                  </a:lnTo>
                  <a:cubicBezTo>
                    <a:pt x="541" y="374"/>
                    <a:pt x="624" y="291"/>
                    <a:pt x="624" y="194"/>
                  </a:cubicBezTo>
                  <a:cubicBezTo>
                    <a:pt x="624" y="84"/>
                    <a:pt x="541" y="0"/>
                    <a:pt x="4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7926640" y="2889371"/>
              <a:ext cx="64848" cy="17929"/>
            </a:xfrm>
            <a:custGeom>
              <a:rect b="b" l="l" r="r" t="t"/>
              <a:pathLst>
                <a:path extrusionOk="0" h="376" w="1360">
                  <a:moveTo>
                    <a:pt x="180" y="1"/>
                  </a:moveTo>
                  <a:cubicBezTo>
                    <a:pt x="83" y="1"/>
                    <a:pt x="0" y="84"/>
                    <a:pt x="0" y="195"/>
                  </a:cubicBezTo>
                  <a:cubicBezTo>
                    <a:pt x="0" y="293"/>
                    <a:pt x="83" y="376"/>
                    <a:pt x="180" y="376"/>
                  </a:cubicBezTo>
                  <a:lnTo>
                    <a:pt x="1178" y="376"/>
                  </a:lnTo>
                  <a:cubicBezTo>
                    <a:pt x="1276" y="376"/>
                    <a:pt x="1359" y="293"/>
                    <a:pt x="1359" y="195"/>
                  </a:cubicBezTo>
                  <a:cubicBezTo>
                    <a:pt x="1359" y="84"/>
                    <a:pt x="1276" y="1"/>
                    <a:pt x="11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8"/>
            <p:cNvSpPr/>
            <p:nvPr/>
          </p:nvSpPr>
          <p:spPr>
            <a:xfrm>
              <a:off x="7879004" y="2843785"/>
              <a:ext cx="29802" cy="17261"/>
            </a:xfrm>
            <a:custGeom>
              <a:rect b="b" l="l" r="r" t="t"/>
              <a:pathLst>
                <a:path extrusionOk="0" h="362" w="625">
                  <a:moveTo>
                    <a:pt x="180" y="1"/>
                  </a:moveTo>
                  <a:cubicBezTo>
                    <a:pt x="84" y="1"/>
                    <a:pt x="1" y="84"/>
                    <a:pt x="1" y="180"/>
                  </a:cubicBezTo>
                  <a:cubicBezTo>
                    <a:pt x="1" y="278"/>
                    <a:pt x="84" y="361"/>
                    <a:pt x="180" y="361"/>
                  </a:cubicBezTo>
                  <a:lnTo>
                    <a:pt x="430" y="361"/>
                  </a:lnTo>
                  <a:cubicBezTo>
                    <a:pt x="541" y="361"/>
                    <a:pt x="624" y="278"/>
                    <a:pt x="624" y="180"/>
                  </a:cubicBezTo>
                  <a:cubicBezTo>
                    <a:pt x="624" y="84"/>
                    <a:pt x="541" y="1"/>
                    <a:pt x="4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7926640" y="2843785"/>
              <a:ext cx="64848" cy="17261"/>
            </a:xfrm>
            <a:custGeom>
              <a:rect b="b" l="l" r="r" t="t"/>
              <a:pathLst>
                <a:path extrusionOk="0" h="362" w="1360">
                  <a:moveTo>
                    <a:pt x="180" y="1"/>
                  </a:moveTo>
                  <a:cubicBezTo>
                    <a:pt x="83" y="1"/>
                    <a:pt x="0" y="84"/>
                    <a:pt x="0" y="180"/>
                  </a:cubicBezTo>
                  <a:cubicBezTo>
                    <a:pt x="0" y="278"/>
                    <a:pt x="83" y="361"/>
                    <a:pt x="180" y="361"/>
                  </a:cubicBezTo>
                  <a:lnTo>
                    <a:pt x="1178" y="361"/>
                  </a:lnTo>
                  <a:cubicBezTo>
                    <a:pt x="1276" y="361"/>
                    <a:pt x="1359" y="278"/>
                    <a:pt x="1359" y="180"/>
                  </a:cubicBezTo>
                  <a:cubicBezTo>
                    <a:pt x="1359" y="84"/>
                    <a:pt x="1276" y="1"/>
                    <a:pt x="11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7926640" y="2935052"/>
              <a:ext cx="64848" cy="17881"/>
            </a:xfrm>
            <a:custGeom>
              <a:rect b="b" l="l" r="r" t="t"/>
              <a:pathLst>
                <a:path extrusionOk="0" h="375" w="1360">
                  <a:moveTo>
                    <a:pt x="180" y="0"/>
                  </a:moveTo>
                  <a:cubicBezTo>
                    <a:pt x="83" y="0"/>
                    <a:pt x="0" y="84"/>
                    <a:pt x="0" y="194"/>
                  </a:cubicBezTo>
                  <a:cubicBezTo>
                    <a:pt x="0" y="291"/>
                    <a:pt x="83" y="374"/>
                    <a:pt x="180" y="374"/>
                  </a:cubicBezTo>
                  <a:lnTo>
                    <a:pt x="1178" y="374"/>
                  </a:lnTo>
                  <a:cubicBezTo>
                    <a:pt x="1276" y="374"/>
                    <a:pt x="1359" y="291"/>
                    <a:pt x="1359" y="194"/>
                  </a:cubicBezTo>
                  <a:cubicBezTo>
                    <a:pt x="1359" y="84"/>
                    <a:pt x="1276" y="0"/>
                    <a:pt x="11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8"/>
            <p:cNvSpPr/>
            <p:nvPr/>
          </p:nvSpPr>
          <p:spPr>
            <a:xfrm>
              <a:off x="7826123" y="3044056"/>
              <a:ext cx="20837" cy="17356"/>
            </a:xfrm>
            <a:custGeom>
              <a:rect b="b" l="l" r="r" t="t"/>
              <a:pathLst>
                <a:path extrusionOk="0" h="364" w="437">
                  <a:moveTo>
                    <a:pt x="214" y="0"/>
                  </a:moveTo>
                  <a:cubicBezTo>
                    <a:pt x="190" y="0"/>
                    <a:pt x="164" y="5"/>
                    <a:pt x="139" y="16"/>
                  </a:cubicBezTo>
                  <a:cubicBezTo>
                    <a:pt x="41" y="57"/>
                    <a:pt x="0" y="168"/>
                    <a:pt x="41" y="252"/>
                  </a:cubicBezTo>
                  <a:cubicBezTo>
                    <a:pt x="71" y="331"/>
                    <a:pt x="134" y="364"/>
                    <a:pt x="199" y="364"/>
                  </a:cubicBezTo>
                  <a:cubicBezTo>
                    <a:pt x="316" y="364"/>
                    <a:pt x="437" y="256"/>
                    <a:pt x="374" y="113"/>
                  </a:cubicBezTo>
                  <a:cubicBezTo>
                    <a:pt x="344" y="42"/>
                    <a:pt x="283" y="0"/>
                    <a:pt x="2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" name="Google Shape;417;p28"/>
          <p:cNvGrpSpPr/>
          <p:nvPr/>
        </p:nvGrpSpPr>
        <p:grpSpPr>
          <a:xfrm>
            <a:off x="1790039" y="1870567"/>
            <a:ext cx="410818" cy="387746"/>
            <a:chOff x="7652841" y="1965835"/>
            <a:chExt cx="451696" cy="426329"/>
          </a:xfrm>
        </p:grpSpPr>
        <p:sp>
          <p:nvSpPr>
            <p:cNvPr id="418" name="Google Shape;418;p28"/>
            <p:cNvSpPr/>
            <p:nvPr/>
          </p:nvSpPr>
          <p:spPr>
            <a:xfrm>
              <a:off x="7775150" y="2146127"/>
              <a:ext cx="38432" cy="76721"/>
            </a:xfrm>
            <a:custGeom>
              <a:rect b="b" l="l" r="r" t="t"/>
              <a:pathLst>
                <a:path extrusionOk="0" h="1609" w="806">
                  <a:moveTo>
                    <a:pt x="195" y="0"/>
                  </a:moveTo>
                  <a:cubicBezTo>
                    <a:pt x="84" y="0"/>
                    <a:pt x="1" y="83"/>
                    <a:pt x="1" y="194"/>
                  </a:cubicBezTo>
                  <a:lnTo>
                    <a:pt x="1" y="1429"/>
                  </a:lnTo>
                  <a:cubicBezTo>
                    <a:pt x="1" y="1512"/>
                    <a:pt x="71" y="1596"/>
                    <a:pt x="167" y="1609"/>
                  </a:cubicBezTo>
                  <a:lnTo>
                    <a:pt x="625" y="1609"/>
                  </a:lnTo>
                  <a:cubicBezTo>
                    <a:pt x="736" y="1609"/>
                    <a:pt x="805" y="1526"/>
                    <a:pt x="805" y="1429"/>
                  </a:cubicBezTo>
                  <a:cubicBezTo>
                    <a:pt x="805" y="1332"/>
                    <a:pt x="722" y="1248"/>
                    <a:pt x="625" y="1248"/>
                  </a:cubicBezTo>
                  <a:lnTo>
                    <a:pt x="376" y="1248"/>
                  </a:lnTo>
                  <a:lnTo>
                    <a:pt x="376" y="194"/>
                  </a:lnTo>
                  <a:cubicBezTo>
                    <a:pt x="376" y="83"/>
                    <a:pt x="293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7830081" y="2146127"/>
              <a:ext cx="17261" cy="76721"/>
            </a:xfrm>
            <a:custGeom>
              <a:rect b="b" l="l" r="r" t="t"/>
              <a:pathLst>
                <a:path extrusionOk="0" h="1609" w="362">
                  <a:moveTo>
                    <a:pt x="180" y="0"/>
                  </a:moveTo>
                  <a:cubicBezTo>
                    <a:pt x="84" y="0"/>
                    <a:pt x="0" y="83"/>
                    <a:pt x="0" y="194"/>
                  </a:cubicBezTo>
                  <a:lnTo>
                    <a:pt x="0" y="1429"/>
                  </a:lnTo>
                  <a:cubicBezTo>
                    <a:pt x="0" y="1526"/>
                    <a:pt x="84" y="1609"/>
                    <a:pt x="180" y="1609"/>
                  </a:cubicBezTo>
                  <a:cubicBezTo>
                    <a:pt x="278" y="1609"/>
                    <a:pt x="361" y="1526"/>
                    <a:pt x="361" y="1429"/>
                  </a:cubicBezTo>
                  <a:lnTo>
                    <a:pt x="361" y="194"/>
                  </a:lnTo>
                  <a:cubicBezTo>
                    <a:pt x="361" y="83"/>
                    <a:pt x="278" y="0"/>
                    <a:pt x="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7939849" y="2146794"/>
              <a:ext cx="42390" cy="76054"/>
            </a:xfrm>
            <a:custGeom>
              <a:rect b="b" l="l" r="r" t="t"/>
              <a:pathLst>
                <a:path extrusionOk="0" h="1595" w="889">
                  <a:moveTo>
                    <a:pt x="180" y="1"/>
                  </a:moveTo>
                  <a:cubicBezTo>
                    <a:pt x="84" y="1"/>
                    <a:pt x="1" y="84"/>
                    <a:pt x="1" y="180"/>
                  </a:cubicBezTo>
                  <a:lnTo>
                    <a:pt x="1" y="1415"/>
                  </a:lnTo>
                  <a:cubicBezTo>
                    <a:pt x="1" y="1512"/>
                    <a:pt x="84" y="1595"/>
                    <a:pt x="180" y="1595"/>
                  </a:cubicBezTo>
                  <a:lnTo>
                    <a:pt x="694" y="1595"/>
                  </a:lnTo>
                  <a:cubicBezTo>
                    <a:pt x="805" y="1595"/>
                    <a:pt x="888" y="1512"/>
                    <a:pt x="888" y="1415"/>
                  </a:cubicBezTo>
                  <a:cubicBezTo>
                    <a:pt x="888" y="1318"/>
                    <a:pt x="805" y="1234"/>
                    <a:pt x="694" y="1234"/>
                  </a:cubicBezTo>
                  <a:lnTo>
                    <a:pt x="361" y="1234"/>
                  </a:lnTo>
                  <a:lnTo>
                    <a:pt x="361" y="985"/>
                  </a:lnTo>
                  <a:lnTo>
                    <a:pt x="666" y="985"/>
                  </a:lnTo>
                  <a:cubicBezTo>
                    <a:pt x="763" y="985"/>
                    <a:pt x="846" y="901"/>
                    <a:pt x="846" y="805"/>
                  </a:cubicBezTo>
                  <a:cubicBezTo>
                    <a:pt x="846" y="694"/>
                    <a:pt x="763" y="611"/>
                    <a:pt x="666" y="611"/>
                  </a:cubicBezTo>
                  <a:lnTo>
                    <a:pt x="361" y="611"/>
                  </a:lnTo>
                  <a:lnTo>
                    <a:pt x="361" y="375"/>
                  </a:lnTo>
                  <a:lnTo>
                    <a:pt x="694" y="375"/>
                  </a:lnTo>
                  <a:cubicBezTo>
                    <a:pt x="805" y="375"/>
                    <a:pt x="888" y="291"/>
                    <a:pt x="888" y="180"/>
                  </a:cubicBezTo>
                  <a:cubicBezTo>
                    <a:pt x="888" y="84"/>
                    <a:pt x="805" y="1"/>
                    <a:pt x="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7862458" y="2146413"/>
              <a:ext cx="62178" cy="76435"/>
            </a:xfrm>
            <a:custGeom>
              <a:rect b="b" l="l" r="r" t="t"/>
              <a:pathLst>
                <a:path extrusionOk="0" h="1603" w="1304">
                  <a:moveTo>
                    <a:pt x="213" y="0"/>
                  </a:moveTo>
                  <a:cubicBezTo>
                    <a:pt x="193" y="0"/>
                    <a:pt x="173" y="3"/>
                    <a:pt x="154" y="9"/>
                  </a:cubicBezTo>
                  <a:cubicBezTo>
                    <a:pt x="56" y="36"/>
                    <a:pt x="0" y="147"/>
                    <a:pt x="28" y="244"/>
                  </a:cubicBezTo>
                  <a:lnTo>
                    <a:pt x="459" y="1464"/>
                  </a:lnTo>
                  <a:cubicBezTo>
                    <a:pt x="486" y="1547"/>
                    <a:pt x="570" y="1603"/>
                    <a:pt x="666" y="1603"/>
                  </a:cubicBezTo>
                  <a:cubicBezTo>
                    <a:pt x="749" y="1603"/>
                    <a:pt x="833" y="1547"/>
                    <a:pt x="860" y="1464"/>
                  </a:cubicBezTo>
                  <a:lnTo>
                    <a:pt x="1263" y="244"/>
                  </a:lnTo>
                  <a:cubicBezTo>
                    <a:pt x="1304" y="147"/>
                    <a:pt x="1249" y="50"/>
                    <a:pt x="1152" y="9"/>
                  </a:cubicBezTo>
                  <a:cubicBezTo>
                    <a:pt x="1135" y="4"/>
                    <a:pt x="1118" y="1"/>
                    <a:pt x="1100" y="1"/>
                  </a:cubicBezTo>
                  <a:cubicBezTo>
                    <a:pt x="1018" y="1"/>
                    <a:pt x="939" y="53"/>
                    <a:pt x="916" y="133"/>
                  </a:cubicBezTo>
                  <a:lnTo>
                    <a:pt x="653" y="909"/>
                  </a:lnTo>
                  <a:lnTo>
                    <a:pt x="389" y="120"/>
                  </a:lnTo>
                  <a:cubicBezTo>
                    <a:pt x="356" y="42"/>
                    <a:pt x="288" y="0"/>
                    <a:pt x="2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8"/>
            <p:cNvSpPr/>
            <p:nvPr/>
          </p:nvSpPr>
          <p:spPr>
            <a:xfrm>
              <a:off x="7739435" y="2111079"/>
              <a:ext cx="50305" cy="49637"/>
            </a:xfrm>
            <a:custGeom>
              <a:rect b="b" l="l" r="r" t="t"/>
              <a:pathLst>
                <a:path extrusionOk="0" h="1041" w="1055">
                  <a:moveTo>
                    <a:pt x="847" y="1"/>
                  </a:moveTo>
                  <a:cubicBezTo>
                    <a:pt x="417" y="42"/>
                    <a:pt x="56" y="402"/>
                    <a:pt x="15" y="833"/>
                  </a:cubicBezTo>
                  <a:cubicBezTo>
                    <a:pt x="1" y="944"/>
                    <a:pt x="84" y="1027"/>
                    <a:pt x="182" y="1040"/>
                  </a:cubicBezTo>
                  <a:lnTo>
                    <a:pt x="195" y="1040"/>
                  </a:lnTo>
                  <a:cubicBezTo>
                    <a:pt x="293" y="1040"/>
                    <a:pt x="376" y="957"/>
                    <a:pt x="389" y="861"/>
                  </a:cubicBezTo>
                  <a:cubicBezTo>
                    <a:pt x="404" y="624"/>
                    <a:pt x="626" y="402"/>
                    <a:pt x="875" y="375"/>
                  </a:cubicBezTo>
                  <a:cubicBezTo>
                    <a:pt x="972" y="361"/>
                    <a:pt x="1055" y="278"/>
                    <a:pt x="1042" y="180"/>
                  </a:cubicBezTo>
                  <a:cubicBezTo>
                    <a:pt x="1027" y="70"/>
                    <a:pt x="944" y="1"/>
                    <a:pt x="8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8"/>
            <p:cNvSpPr/>
            <p:nvPr/>
          </p:nvSpPr>
          <p:spPr>
            <a:xfrm>
              <a:off x="7708393" y="2079942"/>
              <a:ext cx="74099" cy="73526"/>
            </a:xfrm>
            <a:custGeom>
              <a:rect b="b" l="l" r="r" t="t"/>
              <a:pathLst>
                <a:path extrusionOk="0" h="1542" w="1554">
                  <a:moveTo>
                    <a:pt x="1366" y="0"/>
                  </a:moveTo>
                  <a:cubicBezTo>
                    <a:pt x="1359" y="0"/>
                    <a:pt x="1352" y="0"/>
                    <a:pt x="1345" y="1"/>
                  </a:cubicBezTo>
                  <a:cubicBezTo>
                    <a:pt x="1013" y="29"/>
                    <a:pt x="694" y="182"/>
                    <a:pt x="445" y="432"/>
                  </a:cubicBezTo>
                  <a:cubicBezTo>
                    <a:pt x="195" y="681"/>
                    <a:pt x="28" y="1000"/>
                    <a:pt x="14" y="1333"/>
                  </a:cubicBezTo>
                  <a:cubicBezTo>
                    <a:pt x="1" y="1430"/>
                    <a:pt x="70" y="1527"/>
                    <a:pt x="180" y="1527"/>
                  </a:cubicBezTo>
                  <a:cubicBezTo>
                    <a:pt x="180" y="1541"/>
                    <a:pt x="180" y="1541"/>
                    <a:pt x="195" y="1541"/>
                  </a:cubicBezTo>
                  <a:cubicBezTo>
                    <a:pt x="291" y="1541"/>
                    <a:pt x="375" y="1458"/>
                    <a:pt x="375" y="1360"/>
                  </a:cubicBezTo>
                  <a:cubicBezTo>
                    <a:pt x="417" y="861"/>
                    <a:pt x="861" y="417"/>
                    <a:pt x="1373" y="376"/>
                  </a:cubicBezTo>
                  <a:cubicBezTo>
                    <a:pt x="1471" y="362"/>
                    <a:pt x="1554" y="279"/>
                    <a:pt x="1540" y="168"/>
                  </a:cubicBezTo>
                  <a:cubicBezTo>
                    <a:pt x="1527" y="78"/>
                    <a:pt x="1455" y="0"/>
                    <a:pt x="13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7967601" y="2111079"/>
              <a:ext cx="49637" cy="49637"/>
            </a:xfrm>
            <a:custGeom>
              <a:rect b="b" l="l" r="r" t="t"/>
              <a:pathLst>
                <a:path extrusionOk="0" h="1041" w="1041">
                  <a:moveTo>
                    <a:pt x="208" y="1"/>
                  </a:moveTo>
                  <a:cubicBezTo>
                    <a:pt x="98" y="1"/>
                    <a:pt x="14" y="70"/>
                    <a:pt x="1" y="180"/>
                  </a:cubicBezTo>
                  <a:cubicBezTo>
                    <a:pt x="1" y="278"/>
                    <a:pt x="70" y="361"/>
                    <a:pt x="181" y="375"/>
                  </a:cubicBezTo>
                  <a:cubicBezTo>
                    <a:pt x="417" y="402"/>
                    <a:pt x="639" y="624"/>
                    <a:pt x="667" y="861"/>
                  </a:cubicBezTo>
                  <a:cubicBezTo>
                    <a:pt x="667" y="957"/>
                    <a:pt x="750" y="1040"/>
                    <a:pt x="846" y="1040"/>
                  </a:cubicBezTo>
                  <a:lnTo>
                    <a:pt x="861" y="1040"/>
                  </a:lnTo>
                  <a:cubicBezTo>
                    <a:pt x="972" y="1027"/>
                    <a:pt x="1041" y="944"/>
                    <a:pt x="1027" y="833"/>
                  </a:cubicBezTo>
                  <a:cubicBezTo>
                    <a:pt x="999" y="402"/>
                    <a:pt x="639" y="42"/>
                    <a:pt x="2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7974848" y="2079942"/>
              <a:ext cx="73479" cy="73526"/>
            </a:xfrm>
            <a:custGeom>
              <a:rect b="b" l="l" r="r" t="t"/>
              <a:pathLst>
                <a:path extrusionOk="0" h="1542" w="1541">
                  <a:moveTo>
                    <a:pt x="186" y="0"/>
                  </a:moveTo>
                  <a:cubicBezTo>
                    <a:pt x="87" y="0"/>
                    <a:pt x="14" y="78"/>
                    <a:pt x="1" y="168"/>
                  </a:cubicBezTo>
                  <a:cubicBezTo>
                    <a:pt x="1" y="279"/>
                    <a:pt x="71" y="362"/>
                    <a:pt x="182" y="376"/>
                  </a:cubicBezTo>
                  <a:cubicBezTo>
                    <a:pt x="681" y="417"/>
                    <a:pt x="1125" y="861"/>
                    <a:pt x="1166" y="1360"/>
                  </a:cubicBezTo>
                  <a:cubicBezTo>
                    <a:pt x="1180" y="1458"/>
                    <a:pt x="1264" y="1541"/>
                    <a:pt x="1360" y="1541"/>
                  </a:cubicBezTo>
                  <a:lnTo>
                    <a:pt x="1374" y="1527"/>
                  </a:lnTo>
                  <a:cubicBezTo>
                    <a:pt x="1471" y="1527"/>
                    <a:pt x="1541" y="1430"/>
                    <a:pt x="1541" y="1333"/>
                  </a:cubicBezTo>
                  <a:cubicBezTo>
                    <a:pt x="1513" y="1000"/>
                    <a:pt x="1360" y="681"/>
                    <a:pt x="1110" y="432"/>
                  </a:cubicBezTo>
                  <a:cubicBezTo>
                    <a:pt x="861" y="182"/>
                    <a:pt x="542" y="29"/>
                    <a:pt x="210" y="1"/>
                  </a:cubicBezTo>
                  <a:cubicBezTo>
                    <a:pt x="202" y="0"/>
                    <a:pt x="194" y="0"/>
                    <a:pt x="1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7652841" y="1965835"/>
              <a:ext cx="451696" cy="426329"/>
            </a:xfrm>
            <a:custGeom>
              <a:rect b="b" l="l" r="r" t="t"/>
              <a:pathLst>
                <a:path extrusionOk="0" h="8941" w="9473">
                  <a:moveTo>
                    <a:pt x="4424" y="2492"/>
                  </a:moveTo>
                  <a:cubicBezTo>
                    <a:pt x="4591" y="2492"/>
                    <a:pt x="4716" y="2616"/>
                    <a:pt x="4716" y="2783"/>
                  </a:cubicBezTo>
                  <a:cubicBezTo>
                    <a:pt x="4716" y="2936"/>
                    <a:pt x="4591" y="3060"/>
                    <a:pt x="4424" y="3060"/>
                  </a:cubicBezTo>
                  <a:lnTo>
                    <a:pt x="4175" y="3060"/>
                  </a:lnTo>
                  <a:cubicBezTo>
                    <a:pt x="4023" y="3060"/>
                    <a:pt x="3897" y="2936"/>
                    <a:pt x="3897" y="2783"/>
                  </a:cubicBezTo>
                  <a:cubicBezTo>
                    <a:pt x="3897" y="2616"/>
                    <a:pt x="4023" y="2492"/>
                    <a:pt x="4175" y="2492"/>
                  </a:cubicBezTo>
                  <a:close/>
                  <a:moveTo>
                    <a:pt x="9098" y="6541"/>
                  </a:moveTo>
                  <a:lnTo>
                    <a:pt x="9098" y="7374"/>
                  </a:lnTo>
                  <a:lnTo>
                    <a:pt x="375" y="7374"/>
                  </a:lnTo>
                  <a:lnTo>
                    <a:pt x="375" y="6541"/>
                  </a:lnTo>
                  <a:close/>
                  <a:moveTo>
                    <a:pt x="5034" y="7747"/>
                  </a:moveTo>
                  <a:lnTo>
                    <a:pt x="5034" y="8566"/>
                  </a:lnTo>
                  <a:lnTo>
                    <a:pt x="4285" y="8566"/>
                  </a:lnTo>
                  <a:lnTo>
                    <a:pt x="4285" y="7747"/>
                  </a:lnTo>
                  <a:close/>
                  <a:moveTo>
                    <a:pt x="4893" y="0"/>
                  </a:moveTo>
                  <a:cubicBezTo>
                    <a:pt x="4876" y="0"/>
                    <a:pt x="4858" y="3"/>
                    <a:pt x="4840" y="9"/>
                  </a:cubicBezTo>
                  <a:cubicBezTo>
                    <a:pt x="4771" y="24"/>
                    <a:pt x="4716" y="107"/>
                    <a:pt x="4716" y="190"/>
                  </a:cubicBezTo>
                  <a:lnTo>
                    <a:pt x="4716" y="1355"/>
                  </a:lnTo>
                  <a:lnTo>
                    <a:pt x="195" y="1355"/>
                  </a:lnTo>
                  <a:cubicBezTo>
                    <a:pt x="84" y="1355"/>
                    <a:pt x="1" y="1438"/>
                    <a:pt x="1" y="1535"/>
                  </a:cubicBezTo>
                  <a:lnTo>
                    <a:pt x="1" y="7568"/>
                  </a:lnTo>
                  <a:cubicBezTo>
                    <a:pt x="1" y="7664"/>
                    <a:pt x="84" y="7747"/>
                    <a:pt x="195" y="7747"/>
                  </a:cubicBezTo>
                  <a:lnTo>
                    <a:pt x="3912" y="7747"/>
                  </a:lnTo>
                  <a:lnTo>
                    <a:pt x="3912" y="8566"/>
                  </a:lnTo>
                  <a:lnTo>
                    <a:pt x="1956" y="8566"/>
                  </a:lnTo>
                  <a:cubicBezTo>
                    <a:pt x="1859" y="8566"/>
                    <a:pt x="1776" y="8649"/>
                    <a:pt x="1762" y="8746"/>
                  </a:cubicBezTo>
                  <a:cubicBezTo>
                    <a:pt x="1762" y="8857"/>
                    <a:pt x="1845" y="8940"/>
                    <a:pt x="1956" y="8940"/>
                  </a:cubicBezTo>
                  <a:lnTo>
                    <a:pt x="7379" y="8940"/>
                  </a:lnTo>
                  <a:cubicBezTo>
                    <a:pt x="7490" y="8940"/>
                    <a:pt x="7573" y="8871"/>
                    <a:pt x="7573" y="8774"/>
                  </a:cubicBezTo>
                  <a:cubicBezTo>
                    <a:pt x="7586" y="8663"/>
                    <a:pt x="7503" y="8566"/>
                    <a:pt x="7392" y="8566"/>
                  </a:cubicBezTo>
                  <a:lnTo>
                    <a:pt x="5409" y="8566"/>
                  </a:lnTo>
                  <a:lnTo>
                    <a:pt x="5409" y="7747"/>
                  </a:lnTo>
                  <a:lnTo>
                    <a:pt x="9292" y="7747"/>
                  </a:lnTo>
                  <a:cubicBezTo>
                    <a:pt x="9389" y="7747"/>
                    <a:pt x="9472" y="7664"/>
                    <a:pt x="9472" y="7568"/>
                  </a:cubicBezTo>
                  <a:lnTo>
                    <a:pt x="9472" y="1535"/>
                  </a:lnTo>
                  <a:cubicBezTo>
                    <a:pt x="9472" y="1438"/>
                    <a:pt x="9389" y="1355"/>
                    <a:pt x="9292" y="1355"/>
                  </a:cubicBezTo>
                  <a:lnTo>
                    <a:pt x="8044" y="1355"/>
                  </a:lnTo>
                  <a:cubicBezTo>
                    <a:pt x="7933" y="1355"/>
                    <a:pt x="7850" y="1424"/>
                    <a:pt x="7850" y="1521"/>
                  </a:cubicBezTo>
                  <a:cubicBezTo>
                    <a:pt x="7836" y="1632"/>
                    <a:pt x="7919" y="1715"/>
                    <a:pt x="8030" y="1715"/>
                  </a:cubicBezTo>
                  <a:lnTo>
                    <a:pt x="9098" y="1715"/>
                  </a:lnTo>
                  <a:lnTo>
                    <a:pt x="9098" y="6167"/>
                  </a:lnTo>
                  <a:lnTo>
                    <a:pt x="375" y="6167"/>
                  </a:lnTo>
                  <a:lnTo>
                    <a:pt x="375" y="1715"/>
                  </a:lnTo>
                  <a:lnTo>
                    <a:pt x="4716" y="1715"/>
                  </a:lnTo>
                  <a:lnTo>
                    <a:pt x="4716" y="2187"/>
                  </a:lnTo>
                  <a:cubicBezTo>
                    <a:pt x="4618" y="2145"/>
                    <a:pt x="4535" y="2131"/>
                    <a:pt x="4424" y="2131"/>
                  </a:cubicBezTo>
                  <a:lnTo>
                    <a:pt x="4189" y="2131"/>
                  </a:lnTo>
                  <a:cubicBezTo>
                    <a:pt x="3828" y="2131"/>
                    <a:pt x="3537" y="2409"/>
                    <a:pt x="3523" y="2755"/>
                  </a:cubicBezTo>
                  <a:cubicBezTo>
                    <a:pt x="3523" y="3130"/>
                    <a:pt x="3814" y="3421"/>
                    <a:pt x="4175" y="3421"/>
                  </a:cubicBezTo>
                  <a:lnTo>
                    <a:pt x="4424" y="3421"/>
                  </a:lnTo>
                  <a:cubicBezTo>
                    <a:pt x="4799" y="3421"/>
                    <a:pt x="5062" y="3130"/>
                    <a:pt x="5077" y="2783"/>
                  </a:cubicBezTo>
                  <a:lnTo>
                    <a:pt x="5077" y="1715"/>
                  </a:lnTo>
                  <a:lnTo>
                    <a:pt x="6393" y="1715"/>
                  </a:lnTo>
                  <a:cubicBezTo>
                    <a:pt x="6491" y="1715"/>
                    <a:pt x="6588" y="1646"/>
                    <a:pt x="6588" y="1549"/>
                  </a:cubicBezTo>
                  <a:cubicBezTo>
                    <a:pt x="6602" y="1438"/>
                    <a:pt x="6504" y="1355"/>
                    <a:pt x="6408" y="1355"/>
                  </a:cubicBezTo>
                  <a:lnTo>
                    <a:pt x="5077" y="1355"/>
                  </a:lnTo>
                  <a:lnTo>
                    <a:pt x="5077" y="606"/>
                  </a:lnTo>
                  <a:cubicBezTo>
                    <a:pt x="5145" y="634"/>
                    <a:pt x="5215" y="675"/>
                    <a:pt x="5312" y="703"/>
                  </a:cubicBezTo>
                  <a:cubicBezTo>
                    <a:pt x="5534" y="758"/>
                    <a:pt x="5589" y="924"/>
                    <a:pt x="5589" y="924"/>
                  </a:cubicBezTo>
                  <a:lnTo>
                    <a:pt x="5589" y="939"/>
                  </a:lnTo>
                  <a:cubicBezTo>
                    <a:pt x="5613" y="1023"/>
                    <a:pt x="5691" y="1066"/>
                    <a:pt x="5774" y="1066"/>
                  </a:cubicBezTo>
                  <a:cubicBezTo>
                    <a:pt x="5786" y="1066"/>
                    <a:pt x="5799" y="1065"/>
                    <a:pt x="5811" y="1063"/>
                  </a:cubicBezTo>
                  <a:cubicBezTo>
                    <a:pt x="5909" y="1035"/>
                    <a:pt x="5964" y="939"/>
                    <a:pt x="5936" y="828"/>
                  </a:cubicBezTo>
                  <a:cubicBezTo>
                    <a:pt x="5909" y="689"/>
                    <a:pt x="5755" y="453"/>
                    <a:pt x="5409" y="342"/>
                  </a:cubicBezTo>
                  <a:cubicBezTo>
                    <a:pt x="5173" y="273"/>
                    <a:pt x="5062" y="107"/>
                    <a:pt x="5049" y="92"/>
                  </a:cubicBezTo>
                  <a:cubicBezTo>
                    <a:pt x="5016" y="38"/>
                    <a:pt x="4957" y="0"/>
                    <a:pt x="48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7988105" y="2030351"/>
              <a:ext cx="19884" cy="17356"/>
            </a:xfrm>
            <a:custGeom>
              <a:rect b="b" l="l" r="r" t="t"/>
              <a:pathLst>
                <a:path extrusionOk="0" h="364" w="417">
                  <a:moveTo>
                    <a:pt x="197" y="1"/>
                  </a:moveTo>
                  <a:cubicBezTo>
                    <a:pt x="162" y="1"/>
                    <a:pt x="127" y="10"/>
                    <a:pt x="98" y="30"/>
                  </a:cubicBezTo>
                  <a:cubicBezTo>
                    <a:pt x="15" y="85"/>
                    <a:pt x="0" y="196"/>
                    <a:pt x="56" y="279"/>
                  </a:cubicBezTo>
                  <a:cubicBezTo>
                    <a:pt x="92" y="333"/>
                    <a:pt x="151" y="364"/>
                    <a:pt x="210" y="364"/>
                  </a:cubicBezTo>
                  <a:cubicBezTo>
                    <a:pt x="243" y="364"/>
                    <a:pt x="276" y="354"/>
                    <a:pt x="305" y="335"/>
                  </a:cubicBezTo>
                  <a:cubicBezTo>
                    <a:pt x="389" y="279"/>
                    <a:pt x="416" y="168"/>
                    <a:pt x="361" y="85"/>
                  </a:cubicBezTo>
                  <a:cubicBezTo>
                    <a:pt x="325" y="31"/>
                    <a:pt x="261" y="1"/>
                    <a:pt x="1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9"/>
          <p:cNvSpPr txBox="1"/>
          <p:nvPr>
            <p:ph idx="1" type="subTitle"/>
          </p:nvPr>
        </p:nvSpPr>
        <p:spPr>
          <a:xfrm>
            <a:off x="2567450" y="3960200"/>
            <a:ext cx="5348100" cy="288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What data &amp; methods are we using?</a:t>
            </a:r>
            <a:endParaRPr/>
          </a:p>
        </p:txBody>
      </p:sp>
      <p:sp>
        <p:nvSpPr>
          <p:cNvPr id="433" name="Google Shape;433;p29"/>
          <p:cNvSpPr txBox="1"/>
          <p:nvPr>
            <p:ph idx="2" type="title"/>
          </p:nvPr>
        </p:nvSpPr>
        <p:spPr>
          <a:xfrm>
            <a:off x="2567450" y="1167600"/>
            <a:ext cx="2154900" cy="17355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34" name="Google Shape;434;p29"/>
          <p:cNvSpPr txBox="1"/>
          <p:nvPr>
            <p:ph type="title"/>
          </p:nvPr>
        </p:nvSpPr>
        <p:spPr>
          <a:xfrm>
            <a:off x="2567450" y="3226933"/>
            <a:ext cx="4170300" cy="616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&amp; </a:t>
            </a:r>
            <a:r>
              <a:rPr lang="en"/>
              <a:t>Methods </a:t>
            </a:r>
            <a:endParaRPr/>
          </a:p>
        </p:txBody>
      </p:sp>
      <p:sp>
        <p:nvSpPr>
          <p:cNvPr id="435" name="Google Shape;435;p29"/>
          <p:cNvSpPr/>
          <p:nvPr/>
        </p:nvSpPr>
        <p:spPr>
          <a:xfrm>
            <a:off x="2661150" y="3023313"/>
            <a:ext cx="4113600" cy="39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9"/>
          <p:cNvSpPr/>
          <p:nvPr/>
        </p:nvSpPr>
        <p:spPr>
          <a:xfrm>
            <a:off x="2661150" y="3023353"/>
            <a:ext cx="646900" cy="38915"/>
          </a:xfrm>
          <a:custGeom>
            <a:rect b="b" l="l" r="r" t="t"/>
            <a:pathLst>
              <a:path extrusionOk="0" h="680" w="11304">
                <a:moveTo>
                  <a:pt x="347" y="0"/>
                </a:moveTo>
                <a:cubicBezTo>
                  <a:pt x="153" y="0"/>
                  <a:pt x="0" y="152"/>
                  <a:pt x="0" y="347"/>
                </a:cubicBezTo>
                <a:cubicBezTo>
                  <a:pt x="0" y="527"/>
                  <a:pt x="153" y="679"/>
                  <a:pt x="347" y="679"/>
                </a:cubicBezTo>
                <a:lnTo>
                  <a:pt x="11248" y="679"/>
                </a:lnTo>
                <a:cubicBezTo>
                  <a:pt x="11248" y="458"/>
                  <a:pt x="11261" y="222"/>
                  <a:pt x="11303" y="0"/>
                </a:cubicBezTo>
                <a:close/>
              </a:path>
            </a:pathLst>
          </a:custGeom>
          <a:solidFill>
            <a:srgbClr val="FF6A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7" name="Google Shape;437;p29"/>
          <p:cNvGrpSpPr/>
          <p:nvPr/>
        </p:nvGrpSpPr>
        <p:grpSpPr>
          <a:xfrm>
            <a:off x="3206407" y="2963780"/>
            <a:ext cx="146045" cy="146102"/>
            <a:chOff x="3206407" y="2963780"/>
            <a:chExt cx="146045" cy="146102"/>
          </a:xfrm>
        </p:grpSpPr>
        <p:sp>
          <p:nvSpPr>
            <p:cNvPr id="438" name="Google Shape;438;p29"/>
            <p:cNvSpPr/>
            <p:nvPr/>
          </p:nvSpPr>
          <p:spPr>
            <a:xfrm>
              <a:off x="3206407" y="2963780"/>
              <a:ext cx="146045" cy="146102"/>
            </a:xfrm>
            <a:custGeom>
              <a:rect b="b" l="l" r="r" t="t"/>
              <a:pathLst>
                <a:path extrusionOk="0" h="2553" w="2552">
                  <a:moveTo>
                    <a:pt x="1276" y="1"/>
                  </a:moveTo>
                  <a:cubicBezTo>
                    <a:pt x="568" y="1"/>
                    <a:pt x="0" y="570"/>
                    <a:pt x="0" y="1277"/>
                  </a:cubicBezTo>
                  <a:cubicBezTo>
                    <a:pt x="0" y="1984"/>
                    <a:pt x="568" y="2552"/>
                    <a:pt x="1276" y="2552"/>
                  </a:cubicBezTo>
                  <a:cubicBezTo>
                    <a:pt x="1983" y="2552"/>
                    <a:pt x="2552" y="1984"/>
                    <a:pt x="2552" y="1277"/>
                  </a:cubicBezTo>
                  <a:cubicBezTo>
                    <a:pt x="2552" y="570"/>
                    <a:pt x="1983" y="1"/>
                    <a:pt x="1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9"/>
            <p:cNvSpPr/>
            <p:nvPr/>
          </p:nvSpPr>
          <p:spPr>
            <a:xfrm>
              <a:off x="3250815" y="3008245"/>
              <a:ext cx="57227" cy="57170"/>
            </a:xfrm>
            <a:custGeom>
              <a:rect b="b" l="l" r="r" t="t"/>
              <a:pathLst>
                <a:path extrusionOk="0" h="999" w="1000">
                  <a:moveTo>
                    <a:pt x="500" y="0"/>
                  </a:moveTo>
                  <a:cubicBezTo>
                    <a:pt x="223" y="0"/>
                    <a:pt x="1" y="222"/>
                    <a:pt x="1" y="500"/>
                  </a:cubicBezTo>
                  <a:cubicBezTo>
                    <a:pt x="1" y="777"/>
                    <a:pt x="223" y="999"/>
                    <a:pt x="500" y="999"/>
                  </a:cubicBezTo>
                  <a:cubicBezTo>
                    <a:pt x="777" y="999"/>
                    <a:pt x="999" y="777"/>
                    <a:pt x="999" y="500"/>
                  </a:cubicBezTo>
                  <a:cubicBezTo>
                    <a:pt x="999" y="222"/>
                    <a:pt x="777" y="0"/>
                    <a:pt x="500" y="0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0" name="Google Shape;440;p29"/>
          <p:cNvGrpSpPr/>
          <p:nvPr/>
        </p:nvGrpSpPr>
        <p:grpSpPr>
          <a:xfrm>
            <a:off x="4776350" y="1728120"/>
            <a:ext cx="1314377" cy="482094"/>
            <a:chOff x="4776350" y="1692025"/>
            <a:chExt cx="1314377" cy="482094"/>
          </a:xfrm>
        </p:grpSpPr>
        <p:sp>
          <p:nvSpPr>
            <p:cNvPr id="441" name="Google Shape;441;p29"/>
            <p:cNvSpPr/>
            <p:nvPr/>
          </p:nvSpPr>
          <p:spPr>
            <a:xfrm>
              <a:off x="5195459" y="1692025"/>
              <a:ext cx="492273" cy="482094"/>
            </a:xfrm>
            <a:custGeom>
              <a:rect b="b" l="l" r="r" t="t"/>
              <a:pathLst>
                <a:path extrusionOk="0" h="10799" w="11027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9"/>
            <p:cNvSpPr/>
            <p:nvPr/>
          </p:nvSpPr>
          <p:spPr>
            <a:xfrm>
              <a:off x="5377513" y="1860017"/>
              <a:ext cx="42768" cy="146115"/>
            </a:xfrm>
            <a:custGeom>
              <a:rect b="b" l="l" r="r" t="t"/>
              <a:pathLst>
                <a:path extrusionOk="0" h="3273" w="958">
                  <a:moveTo>
                    <a:pt x="0" y="0"/>
                  </a:moveTo>
                  <a:lnTo>
                    <a:pt x="0" y="3273"/>
                  </a:lnTo>
                  <a:lnTo>
                    <a:pt x="958" y="3273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9"/>
            <p:cNvSpPr/>
            <p:nvPr/>
          </p:nvSpPr>
          <p:spPr>
            <a:xfrm>
              <a:off x="5458629" y="1860017"/>
              <a:ext cx="43393" cy="146115"/>
            </a:xfrm>
            <a:custGeom>
              <a:rect b="b" l="l" r="r" t="t"/>
              <a:pathLst>
                <a:path extrusionOk="0" h="3273" w="972">
                  <a:moveTo>
                    <a:pt x="0" y="0"/>
                  </a:moveTo>
                  <a:lnTo>
                    <a:pt x="0" y="3273"/>
                  </a:lnTo>
                  <a:lnTo>
                    <a:pt x="971" y="3273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5829434" y="1802383"/>
              <a:ext cx="261293" cy="261337"/>
            </a:xfrm>
            <a:custGeom>
              <a:rect b="b" l="l" r="r" t="t"/>
              <a:pathLst>
                <a:path extrusionOk="0" h="5854" w="5853">
                  <a:moveTo>
                    <a:pt x="2927" y="1"/>
                  </a:moveTo>
                  <a:cubicBezTo>
                    <a:pt x="1319" y="1"/>
                    <a:pt x="1" y="1319"/>
                    <a:pt x="1" y="2928"/>
                  </a:cubicBezTo>
                  <a:cubicBezTo>
                    <a:pt x="1" y="4550"/>
                    <a:pt x="1319" y="5853"/>
                    <a:pt x="2927" y="5853"/>
                  </a:cubicBezTo>
                  <a:cubicBezTo>
                    <a:pt x="4549" y="5853"/>
                    <a:pt x="5853" y="4550"/>
                    <a:pt x="5853" y="2928"/>
                  </a:cubicBezTo>
                  <a:cubicBezTo>
                    <a:pt x="5853" y="1319"/>
                    <a:pt x="4549" y="1"/>
                    <a:pt x="29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9"/>
            <p:cNvSpPr/>
            <p:nvPr/>
          </p:nvSpPr>
          <p:spPr>
            <a:xfrm>
              <a:off x="5931622" y="1905151"/>
              <a:ext cx="48928" cy="56428"/>
            </a:xfrm>
            <a:custGeom>
              <a:rect b="b" l="l" r="r" t="t"/>
              <a:pathLst>
                <a:path extrusionOk="0" h="1264" w="1096">
                  <a:moveTo>
                    <a:pt x="0" y="1"/>
                  </a:moveTo>
                  <a:lnTo>
                    <a:pt x="0" y="1263"/>
                  </a:lnTo>
                  <a:lnTo>
                    <a:pt x="1095" y="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9"/>
            <p:cNvSpPr/>
            <p:nvPr/>
          </p:nvSpPr>
          <p:spPr>
            <a:xfrm>
              <a:off x="5980506" y="1905151"/>
              <a:ext cx="8125" cy="55803"/>
            </a:xfrm>
            <a:custGeom>
              <a:rect b="b" l="l" r="r" t="t"/>
              <a:pathLst>
                <a:path extrusionOk="0" h="1250" w="182">
                  <a:moveTo>
                    <a:pt x="0" y="1"/>
                  </a:moveTo>
                  <a:lnTo>
                    <a:pt x="0" y="1249"/>
                  </a:lnTo>
                  <a:lnTo>
                    <a:pt x="181" y="1249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4776350" y="1802383"/>
              <a:ext cx="260668" cy="261337"/>
            </a:xfrm>
            <a:custGeom>
              <a:rect b="b" l="l" r="r" t="t"/>
              <a:pathLst>
                <a:path extrusionOk="0" h="5854" w="5839">
                  <a:moveTo>
                    <a:pt x="2913" y="1"/>
                  </a:moveTo>
                  <a:cubicBezTo>
                    <a:pt x="1304" y="1"/>
                    <a:pt x="1" y="1319"/>
                    <a:pt x="1" y="2928"/>
                  </a:cubicBezTo>
                  <a:cubicBezTo>
                    <a:pt x="1" y="4550"/>
                    <a:pt x="1304" y="5853"/>
                    <a:pt x="2913" y="5853"/>
                  </a:cubicBezTo>
                  <a:cubicBezTo>
                    <a:pt x="4535" y="5853"/>
                    <a:pt x="5839" y="4550"/>
                    <a:pt x="5839" y="2928"/>
                  </a:cubicBezTo>
                  <a:cubicBezTo>
                    <a:pt x="5839" y="1319"/>
                    <a:pt x="4535" y="1"/>
                    <a:pt x="29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4885904" y="1905151"/>
              <a:ext cx="49017" cy="56428"/>
            </a:xfrm>
            <a:custGeom>
              <a:rect b="b" l="l" r="r" t="t"/>
              <a:pathLst>
                <a:path extrusionOk="0" h="1264" w="1098">
                  <a:moveTo>
                    <a:pt x="1097" y="1"/>
                  </a:moveTo>
                  <a:lnTo>
                    <a:pt x="1" y="626"/>
                  </a:lnTo>
                  <a:lnTo>
                    <a:pt x="1097" y="1263"/>
                  </a:lnTo>
                  <a:lnTo>
                    <a:pt x="10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9"/>
            <p:cNvSpPr/>
            <p:nvPr/>
          </p:nvSpPr>
          <p:spPr>
            <a:xfrm>
              <a:off x="4878493" y="1905151"/>
              <a:ext cx="7455" cy="55803"/>
            </a:xfrm>
            <a:custGeom>
              <a:rect b="b" l="l" r="r" t="t"/>
              <a:pathLst>
                <a:path extrusionOk="0" h="1250" w="167">
                  <a:moveTo>
                    <a:pt x="1" y="1"/>
                  </a:moveTo>
                  <a:lnTo>
                    <a:pt x="1" y="1249"/>
                  </a:lnTo>
                  <a:lnTo>
                    <a:pt x="167" y="1249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" name="Google Shape;450;p29"/>
          <p:cNvGrpSpPr/>
          <p:nvPr/>
        </p:nvGrpSpPr>
        <p:grpSpPr>
          <a:xfrm>
            <a:off x="723837" y="552000"/>
            <a:ext cx="1244188" cy="1640915"/>
            <a:chOff x="723837" y="552000"/>
            <a:chExt cx="1244188" cy="1640915"/>
          </a:xfrm>
        </p:grpSpPr>
        <p:sp>
          <p:nvSpPr>
            <p:cNvPr id="451" name="Google Shape;451;p29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9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9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4" name="Google Shape;454;p29"/>
            <p:cNvGrpSpPr/>
            <p:nvPr/>
          </p:nvGrpSpPr>
          <p:grpSpPr>
            <a:xfrm>
              <a:off x="729630" y="1968358"/>
              <a:ext cx="255615" cy="224557"/>
              <a:chOff x="6184139" y="1980808"/>
              <a:chExt cx="451696" cy="396814"/>
            </a:xfrm>
          </p:grpSpPr>
          <p:sp>
            <p:nvSpPr>
              <p:cNvPr id="455" name="Google Shape;455;p29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rect b="b" l="l" r="r" t="t"/>
                <a:pathLst>
                  <a:path extrusionOk="0" h="8322" w="9473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29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rect b="b" l="l" r="r" t="t"/>
                <a:pathLst>
                  <a:path extrusionOk="0" h="367" w="403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7" name="Google Shape;457;p29"/>
            <p:cNvGrpSpPr/>
            <p:nvPr/>
          </p:nvGrpSpPr>
          <p:grpSpPr>
            <a:xfrm>
              <a:off x="729630" y="975085"/>
              <a:ext cx="255615" cy="254967"/>
              <a:chOff x="6184139" y="1220827"/>
              <a:chExt cx="451696" cy="450552"/>
            </a:xfrm>
          </p:grpSpPr>
          <p:sp>
            <p:nvSpPr>
              <p:cNvPr id="458" name="Google Shape;458;p29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rect b="b" l="l" r="r" t="t"/>
                <a:pathLst>
                  <a:path extrusionOk="0" h="2875" w="247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29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rect b="b" l="l" r="r" t="t"/>
                <a:pathLst>
                  <a:path extrusionOk="0" h="9307" w="9473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29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rect b="b" l="l" r="r" t="t"/>
                <a:pathLst>
                  <a:path extrusionOk="0" h="371" w="399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1" name="Google Shape;461;p29"/>
            <p:cNvGrpSpPr/>
            <p:nvPr/>
          </p:nvGrpSpPr>
          <p:grpSpPr>
            <a:xfrm>
              <a:off x="723837" y="1482615"/>
              <a:ext cx="267223" cy="233165"/>
              <a:chOff x="6908262" y="1240186"/>
              <a:chExt cx="472209" cy="412024"/>
            </a:xfrm>
          </p:grpSpPr>
          <p:sp>
            <p:nvSpPr>
              <p:cNvPr id="462" name="Google Shape;462;p29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rect b="b" l="l" r="r" t="t"/>
                <a:pathLst>
                  <a:path extrusionOk="0" h="376" w="161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29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rect b="b" l="l" r="r" t="t"/>
                <a:pathLst>
                  <a:path extrusionOk="0" h="3347" w="2857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29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rect b="b" l="l" r="r" t="t"/>
                <a:pathLst>
                  <a:path extrusionOk="0" h="8641" w="5243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29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rect b="b" l="l" r="r" t="t"/>
                <a:pathLst>
                  <a:path extrusionOk="0" h="2047" w="875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29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rect b="b" l="l" r="r" t="t"/>
                <a:pathLst>
                  <a:path extrusionOk="0" h="3326" w="1221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29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rect b="b" l="l" r="r" t="t"/>
                <a:pathLst>
                  <a:path extrusionOk="0" h="2047" w="875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29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rect b="b" l="l" r="r" t="t"/>
                <a:pathLst>
                  <a:path extrusionOk="0" h="3323" w="1208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29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rect b="b" l="l" r="r" t="t"/>
                <a:pathLst>
                  <a:path extrusionOk="0" h="373" w="409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70" name="Google Shape;470;p29"/>
            <p:cNvSpPr txBox="1"/>
            <p:nvPr/>
          </p:nvSpPr>
          <p:spPr>
            <a:xfrm>
              <a:off x="1085175" y="1029513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Search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471" name="Google Shape;471;p29"/>
            <p:cNvSpPr txBox="1"/>
            <p:nvPr/>
          </p:nvSpPr>
          <p:spPr>
            <a:xfrm>
              <a:off x="1085175" y="1526138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Home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472" name="Google Shape;472;p29"/>
            <p:cNvSpPr txBox="1"/>
            <p:nvPr/>
          </p:nvSpPr>
          <p:spPr>
            <a:xfrm>
              <a:off x="1085175" y="2007575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Library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cxnSp>
          <p:nvCxnSpPr>
            <p:cNvPr id="473" name="Google Shape;473;p29"/>
            <p:cNvCxnSpPr/>
            <p:nvPr/>
          </p:nvCxnSpPr>
          <p:spPr>
            <a:xfrm>
              <a:off x="729625" y="1355100"/>
              <a:ext cx="1238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4" name="Google Shape;474;p29"/>
            <p:cNvCxnSpPr/>
            <p:nvPr/>
          </p:nvCxnSpPr>
          <p:spPr>
            <a:xfrm>
              <a:off x="729625" y="1845525"/>
              <a:ext cx="1238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75" name="Google Shape;475;p29"/>
          <p:cNvGrpSpPr/>
          <p:nvPr/>
        </p:nvGrpSpPr>
        <p:grpSpPr>
          <a:xfrm>
            <a:off x="2465285" y="552003"/>
            <a:ext cx="599322" cy="250348"/>
            <a:chOff x="2465285" y="552003"/>
            <a:chExt cx="599322" cy="250348"/>
          </a:xfrm>
        </p:grpSpPr>
        <p:sp>
          <p:nvSpPr>
            <p:cNvPr id="476" name="Google Shape;476;p29"/>
            <p:cNvSpPr/>
            <p:nvPr/>
          </p:nvSpPr>
          <p:spPr>
            <a:xfrm>
              <a:off x="2465285" y="552003"/>
              <a:ext cx="255633" cy="250348"/>
            </a:xfrm>
            <a:custGeom>
              <a:rect b="b" l="l" r="r" t="t"/>
              <a:pathLst>
                <a:path extrusionOk="0" h="10799" w="11027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9"/>
            <p:cNvSpPr/>
            <p:nvPr/>
          </p:nvSpPr>
          <p:spPr>
            <a:xfrm>
              <a:off x="2569277" y="620325"/>
              <a:ext cx="47650" cy="117350"/>
            </a:xfrm>
            <a:custGeom>
              <a:rect b="b" l="l" r="r" t="t"/>
              <a:pathLst>
                <a:path extrusionOk="0" h="4694" w="1906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78" name="Google Shape;478;p29"/>
            <p:cNvSpPr/>
            <p:nvPr/>
          </p:nvSpPr>
          <p:spPr>
            <a:xfrm flipH="1">
              <a:off x="2808974" y="552003"/>
              <a:ext cx="255633" cy="250348"/>
            </a:xfrm>
            <a:custGeom>
              <a:rect b="b" l="l" r="r" t="t"/>
              <a:pathLst>
                <a:path extrusionOk="0" h="10799" w="11027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9"/>
            <p:cNvSpPr/>
            <p:nvPr/>
          </p:nvSpPr>
          <p:spPr>
            <a:xfrm flipH="1">
              <a:off x="2912966" y="620325"/>
              <a:ext cx="47650" cy="117350"/>
            </a:xfrm>
            <a:custGeom>
              <a:rect b="b" l="l" r="r" t="t"/>
              <a:pathLst>
                <a:path extrusionOk="0" h="4694" w="1906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480" name="Google Shape;480;p29"/>
          <p:cNvSpPr txBox="1"/>
          <p:nvPr/>
        </p:nvSpPr>
        <p:spPr>
          <a:xfrm>
            <a:off x="3256650" y="604125"/>
            <a:ext cx="16110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Our Music Playlists</a:t>
            </a:r>
            <a:endParaRPr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0"/>
          <p:cNvSpPr txBox="1"/>
          <p:nvPr>
            <p:ph idx="1" type="body"/>
          </p:nvPr>
        </p:nvSpPr>
        <p:spPr>
          <a:xfrm>
            <a:off x="5682150" y="945925"/>
            <a:ext cx="2956200" cy="3567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</a:t>
            </a:r>
            <a:r>
              <a:rPr lang="en" sz="1400"/>
              <a:t>rom </a:t>
            </a:r>
            <a:r>
              <a:rPr lang="en" sz="1400">
                <a:solidFill>
                  <a:srgbClr val="FF9900"/>
                </a:solidFill>
              </a:rPr>
              <a:t>Kaggle </a:t>
            </a:r>
            <a:r>
              <a:rPr lang="en" sz="1400"/>
              <a:t>- contains </a:t>
            </a:r>
            <a:r>
              <a:rPr lang="en" sz="1400">
                <a:solidFill>
                  <a:srgbClr val="E6B8AF"/>
                </a:solidFill>
              </a:rPr>
              <a:t>160,000</a:t>
            </a:r>
            <a:r>
              <a:rPr lang="en" sz="1400"/>
              <a:t> songs in multiple languages from </a:t>
            </a:r>
            <a:r>
              <a:rPr lang="en" sz="1400">
                <a:solidFill>
                  <a:srgbClr val="8E7CC3"/>
                </a:solidFill>
              </a:rPr>
              <a:t>79</a:t>
            </a:r>
            <a:r>
              <a:rPr lang="en" sz="1400"/>
              <a:t> genres and includes its lyrics and its corresponding genre. </a:t>
            </a:r>
            <a:endParaRPr sz="14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Removed duplicate lyrics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Dropped non-english songs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Removed special characters from Artist names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Changed </a:t>
            </a:r>
            <a:r>
              <a:rPr lang="en" sz="1300"/>
              <a:t>Genres</a:t>
            </a:r>
            <a:r>
              <a:rPr lang="en" sz="1300"/>
              <a:t> and Artist names to lowercase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3 genres (Hip-hop,Rock,Pop) selected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Total of </a:t>
            </a:r>
            <a:r>
              <a:rPr lang="en" sz="1300">
                <a:solidFill>
                  <a:srgbClr val="38761D"/>
                </a:solidFill>
              </a:rPr>
              <a:t>8000</a:t>
            </a:r>
            <a:r>
              <a:rPr lang="en" sz="1300"/>
              <a:t> observations were left.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0"/>
          <p:cNvSpPr txBox="1"/>
          <p:nvPr>
            <p:ph type="title"/>
          </p:nvPr>
        </p:nvSpPr>
        <p:spPr>
          <a:xfrm>
            <a:off x="1747350" y="540000"/>
            <a:ext cx="6411300" cy="477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pic>
        <p:nvPicPr>
          <p:cNvPr id="487" name="Google Shape;4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8900" y="1417550"/>
            <a:ext cx="4055350" cy="238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1"/>
          <p:cNvSpPr txBox="1"/>
          <p:nvPr>
            <p:ph idx="1" type="body"/>
          </p:nvPr>
        </p:nvSpPr>
        <p:spPr>
          <a:xfrm>
            <a:off x="1886125" y="1472900"/>
            <a:ext cx="6244800" cy="2992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</a:t>
            </a:r>
            <a:r>
              <a:rPr lang="en"/>
              <a:t>rain GloVe embeddings of the song lyrics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As a baseline, use GloVe embeddings in two logistic regression models to classify them into genres. 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Use our GloVe embeddings to train an LSTM model and bidirectional LSTM model. 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Compare the performance of each model with the study. </a:t>
            </a:r>
            <a:endParaRPr/>
          </a:p>
        </p:txBody>
      </p:sp>
      <p:sp>
        <p:nvSpPr>
          <p:cNvPr id="493" name="Google Shape;493;p31"/>
          <p:cNvSpPr txBox="1"/>
          <p:nvPr>
            <p:ph type="title"/>
          </p:nvPr>
        </p:nvSpPr>
        <p:spPr>
          <a:xfrm>
            <a:off x="1312950" y="540000"/>
            <a:ext cx="6691500" cy="477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2"/>
          <p:cNvSpPr txBox="1"/>
          <p:nvPr>
            <p:ph idx="1" type="subTitle"/>
          </p:nvPr>
        </p:nvSpPr>
        <p:spPr>
          <a:xfrm>
            <a:off x="2567450" y="3960200"/>
            <a:ext cx="5348100" cy="288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Preliminary results for our project</a:t>
            </a:r>
            <a:endParaRPr/>
          </a:p>
        </p:txBody>
      </p:sp>
      <p:sp>
        <p:nvSpPr>
          <p:cNvPr id="499" name="Google Shape;499;p32"/>
          <p:cNvSpPr txBox="1"/>
          <p:nvPr>
            <p:ph idx="2" type="title"/>
          </p:nvPr>
        </p:nvSpPr>
        <p:spPr>
          <a:xfrm>
            <a:off x="2567450" y="1167600"/>
            <a:ext cx="2154900" cy="17355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00" name="Google Shape;500;p32"/>
          <p:cNvSpPr txBox="1"/>
          <p:nvPr>
            <p:ph type="title"/>
          </p:nvPr>
        </p:nvSpPr>
        <p:spPr>
          <a:xfrm>
            <a:off x="2567450" y="3226933"/>
            <a:ext cx="4170300" cy="616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501" name="Google Shape;501;p32"/>
          <p:cNvSpPr/>
          <p:nvPr/>
        </p:nvSpPr>
        <p:spPr>
          <a:xfrm>
            <a:off x="2661150" y="3023313"/>
            <a:ext cx="4113600" cy="39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32"/>
          <p:cNvSpPr/>
          <p:nvPr/>
        </p:nvSpPr>
        <p:spPr>
          <a:xfrm>
            <a:off x="2661150" y="3023353"/>
            <a:ext cx="646900" cy="38915"/>
          </a:xfrm>
          <a:custGeom>
            <a:rect b="b" l="l" r="r" t="t"/>
            <a:pathLst>
              <a:path extrusionOk="0" h="680" w="11304">
                <a:moveTo>
                  <a:pt x="347" y="0"/>
                </a:moveTo>
                <a:cubicBezTo>
                  <a:pt x="153" y="0"/>
                  <a:pt x="0" y="152"/>
                  <a:pt x="0" y="347"/>
                </a:cubicBezTo>
                <a:cubicBezTo>
                  <a:pt x="0" y="527"/>
                  <a:pt x="153" y="679"/>
                  <a:pt x="347" y="679"/>
                </a:cubicBezTo>
                <a:lnTo>
                  <a:pt x="11248" y="679"/>
                </a:lnTo>
                <a:cubicBezTo>
                  <a:pt x="11248" y="458"/>
                  <a:pt x="11261" y="222"/>
                  <a:pt x="11303" y="0"/>
                </a:cubicBezTo>
                <a:close/>
              </a:path>
            </a:pathLst>
          </a:custGeom>
          <a:solidFill>
            <a:srgbClr val="FF6A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3" name="Google Shape;503;p32"/>
          <p:cNvGrpSpPr/>
          <p:nvPr/>
        </p:nvGrpSpPr>
        <p:grpSpPr>
          <a:xfrm>
            <a:off x="3206407" y="2963780"/>
            <a:ext cx="146045" cy="146102"/>
            <a:chOff x="3206407" y="2963780"/>
            <a:chExt cx="146045" cy="146102"/>
          </a:xfrm>
        </p:grpSpPr>
        <p:sp>
          <p:nvSpPr>
            <p:cNvPr id="504" name="Google Shape;504;p32"/>
            <p:cNvSpPr/>
            <p:nvPr/>
          </p:nvSpPr>
          <p:spPr>
            <a:xfrm>
              <a:off x="3206407" y="2963780"/>
              <a:ext cx="146045" cy="146102"/>
            </a:xfrm>
            <a:custGeom>
              <a:rect b="b" l="l" r="r" t="t"/>
              <a:pathLst>
                <a:path extrusionOk="0" h="2553" w="2552">
                  <a:moveTo>
                    <a:pt x="1276" y="1"/>
                  </a:moveTo>
                  <a:cubicBezTo>
                    <a:pt x="568" y="1"/>
                    <a:pt x="0" y="570"/>
                    <a:pt x="0" y="1277"/>
                  </a:cubicBezTo>
                  <a:cubicBezTo>
                    <a:pt x="0" y="1984"/>
                    <a:pt x="568" y="2552"/>
                    <a:pt x="1276" y="2552"/>
                  </a:cubicBezTo>
                  <a:cubicBezTo>
                    <a:pt x="1983" y="2552"/>
                    <a:pt x="2552" y="1984"/>
                    <a:pt x="2552" y="1277"/>
                  </a:cubicBezTo>
                  <a:cubicBezTo>
                    <a:pt x="2552" y="570"/>
                    <a:pt x="1983" y="1"/>
                    <a:pt x="1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2"/>
            <p:cNvSpPr/>
            <p:nvPr/>
          </p:nvSpPr>
          <p:spPr>
            <a:xfrm>
              <a:off x="3250815" y="3008245"/>
              <a:ext cx="57227" cy="57170"/>
            </a:xfrm>
            <a:custGeom>
              <a:rect b="b" l="l" r="r" t="t"/>
              <a:pathLst>
                <a:path extrusionOk="0" h="999" w="1000">
                  <a:moveTo>
                    <a:pt x="500" y="0"/>
                  </a:moveTo>
                  <a:cubicBezTo>
                    <a:pt x="223" y="0"/>
                    <a:pt x="1" y="222"/>
                    <a:pt x="1" y="500"/>
                  </a:cubicBezTo>
                  <a:cubicBezTo>
                    <a:pt x="1" y="777"/>
                    <a:pt x="223" y="999"/>
                    <a:pt x="500" y="999"/>
                  </a:cubicBezTo>
                  <a:cubicBezTo>
                    <a:pt x="777" y="999"/>
                    <a:pt x="999" y="777"/>
                    <a:pt x="999" y="500"/>
                  </a:cubicBezTo>
                  <a:cubicBezTo>
                    <a:pt x="999" y="222"/>
                    <a:pt x="777" y="0"/>
                    <a:pt x="500" y="0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6" name="Google Shape;506;p32"/>
          <p:cNvGrpSpPr/>
          <p:nvPr/>
        </p:nvGrpSpPr>
        <p:grpSpPr>
          <a:xfrm>
            <a:off x="4776350" y="1728120"/>
            <a:ext cx="1314377" cy="482094"/>
            <a:chOff x="4776350" y="1692025"/>
            <a:chExt cx="1314377" cy="482094"/>
          </a:xfrm>
        </p:grpSpPr>
        <p:sp>
          <p:nvSpPr>
            <p:cNvPr id="507" name="Google Shape;507;p32"/>
            <p:cNvSpPr/>
            <p:nvPr/>
          </p:nvSpPr>
          <p:spPr>
            <a:xfrm>
              <a:off x="5195459" y="1692025"/>
              <a:ext cx="492273" cy="482094"/>
            </a:xfrm>
            <a:custGeom>
              <a:rect b="b" l="l" r="r" t="t"/>
              <a:pathLst>
                <a:path extrusionOk="0" h="10799" w="11027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2"/>
            <p:cNvSpPr/>
            <p:nvPr/>
          </p:nvSpPr>
          <p:spPr>
            <a:xfrm>
              <a:off x="5377513" y="1860017"/>
              <a:ext cx="42768" cy="146115"/>
            </a:xfrm>
            <a:custGeom>
              <a:rect b="b" l="l" r="r" t="t"/>
              <a:pathLst>
                <a:path extrusionOk="0" h="3273" w="958">
                  <a:moveTo>
                    <a:pt x="0" y="0"/>
                  </a:moveTo>
                  <a:lnTo>
                    <a:pt x="0" y="3273"/>
                  </a:lnTo>
                  <a:lnTo>
                    <a:pt x="958" y="3273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2"/>
            <p:cNvSpPr/>
            <p:nvPr/>
          </p:nvSpPr>
          <p:spPr>
            <a:xfrm>
              <a:off x="5458629" y="1860017"/>
              <a:ext cx="43393" cy="146115"/>
            </a:xfrm>
            <a:custGeom>
              <a:rect b="b" l="l" r="r" t="t"/>
              <a:pathLst>
                <a:path extrusionOk="0" h="3273" w="972">
                  <a:moveTo>
                    <a:pt x="0" y="0"/>
                  </a:moveTo>
                  <a:lnTo>
                    <a:pt x="0" y="3273"/>
                  </a:lnTo>
                  <a:lnTo>
                    <a:pt x="971" y="3273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2"/>
            <p:cNvSpPr/>
            <p:nvPr/>
          </p:nvSpPr>
          <p:spPr>
            <a:xfrm>
              <a:off x="5829434" y="1802383"/>
              <a:ext cx="261293" cy="261337"/>
            </a:xfrm>
            <a:custGeom>
              <a:rect b="b" l="l" r="r" t="t"/>
              <a:pathLst>
                <a:path extrusionOk="0" h="5854" w="5853">
                  <a:moveTo>
                    <a:pt x="2927" y="1"/>
                  </a:moveTo>
                  <a:cubicBezTo>
                    <a:pt x="1319" y="1"/>
                    <a:pt x="1" y="1319"/>
                    <a:pt x="1" y="2928"/>
                  </a:cubicBezTo>
                  <a:cubicBezTo>
                    <a:pt x="1" y="4550"/>
                    <a:pt x="1319" y="5853"/>
                    <a:pt x="2927" y="5853"/>
                  </a:cubicBezTo>
                  <a:cubicBezTo>
                    <a:pt x="4549" y="5853"/>
                    <a:pt x="5853" y="4550"/>
                    <a:pt x="5853" y="2928"/>
                  </a:cubicBezTo>
                  <a:cubicBezTo>
                    <a:pt x="5853" y="1319"/>
                    <a:pt x="4549" y="1"/>
                    <a:pt x="29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2"/>
            <p:cNvSpPr/>
            <p:nvPr/>
          </p:nvSpPr>
          <p:spPr>
            <a:xfrm>
              <a:off x="5931622" y="1905151"/>
              <a:ext cx="48928" cy="56428"/>
            </a:xfrm>
            <a:custGeom>
              <a:rect b="b" l="l" r="r" t="t"/>
              <a:pathLst>
                <a:path extrusionOk="0" h="1264" w="1096">
                  <a:moveTo>
                    <a:pt x="0" y="1"/>
                  </a:moveTo>
                  <a:lnTo>
                    <a:pt x="0" y="1263"/>
                  </a:lnTo>
                  <a:lnTo>
                    <a:pt x="1095" y="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2"/>
            <p:cNvSpPr/>
            <p:nvPr/>
          </p:nvSpPr>
          <p:spPr>
            <a:xfrm>
              <a:off x="5980506" y="1905151"/>
              <a:ext cx="8125" cy="55803"/>
            </a:xfrm>
            <a:custGeom>
              <a:rect b="b" l="l" r="r" t="t"/>
              <a:pathLst>
                <a:path extrusionOk="0" h="1250" w="182">
                  <a:moveTo>
                    <a:pt x="0" y="1"/>
                  </a:moveTo>
                  <a:lnTo>
                    <a:pt x="0" y="1249"/>
                  </a:lnTo>
                  <a:lnTo>
                    <a:pt x="181" y="1249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2"/>
            <p:cNvSpPr/>
            <p:nvPr/>
          </p:nvSpPr>
          <p:spPr>
            <a:xfrm>
              <a:off x="4776350" y="1802383"/>
              <a:ext cx="260668" cy="261337"/>
            </a:xfrm>
            <a:custGeom>
              <a:rect b="b" l="l" r="r" t="t"/>
              <a:pathLst>
                <a:path extrusionOk="0" h="5854" w="5839">
                  <a:moveTo>
                    <a:pt x="2913" y="1"/>
                  </a:moveTo>
                  <a:cubicBezTo>
                    <a:pt x="1304" y="1"/>
                    <a:pt x="1" y="1319"/>
                    <a:pt x="1" y="2928"/>
                  </a:cubicBezTo>
                  <a:cubicBezTo>
                    <a:pt x="1" y="4550"/>
                    <a:pt x="1304" y="5853"/>
                    <a:pt x="2913" y="5853"/>
                  </a:cubicBezTo>
                  <a:cubicBezTo>
                    <a:pt x="4535" y="5853"/>
                    <a:pt x="5839" y="4550"/>
                    <a:pt x="5839" y="2928"/>
                  </a:cubicBezTo>
                  <a:cubicBezTo>
                    <a:pt x="5839" y="1319"/>
                    <a:pt x="4535" y="1"/>
                    <a:pt x="29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2"/>
            <p:cNvSpPr/>
            <p:nvPr/>
          </p:nvSpPr>
          <p:spPr>
            <a:xfrm>
              <a:off x="4885904" y="1905151"/>
              <a:ext cx="49017" cy="56428"/>
            </a:xfrm>
            <a:custGeom>
              <a:rect b="b" l="l" r="r" t="t"/>
              <a:pathLst>
                <a:path extrusionOk="0" h="1264" w="1098">
                  <a:moveTo>
                    <a:pt x="1097" y="1"/>
                  </a:moveTo>
                  <a:lnTo>
                    <a:pt x="1" y="626"/>
                  </a:lnTo>
                  <a:lnTo>
                    <a:pt x="1097" y="1263"/>
                  </a:lnTo>
                  <a:lnTo>
                    <a:pt x="10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2"/>
            <p:cNvSpPr/>
            <p:nvPr/>
          </p:nvSpPr>
          <p:spPr>
            <a:xfrm>
              <a:off x="4878493" y="1905151"/>
              <a:ext cx="7455" cy="55803"/>
            </a:xfrm>
            <a:custGeom>
              <a:rect b="b" l="l" r="r" t="t"/>
              <a:pathLst>
                <a:path extrusionOk="0" h="1250" w="167">
                  <a:moveTo>
                    <a:pt x="1" y="1"/>
                  </a:moveTo>
                  <a:lnTo>
                    <a:pt x="1" y="1249"/>
                  </a:lnTo>
                  <a:lnTo>
                    <a:pt x="167" y="1249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6" name="Google Shape;516;p32"/>
          <p:cNvGrpSpPr/>
          <p:nvPr/>
        </p:nvGrpSpPr>
        <p:grpSpPr>
          <a:xfrm>
            <a:off x="723837" y="552000"/>
            <a:ext cx="1244188" cy="1640915"/>
            <a:chOff x="723837" y="552000"/>
            <a:chExt cx="1244188" cy="1640915"/>
          </a:xfrm>
        </p:grpSpPr>
        <p:sp>
          <p:nvSpPr>
            <p:cNvPr id="517" name="Google Shape;517;p32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0" name="Google Shape;520;p32"/>
            <p:cNvGrpSpPr/>
            <p:nvPr/>
          </p:nvGrpSpPr>
          <p:grpSpPr>
            <a:xfrm>
              <a:off x="729630" y="1968358"/>
              <a:ext cx="255615" cy="224557"/>
              <a:chOff x="6184139" y="1980808"/>
              <a:chExt cx="451696" cy="396814"/>
            </a:xfrm>
          </p:grpSpPr>
          <p:sp>
            <p:nvSpPr>
              <p:cNvPr id="521" name="Google Shape;521;p32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rect b="b" l="l" r="r" t="t"/>
                <a:pathLst>
                  <a:path extrusionOk="0" h="8322" w="9473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32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rect b="b" l="l" r="r" t="t"/>
                <a:pathLst>
                  <a:path extrusionOk="0" h="367" w="403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3" name="Google Shape;523;p32"/>
            <p:cNvGrpSpPr/>
            <p:nvPr/>
          </p:nvGrpSpPr>
          <p:grpSpPr>
            <a:xfrm>
              <a:off x="729630" y="975085"/>
              <a:ext cx="255615" cy="254967"/>
              <a:chOff x="6184139" y="1220827"/>
              <a:chExt cx="451696" cy="450552"/>
            </a:xfrm>
          </p:grpSpPr>
          <p:sp>
            <p:nvSpPr>
              <p:cNvPr id="524" name="Google Shape;524;p32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rect b="b" l="l" r="r" t="t"/>
                <a:pathLst>
                  <a:path extrusionOk="0" h="2875" w="247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32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rect b="b" l="l" r="r" t="t"/>
                <a:pathLst>
                  <a:path extrusionOk="0" h="9307" w="9473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32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rect b="b" l="l" r="r" t="t"/>
                <a:pathLst>
                  <a:path extrusionOk="0" h="371" w="399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7" name="Google Shape;527;p32"/>
            <p:cNvGrpSpPr/>
            <p:nvPr/>
          </p:nvGrpSpPr>
          <p:grpSpPr>
            <a:xfrm>
              <a:off x="723837" y="1482615"/>
              <a:ext cx="267223" cy="233165"/>
              <a:chOff x="6908262" y="1240186"/>
              <a:chExt cx="472209" cy="412024"/>
            </a:xfrm>
          </p:grpSpPr>
          <p:sp>
            <p:nvSpPr>
              <p:cNvPr id="528" name="Google Shape;528;p32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rect b="b" l="l" r="r" t="t"/>
                <a:pathLst>
                  <a:path extrusionOk="0" h="376" w="161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32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rect b="b" l="l" r="r" t="t"/>
                <a:pathLst>
                  <a:path extrusionOk="0" h="3347" w="2857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32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rect b="b" l="l" r="r" t="t"/>
                <a:pathLst>
                  <a:path extrusionOk="0" h="8641" w="5243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32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rect b="b" l="l" r="r" t="t"/>
                <a:pathLst>
                  <a:path extrusionOk="0" h="2047" w="875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32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rect b="b" l="l" r="r" t="t"/>
                <a:pathLst>
                  <a:path extrusionOk="0" h="3326" w="1221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32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rect b="b" l="l" r="r" t="t"/>
                <a:pathLst>
                  <a:path extrusionOk="0" h="2047" w="875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32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rect b="b" l="l" r="r" t="t"/>
                <a:pathLst>
                  <a:path extrusionOk="0" h="3323" w="1208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32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rect b="b" l="l" r="r" t="t"/>
                <a:pathLst>
                  <a:path extrusionOk="0" h="373" w="409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36" name="Google Shape;536;p32"/>
            <p:cNvSpPr txBox="1"/>
            <p:nvPr/>
          </p:nvSpPr>
          <p:spPr>
            <a:xfrm>
              <a:off x="1085175" y="1029513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Search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537" name="Google Shape;537;p32"/>
            <p:cNvSpPr txBox="1"/>
            <p:nvPr/>
          </p:nvSpPr>
          <p:spPr>
            <a:xfrm>
              <a:off x="1085175" y="1526138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Home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538" name="Google Shape;538;p32"/>
            <p:cNvSpPr txBox="1"/>
            <p:nvPr/>
          </p:nvSpPr>
          <p:spPr>
            <a:xfrm>
              <a:off x="1085175" y="2007575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Library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cxnSp>
          <p:nvCxnSpPr>
            <p:cNvPr id="539" name="Google Shape;539;p32"/>
            <p:cNvCxnSpPr/>
            <p:nvPr/>
          </p:nvCxnSpPr>
          <p:spPr>
            <a:xfrm>
              <a:off x="729625" y="1355100"/>
              <a:ext cx="1238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0" name="Google Shape;540;p32"/>
            <p:cNvCxnSpPr/>
            <p:nvPr/>
          </p:nvCxnSpPr>
          <p:spPr>
            <a:xfrm>
              <a:off x="729625" y="1845525"/>
              <a:ext cx="1238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41" name="Google Shape;541;p32"/>
          <p:cNvGrpSpPr/>
          <p:nvPr/>
        </p:nvGrpSpPr>
        <p:grpSpPr>
          <a:xfrm>
            <a:off x="2465285" y="552003"/>
            <a:ext cx="599322" cy="250348"/>
            <a:chOff x="2465285" y="552003"/>
            <a:chExt cx="599322" cy="250348"/>
          </a:xfrm>
        </p:grpSpPr>
        <p:sp>
          <p:nvSpPr>
            <p:cNvPr id="542" name="Google Shape;542;p32"/>
            <p:cNvSpPr/>
            <p:nvPr/>
          </p:nvSpPr>
          <p:spPr>
            <a:xfrm>
              <a:off x="2465285" y="552003"/>
              <a:ext cx="255633" cy="250348"/>
            </a:xfrm>
            <a:custGeom>
              <a:rect b="b" l="l" r="r" t="t"/>
              <a:pathLst>
                <a:path extrusionOk="0" h="10799" w="11027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2"/>
            <p:cNvSpPr/>
            <p:nvPr/>
          </p:nvSpPr>
          <p:spPr>
            <a:xfrm>
              <a:off x="2569277" y="620325"/>
              <a:ext cx="47650" cy="117350"/>
            </a:xfrm>
            <a:custGeom>
              <a:rect b="b" l="l" r="r" t="t"/>
              <a:pathLst>
                <a:path extrusionOk="0" h="4694" w="1906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44" name="Google Shape;544;p32"/>
            <p:cNvSpPr/>
            <p:nvPr/>
          </p:nvSpPr>
          <p:spPr>
            <a:xfrm flipH="1">
              <a:off x="2808974" y="552003"/>
              <a:ext cx="255633" cy="250348"/>
            </a:xfrm>
            <a:custGeom>
              <a:rect b="b" l="l" r="r" t="t"/>
              <a:pathLst>
                <a:path extrusionOk="0" h="10799" w="11027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2"/>
            <p:cNvSpPr/>
            <p:nvPr/>
          </p:nvSpPr>
          <p:spPr>
            <a:xfrm flipH="1">
              <a:off x="2912966" y="620325"/>
              <a:ext cx="47650" cy="117350"/>
            </a:xfrm>
            <a:custGeom>
              <a:rect b="b" l="l" r="r" t="t"/>
              <a:pathLst>
                <a:path extrusionOk="0" h="4694" w="1906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546" name="Google Shape;546;p32"/>
          <p:cNvSpPr txBox="1"/>
          <p:nvPr/>
        </p:nvSpPr>
        <p:spPr>
          <a:xfrm>
            <a:off x="3256650" y="604125"/>
            <a:ext cx="16110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Our Music Playlists</a:t>
            </a:r>
            <a:endParaRPr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3"/>
          <p:cNvSpPr txBox="1"/>
          <p:nvPr>
            <p:ph type="title"/>
          </p:nvPr>
        </p:nvSpPr>
        <p:spPr>
          <a:xfrm>
            <a:off x="1998350" y="540000"/>
            <a:ext cx="6425700" cy="589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Model Performance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Logistic Regression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2" name="Google Shape;552;p33"/>
          <p:cNvGrpSpPr/>
          <p:nvPr/>
        </p:nvGrpSpPr>
        <p:grpSpPr>
          <a:xfrm>
            <a:off x="617162" y="539988"/>
            <a:ext cx="1218671" cy="1640915"/>
            <a:chOff x="723837" y="552000"/>
            <a:chExt cx="1218671" cy="1640915"/>
          </a:xfrm>
        </p:grpSpPr>
        <p:sp>
          <p:nvSpPr>
            <p:cNvPr id="553" name="Google Shape;553;p33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3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3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3"/>
            <p:cNvSpPr/>
            <p:nvPr/>
          </p:nvSpPr>
          <p:spPr>
            <a:xfrm>
              <a:off x="1379968" y="618464"/>
              <a:ext cx="255633" cy="250348"/>
            </a:xfrm>
            <a:custGeom>
              <a:rect b="b" l="l" r="r" t="t"/>
              <a:pathLst>
                <a:path extrusionOk="0" h="10799" w="11027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3"/>
            <p:cNvSpPr/>
            <p:nvPr/>
          </p:nvSpPr>
          <p:spPr>
            <a:xfrm>
              <a:off x="1483960" y="686786"/>
              <a:ext cx="47650" cy="117350"/>
            </a:xfrm>
            <a:custGeom>
              <a:rect b="b" l="l" r="r" t="t"/>
              <a:pathLst>
                <a:path extrusionOk="0" h="4694" w="1906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58" name="Google Shape;558;p33"/>
            <p:cNvSpPr/>
            <p:nvPr/>
          </p:nvSpPr>
          <p:spPr>
            <a:xfrm flipH="1">
              <a:off x="1686874" y="618464"/>
              <a:ext cx="255633" cy="250348"/>
            </a:xfrm>
            <a:custGeom>
              <a:rect b="b" l="l" r="r" t="t"/>
              <a:pathLst>
                <a:path extrusionOk="0" h="10799" w="11027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3"/>
            <p:cNvSpPr/>
            <p:nvPr/>
          </p:nvSpPr>
          <p:spPr>
            <a:xfrm flipH="1">
              <a:off x="1790866" y="686786"/>
              <a:ext cx="47650" cy="117350"/>
            </a:xfrm>
            <a:custGeom>
              <a:rect b="b" l="l" r="r" t="t"/>
              <a:pathLst>
                <a:path extrusionOk="0" h="4694" w="1906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560" name="Google Shape;560;p33"/>
            <p:cNvGrpSpPr/>
            <p:nvPr/>
          </p:nvGrpSpPr>
          <p:grpSpPr>
            <a:xfrm>
              <a:off x="729630" y="1968358"/>
              <a:ext cx="255615" cy="224557"/>
              <a:chOff x="6184139" y="1980808"/>
              <a:chExt cx="451696" cy="396814"/>
            </a:xfrm>
          </p:grpSpPr>
          <p:sp>
            <p:nvSpPr>
              <p:cNvPr id="561" name="Google Shape;561;p33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rect b="b" l="l" r="r" t="t"/>
                <a:pathLst>
                  <a:path extrusionOk="0" h="8322" w="9473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33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rect b="b" l="l" r="r" t="t"/>
                <a:pathLst>
                  <a:path extrusionOk="0" h="367" w="403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3" name="Google Shape;563;p33"/>
            <p:cNvGrpSpPr/>
            <p:nvPr/>
          </p:nvGrpSpPr>
          <p:grpSpPr>
            <a:xfrm>
              <a:off x="729630" y="975085"/>
              <a:ext cx="255615" cy="254967"/>
              <a:chOff x="6184139" y="1220827"/>
              <a:chExt cx="451696" cy="450552"/>
            </a:xfrm>
          </p:grpSpPr>
          <p:sp>
            <p:nvSpPr>
              <p:cNvPr id="564" name="Google Shape;564;p33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rect b="b" l="l" r="r" t="t"/>
                <a:pathLst>
                  <a:path extrusionOk="0" h="2875" w="247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33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rect b="b" l="l" r="r" t="t"/>
                <a:pathLst>
                  <a:path extrusionOk="0" h="9307" w="9473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33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rect b="b" l="l" r="r" t="t"/>
                <a:pathLst>
                  <a:path extrusionOk="0" h="371" w="399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7" name="Google Shape;567;p33"/>
            <p:cNvGrpSpPr/>
            <p:nvPr/>
          </p:nvGrpSpPr>
          <p:grpSpPr>
            <a:xfrm>
              <a:off x="723837" y="1482615"/>
              <a:ext cx="267223" cy="233165"/>
              <a:chOff x="6908262" y="1240186"/>
              <a:chExt cx="472209" cy="412024"/>
            </a:xfrm>
          </p:grpSpPr>
          <p:sp>
            <p:nvSpPr>
              <p:cNvPr id="568" name="Google Shape;568;p33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rect b="b" l="l" r="r" t="t"/>
                <a:pathLst>
                  <a:path extrusionOk="0" h="376" w="161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33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rect b="b" l="l" r="r" t="t"/>
                <a:pathLst>
                  <a:path extrusionOk="0" h="3347" w="2857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33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rect b="b" l="l" r="r" t="t"/>
                <a:pathLst>
                  <a:path extrusionOk="0" h="8641" w="5243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33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rect b="b" l="l" r="r" t="t"/>
                <a:pathLst>
                  <a:path extrusionOk="0" h="2047" w="875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33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rect b="b" l="l" r="r" t="t"/>
                <a:pathLst>
                  <a:path extrusionOk="0" h="3326" w="1221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33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rect b="b" l="l" r="r" t="t"/>
                <a:pathLst>
                  <a:path extrusionOk="0" h="2047" w="875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33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rect b="b" l="l" r="r" t="t"/>
                <a:pathLst>
                  <a:path extrusionOk="0" h="3323" w="1208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33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rect b="b" l="l" r="r" t="t"/>
                <a:pathLst>
                  <a:path extrusionOk="0" h="373" w="409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576" name="Google Shape;576;p33"/>
            <p:cNvCxnSpPr/>
            <p:nvPr/>
          </p:nvCxnSpPr>
          <p:spPr>
            <a:xfrm>
              <a:off x="729625" y="1355100"/>
              <a:ext cx="255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7" name="Google Shape;577;p33"/>
            <p:cNvCxnSpPr/>
            <p:nvPr/>
          </p:nvCxnSpPr>
          <p:spPr>
            <a:xfrm>
              <a:off x="729625" y="1845525"/>
              <a:ext cx="255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aphicFrame>
        <p:nvGraphicFramePr>
          <p:cNvPr id="578" name="Google Shape;578;p33"/>
          <p:cNvGraphicFramePr/>
          <p:nvPr/>
        </p:nvGraphicFramePr>
        <p:xfrm>
          <a:off x="1397500" y="23474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{BDE6F60C-06DC-4B37-B62E-6A7E0A46FE6E}</a:tableStyleId>
              </a:tblPr>
              <a:tblGrid>
                <a:gridCol w="392000"/>
                <a:gridCol w="464100"/>
                <a:gridCol w="2242800"/>
                <a:gridCol w="1366700"/>
                <a:gridCol w="1466275"/>
                <a:gridCol w="1094600"/>
              </a:tblGrid>
              <a:tr h="4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exend Deca Medium"/>
                          <a:ea typeface="Lexend Deca Medium"/>
                          <a:cs typeface="Lexend Deca Medium"/>
                          <a:sym typeface="Lexend Deca Medium"/>
                        </a:rPr>
                        <a:t>#</a:t>
                      </a:r>
                      <a:endParaRPr>
                        <a:solidFill>
                          <a:schemeClr val="dk1"/>
                        </a:solidFill>
                        <a:latin typeface="Lexend Deca Medium"/>
                        <a:ea typeface="Lexend Deca Medium"/>
                        <a:cs typeface="Lexend Deca Medium"/>
                        <a:sym typeface="Lexend Deca Medium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exend Deca Medium"/>
                          <a:ea typeface="Lexend Deca Medium"/>
                          <a:cs typeface="Lexend Deca Medium"/>
                          <a:sym typeface="Lexend Deca Medium"/>
                        </a:rPr>
                        <a:t>F1 Score</a:t>
                      </a:r>
                      <a:endParaRPr>
                        <a:solidFill>
                          <a:schemeClr val="dk1"/>
                        </a:solidFill>
                        <a:latin typeface="Lexend Deca Medium"/>
                        <a:ea typeface="Lexend Deca Medium"/>
                        <a:cs typeface="Lexend Deca Medium"/>
                        <a:sym typeface="Lexend Deca Medium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exend Deca Medium"/>
                          <a:ea typeface="Lexend Deca Medium"/>
                          <a:cs typeface="Lexend Deca Medium"/>
                          <a:sym typeface="Lexend Deca Medium"/>
                        </a:rPr>
                        <a:t>Accuracy</a:t>
                      </a:r>
                      <a:endParaRPr>
                        <a:solidFill>
                          <a:schemeClr val="dk1"/>
                        </a:solidFill>
                        <a:latin typeface="Lexend Deca Medium"/>
                        <a:ea typeface="Lexend Deca Medium"/>
                        <a:cs typeface="Lexend Deca Medium"/>
                        <a:sym typeface="Lexend Deca Medium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exend Deca Medium"/>
                          <a:ea typeface="Lexend Deca Medium"/>
                          <a:cs typeface="Lexend Deca Medium"/>
                          <a:sym typeface="Lexend Deca Medium"/>
                        </a:rPr>
                        <a:t>Precision</a:t>
                      </a:r>
                      <a:endParaRPr>
                        <a:solidFill>
                          <a:schemeClr val="dk1"/>
                        </a:solidFill>
                        <a:latin typeface="Lexend Deca Medium"/>
                        <a:ea typeface="Lexend Deca Medium"/>
                        <a:cs typeface="Lexend Deca Medium"/>
                        <a:sym typeface="Lexend Deca Medium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exend Deca Medium"/>
                          <a:ea typeface="Lexend Deca Medium"/>
                          <a:cs typeface="Lexend Deca Medium"/>
                          <a:sym typeface="Lexend Deca Medium"/>
                        </a:rPr>
                        <a:t>Recall</a:t>
                      </a:r>
                      <a:endParaRPr>
                        <a:solidFill>
                          <a:schemeClr val="dk1"/>
                        </a:solidFill>
                        <a:latin typeface="Lexend Deca Medium"/>
                        <a:ea typeface="Lexend Deca Medium"/>
                        <a:cs typeface="Lexend Deca Medium"/>
                        <a:sym typeface="Lexend Deca Medium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7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etrophobic"/>
                          <a:ea typeface="Metrophobic"/>
                          <a:cs typeface="Metrophobic"/>
                          <a:sym typeface="Metrophobic"/>
                        </a:rPr>
                        <a:t>0.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Metrophobic"/>
                          <a:ea typeface="Metrophobic"/>
                          <a:cs typeface="Metrophobic"/>
                          <a:sym typeface="Metrophobic"/>
                        </a:rPr>
                        <a:t>6058</a:t>
                      </a:r>
                      <a:endParaRPr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etrophobic"/>
                          <a:ea typeface="Metrophobic"/>
                          <a:cs typeface="Metrophobic"/>
                          <a:sym typeface="Metrophobic"/>
                        </a:rPr>
                        <a:t>0.6459</a:t>
                      </a:r>
                      <a:endParaRPr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etrophobic"/>
                          <a:ea typeface="Metrophobic"/>
                          <a:cs typeface="Metrophobic"/>
                          <a:sym typeface="Metrophobic"/>
                        </a:rPr>
                        <a:t>0.6091</a:t>
                      </a:r>
                      <a:endParaRPr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etrophobic"/>
                          <a:ea typeface="Metrophobic"/>
                          <a:cs typeface="Metrophobic"/>
                          <a:sym typeface="Metrophobic"/>
                        </a:rPr>
                        <a:t>0.6459</a:t>
                      </a:r>
                      <a:endParaRPr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579" name="Google Shape;579;p33"/>
          <p:cNvGrpSpPr/>
          <p:nvPr/>
        </p:nvGrpSpPr>
        <p:grpSpPr>
          <a:xfrm>
            <a:off x="1397508" y="1850120"/>
            <a:ext cx="350048" cy="342810"/>
            <a:chOff x="5548725" y="1996100"/>
            <a:chExt cx="275650" cy="269950"/>
          </a:xfrm>
        </p:grpSpPr>
        <p:sp>
          <p:nvSpPr>
            <p:cNvPr id="580" name="Google Shape;580;p33"/>
            <p:cNvSpPr/>
            <p:nvPr/>
          </p:nvSpPr>
          <p:spPr>
            <a:xfrm>
              <a:off x="5548725" y="1996100"/>
              <a:ext cx="275650" cy="269950"/>
            </a:xfrm>
            <a:custGeom>
              <a:rect b="b" l="l" r="r" t="t"/>
              <a:pathLst>
                <a:path extrusionOk="0" h="10798" w="11026">
                  <a:moveTo>
                    <a:pt x="5503" y="1"/>
                  </a:moveTo>
                  <a:cubicBezTo>
                    <a:pt x="5435" y="1"/>
                    <a:pt x="5367" y="2"/>
                    <a:pt x="5298" y="4"/>
                  </a:cubicBezTo>
                  <a:cubicBezTo>
                    <a:pt x="2330" y="130"/>
                    <a:pt x="0" y="2639"/>
                    <a:pt x="126" y="5607"/>
                  </a:cubicBezTo>
                  <a:cubicBezTo>
                    <a:pt x="247" y="8521"/>
                    <a:pt x="2646" y="10798"/>
                    <a:pt x="5524" y="10798"/>
                  </a:cubicBezTo>
                  <a:cubicBezTo>
                    <a:pt x="5592" y="10798"/>
                    <a:pt x="5660" y="10796"/>
                    <a:pt x="5728" y="10794"/>
                  </a:cubicBezTo>
                  <a:cubicBezTo>
                    <a:pt x="8709" y="10670"/>
                    <a:pt x="11026" y="8159"/>
                    <a:pt x="10915" y="5191"/>
                  </a:cubicBezTo>
                  <a:cubicBezTo>
                    <a:pt x="10792" y="2279"/>
                    <a:pt x="8394" y="1"/>
                    <a:pt x="5503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5652025" y="2075800"/>
              <a:ext cx="100250" cy="122700"/>
            </a:xfrm>
            <a:custGeom>
              <a:rect b="b" l="l" r="r" t="t"/>
              <a:pathLst>
                <a:path extrusionOk="0" h="4908" w="4010">
                  <a:moveTo>
                    <a:pt x="30" y="1"/>
                  </a:moveTo>
                  <a:cubicBezTo>
                    <a:pt x="16" y="1"/>
                    <a:pt x="1" y="14"/>
                    <a:pt x="1" y="34"/>
                  </a:cubicBezTo>
                  <a:lnTo>
                    <a:pt x="1" y="4874"/>
                  </a:lnTo>
                  <a:cubicBezTo>
                    <a:pt x="1" y="4895"/>
                    <a:pt x="16" y="4907"/>
                    <a:pt x="30" y="4907"/>
                  </a:cubicBezTo>
                  <a:cubicBezTo>
                    <a:pt x="35" y="4907"/>
                    <a:pt x="39" y="4906"/>
                    <a:pt x="43" y="4902"/>
                  </a:cubicBezTo>
                  <a:lnTo>
                    <a:pt x="3995" y="2475"/>
                  </a:lnTo>
                  <a:cubicBezTo>
                    <a:pt x="4009" y="2461"/>
                    <a:pt x="4009" y="2447"/>
                    <a:pt x="3995" y="2434"/>
                  </a:cubicBezTo>
                  <a:lnTo>
                    <a:pt x="43" y="6"/>
                  </a:lnTo>
                  <a:cubicBezTo>
                    <a:pt x="39" y="3"/>
                    <a:pt x="35" y="1"/>
                    <a:pt x="30" y="1"/>
                  </a:cubicBezTo>
                  <a:close/>
                </a:path>
              </a:pathLst>
            </a:custGeom>
            <a:solidFill>
              <a:srgbClr val="E8EA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2" name="Google Shape;582;p33"/>
          <p:cNvGrpSpPr/>
          <p:nvPr/>
        </p:nvGrpSpPr>
        <p:grpSpPr>
          <a:xfrm>
            <a:off x="2125259" y="1989875"/>
            <a:ext cx="168300" cy="168300"/>
            <a:chOff x="2118163" y="1129550"/>
            <a:chExt cx="168300" cy="168300"/>
          </a:xfrm>
        </p:grpSpPr>
        <p:sp>
          <p:nvSpPr>
            <p:cNvPr id="583" name="Google Shape;583;p33"/>
            <p:cNvSpPr/>
            <p:nvPr/>
          </p:nvSpPr>
          <p:spPr>
            <a:xfrm>
              <a:off x="2118163" y="1129550"/>
              <a:ext cx="168300" cy="168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4" name="Google Shape;584;p33"/>
            <p:cNvGrpSpPr/>
            <p:nvPr/>
          </p:nvGrpSpPr>
          <p:grpSpPr>
            <a:xfrm>
              <a:off x="2158188" y="1173325"/>
              <a:ext cx="88275" cy="84325"/>
              <a:chOff x="2158175" y="1161225"/>
              <a:chExt cx="88275" cy="84325"/>
            </a:xfrm>
          </p:grpSpPr>
          <p:sp>
            <p:nvSpPr>
              <p:cNvPr id="585" name="Google Shape;585;p33"/>
              <p:cNvSpPr/>
              <p:nvPr/>
            </p:nvSpPr>
            <p:spPr>
              <a:xfrm>
                <a:off x="2158175" y="1191400"/>
                <a:ext cx="88275" cy="54150"/>
              </a:xfrm>
              <a:custGeom>
                <a:rect b="b" l="l" r="r" t="t"/>
                <a:pathLst>
                  <a:path extrusionOk="0" h="2166" w="3531">
                    <a:moveTo>
                      <a:pt x="0" y="68"/>
                    </a:moveTo>
                    <a:lnTo>
                      <a:pt x="1742" y="2166"/>
                    </a:lnTo>
                    <a:lnTo>
                      <a:pt x="3531" y="0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cxnSp>
            <p:nvCxnSpPr>
              <p:cNvPr id="586" name="Google Shape;586;p33"/>
              <p:cNvCxnSpPr/>
              <p:nvPr/>
            </p:nvCxnSpPr>
            <p:spPr>
              <a:xfrm rot="10800000">
                <a:off x="2201725" y="1161225"/>
                <a:ext cx="0" cy="825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87" name="Google Shape;587;p33"/>
          <p:cNvGrpSpPr/>
          <p:nvPr/>
        </p:nvGrpSpPr>
        <p:grpSpPr>
          <a:xfrm flipH="1" rot="10800000">
            <a:off x="2509750" y="2046954"/>
            <a:ext cx="207450" cy="54151"/>
            <a:chOff x="2479175" y="1185150"/>
            <a:chExt cx="207450" cy="39000"/>
          </a:xfrm>
        </p:grpSpPr>
        <p:sp>
          <p:nvSpPr>
            <p:cNvPr id="588" name="Google Shape;588;p33"/>
            <p:cNvSpPr/>
            <p:nvPr/>
          </p:nvSpPr>
          <p:spPr>
            <a:xfrm>
              <a:off x="2479175" y="1185150"/>
              <a:ext cx="39000" cy="3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2563400" y="1185150"/>
              <a:ext cx="39000" cy="3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2647625" y="1185150"/>
              <a:ext cx="39000" cy="3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1" name="Google Shape;591;p33"/>
          <p:cNvGrpSpPr/>
          <p:nvPr/>
        </p:nvGrpSpPr>
        <p:grpSpPr>
          <a:xfrm>
            <a:off x="7091927" y="2015063"/>
            <a:ext cx="170342" cy="170086"/>
            <a:chOff x="6665552" y="1145975"/>
            <a:chExt cx="170342" cy="170086"/>
          </a:xfrm>
        </p:grpSpPr>
        <p:sp>
          <p:nvSpPr>
            <p:cNvPr id="592" name="Google Shape;592;p33"/>
            <p:cNvSpPr/>
            <p:nvPr/>
          </p:nvSpPr>
          <p:spPr>
            <a:xfrm>
              <a:off x="6665552" y="1145975"/>
              <a:ext cx="135600" cy="13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93" name="Google Shape;593;p33"/>
            <p:cNvCxnSpPr>
              <a:stCxn id="592" idx="5"/>
            </p:cNvCxnSpPr>
            <p:nvPr/>
          </p:nvCxnSpPr>
          <p:spPr>
            <a:xfrm>
              <a:off x="6781294" y="1261461"/>
              <a:ext cx="54600" cy="54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94" name="Google Shape;594;p33"/>
          <p:cNvSpPr txBox="1"/>
          <p:nvPr>
            <p:ph idx="4294967295" type="subTitle"/>
          </p:nvPr>
        </p:nvSpPr>
        <p:spPr>
          <a:xfrm>
            <a:off x="7262275" y="2015950"/>
            <a:ext cx="913800" cy="168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Lexend Deca Medium"/>
                <a:ea typeface="Lexend Deca Medium"/>
                <a:cs typeface="Lexend Deca Medium"/>
                <a:sym typeface="Lexend Deca Medium"/>
              </a:rPr>
              <a:t>Order by</a:t>
            </a:r>
            <a:endParaRPr sz="1200">
              <a:latin typeface="Lexend Deca Medium"/>
              <a:ea typeface="Lexend Deca Medium"/>
              <a:cs typeface="Lexend Deca Medium"/>
              <a:sym typeface="Lexend Deca Medium"/>
            </a:endParaRPr>
          </a:p>
        </p:txBody>
      </p:sp>
      <p:sp>
        <p:nvSpPr>
          <p:cNvPr id="595" name="Google Shape;595;p33"/>
          <p:cNvSpPr/>
          <p:nvPr/>
        </p:nvSpPr>
        <p:spPr>
          <a:xfrm>
            <a:off x="8176084" y="2130100"/>
            <a:ext cx="88275" cy="54150"/>
          </a:xfrm>
          <a:custGeom>
            <a:rect b="b" l="l" r="r" t="t"/>
            <a:pathLst>
              <a:path extrusionOk="0" h="2166" w="3531">
                <a:moveTo>
                  <a:pt x="0" y="68"/>
                </a:moveTo>
                <a:lnTo>
                  <a:pt x="1742" y="2166"/>
                </a:lnTo>
                <a:lnTo>
                  <a:pt x="3531" y="0"/>
                </a:lnTo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6" name="Google Shape;596;p33"/>
          <p:cNvSpPr txBox="1"/>
          <p:nvPr/>
        </p:nvSpPr>
        <p:spPr>
          <a:xfrm>
            <a:off x="1606200" y="3538975"/>
            <a:ext cx="604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Our model Performance closely resembles the performance of the study.</a:t>
            </a:r>
            <a:endParaRPr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usic Subject for High School: Sharing Our Music Playlists! by Slidesgo">
  <a:themeElements>
    <a:clrScheme name="Simple Light">
      <a:dk1>
        <a:srgbClr val="FFFFFF"/>
      </a:dk1>
      <a:lt1>
        <a:srgbClr val="353445"/>
      </a:lt1>
      <a:dk2>
        <a:srgbClr val="FF6A92"/>
      </a:dk2>
      <a:lt2>
        <a:srgbClr val="00B76C"/>
      </a:lt2>
      <a:accent1>
        <a:srgbClr val="FFB600"/>
      </a:accent1>
      <a:accent2>
        <a:srgbClr val="282733"/>
      </a:accent2>
      <a:accent3>
        <a:srgbClr val="DCDEE2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