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6" y="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3D5E-4FBE-4515-BD6B-7A88DC286B64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1052736"/>
            <a:ext cx="3744416" cy="3744416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gradFill>
            <a:gsLst>
              <a:gs pos="0">
                <a:srgbClr val="3DA5C1"/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6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15105" y="1772816"/>
            <a:ext cx="2088232" cy="2088232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不枝雀</dc:creator>
  <cp:lastModifiedBy>王 勇慧</cp:lastModifiedBy>
  <cp:revision>5</cp:revision>
  <dcterms:created xsi:type="dcterms:W3CDTF">2017-09-24T14:04:09Z</dcterms:created>
  <dcterms:modified xsi:type="dcterms:W3CDTF">2020-05-10T02:23:42Z</dcterms:modified>
</cp:coreProperties>
</file>