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56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A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720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3D5E-4FBE-4515-BD6B-7A88DC286B64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A061-F5E4-4320-A215-37DDCB29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30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3D5E-4FBE-4515-BD6B-7A88DC286B64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A061-F5E4-4320-A215-37DDCB29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02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3D5E-4FBE-4515-BD6B-7A88DC286B64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A061-F5E4-4320-A215-37DDCB29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63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3D5E-4FBE-4515-BD6B-7A88DC286B64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A061-F5E4-4320-A215-37DDCB29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17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3D5E-4FBE-4515-BD6B-7A88DC286B64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A061-F5E4-4320-A215-37DDCB29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3D5E-4FBE-4515-BD6B-7A88DC286B64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A061-F5E4-4320-A215-37DDCB29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59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3D5E-4FBE-4515-BD6B-7A88DC286B64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A061-F5E4-4320-A215-37DDCB29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02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3D5E-4FBE-4515-BD6B-7A88DC286B64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A061-F5E4-4320-A215-37DDCB29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04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3D5E-4FBE-4515-BD6B-7A88DC286B64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A061-F5E4-4320-A215-37DDCB29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94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3D5E-4FBE-4515-BD6B-7A88DC286B64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A061-F5E4-4320-A215-37DDCB29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37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3D5E-4FBE-4515-BD6B-7A88DC286B64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A061-F5E4-4320-A215-37DDCB29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39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33D5E-4FBE-4515-BD6B-7A88DC286B64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BA061-F5E4-4320-A215-37DDCB291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07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059832" y="1052736"/>
            <a:ext cx="3744416" cy="3744416"/>
          </a:xfrm>
          <a:custGeom>
            <a:avLst/>
            <a:gdLst>
              <a:gd name="connsiteX0" fmla="*/ 0 w 3744416"/>
              <a:gd name="connsiteY0" fmla="*/ 1872208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0" fmla="*/ 0 w 3744416"/>
              <a:gd name="connsiteY0" fmla="*/ 1872208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0" fmla="*/ 0 w 3744416"/>
              <a:gd name="connsiteY0" fmla="*/ 1872208 h 3744416"/>
              <a:gd name="connsiteX1" fmla="*/ 962474 w 3744416"/>
              <a:gd name="connsiteY1" fmla="*/ 885371 h 3744416"/>
              <a:gd name="connsiteX2" fmla="*/ 1872208 w 3744416"/>
              <a:gd name="connsiteY2" fmla="*/ 0 h 3744416"/>
              <a:gd name="connsiteX3" fmla="*/ 3744416 w 3744416"/>
              <a:gd name="connsiteY3" fmla="*/ 1872208 h 3744416"/>
              <a:gd name="connsiteX4" fmla="*/ 1872208 w 3744416"/>
              <a:gd name="connsiteY4" fmla="*/ 3744416 h 3744416"/>
              <a:gd name="connsiteX5" fmla="*/ 0 w 3744416"/>
              <a:gd name="connsiteY5" fmla="*/ 1872208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053914 w 3744416"/>
              <a:gd name="connsiteY5" fmla="*/ 976811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053914 w 3744416"/>
              <a:gd name="connsiteY5" fmla="*/ 976811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053914 w 3744416"/>
              <a:gd name="connsiteY5" fmla="*/ 976811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053914 w 3744416"/>
              <a:gd name="connsiteY5" fmla="*/ 976811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242600 w 3744416"/>
              <a:gd name="connsiteY5" fmla="*/ 1804126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329686 w 3744416"/>
              <a:gd name="connsiteY5" fmla="*/ 2587897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329686 w 3744416"/>
              <a:gd name="connsiteY5" fmla="*/ 2587897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329686 w 3744416"/>
              <a:gd name="connsiteY5" fmla="*/ 2587897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329686 w 3744416"/>
              <a:gd name="connsiteY5" fmla="*/ 2587897 h 3744416"/>
              <a:gd name="connsiteX0" fmla="*/ 2022017 w 3744416"/>
              <a:gd name="connsiteY0" fmla="*/ 1117599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329686 w 3744416"/>
              <a:gd name="connsiteY5" fmla="*/ 2587897 h 3744416"/>
              <a:gd name="connsiteX0" fmla="*/ 2733217 w 3744416"/>
              <a:gd name="connsiteY0" fmla="*/ 11030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329686 w 3744416"/>
              <a:gd name="connsiteY5" fmla="*/ 2587897 h 3744416"/>
              <a:gd name="connsiteX0" fmla="*/ 2733217 w 3744416"/>
              <a:gd name="connsiteY0" fmla="*/ 11030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053915 w 3744416"/>
              <a:gd name="connsiteY5" fmla="*/ 1455783 h 3744416"/>
              <a:gd name="connsiteX0" fmla="*/ 2733217 w 3744416"/>
              <a:gd name="connsiteY0" fmla="*/ 11030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792658 w 3744416"/>
              <a:gd name="connsiteY5" fmla="*/ 454297 h 3744416"/>
              <a:gd name="connsiteX0" fmla="*/ 2733217 w 3744416"/>
              <a:gd name="connsiteY0" fmla="*/ 11030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226601 w 3744416"/>
              <a:gd name="connsiteY5" fmla="*/ 454297 h 3744416"/>
              <a:gd name="connsiteX0" fmla="*/ 2210703 w 3744416"/>
              <a:gd name="connsiteY0" fmla="*/ 27286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226601 w 3744416"/>
              <a:gd name="connsiteY5" fmla="*/ 454297 h 3744416"/>
              <a:gd name="connsiteX0" fmla="*/ 2210703 w 3744416"/>
              <a:gd name="connsiteY0" fmla="*/ 27286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226601 w 3744416"/>
              <a:gd name="connsiteY5" fmla="*/ 454297 h 3744416"/>
              <a:gd name="connsiteX0" fmla="*/ 2210703 w 3744416"/>
              <a:gd name="connsiteY0" fmla="*/ 27286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226601 w 3744416"/>
              <a:gd name="connsiteY5" fmla="*/ 454297 h 3744416"/>
              <a:gd name="connsiteX0" fmla="*/ 2210703 w 3744416"/>
              <a:gd name="connsiteY0" fmla="*/ 27286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226601 w 3744416"/>
              <a:gd name="connsiteY5" fmla="*/ 454297 h 3744416"/>
              <a:gd name="connsiteX6" fmla="*/ 2210703 w 3744416"/>
              <a:gd name="connsiteY6" fmla="*/ 2728684 h 3744416"/>
              <a:gd name="connsiteX0" fmla="*/ 2210703 w 3744416"/>
              <a:gd name="connsiteY0" fmla="*/ 27286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226601 w 3744416"/>
              <a:gd name="connsiteY5" fmla="*/ 454297 h 3744416"/>
              <a:gd name="connsiteX6" fmla="*/ 2210703 w 3744416"/>
              <a:gd name="connsiteY6" fmla="*/ 2728684 h 374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4416" h="3744416">
                <a:moveTo>
                  <a:pt x="2210703" y="2728684"/>
                </a:moveTo>
                <a:cubicBezTo>
                  <a:pt x="443242" y="266094"/>
                  <a:pt x="1985040" y="909561"/>
                  <a:pt x="1872208" y="0"/>
                </a:cubicBezTo>
                <a:cubicBezTo>
                  <a:pt x="3127626" y="123304"/>
                  <a:pt x="3744416" y="838216"/>
                  <a:pt x="3744416" y="1872208"/>
                </a:cubicBezTo>
                <a:cubicBezTo>
                  <a:pt x="3744416" y="2906200"/>
                  <a:pt x="2906200" y="3744416"/>
                  <a:pt x="1872208" y="3744416"/>
                </a:cubicBezTo>
                <a:cubicBezTo>
                  <a:pt x="838216" y="3744416"/>
                  <a:pt x="0" y="2906200"/>
                  <a:pt x="0" y="1872208"/>
                </a:cubicBezTo>
                <a:cubicBezTo>
                  <a:pt x="320825" y="1543262"/>
                  <a:pt x="226601" y="454297"/>
                  <a:pt x="226601" y="454297"/>
                </a:cubicBezTo>
                <a:cubicBezTo>
                  <a:pt x="1062139" y="443169"/>
                  <a:pt x="1549336" y="1970555"/>
                  <a:pt x="2210703" y="2728684"/>
                </a:cubicBezTo>
                <a:close/>
              </a:path>
            </a:pathLst>
          </a:custGeom>
          <a:solidFill>
            <a:srgbClr val="00B050">
              <a:alpha val="10000"/>
            </a:srgb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65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059832" y="1052736"/>
            <a:ext cx="3744416" cy="3744416"/>
          </a:xfrm>
          <a:custGeom>
            <a:avLst/>
            <a:gdLst>
              <a:gd name="connsiteX0" fmla="*/ 0 w 3744416"/>
              <a:gd name="connsiteY0" fmla="*/ 1872208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0" fmla="*/ 0 w 3744416"/>
              <a:gd name="connsiteY0" fmla="*/ 1872208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0" fmla="*/ 0 w 3744416"/>
              <a:gd name="connsiteY0" fmla="*/ 1872208 h 3744416"/>
              <a:gd name="connsiteX1" fmla="*/ 962474 w 3744416"/>
              <a:gd name="connsiteY1" fmla="*/ 885371 h 3744416"/>
              <a:gd name="connsiteX2" fmla="*/ 1872208 w 3744416"/>
              <a:gd name="connsiteY2" fmla="*/ 0 h 3744416"/>
              <a:gd name="connsiteX3" fmla="*/ 3744416 w 3744416"/>
              <a:gd name="connsiteY3" fmla="*/ 1872208 h 3744416"/>
              <a:gd name="connsiteX4" fmla="*/ 1872208 w 3744416"/>
              <a:gd name="connsiteY4" fmla="*/ 3744416 h 3744416"/>
              <a:gd name="connsiteX5" fmla="*/ 0 w 3744416"/>
              <a:gd name="connsiteY5" fmla="*/ 1872208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053914 w 3744416"/>
              <a:gd name="connsiteY5" fmla="*/ 976811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053914 w 3744416"/>
              <a:gd name="connsiteY5" fmla="*/ 976811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053914 w 3744416"/>
              <a:gd name="connsiteY5" fmla="*/ 976811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053914 w 3744416"/>
              <a:gd name="connsiteY5" fmla="*/ 976811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242600 w 3744416"/>
              <a:gd name="connsiteY5" fmla="*/ 1804126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329686 w 3744416"/>
              <a:gd name="connsiteY5" fmla="*/ 2587897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329686 w 3744416"/>
              <a:gd name="connsiteY5" fmla="*/ 2587897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329686 w 3744416"/>
              <a:gd name="connsiteY5" fmla="*/ 2587897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329686 w 3744416"/>
              <a:gd name="connsiteY5" fmla="*/ 2587897 h 3744416"/>
              <a:gd name="connsiteX0" fmla="*/ 2022017 w 3744416"/>
              <a:gd name="connsiteY0" fmla="*/ 1117599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329686 w 3744416"/>
              <a:gd name="connsiteY5" fmla="*/ 2587897 h 3744416"/>
              <a:gd name="connsiteX0" fmla="*/ 2733217 w 3744416"/>
              <a:gd name="connsiteY0" fmla="*/ 11030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329686 w 3744416"/>
              <a:gd name="connsiteY5" fmla="*/ 2587897 h 3744416"/>
              <a:gd name="connsiteX0" fmla="*/ 2733217 w 3744416"/>
              <a:gd name="connsiteY0" fmla="*/ 11030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053915 w 3744416"/>
              <a:gd name="connsiteY5" fmla="*/ 1455783 h 3744416"/>
              <a:gd name="connsiteX0" fmla="*/ 2733217 w 3744416"/>
              <a:gd name="connsiteY0" fmla="*/ 11030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792658 w 3744416"/>
              <a:gd name="connsiteY5" fmla="*/ 454297 h 3744416"/>
              <a:gd name="connsiteX0" fmla="*/ 2733217 w 3744416"/>
              <a:gd name="connsiteY0" fmla="*/ 11030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226601 w 3744416"/>
              <a:gd name="connsiteY5" fmla="*/ 454297 h 3744416"/>
              <a:gd name="connsiteX0" fmla="*/ 2210703 w 3744416"/>
              <a:gd name="connsiteY0" fmla="*/ 27286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226601 w 3744416"/>
              <a:gd name="connsiteY5" fmla="*/ 454297 h 3744416"/>
              <a:gd name="connsiteX0" fmla="*/ 2210703 w 3744416"/>
              <a:gd name="connsiteY0" fmla="*/ 27286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226601 w 3744416"/>
              <a:gd name="connsiteY5" fmla="*/ 454297 h 3744416"/>
              <a:gd name="connsiteX0" fmla="*/ 2210703 w 3744416"/>
              <a:gd name="connsiteY0" fmla="*/ 27286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226601 w 3744416"/>
              <a:gd name="connsiteY5" fmla="*/ 454297 h 3744416"/>
              <a:gd name="connsiteX0" fmla="*/ 2210703 w 3744416"/>
              <a:gd name="connsiteY0" fmla="*/ 27286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226601 w 3744416"/>
              <a:gd name="connsiteY5" fmla="*/ 454297 h 3744416"/>
              <a:gd name="connsiteX6" fmla="*/ 2210703 w 3744416"/>
              <a:gd name="connsiteY6" fmla="*/ 2728684 h 3744416"/>
              <a:gd name="connsiteX0" fmla="*/ 2210703 w 3744416"/>
              <a:gd name="connsiteY0" fmla="*/ 27286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226601 w 3744416"/>
              <a:gd name="connsiteY5" fmla="*/ 454297 h 3744416"/>
              <a:gd name="connsiteX6" fmla="*/ 2210703 w 3744416"/>
              <a:gd name="connsiteY6" fmla="*/ 2728684 h 374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4416" h="3744416">
                <a:moveTo>
                  <a:pt x="2210703" y="2728684"/>
                </a:moveTo>
                <a:cubicBezTo>
                  <a:pt x="443242" y="266094"/>
                  <a:pt x="1985040" y="909561"/>
                  <a:pt x="1872208" y="0"/>
                </a:cubicBezTo>
                <a:cubicBezTo>
                  <a:pt x="3127626" y="123304"/>
                  <a:pt x="3744416" y="838216"/>
                  <a:pt x="3744416" y="1872208"/>
                </a:cubicBezTo>
                <a:cubicBezTo>
                  <a:pt x="3744416" y="2906200"/>
                  <a:pt x="2906200" y="3744416"/>
                  <a:pt x="1872208" y="3744416"/>
                </a:cubicBezTo>
                <a:cubicBezTo>
                  <a:pt x="838216" y="3744416"/>
                  <a:pt x="0" y="2906200"/>
                  <a:pt x="0" y="1872208"/>
                </a:cubicBezTo>
                <a:cubicBezTo>
                  <a:pt x="320825" y="1543262"/>
                  <a:pt x="226601" y="454297"/>
                  <a:pt x="226601" y="454297"/>
                </a:cubicBezTo>
                <a:cubicBezTo>
                  <a:pt x="1062139" y="443169"/>
                  <a:pt x="1549336" y="1970555"/>
                  <a:pt x="2210703" y="2728684"/>
                </a:cubicBez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889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059832" y="1052736"/>
            <a:ext cx="3744416" cy="3744416"/>
          </a:xfrm>
          <a:custGeom>
            <a:avLst/>
            <a:gdLst>
              <a:gd name="connsiteX0" fmla="*/ 0 w 3744416"/>
              <a:gd name="connsiteY0" fmla="*/ 1872208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0" fmla="*/ 0 w 3744416"/>
              <a:gd name="connsiteY0" fmla="*/ 1872208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0" fmla="*/ 0 w 3744416"/>
              <a:gd name="connsiteY0" fmla="*/ 1872208 h 3744416"/>
              <a:gd name="connsiteX1" fmla="*/ 962474 w 3744416"/>
              <a:gd name="connsiteY1" fmla="*/ 885371 h 3744416"/>
              <a:gd name="connsiteX2" fmla="*/ 1872208 w 3744416"/>
              <a:gd name="connsiteY2" fmla="*/ 0 h 3744416"/>
              <a:gd name="connsiteX3" fmla="*/ 3744416 w 3744416"/>
              <a:gd name="connsiteY3" fmla="*/ 1872208 h 3744416"/>
              <a:gd name="connsiteX4" fmla="*/ 1872208 w 3744416"/>
              <a:gd name="connsiteY4" fmla="*/ 3744416 h 3744416"/>
              <a:gd name="connsiteX5" fmla="*/ 0 w 3744416"/>
              <a:gd name="connsiteY5" fmla="*/ 1872208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053914 w 3744416"/>
              <a:gd name="connsiteY5" fmla="*/ 976811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053914 w 3744416"/>
              <a:gd name="connsiteY5" fmla="*/ 976811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053914 w 3744416"/>
              <a:gd name="connsiteY5" fmla="*/ 976811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053914 w 3744416"/>
              <a:gd name="connsiteY5" fmla="*/ 976811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242600 w 3744416"/>
              <a:gd name="connsiteY5" fmla="*/ 1804126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329686 w 3744416"/>
              <a:gd name="connsiteY5" fmla="*/ 2587897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329686 w 3744416"/>
              <a:gd name="connsiteY5" fmla="*/ 2587897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329686 w 3744416"/>
              <a:gd name="connsiteY5" fmla="*/ 2587897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329686 w 3744416"/>
              <a:gd name="connsiteY5" fmla="*/ 2587897 h 3744416"/>
              <a:gd name="connsiteX0" fmla="*/ 2022017 w 3744416"/>
              <a:gd name="connsiteY0" fmla="*/ 1117599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329686 w 3744416"/>
              <a:gd name="connsiteY5" fmla="*/ 2587897 h 3744416"/>
              <a:gd name="connsiteX0" fmla="*/ 2733217 w 3744416"/>
              <a:gd name="connsiteY0" fmla="*/ 11030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329686 w 3744416"/>
              <a:gd name="connsiteY5" fmla="*/ 2587897 h 3744416"/>
              <a:gd name="connsiteX0" fmla="*/ 2733217 w 3744416"/>
              <a:gd name="connsiteY0" fmla="*/ 11030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053915 w 3744416"/>
              <a:gd name="connsiteY5" fmla="*/ 1455783 h 3744416"/>
              <a:gd name="connsiteX0" fmla="*/ 2733217 w 3744416"/>
              <a:gd name="connsiteY0" fmla="*/ 11030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792658 w 3744416"/>
              <a:gd name="connsiteY5" fmla="*/ 454297 h 3744416"/>
              <a:gd name="connsiteX0" fmla="*/ 2733217 w 3744416"/>
              <a:gd name="connsiteY0" fmla="*/ 11030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226601 w 3744416"/>
              <a:gd name="connsiteY5" fmla="*/ 454297 h 3744416"/>
              <a:gd name="connsiteX0" fmla="*/ 2210703 w 3744416"/>
              <a:gd name="connsiteY0" fmla="*/ 27286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226601 w 3744416"/>
              <a:gd name="connsiteY5" fmla="*/ 454297 h 3744416"/>
              <a:gd name="connsiteX0" fmla="*/ 2210703 w 3744416"/>
              <a:gd name="connsiteY0" fmla="*/ 27286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226601 w 3744416"/>
              <a:gd name="connsiteY5" fmla="*/ 454297 h 3744416"/>
              <a:gd name="connsiteX0" fmla="*/ 2210703 w 3744416"/>
              <a:gd name="connsiteY0" fmla="*/ 27286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226601 w 3744416"/>
              <a:gd name="connsiteY5" fmla="*/ 454297 h 3744416"/>
              <a:gd name="connsiteX0" fmla="*/ 2210703 w 3744416"/>
              <a:gd name="connsiteY0" fmla="*/ 27286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226601 w 3744416"/>
              <a:gd name="connsiteY5" fmla="*/ 454297 h 3744416"/>
              <a:gd name="connsiteX6" fmla="*/ 2210703 w 3744416"/>
              <a:gd name="connsiteY6" fmla="*/ 2728684 h 3744416"/>
              <a:gd name="connsiteX0" fmla="*/ 2210703 w 3744416"/>
              <a:gd name="connsiteY0" fmla="*/ 27286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226601 w 3744416"/>
              <a:gd name="connsiteY5" fmla="*/ 454297 h 3744416"/>
              <a:gd name="connsiteX6" fmla="*/ 2210703 w 3744416"/>
              <a:gd name="connsiteY6" fmla="*/ 2728684 h 374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4416" h="3744416">
                <a:moveTo>
                  <a:pt x="2210703" y="2728684"/>
                </a:moveTo>
                <a:cubicBezTo>
                  <a:pt x="443242" y="266094"/>
                  <a:pt x="1985040" y="909561"/>
                  <a:pt x="1872208" y="0"/>
                </a:cubicBezTo>
                <a:cubicBezTo>
                  <a:pt x="3127626" y="123304"/>
                  <a:pt x="3744416" y="838216"/>
                  <a:pt x="3744416" y="1872208"/>
                </a:cubicBezTo>
                <a:cubicBezTo>
                  <a:pt x="3744416" y="2906200"/>
                  <a:pt x="2906200" y="3744416"/>
                  <a:pt x="1872208" y="3744416"/>
                </a:cubicBezTo>
                <a:cubicBezTo>
                  <a:pt x="838216" y="3744416"/>
                  <a:pt x="0" y="2906200"/>
                  <a:pt x="0" y="1872208"/>
                </a:cubicBezTo>
                <a:cubicBezTo>
                  <a:pt x="320825" y="1543262"/>
                  <a:pt x="226601" y="454297"/>
                  <a:pt x="226601" y="454297"/>
                </a:cubicBezTo>
                <a:cubicBezTo>
                  <a:pt x="1062139" y="443169"/>
                  <a:pt x="1549336" y="1970555"/>
                  <a:pt x="2210703" y="2728684"/>
                </a:cubicBezTo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42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815105" y="1772816"/>
            <a:ext cx="2088232" cy="2088232"/>
          </a:xfrm>
          <a:custGeom>
            <a:avLst/>
            <a:gdLst>
              <a:gd name="connsiteX0" fmla="*/ 0 w 3744416"/>
              <a:gd name="connsiteY0" fmla="*/ 1872208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0" fmla="*/ 0 w 3744416"/>
              <a:gd name="connsiteY0" fmla="*/ 1872208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0" fmla="*/ 0 w 3744416"/>
              <a:gd name="connsiteY0" fmla="*/ 1872208 h 3744416"/>
              <a:gd name="connsiteX1" fmla="*/ 962474 w 3744416"/>
              <a:gd name="connsiteY1" fmla="*/ 885371 h 3744416"/>
              <a:gd name="connsiteX2" fmla="*/ 1872208 w 3744416"/>
              <a:gd name="connsiteY2" fmla="*/ 0 h 3744416"/>
              <a:gd name="connsiteX3" fmla="*/ 3744416 w 3744416"/>
              <a:gd name="connsiteY3" fmla="*/ 1872208 h 3744416"/>
              <a:gd name="connsiteX4" fmla="*/ 1872208 w 3744416"/>
              <a:gd name="connsiteY4" fmla="*/ 3744416 h 3744416"/>
              <a:gd name="connsiteX5" fmla="*/ 0 w 3744416"/>
              <a:gd name="connsiteY5" fmla="*/ 1872208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053914 w 3744416"/>
              <a:gd name="connsiteY5" fmla="*/ 976811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053914 w 3744416"/>
              <a:gd name="connsiteY5" fmla="*/ 976811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053914 w 3744416"/>
              <a:gd name="connsiteY5" fmla="*/ 976811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053914 w 3744416"/>
              <a:gd name="connsiteY5" fmla="*/ 976811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242600 w 3744416"/>
              <a:gd name="connsiteY5" fmla="*/ 1804126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329686 w 3744416"/>
              <a:gd name="connsiteY5" fmla="*/ 2587897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329686 w 3744416"/>
              <a:gd name="connsiteY5" fmla="*/ 2587897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329686 w 3744416"/>
              <a:gd name="connsiteY5" fmla="*/ 2587897 h 3744416"/>
              <a:gd name="connsiteX0" fmla="*/ 962474 w 3744416"/>
              <a:gd name="connsiteY0" fmla="*/ 885371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329686 w 3744416"/>
              <a:gd name="connsiteY5" fmla="*/ 2587897 h 3744416"/>
              <a:gd name="connsiteX0" fmla="*/ 2022017 w 3744416"/>
              <a:gd name="connsiteY0" fmla="*/ 1117599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329686 w 3744416"/>
              <a:gd name="connsiteY5" fmla="*/ 2587897 h 3744416"/>
              <a:gd name="connsiteX0" fmla="*/ 2733217 w 3744416"/>
              <a:gd name="connsiteY0" fmla="*/ 11030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329686 w 3744416"/>
              <a:gd name="connsiteY5" fmla="*/ 2587897 h 3744416"/>
              <a:gd name="connsiteX0" fmla="*/ 2733217 w 3744416"/>
              <a:gd name="connsiteY0" fmla="*/ 11030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1053915 w 3744416"/>
              <a:gd name="connsiteY5" fmla="*/ 1455783 h 3744416"/>
              <a:gd name="connsiteX0" fmla="*/ 2733217 w 3744416"/>
              <a:gd name="connsiteY0" fmla="*/ 11030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792658 w 3744416"/>
              <a:gd name="connsiteY5" fmla="*/ 454297 h 3744416"/>
              <a:gd name="connsiteX0" fmla="*/ 2733217 w 3744416"/>
              <a:gd name="connsiteY0" fmla="*/ 11030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226601 w 3744416"/>
              <a:gd name="connsiteY5" fmla="*/ 454297 h 3744416"/>
              <a:gd name="connsiteX0" fmla="*/ 2210703 w 3744416"/>
              <a:gd name="connsiteY0" fmla="*/ 27286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226601 w 3744416"/>
              <a:gd name="connsiteY5" fmla="*/ 454297 h 3744416"/>
              <a:gd name="connsiteX0" fmla="*/ 2210703 w 3744416"/>
              <a:gd name="connsiteY0" fmla="*/ 27286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226601 w 3744416"/>
              <a:gd name="connsiteY5" fmla="*/ 454297 h 3744416"/>
              <a:gd name="connsiteX0" fmla="*/ 2210703 w 3744416"/>
              <a:gd name="connsiteY0" fmla="*/ 27286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226601 w 3744416"/>
              <a:gd name="connsiteY5" fmla="*/ 454297 h 3744416"/>
              <a:gd name="connsiteX0" fmla="*/ 2210703 w 3744416"/>
              <a:gd name="connsiteY0" fmla="*/ 27286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226601 w 3744416"/>
              <a:gd name="connsiteY5" fmla="*/ 454297 h 3744416"/>
              <a:gd name="connsiteX6" fmla="*/ 2210703 w 3744416"/>
              <a:gd name="connsiteY6" fmla="*/ 2728684 h 3744416"/>
              <a:gd name="connsiteX0" fmla="*/ 2210703 w 3744416"/>
              <a:gd name="connsiteY0" fmla="*/ 2728684 h 3744416"/>
              <a:gd name="connsiteX1" fmla="*/ 1872208 w 3744416"/>
              <a:gd name="connsiteY1" fmla="*/ 0 h 3744416"/>
              <a:gd name="connsiteX2" fmla="*/ 3744416 w 3744416"/>
              <a:gd name="connsiteY2" fmla="*/ 1872208 h 3744416"/>
              <a:gd name="connsiteX3" fmla="*/ 1872208 w 3744416"/>
              <a:gd name="connsiteY3" fmla="*/ 3744416 h 3744416"/>
              <a:gd name="connsiteX4" fmla="*/ 0 w 3744416"/>
              <a:gd name="connsiteY4" fmla="*/ 1872208 h 3744416"/>
              <a:gd name="connsiteX5" fmla="*/ 226601 w 3744416"/>
              <a:gd name="connsiteY5" fmla="*/ 454297 h 3744416"/>
              <a:gd name="connsiteX6" fmla="*/ 2210703 w 3744416"/>
              <a:gd name="connsiteY6" fmla="*/ 2728684 h 374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4416" h="3744416">
                <a:moveTo>
                  <a:pt x="2210703" y="2728684"/>
                </a:moveTo>
                <a:cubicBezTo>
                  <a:pt x="443242" y="266094"/>
                  <a:pt x="1985040" y="909561"/>
                  <a:pt x="1872208" y="0"/>
                </a:cubicBezTo>
                <a:cubicBezTo>
                  <a:pt x="3127626" y="123304"/>
                  <a:pt x="3744416" y="838216"/>
                  <a:pt x="3744416" y="1872208"/>
                </a:cubicBezTo>
                <a:cubicBezTo>
                  <a:pt x="3744416" y="2906200"/>
                  <a:pt x="2906200" y="3744416"/>
                  <a:pt x="1872208" y="3744416"/>
                </a:cubicBezTo>
                <a:cubicBezTo>
                  <a:pt x="838216" y="3744416"/>
                  <a:pt x="0" y="2906200"/>
                  <a:pt x="0" y="1872208"/>
                </a:cubicBezTo>
                <a:cubicBezTo>
                  <a:pt x="320825" y="1543262"/>
                  <a:pt x="226601" y="454297"/>
                  <a:pt x="226601" y="454297"/>
                </a:cubicBezTo>
                <a:cubicBezTo>
                  <a:pt x="1062139" y="443169"/>
                  <a:pt x="1549336" y="1970555"/>
                  <a:pt x="2210703" y="2728684"/>
                </a:cubicBezTo>
                <a:close/>
              </a:path>
            </a:pathLst>
          </a:cu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310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全屏显示(4:3)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不枝雀</dc:creator>
  <cp:lastModifiedBy>王 勇慧</cp:lastModifiedBy>
  <cp:revision>9</cp:revision>
  <dcterms:created xsi:type="dcterms:W3CDTF">2017-09-24T14:04:09Z</dcterms:created>
  <dcterms:modified xsi:type="dcterms:W3CDTF">2020-05-14T07:26:34Z</dcterms:modified>
</cp:coreProperties>
</file>