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9.xml" ContentType="application/vnd.openxmlformats-officedocument.presentationml.notesSlide+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notesSlides/notesSlide11.xml" ContentType="application/vnd.openxmlformats-officedocument.presentationml.notesSlide+xml"/>
  <Override PartName="/ppt/tags/tag92.xml" ContentType="application/vnd.openxmlformats-officedocument.presentationml.tags+xml"/>
  <Override PartName="/ppt/notesSlides/notesSlide12.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774" r:id="rId2"/>
    <p:sldId id="549" r:id="rId3"/>
    <p:sldId id="677" r:id="rId4"/>
    <p:sldId id="552" r:id="rId5"/>
    <p:sldId id="790" r:id="rId6"/>
    <p:sldId id="639" r:id="rId7"/>
    <p:sldId id="789" r:id="rId8"/>
    <p:sldId id="799" r:id="rId9"/>
    <p:sldId id="814" r:id="rId10"/>
    <p:sldId id="800" r:id="rId11"/>
    <p:sldId id="262" r:id="rId12"/>
    <p:sldId id="766" r:id="rId13"/>
    <p:sldId id="807" r:id="rId14"/>
    <p:sldId id="808" r:id="rId15"/>
    <p:sldId id="786" r:id="rId16"/>
    <p:sldId id="566" r:id="rId17"/>
    <p:sldId id="788" r:id="rId18"/>
    <p:sldId id="809" r:id="rId19"/>
    <p:sldId id="816" r:id="rId20"/>
    <p:sldId id="817" r:id="rId21"/>
    <p:sldId id="271" r:id="rId22"/>
  </p:sldIdLst>
  <p:sldSz cx="24384000" cy="13716000"/>
  <p:notesSz cx="6858000" cy="9144000"/>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D3F9548-781E-4B60-BE0B-1B989ED463A5}">
          <p14:sldIdLst>
            <p14:sldId id="774"/>
            <p14:sldId id="549"/>
            <p14:sldId id="677"/>
            <p14:sldId id="552"/>
            <p14:sldId id="790"/>
            <p14:sldId id="639"/>
            <p14:sldId id="789"/>
            <p14:sldId id="799"/>
            <p14:sldId id="814"/>
            <p14:sldId id="800"/>
            <p14:sldId id="262"/>
            <p14:sldId id="766"/>
            <p14:sldId id="807"/>
            <p14:sldId id="808"/>
            <p14:sldId id="786"/>
            <p14:sldId id="566"/>
            <p14:sldId id="788"/>
            <p14:sldId id="809"/>
            <p14:sldId id="816"/>
            <p14:sldId id="817"/>
            <p14:sldId id="271"/>
          </p14:sldIdLst>
        </p14:section>
      </p14:sectionLst>
    </p:ext>
    <p:ext uri="{EFAFB233-063F-42B5-8137-9DF3F51BA10A}">
      <p15:sldGuideLst xmlns:p15="http://schemas.microsoft.com/office/powerpoint/2012/main">
        <p15:guide id="1" orient="horz" pos="2113">
          <p15:clr>
            <a:srgbClr val="A4A3A4"/>
          </p15:clr>
        </p15:guide>
        <p15:guide id="2" pos="28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CA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52" autoAdjust="0"/>
  </p:normalViewPr>
  <p:slideViewPr>
    <p:cSldViewPr>
      <p:cViewPr varScale="1">
        <p:scale>
          <a:sx n="49" d="100"/>
          <a:sy n="49" d="100"/>
        </p:scale>
        <p:origin x="115" y="110"/>
      </p:cViewPr>
      <p:guideLst>
        <p:guide orient="horz" pos="2113"/>
        <p:guide pos="2857"/>
      </p:guideLst>
    </p:cSldViewPr>
  </p:slideViewPr>
  <p:notesTextViewPr>
    <p:cViewPr>
      <p:scale>
        <a:sx n="100" d="100"/>
        <a:sy n="100" d="100"/>
      </p:scale>
      <p:origin x="0" y="0"/>
    </p:cViewPr>
  </p:notesTextViewPr>
  <p:sorterViewPr>
    <p:cViewPr>
      <p:scale>
        <a:sx n="100" d="100"/>
        <a:sy n="100" d="100"/>
      </p:scale>
      <p:origin x="0" y="-2522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47ED90-B32B-48E5-A337-F1A0B830E4DB}" type="datetimeFigureOut">
              <a:rPr lang="zh-CN" altLang="en-US" smtClean="0"/>
              <a:t>2022/7/22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B6B43-457F-47E3-A7BC-EB77F9ECBA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6B6B43-457F-47E3-A7BC-EB77F9ECBA50}" type="slidenum">
              <a:rPr lang="zh-CN" altLang="en-US" smtClean="0"/>
              <a:t>1</a:t>
            </a:fld>
            <a:endParaRPr lang="zh-CN" altLang="en-US"/>
          </a:p>
        </p:txBody>
      </p:sp>
    </p:spTree>
    <p:extLst>
      <p:ext uri="{BB962C8B-B14F-4D97-AF65-F5344CB8AC3E}">
        <p14:creationId xmlns:p14="http://schemas.microsoft.com/office/powerpoint/2010/main" val="40124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B6B43-457F-47E3-A7BC-EB77F9ECBA50}"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de-D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22.07.2022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22.07.2022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de-D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22.07.2022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fld id="{F6A60F8B-55A5-4810-B62A-BAFC340AFCD8}" type="datetimeFigureOut">
              <a:rPr lang="de-DE" smtClean="0"/>
              <a:t>22.07.2022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de-D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60F8B-55A5-4810-B62A-BAFC340AFCD8}" type="datetimeFigureOut">
              <a:rPr lang="de-DE" smtClean="0"/>
              <a:t>22.07.2022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p:cNvSpPr>
            <a:spLocks noGrp="1"/>
          </p:cNvSpPr>
          <p:nvPr>
            <p:ph type="dt" sz="half" idx="10"/>
          </p:nvPr>
        </p:nvSpPr>
        <p:spPr/>
        <p:txBody>
          <a:bodyPr/>
          <a:lstStyle/>
          <a:p>
            <a:fld id="{F6A60F8B-55A5-4810-B62A-BAFC340AFCD8}" type="datetimeFigureOut">
              <a:rPr lang="de-DE" smtClean="0"/>
              <a:t>22.07.2022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e-D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p:cNvSpPr>
            <a:spLocks noGrp="1"/>
          </p:cNvSpPr>
          <p:nvPr>
            <p:ph type="dt" sz="half" idx="10"/>
          </p:nvPr>
        </p:nvSpPr>
        <p:spPr/>
        <p:txBody>
          <a:bodyPr/>
          <a:lstStyle/>
          <a:p>
            <a:fld id="{F6A60F8B-55A5-4810-B62A-BAFC340AFCD8}" type="datetimeFigureOut">
              <a:rPr lang="de-DE" smtClean="0"/>
              <a:t>22.07.2022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fld id="{F6A60F8B-55A5-4810-B62A-BAFC340AFCD8}" type="datetimeFigureOut">
              <a:rPr lang="de-DE" smtClean="0"/>
              <a:t>22.07.2022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60F8B-55A5-4810-B62A-BAFC340AFCD8}" type="datetimeFigureOut">
              <a:rPr lang="de-DE" smtClean="0"/>
              <a:t>22.07.2022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de-D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22.07.2022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de-D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A60F8B-55A5-4810-B62A-BAFC340AFCD8}" type="datetimeFigureOut">
              <a:rPr lang="de-DE" smtClean="0"/>
              <a:t>22.07.2022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1B2A4CF-930A-4403-BB03-5469F3E03291}"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60F8B-55A5-4810-B62A-BAFC340AFCD8}" type="datetimeFigureOut">
              <a:rPr lang="de-DE" smtClean="0"/>
              <a:t>22.07.2022</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A4CF-930A-4403-BB03-5469F3E03291}" type="slidenum">
              <a:rPr lang="de-DE" smtClean="0"/>
              <a:t>‹#›</a:t>
            </a:fld>
            <a:endParaRPr lang="de-DE"/>
          </a:p>
        </p:txBody>
      </p:sp>
      <p:pic>
        <p:nvPicPr>
          <p:cNvPr id="7" name="图片 6" descr="六星源横版"/>
          <p:cNvPicPr>
            <a:picLocks noChangeAspect="1"/>
          </p:cNvPicPr>
          <p:nvPr userDrawn="1"/>
        </p:nvPicPr>
        <p:blipFill>
          <a:blip r:embed="rId13"/>
          <a:stretch>
            <a:fillRect/>
          </a:stretch>
        </p:blipFill>
        <p:spPr>
          <a:xfrm>
            <a:off x="19019520" y="17145"/>
            <a:ext cx="5364480" cy="19018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slideLayout" Target="../slideLayouts/slideLayout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image" Target="../media/image5.png"/><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tags" Target="../tags/tag78.xml"/><Relationship Id="rId18" Type="http://schemas.openxmlformats.org/officeDocument/2006/relationships/image" Target="../media/image5.png"/><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17" Type="http://schemas.openxmlformats.org/officeDocument/2006/relationships/notesSlide" Target="../notesSlides/notesSlide8.xml"/><Relationship Id="rId2" Type="http://schemas.openxmlformats.org/officeDocument/2006/relationships/tags" Target="../tags/tag67.xml"/><Relationship Id="rId16" Type="http://schemas.openxmlformats.org/officeDocument/2006/relationships/slideLayout" Target="../slideLayouts/slideLayout1.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5" Type="http://schemas.openxmlformats.org/officeDocument/2006/relationships/tags" Target="../tags/tag8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tags" Target="../tags/tag79.xml"/></Relationships>
</file>

<file path=ppt/slides/_rels/slide1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5.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11" Type="http://schemas.openxmlformats.org/officeDocument/2006/relationships/notesSlide" Target="../notesSlides/notesSlide9.xml"/><Relationship Id="rId5" Type="http://schemas.openxmlformats.org/officeDocument/2006/relationships/tags" Target="../tags/tag85.xml"/><Relationship Id="rId10" Type="http://schemas.openxmlformats.org/officeDocument/2006/relationships/slideLayout" Target="../slideLayouts/slideLayout1.xml"/><Relationship Id="rId4" Type="http://schemas.openxmlformats.org/officeDocument/2006/relationships/tags" Target="../tags/tag84.xml"/><Relationship Id="rId9" Type="http://schemas.openxmlformats.org/officeDocument/2006/relationships/tags" Target="../tags/tag8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0.xml"/><Relationship Id="rId5" Type="http://schemas.openxmlformats.org/officeDocument/2006/relationships/image" Target="../media/image11.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91.xml"/><Relationship Id="rId5" Type="http://schemas.openxmlformats.org/officeDocument/2006/relationships/image" Target="../media/image1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2.xml"/><Relationship Id="rId5" Type="http://schemas.openxmlformats.org/officeDocument/2006/relationships/image" Target="../media/image1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6" Type="http://schemas.openxmlformats.org/officeDocument/2006/relationships/tags" Target="../tags/tag118.xml"/><Relationship Id="rId117" Type="http://schemas.openxmlformats.org/officeDocument/2006/relationships/tags" Target="../tags/tag209.xml"/><Relationship Id="rId21" Type="http://schemas.openxmlformats.org/officeDocument/2006/relationships/tags" Target="../tags/tag113.xml"/><Relationship Id="rId42" Type="http://schemas.openxmlformats.org/officeDocument/2006/relationships/tags" Target="../tags/tag134.xml"/><Relationship Id="rId47" Type="http://schemas.openxmlformats.org/officeDocument/2006/relationships/tags" Target="../tags/tag139.xml"/><Relationship Id="rId63" Type="http://schemas.openxmlformats.org/officeDocument/2006/relationships/tags" Target="../tags/tag155.xml"/><Relationship Id="rId68" Type="http://schemas.openxmlformats.org/officeDocument/2006/relationships/tags" Target="../tags/tag160.xml"/><Relationship Id="rId84" Type="http://schemas.openxmlformats.org/officeDocument/2006/relationships/tags" Target="../tags/tag176.xml"/><Relationship Id="rId89" Type="http://schemas.openxmlformats.org/officeDocument/2006/relationships/tags" Target="../tags/tag181.xml"/><Relationship Id="rId112" Type="http://schemas.openxmlformats.org/officeDocument/2006/relationships/tags" Target="../tags/tag204.xml"/><Relationship Id="rId16" Type="http://schemas.openxmlformats.org/officeDocument/2006/relationships/tags" Target="../tags/tag108.xml"/><Relationship Id="rId107" Type="http://schemas.openxmlformats.org/officeDocument/2006/relationships/tags" Target="../tags/tag199.xml"/><Relationship Id="rId11" Type="http://schemas.openxmlformats.org/officeDocument/2006/relationships/tags" Target="../tags/tag103.xml"/><Relationship Id="rId32" Type="http://schemas.openxmlformats.org/officeDocument/2006/relationships/tags" Target="../tags/tag124.xml"/><Relationship Id="rId37" Type="http://schemas.openxmlformats.org/officeDocument/2006/relationships/tags" Target="../tags/tag129.xml"/><Relationship Id="rId53" Type="http://schemas.openxmlformats.org/officeDocument/2006/relationships/tags" Target="../tags/tag145.xml"/><Relationship Id="rId58" Type="http://schemas.openxmlformats.org/officeDocument/2006/relationships/tags" Target="../tags/tag150.xml"/><Relationship Id="rId74" Type="http://schemas.openxmlformats.org/officeDocument/2006/relationships/tags" Target="../tags/tag166.xml"/><Relationship Id="rId79" Type="http://schemas.openxmlformats.org/officeDocument/2006/relationships/tags" Target="../tags/tag171.xml"/><Relationship Id="rId102" Type="http://schemas.openxmlformats.org/officeDocument/2006/relationships/tags" Target="../tags/tag194.xml"/><Relationship Id="rId123" Type="http://schemas.openxmlformats.org/officeDocument/2006/relationships/image" Target="../media/image5.png"/><Relationship Id="rId5" Type="http://schemas.openxmlformats.org/officeDocument/2006/relationships/tags" Target="../tags/tag97.xml"/><Relationship Id="rId90" Type="http://schemas.openxmlformats.org/officeDocument/2006/relationships/tags" Target="../tags/tag182.xml"/><Relationship Id="rId95" Type="http://schemas.openxmlformats.org/officeDocument/2006/relationships/tags" Target="../tags/tag187.xml"/><Relationship Id="rId22" Type="http://schemas.openxmlformats.org/officeDocument/2006/relationships/tags" Target="../tags/tag114.xml"/><Relationship Id="rId27" Type="http://schemas.openxmlformats.org/officeDocument/2006/relationships/tags" Target="../tags/tag119.xml"/><Relationship Id="rId43" Type="http://schemas.openxmlformats.org/officeDocument/2006/relationships/tags" Target="../tags/tag135.xml"/><Relationship Id="rId48" Type="http://schemas.openxmlformats.org/officeDocument/2006/relationships/tags" Target="../tags/tag140.xml"/><Relationship Id="rId64" Type="http://schemas.openxmlformats.org/officeDocument/2006/relationships/tags" Target="../tags/tag156.xml"/><Relationship Id="rId69" Type="http://schemas.openxmlformats.org/officeDocument/2006/relationships/tags" Target="../tags/tag161.xml"/><Relationship Id="rId113" Type="http://schemas.openxmlformats.org/officeDocument/2006/relationships/tags" Target="../tags/tag205.xml"/><Relationship Id="rId118" Type="http://schemas.openxmlformats.org/officeDocument/2006/relationships/tags" Target="../tags/tag210.xml"/><Relationship Id="rId80" Type="http://schemas.openxmlformats.org/officeDocument/2006/relationships/tags" Target="../tags/tag172.xml"/><Relationship Id="rId85" Type="http://schemas.openxmlformats.org/officeDocument/2006/relationships/tags" Target="../tags/tag177.xml"/><Relationship Id="rId12" Type="http://schemas.openxmlformats.org/officeDocument/2006/relationships/tags" Target="../tags/tag104.xml"/><Relationship Id="rId17" Type="http://schemas.openxmlformats.org/officeDocument/2006/relationships/tags" Target="../tags/tag109.xml"/><Relationship Id="rId33" Type="http://schemas.openxmlformats.org/officeDocument/2006/relationships/tags" Target="../tags/tag125.xml"/><Relationship Id="rId38" Type="http://schemas.openxmlformats.org/officeDocument/2006/relationships/tags" Target="../tags/tag130.xml"/><Relationship Id="rId59" Type="http://schemas.openxmlformats.org/officeDocument/2006/relationships/tags" Target="../tags/tag151.xml"/><Relationship Id="rId103" Type="http://schemas.openxmlformats.org/officeDocument/2006/relationships/tags" Target="../tags/tag195.xml"/><Relationship Id="rId108" Type="http://schemas.openxmlformats.org/officeDocument/2006/relationships/tags" Target="../tags/tag200.xml"/><Relationship Id="rId54" Type="http://schemas.openxmlformats.org/officeDocument/2006/relationships/tags" Target="../tags/tag146.xml"/><Relationship Id="rId70" Type="http://schemas.openxmlformats.org/officeDocument/2006/relationships/tags" Target="../tags/tag162.xml"/><Relationship Id="rId75" Type="http://schemas.openxmlformats.org/officeDocument/2006/relationships/tags" Target="../tags/tag167.xml"/><Relationship Id="rId91" Type="http://schemas.openxmlformats.org/officeDocument/2006/relationships/tags" Target="../tags/tag183.xml"/><Relationship Id="rId96" Type="http://schemas.openxmlformats.org/officeDocument/2006/relationships/tags" Target="../tags/tag188.xml"/><Relationship Id="rId1" Type="http://schemas.openxmlformats.org/officeDocument/2006/relationships/tags" Target="../tags/tag93.xml"/><Relationship Id="rId6" Type="http://schemas.openxmlformats.org/officeDocument/2006/relationships/tags" Target="../tags/tag98.xml"/><Relationship Id="rId23" Type="http://schemas.openxmlformats.org/officeDocument/2006/relationships/tags" Target="../tags/tag115.xml"/><Relationship Id="rId28" Type="http://schemas.openxmlformats.org/officeDocument/2006/relationships/tags" Target="../tags/tag120.xml"/><Relationship Id="rId49" Type="http://schemas.openxmlformats.org/officeDocument/2006/relationships/tags" Target="../tags/tag141.xml"/><Relationship Id="rId114" Type="http://schemas.openxmlformats.org/officeDocument/2006/relationships/tags" Target="../tags/tag206.xml"/><Relationship Id="rId119" Type="http://schemas.openxmlformats.org/officeDocument/2006/relationships/tags" Target="../tags/tag211.xml"/><Relationship Id="rId44" Type="http://schemas.openxmlformats.org/officeDocument/2006/relationships/tags" Target="../tags/tag136.xml"/><Relationship Id="rId60" Type="http://schemas.openxmlformats.org/officeDocument/2006/relationships/tags" Target="../tags/tag152.xml"/><Relationship Id="rId65" Type="http://schemas.openxmlformats.org/officeDocument/2006/relationships/tags" Target="../tags/tag157.xml"/><Relationship Id="rId81" Type="http://schemas.openxmlformats.org/officeDocument/2006/relationships/tags" Target="../tags/tag173.xml"/><Relationship Id="rId86" Type="http://schemas.openxmlformats.org/officeDocument/2006/relationships/tags" Target="../tags/tag178.xml"/><Relationship Id="rId4" Type="http://schemas.openxmlformats.org/officeDocument/2006/relationships/tags" Target="../tags/tag96.xml"/><Relationship Id="rId9" Type="http://schemas.openxmlformats.org/officeDocument/2006/relationships/tags" Target="../tags/tag101.xml"/><Relationship Id="rId13" Type="http://schemas.openxmlformats.org/officeDocument/2006/relationships/tags" Target="../tags/tag105.xml"/><Relationship Id="rId18" Type="http://schemas.openxmlformats.org/officeDocument/2006/relationships/tags" Target="../tags/tag110.xml"/><Relationship Id="rId39" Type="http://schemas.openxmlformats.org/officeDocument/2006/relationships/tags" Target="../tags/tag131.xml"/><Relationship Id="rId109" Type="http://schemas.openxmlformats.org/officeDocument/2006/relationships/tags" Target="../tags/tag201.xml"/><Relationship Id="rId34" Type="http://schemas.openxmlformats.org/officeDocument/2006/relationships/tags" Target="../tags/tag126.xml"/><Relationship Id="rId50" Type="http://schemas.openxmlformats.org/officeDocument/2006/relationships/tags" Target="../tags/tag142.xml"/><Relationship Id="rId55" Type="http://schemas.openxmlformats.org/officeDocument/2006/relationships/tags" Target="../tags/tag147.xml"/><Relationship Id="rId76" Type="http://schemas.openxmlformats.org/officeDocument/2006/relationships/tags" Target="../tags/tag168.xml"/><Relationship Id="rId97" Type="http://schemas.openxmlformats.org/officeDocument/2006/relationships/tags" Target="../tags/tag189.xml"/><Relationship Id="rId104" Type="http://schemas.openxmlformats.org/officeDocument/2006/relationships/tags" Target="../tags/tag196.xml"/><Relationship Id="rId120" Type="http://schemas.openxmlformats.org/officeDocument/2006/relationships/tags" Target="../tags/tag212.xml"/><Relationship Id="rId7" Type="http://schemas.openxmlformats.org/officeDocument/2006/relationships/tags" Target="../tags/tag99.xml"/><Relationship Id="rId71" Type="http://schemas.openxmlformats.org/officeDocument/2006/relationships/tags" Target="../tags/tag163.xml"/><Relationship Id="rId92" Type="http://schemas.openxmlformats.org/officeDocument/2006/relationships/tags" Target="../tags/tag184.xml"/><Relationship Id="rId2" Type="http://schemas.openxmlformats.org/officeDocument/2006/relationships/tags" Target="../tags/tag94.xml"/><Relationship Id="rId29" Type="http://schemas.openxmlformats.org/officeDocument/2006/relationships/tags" Target="../tags/tag121.xml"/><Relationship Id="rId24" Type="http://schemas.openxmlformats.org/officeDocument/2006/relationships/tags" Target="../tags/tag116.xml"/><Relationship Id="rId40" Type="http://schemas.openxmlformats.org/officeDocument/2006/relationships/tags" Target="../tags/tag132.xml"/><Relationship Id="rId45" Type="http://schemas.openxmlformats.org/officeDocument/2006/relationships/tags" Target="../tags/tag137.xml"/><Relationship Id="rId66" Type="http://schemas.openxmlformats.org/officeDocument/2006/relationships/tags" Target="../tags/tag158.xml"/><Relationship Id="rId87" Type="http://schemas.openxmlformats.org/officeDocument/2006/relationships/tags" Target="../tags/tag179.xml"/><Relationship Id="rId110" Type="http://schemas.openxmlformats.org/officeDocument/2006/relationships/tags" Target="../tags/tag202.xml"/><Relationship Id="rId115" Type="http://schemas.openxmlformats.org/officeDocument/2006/relationships/tags" Target="../tags/tag207.xml"/><Relationship Id="rId61" Type="http://schemas.openxmlformats.org/officeDocument/2006/relationships/tags" Target="../tags/tag153.xml"/><Relationship Id="rId82" Type="http://schemas.openxmlformats.org/officeDocument/2006/relationships/tags" Target="../tags/tag174.xml"/><Relationship Id="rId19" Type="http://schemas.openxmlformats.org/officeDocument/2006/relationships/tags" Target="../tags/tag111.xml"/><Relationship Id="rId14" Type="http://schemas.openxmlformats.org/officeDocument/2006/relationships/tags" Target="../tags/tag106.xml"/><Relationship Id="rId30" Type="http://schemas.openxmlformats.org/officeDocument/2006/relationships/tags" Target="../tags/tag122.xml"/><Relationship Id="rId35" Type="http://schemas.openxmlformats.org/officeDocument/2006/relationships/tags" Target="../tags/tag127.xml"/><Relationship Id="rId56" Type="http://schemas.openxmlformats.org/officeDocument/2006/relationships/tags" Target="../tags/tag148.xml"/><Relationship Id="rId77" Type="http://schemas.openxmlformats.org/officeDocument/2006/relationships/tags" Target="../tags/tag169.xml"/><Relationship Id="rId100" Type="http://schemas.openxmlformats.org/officeDocument/2006/relationships/tags" Target="../tags/tag192.xml"/><Relationship Id="rId105" Type="http://schemas.openxmlformats.org/officeDocument/2006/relationships/tags" Target="../tags/tag197.xml"/><Relationship Id="rId8" Type="http://schemas.openxmlformats.org/officeDocument/2006/relationships/tags" Target="../tags/tag100.xml"/><Relationship Id="rId51" Type="http://schemas.openxmlformats.org/officeDocument/2006/relationships/tags" Target="../tags/tag143.xml"/><Relationship Id="rId72" Type="http://schemas.openxmlformats.org/officeDocument/2006/relationships/tags" Target="../tags/tag164.xml"/><Relationship Id="rId93" Type="http://schemas.openxmlformats.org/officeDocument/2006/relationships/tags" Target="../tags/tag185.xml"/><Relationship Id="rId98" Type="http://schemas.openxmlformats.org/officeDocument/2006/relationships/tags" Target="../tags/tag190.xml"/><Relationship Id="rId121" Type="http://schemas.openxmlformats.org/officeDocument/2006/relationships/slideLayout" Target="../slideLayouts/slideLayout1.xml"/><Relationship Id="rId3" Type="http://schemas.openxmlformats.org/officeDocument/2006/relationships/tags" Target="../tags/tag95.xml"/><Relationship Id="rId25" Type="http://schemas.openxmlformats.org/officeDocument/2006/relationships/tags" Target="../tags/tag117.xml"/><Relationship Id="rId46" Type="http://schemas.openxmlformats.org/officeDocument/2006/relationships/tags" Target="../tags/tag138.xml"/><Relationship Id="rId67" Type="http://schemas.openxmlformats.org/officeDocument/2006/relationships/tags" Target="../tags/tag159.xml"/><Relationship Id="rId116" Type="http://schemas.openxmlformats.org/officeDocument/2006/relationships/tags" Target="../tags/tag208.xml"/><Relationship Id="rId20" Type="http://schemas.openxmlformats.org/officeDocument/2006/relationships/tags" Target="../tags/tag112.xml"/><Relationship Id="rId41" Type="http://schemas.openxmlformats.org/officeDocument/2006/relationships/tags" Target="../tags/tag133.xml"/><Relationship Id="rId62" Type="http://schemas.openxmlformats.org/officeDocument/2006/relationships/tags" Target="../tags/tag154.xml"/><Relationship Id="rId83" Type="http://schemas.openxmlformats.org/officeDocument/2006/relationships/tags" Target="../tags/tag175.xml"/><Relationship Id="rId88" Type="http://schemas.openxmlformats.org/officeDocument/2006/relationships/tags" Target="../tags/tag180.xml"/><Relationship Id="rId111" Type="http://schemas.openxmlformats.org/officeDocument/2006/relationships/tags" Target="../tags/tag203.xml"/><Relationship Id="rId15" Type="http://schemas.openxmlformats.org/officeDocument/2006/relationships/tags" Target="../tags/tag107.xml"/><Relationship Id="rId36" Type="http://schemas.openxmlformats.org/officeDocument/2006/relationships/tags" Target="../tags/tag128.xml"/><Relationship Id="rId57" Type="http://schemas.openxmlformats.org/officeDocument/2006/relationships/tags" Target="../tags/tag149.xml"/><Relationship Id="rId106" Type="http://schemas.openxmlformats.org/officeDocument/2006/relationships/tags" Target="../tags/tag198.xml"/><Relationship Id="rId10" Type="http://schemas.openxmlformats.org/officeDocument/2006/relationships/tags" Target="../tags/tag102.xml"/><Relationship Id="rId31" Type="http://schemas.openxmlformats.org/officeDocument/2006/relationships/tags" Target="../tags/tag123.xml"/><Relationship Id="rId52" Type="http://schemas.openxmlformats.org/officeDocument/2006/relationships/tags" Target="../tags/tag144.xml"/><Relationship Id="rId73" Type="http://schemas.openxmlformats.org/officeDocument/2006/relationships/tags" Target="../tags/tag165.xml"/><Relationship Id="rId78" Type="http://schemas.openxmlformats.org/officeDocument/2006/relationships/tags" Target="../tags/tag170.xml"/><Relationship Id="rId94" Type="http://schemas.openxmlformats.org/officeDocument/2006/relationships/tags" Target="../tags/tag186.xml"/><Relationship Id="rId99" Type="http://schemas.openxmlformats.org/officeDocument/2006/relationships/tags" Target="../tags/tag191.xml"/><Relationship Id="rId101" Type="http://schemas.openxmlformats.org/officeDocument/2006/relationships/tags" Target="../tags/tag193.xml"/><Relationship Id="rId12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5.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notesSlide" Target="../notesSlides/notesSlide3.xml"/><Relationship Id="rId2" Type="http://schemas.openxmlformats.org/officeDocument/2006/relationships/tags" Target="../tags/tag4.xml"/><Relationship Id="rId16"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5.png"/><Relationship Id="rId4" Type="http://schemas.openxmlformats.org/officeDocument/2006/relationships/tags" Target="../tags/tag21.xml"/><Relationship Id="rId9"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3" Type="http://schemas.openxmlformats.org/officeDocument/2006/relationships/tags" Target="../tags/tag37.xml"/><Relationship Id="rId18" Type="http://schemas.openxmlformats.org/officeDocument/2006/relationships/tags" Target="../tags/tag42.xml"/><Relationship Id="rId26" Type="http://schemas.openxmlformats.org/officeDocument/2006/relationships/tags" Target="../tags/tag50.xml"/><Relationship Id="rId3" Type="http://schemas.openxmlformats.org/officeDocument/2006/relationships/tags" Target="../tags/tag27.xml"/><Relationship Id="rId21" Type="http://schemas.openxmlformats.org/officeDocument/2006/relationships/tags" Target="../tags/tag45.xml"/><Relationship Id="rId34" Type="http://schemas.openxmlformats.org/officeDocument/2006/relationships/image" Target="../media/image8.png"/><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5" Type="http://schemas.openxmlformats.org/officeDocument/2006/relationships/tags" Target="../tags/tag49.xml"/><Relationship Id="rId33" Type="http://schemas.openxmlformats.org/officeDocument/2006/relationships/image" Target="../media/image7.png"/><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tags" Target="../tags/tag44.xml"/><Relationship Id="rId29" Type="http://schemas.openxmlformats.org/officeDocument/2006/relationships/tags" Target="../tags/tag5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24" Type="http://schemas.openxmlformats.org/officeDocument/2006/relationships/tags" Target="../tags/tag48.xml"/><Relationship Id="rId32" Type="http://schemas.openxmlformats.org/officeDocument/2006/relationships/image" Target="../media/image5.png"/><Relationship Id="rId5" Type="http://schemas.openxmlformats.org/officeDocument/2006/relationships/tags" Target="../tags/tag29.xml"/><Relationship Id="rId15" Type="http://schemas.openxmlformats.org/officeDocument/2006/relationships/tags" Target="../tags/tag39.xml"/><Relationship Id="rId23" Type="http://schemas.openxmlformats.org/officeDocument/2006/relationships/tags" Target="../tags/tag47.xml"/><Relationship Id="rId28" Type="http://schemas.openxmlformats.org/officeDocument/2006/relationships/tags" Target="../tags/tag52.xml"/><Relationship Id="rId36" Type="http://schemas.openxmlformats.org/officeDocument/2006/relationships/image" Target="../media/image10.png"/><Relationship Id="rId10" Type="http://schemas.openxmlformats.org/officeDocument/2006/relationships/tags" Target="../tags/tag34.xml"/><Relationship Id="rId19" Type="http://schemas.openxmlformats.org/officeDocument/2006/relationships/tags" Target="../tags/tag43.xml"/><Relationship Id="rId31" Type="http://schemas.openxmlformats.org/officeDocument/2006/relationships/notesSlide" Target="../notesSlides/notesSlide5.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 Id="rId22" Type="http://schemas.openxmlformats.org/officeDocument/2006/relationships/tags" Target="../tags/tag46.xml"/><Relationship Id="rId27" Type="http://schemas.openxmlformats.org/officeDocument/2006/relationships/tags" Target="../tags/tag51.xml"/><Relationship Id="rId30" Type="http://schemas.openxmlformats.org/officeDocument/2006/relationships/slideLayout" Target="../slideLayouts/slideLayout1.xml"/><Relationship Id="rId35" Type="http://schemas.openxmlformats.org/officeDocument/2006/relationships/image" Target="../media/image9.png"/><Relationship Id="rId8"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6"/>
        <p:cNvGrpSpPr/>
        <p:nvPr/>
      </p:nvGrpSpPr>
      <p:grpSpPr>
        <a:xfrm>
          <a:off x="0" y="0"/>
          <a:ext cx="0" cy="0"/>
          <a:chOff x="0" y="0"/>
          <a:chExt cx="0" cy="0"/>
        </a:xfrm>
      </p:grpSpPr>
      <p:grpSp>
        <p:nvGrpSpPr>
          <p:cNvPr id="383" name="Group 383"/>
          <p:cNvGrpSpPr/>
          <p:nvPr/>
        </p:nvGrpSpPr>
        <p:grpSpPr>
          <a:xfrm>
            <a:off x="0" y="0"/>
            <a:ext cx="24384000" cy="13716000"/>
            <a:chOff x="0" y="0"/>
            <a:chExt cx="24384000" cy="13716000"/>
          </a:xfrm>
        </p:grpSpPr>
      </p:grpSp>
      <p:grpSp>
        <p:nvGrpSpPr>
          <p:cNvPr id="10" name="Group 10"/>
          <p:cNvGrpSpPr/>
          <p:nvPr/>
        </p:nvGrpSpPr>
        <p:grpSpPr>
          <a:xfrm>
            <a:off x="8254115" y="7893654"/>
            <a:ext cx="11809879" cy="1109345"/>
            <a:chOff x="1681304" y="1771060"/>
            <a:chExt cx="11358596" cy="1109345"/>
          </a:xfrm>
        </p:grpSpPr>
        <p:sp>
          <p:nvSpPr>
            <p:cNvPr id="2" name="text 10"/>
            <p:cNvSpPr/>
            <p:nvPr/>
          </p:nvSpPr>
          <p:spPr>
            <a:xfrm>
              <a:off x="1681304" y="1771060"/>
              <a:ext cx="11358596" cy="1109345"/>
            </a:xfrm>
            <a:prstGeom prst="rect">
              <a:avLst/>
            </a:prstGeom>
            <a:ln w="25400">
              <a:miter lim="400000"/>
            </a:ln>
          </p:spPr>
          <p:txBody>
            <a:bodyPr wrap="square" lIns="50800" tIns="50800" rIns="50800" bIns="50800" numCol="1" anchor="ctr">
              <a:spAutoFit/>
            </a:bodyPr>
            <a:lstStyle>
              <a:lvl1pPr algn="ctr">
                <a:lnSpc>
                  <a:spcPct val="91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lgn="r">
                <a:defRPr sz="2400" spc="0"/>
              </a:pPr>
              <a:r>
                <a:rPr lang="zh-CN" altLang="en-US" sz="7200" dirty="0"/>
                <a:t>主讲老师：</a:t>
              </a:r>
              <a:r>
                <a:rPr lang="en-US" altLang="zh-CN" sz="7200" dirty="0" err="1"/>
                <a:t>Wilia</a:t>
              </a:r>
              <a:r>
                <a:rPr lang="zh-CN" altLang="en-US" sz="7200" spc="660" dirty="0"/>
                <a:t>老师</a:t>
              </a:r>
              <a:endParaRPr lang="zh-CN" altLang="en-US" sz="7200" dirty="0"/>
            </a:p>
          </p:txBody>
        </p:sp>
      </p:grpSp>
      <p:grpSp>
        <p:nvGrpSpPr>
          <p:cNvPr id="11" name="Group 11"/>
          <p:cNvGrpSpPr/>
          <p:nvPr/>
        </p:nvGrpSpPr>
        <p:grpSpPr>
          <a:xfrm>
            <a:off x="11252211" y="8154144"/>
            <a:ext cx="8697681" cy="588366"/>
            <a:chOff x="0" y="0"/>
            <a:chExt cx="8697681" cy="588366"/>
          </a:xfrm>
        </p:grpSpPr>
        <p:sp>
          <p:nvSpPr>
            <p:cNvPr id="3" name="text 11"/>
            <p:cNvSpPr/>
            <p:nvPr/>
          </p:nvSpPr>
          <p:spPr>
            <a:xfrm>
              <a:off x="0" y="0"/>
              <a:ext cx="8697681" cy="588366"/>
            </a:xfrm>
            <a:prstGeom prst="rect">
              <a:avLst/>
            </a:prstGeom>
            <a:ln w="25400">
              <a:miter lim="400000"/>
            </a:ln>
          </p:spPr>
          <p:txBody>
            <a:bodyPr wrap="square" lIns="0" tIns="0" rIns="0" bIns="0" numCol="1" anchor="t">
              <a:spAutoFit/>
            </a:bodyPr>
            <a:lstStyle>
              <a:lvl1pPr algn="ctr">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endParaRPr lang="zh-CN" altLang="en-US" sz="4000" dirty="0"/>
            </a:p>
          </p:txBody>
        </p:sp>
      </p:grpSp>
      <p:grpSp>
        <p:nvGrpSpPr>
          <p:cNvPr id="12" name="Group 12"/>
          <p:cNvGrpSpPr/>
          <p:nvPr/>
        </p:nvGrpSpPr>
        <p:grpSpPr>
          <a:xfrm>
            <a:off x="5422781" y="2321605"/>
            <a:ext cx="17317085" cy="1739900"/>
            <a:chOff x="-1225820" y="628797"/>
            <a:chExt cx="15734910" cy="1739900"/>
          </a:xfrm>
        </p:grpSpPr>
        <p:sp>
          <p:nvSpPr>
            <p:cNvPr id="4" name="text 12"/>
            <p:cNvSpPr/>
            <p:nvPr/>
          </p:nvSpPr>
          <p:spPr>
            <a:xfrm>
              <a:off x="-1225820" y="628797"/>
              <a:ext cx="15734910" cy="1739900"/>
            </a:xfrm>
            <a:prstGeom prst="rect">
              <a:avLst/>
            </a:prstGeom>
            <a:ln w="25400">
              <a:miter lim="400000"/>
            </a:ln>
          </p:spPr>
          <p:txBody>
            <a:bodyPr wrap="square" lIns="0" tIns="0" rIns="0" bIns="0" numCol="1" anchor="t">
              <a:spAutoFit/>
            </a:bodyPr>
            <a:lstStyle>
              <a:lvl1pPr algn="ctr">
                <a:lnSpc>
                  <a:spcPct val="87000"/>
                </a:lnSpc>
                <a:defRPr spc="660">
                  <a:solidFill>
                    <a:srgbClr val="40A693">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lgn="r">
                <a:defRPr sz="2400" spc="0"/>
              </a:pPr>
              <a:r>
                <a:rPr lang="en-US" altLang="zh-CN" sz="13000" spc="660" dirty="0"/>
                <a:t>2207</a:t>
              </a:r>
              <a:r>
                <a:rPr lang="zh-CN" altLang="en-US" sz="13000" spc="660" dirty="0"/>
                <a:t>期</a:t>
              </a:r>
              <a:r>
                <a:rPr lang="en-US" altLang="zh-CN" sz="13000" spc="660" dirty="0"/>
                <a:t>1</a:t>
              </a:r>
              <a:r>
                <a:rPr lang="zh-CN" altLang="en-US" sz="13000" spc="660" dirty="0"/>
                <a:t>班</a:t>
              </a:r>
              <a:r>
                <a:rPr lang="en-US" altLang="zh-CN" sz="13000" spc="660" dirty="0"/>
                <a:t> </a:t>
              </a:r>
              <a:r>
                <a:rPr lang="zh-CN" altLang="en-US" sz="13000" spc="660" dirty="0"/>
                <a:t>数据分析</a:t>
              </a:r>
            </a:p>
          </p:txBody>
        </p:sp>
      </p:grpSp>
      <p:sp>
        <p:nvSpPr>
          <p:cNvPr id="7" name="文本框 6"/>
          <p:cNvSpPr txBox="1"/>
          <p:nvPr/>
        </p:nvSpPr>
        <p:spPr>
          <a:xfrm>
            <a:off x="10895330" y="5057775"/>
            <a:ext cx="11247120" cy="1322070"/>
          </a:xfrm>
          <a:prstGeom prst="rect">
            <a:avLst/>
          </a:prstGeom>
          <a:noFill/>
        </p:spPr>
        <p:txBody>
          <a:bodyPr wrap="square" rtlCol="0">
            <a:spAutoFit/>
          </a:bodyPr>
          <a:lstStyle/>
          <a:p>
            <a:r>
              <a:rPr sz="8000"/>
              <a:t>02-Numpy索引和切片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90" y="865505"/>
            <a:ext cx="13912850" cy="1938021"/>
            <a:chOff x="3866082" y="718355"/>
            <a:chExt cx="4074281" cy="969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969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6000" spc="660" dirty="0">
                  <a:sym typeface="+mn-ea"/>
                </a:rPr>
                <a:t>创建二维数组</a:t>
              </a:r>
              <a:endParaRPr lang="zh-CN" altLang="en-US" sz="6000" spc="660" dirty="0"/>
            </a:p>
            <a:p>
              <a:endParaRPr lang="zh-CN" altLang="en-US" sz="6000" spc="300" dirty="0">
                <a:latin typeface="+mj-ea"/>
                <a:ea typeface="+mj-ea"/>
                <a:cs typeface="+mn-ea"/>
                <a:sym typeface="+mn-lt"/>
              </a:endParaRPr>
            </a:p>
          </p:txBody>
        </p:sp>
      </p:grpSp>
      <p:grpSp>
        <p:nvGrpSpPr>
          <p:cNvPr id="51" name="组合 50"/>
          <p:cNvGrpSpPr/>
          <p:nvPr>
            <p:custDataLst>
              <p:tags r:id="rId1"/>
            </p:custDataLst>
          </p:nvPr>
        </p:nvGrpSpPr>
        <p:grpSpPr>
          <a:xfrm>
            <a:off x="12736603" y="4317329"/>
            <a:ext cx="7121292" cy="1080996"/>
            <a:chOff x="3795004" y="1879300"/>
            <a:chExt cx="3546897" cy="538411"/>
          </a:xfrm>
        </p:grpSpPr>
        <p:sp>
          <p:nvSpPr>
            <p:cNvPr id="7" name="文本框 6"/>
            <p:cNvSpPr txBox="1"/>
            <p:nvPr>
              <p:custDataLst>
                <p:tags r:id="rId11"/>
              </p:custDataLst>
            </p:nvPr>
          </p:nvSpPr>
          <p:spPr>
            <a:xfrm>
              <a:off x="4382465" y="1879300"/>
              <a:ext cx="2959436" cy="520118"/>
            </a:xfrm>
            <a:prstGeom prst="rect">
              <a:avLst/>
            </a:prstGeom>
            <a:noFill/>
          </p:spPr>
          <p:txBody>
            <a:bodyPr wrap="square" rtlCol="0" anchor="ctr" anchorCtr="0">
              <a:normAutofit/>
            </a:bodyPr>
            <a:lstStyle/>
            <a:p>
              <a:pPr>
                <a:lnSpc>
                  <a:spcPct val="110000"/>
                </a:lnSpc>
              </a:pPr>
              <a:r>
                <a:rPr lang="en-US" altLang="zh-CN" sz="4800">
                  <a:solidFill>
                    <a:sysClr val="windowText" lastClr="000000">
                      <a:lumMod val="65000"/>
                      <a:lumOff val="35000"/>
                    </a:sysClr>
                  </a:solidFill>
                </a:rPr>
                <a:t>列表嵌套</a:t>
              </a:r>
              <a:r>
                <a:rPr lang="zh-CN" altLang="en-US" sz="4800">
                  <a:solidFill>
                    <a:sysClr val="windowText" lastClr="000000">
                      <a:lumMod val="65000"/>
                      <a:lumOff val="35000"/>
                    </a:sysClr>
                  </a:solidFill>
                </a:rPr>
                <a:t>转换</a:t>
              </a:r>
            </a:p>
          </p:txBody>
        </p:sp>
        <p:sp>
          <p:nvSpPr>
            <p:cNvPr id="8" name="任意多边形 7"/>
            <p:cNvSpPr/>
            <p:nvPr>
              <p:custDataLst>
                <p:tags r:id="rId12"/>
              </p:custDataLst>
            </p:nvPr>
          </p:nvSpPr>
          <p:spPr>
            <a:xfrm>
              <a:off x="3795004" y="1897593"/>
              <a:ext cx="520118" cy="520118"/>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solidFill>
              <a:srgbClr val="4398FF"/>
            </a:solidFill>
            <a:ln w="12700" cap="flat" cmpd="sng" algn="ctr">
              <a:noFill/>
              <a:prstDash val="solid"/>
              <a:miter lim="800000"/>
            </a:ln>
            <a:effectLst/>
          </p:spPr>
          <p:txBody>
            <a:bodyPr rtlCol="0" anchor="ctr"/>
            <a:lstStyle/>
            <a:p>
              <a:pPr algn="ctr"/>
              <a:r>
                <a:rPr lang="en-US" altLang="zh-CN" sz="4800">
                  <a:solidFill>
                    <a:srgbClr val="FFFFFF"/>
                  </a:solidFill>
                </a:rPr>
                <a:t>A</a:t>
              </a:r>
            </a:p>
          </p:txBody>
        </p:sp>
      </p:grpSp>
      <p:grpSp>
        <p:nvGrpSpPr>
          <p:cNvPr id="50" name="组合 49"/>
          <p:cNvGrpSpPr/>
          <p:nvPr>
            <p:custDataLst>
              <p:tags r:id="rId2"/>
            </p:custDataLst>
          </p:nvPr>
        </p:nvGrpSpPr>
        <p:grpSpPr>
          <a:xfrm>
            <a:off x="13936360" y="6534799"/>
            <a:ext cx="7136751" cy="1044268"/>
            <a:chOff x="4576425" y="2794712"/>
            <a:chExt cx="3554597" cy="520118"/>
          </a:xfrm>
        </p:grpSpPr>
        <p:sp>
          <p:nvSpPr>
            <p:cNvPr id="24" name="任意多边形 23"/>
            <p:cNvSpPr/>
            <p:nvPr>
              <p:custDataLst>
                <p:tags r:id="rId9"/>
              </p:custDataLst>
            </p:nvPr>
          </p:nvSpPr>
          <p:spPr>
            <a:xfrm>
              <a:off x="4576425" y="2794712"/>
              <a:ext cx="520118" cy="520118"/>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solidFill>
              <a:srgbClr val="72CC36"/>
            </a:solidFill>
            <a:ln w="12700" cap="flat" cmpd="sng" algn="ctr">
              <a:noFill/>
              <a:prstDash val="solid"/>
              <a:miter lim="800000"/>
            </a:ln>
            <a:effectLst/>
          </p:spPr>
          <p:txBody>
            <a:bodyPr rtlCol="0" anchor="ctr"/>
            <a:lstStyle/>
            <a:p>
              <a:pPr algn="ctr"/>
              <a:r>
                <a:rPr lang="en-US" altLang="zh-CN" sz="4800">
                  <a:solidFill>
                    <a:srgbClr val="FFFFFF"/>
                  </a:solidFill>
                </a:rPr>
                <a:t>B</a:t>
              </a:r>
            </a:p>
          </p:txBody>
        </p:sp>
        <p:sp>
          <p:nvSpPr>
            <p:cNvPr id="25" name="文本框 24"/>
            <p:cNvSpPr txBox="1"/>
            <p:nvPr>
              <p:custDataLst>
                <p:tags r:id="rId10"/>
              </p:custDataLst>
            </p:nvPr>
          </p:nvSpPr>
          <p:spPr>
            <a:xfrm>
              <a:off x="5171586" y="2794712"/>
              <a:ext cx="2959436" cy="520118"/>
            </a:xfrm>
            <a:prstGeom prst="rect">
              <a:avLst/>
            </a:prstGeom>
            <a:noFill/>
          </p:spPr>
          <p:txBody>
            <a:bodyPr wrap="square" rtlCol="0" anchor="ctr" anchorCtr="0">
              <a:normAutofit/>
            </a:bodyPr>
            <a:lstStyle/>
            <a:p>
              <a:pPr>
                <a:lnSpc>
                  <a:spcPct val="110000"/>
                </a:lnSpc>
              </a:pPr>
              <a:r>
                <a:rPr lang="zh-CN" altLang="en-US" sz="4800">
                  <a:solidFill>
                    <a:sysClr val="windowText" lastClr="000000">
                      <a:lumMod val="65000"/>
                      <a:lumOff val="35000"/>
                    </a:sysClr>
                  </a:solidFill>
                </a:rPr>
                <a:t>组合嵌套</a:t>
              </a:r>
            </a:p>
          </p:txBody>
        </p:sp>
      </p:grpSp>
      <p:grpSp>
        <p:nvGrpSpPr>
          <p:cNvPr id="37" name="组合 36"/>
          <p:cNvGrpSpPr/>
          <p:nvPr>
            <p:custDataLst>
              <p:tags r:id="rId3"/>
            </p:custDataLst>
          </p:nvPr>
        </p:nvGrpSpPr>
        <p:grpSpPr>
          <a:xfrm>
            <a:off x="4977515" y="5360626"/>
            <a:ext cx="8421510" cy="3469661"/>
            <a:chOff x="0" y="2761783"/>
            <a:chExt cx="4194496" cy="1728132"/>
          </a:xfrm>
        </p:grpSpPr>
        <p:sp>
          <p:nvSpPr>
            <p:cNvPr id="26" name="任意多边形 25"/>
            <p:cNvSpPr/>
            <p:nvPr>
              <p:custDataLst>
                <p:tags r:id="rId7"/>
              </p:custDataLst>
            </p:nvPr>
          </p:nvSpPr>
          <p:spPr>
            <a:xfrm>
              <a:off x="0" y="2761783"/>
              <a:ext cx="4194496" cy="1728132"/>
            </a:xfrm>
            <a:custGeom>
              <a:avLst/>
              <a:gdLst>
                <a:gd name="connsiteX0" fmla="*/ 3330430 w 4194496"/>
                <a:gd name="connsiteY0" fmla="*/ 0 h 1728132"/>
                <a:gd name="connsiteX1" fmla="*/ 4194496 w 4194496"/>
                <a:gd name="connsiteY1" fmla="*/ 864066 h 1728132"/>
                <a:gd name="connsiteX2" fmla="*/ 3330430 w 4194496"/>
                <a:gd name="connsiteY2" fmla="*/ 1728132 h 1728132"/>
                <a:gd name="connsiteX3" fmla="*/ 2847323 w 4194496"/>
                <a:gd name="connsiteY3" fmla="*/ 1580563 h 1728132"/>
                <a:gd name="connsiteX4" fmla="*/ 2822827 w 4194496"/>
                <a:gd name="connsiteY4" fmla="*/ 1560352 h 1728132"/>
                <a:gd name="connsiteX5" fmla="*/ 0 w 4194496"/>
                <a:gd name="connsiteY5" fmla="*/ 1560352 h 1728132"/>
                <a:gd name="connsiteX6" fmla="*/ 0 w 4194496"/>
                <a:gd name="connsiteY6" fmla="*/ 167780 h 1728132"/>
                <a:gd name="connsiteX7" fmla="*/ 2822827 w 4194496"/>
                <a:gd name="connsiteY7" fmla="*/ 167780 h 1728132"/>
                <a:gd name="connsiteX8" fmla="*/ 2847323 w 4194496"/>
                <a:gd name="connsiteY8" fmla="*/ 147569 h 1728132"/>
                <a:gd name="connsiteX9" fmla="*/ 3330430 w 4194496"/>
                <a:gd name="connsiteY9" fmla="*/ 0 h 1728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496" h="1728132">
                  <a:moveTo>
                    <a:pt x="3330430" y="0"/>
                  </a:moveTo>
                  <a:cubicBezTo>
                    <a:pt x="3807640" y="0"/>
                    <a:pt x="4194496" y="386856"/>
                    <a:pt x="4194496" y="864066"/>
                  </a:cubicBezTo>
                  <a:cubicBezTo>
                    <a:pt x="4194496" y="1341276"/>
                    <a:pt x="3807640" y="1728132"/>
                    <a:pt x="3330430" y="1728132"/>
                  </a:cubicBezTo>
                  <a:cubicBezTo>
                    <a:pt x="3151476" y="1728132"/>
                    <a:pt x="2985229" y="1673731"/>
                    <a:pt x="2847323" y="1580563"/>
                  </a:cubicBezTo>
                  <a:lnTo>
                    <a:pt x="2822827" y="1560352"/>
                  </a:lnTo>
                  <a:lnTo>
                    <a:pt x="0" y="1560352"/>
                  </a:lnTo>
                  <a:lnTo>
                    <a:pt x="0" y="167780"/>
                  </a:lnTo>
                  <a:lnTo>
                    <a:pt x="2822827" y="167780"/>
                  </a:lnTo>
                  <a:lnTo>
                    <a:pt x="2847323" y="147569"/>
                  </a:lnTo>
                  <a:cubicBezTo>
                    <a:pt x="2985229" y="54402"/>
                    <a:pt x="3151476" y="0"/>
                    <a:pt x="3330430" y="0"/>
                  </a:cubicBezTo>
                  <a:close/>
                </a:path>
              </a:pathLst>
            </a:custGeom>
            <a:solidFill>
              <a:srgbClr val="4398FF"/>
            </a:solidFill>
            <a:ln w="12700" cap="flat" cmpd="sng" algn="ctr">
              <a:noFill/>
              <a:prstDash val="solid"/>
              <a:miter lim="800000"/>
            </a:ln>
            <a:effectLst/>
          </p:spPr>
          <p:txBody>
            <a:bodyPr lIns="360000" rIns="1620000" rtlCol="0" anchor="ctr">
              <a:normAutofit/>
            </a:bodyPr>
            <a:lstStyle/>
            <a:p>
              <a:pPr algn="ctr">
                <a:lnSpc>
                  <a:spcPct val="120000"/>
                </a:lnSpc>
              </a:pPr>
              <a:r>
                <a:rPr lang="en-US" altLang="zh-CN">
                  <a:solidFill>
                    <a:srgbClr val="FFFFFF"/>
                  </a:solidFill>
                </a:rPr>
                <a:t>LOREM IPSUM LOREM IPSUM</a:t>
              </a:r>
            </a:p>
          </p:txBody>
        </p:sp>
        <p:sp>
          <p:nvSpPr>
            <p:cNvPr id="30" name="KSO_Shape"/>
            <p:cNvSpPr>
              <a:spLocks noChangeAspect="1"/>
            </p:cNvSpPr>
            <p:nvPr>
              <p:custDataLst>
                <p:tags r:id="rId8"/>
              </p:custDataLst>
            </p:nvPr>
          </p:nvSpPr>
          <p:spPr bwMode="auto">
            <a:xfrm>
              <a:off x="2997789" y="3168828"/>
              <a:ext cx="797215" cy="918098"/>
            </a:xfrm>
            <a:custGeom>
              <a:avLst/>
              <a:gdLst>
                <a:gd name="T0" fmla="*/ 150989 w 2062163"/>
                <a:gd name="T1" fmla="*/ 1478933 h 2376487"/>
                <a:gd name="T2" fmla="*/ 1168577 w 2062163"/>
                <a:gd name="T3" fmla="*/ 1287826 h 2376487"/>
                <a:gd name="T4" fmla="*/ 1228852 w 2062163"/>
                <a:gd name="T5" fmla="*/ 1363153 h 2376487"/>
                <a:gd name="T6" fmla="*/ 1135680 w 2062163"/>
                <a:gd name="T7" fmla="*/ 1417474 h 2376487"/>
                <a:gd name="T8" fmla="*/ 817537 w 2062163"/>
                <a:gd name="T9" fmla="*/ 1430417 h 2376487"/>
                <a:gd name="T10" fmla="*/ 827512 w 2062163"/>
                <a:gd name="T11" fmla="*/ 1463306 h 2376487"/>
                <a:gd name="T12" fmla="*/ 1039112 w 2062163"/>
                <a:gd name="T13" fmla="*/ 1509987 h 2376487"/>
                <a:gd name="T14" fmla="*/ 1278091 w 2062163"/>
                <a:gd name="T15" fmla="*/ 1471582 h 2376487"/>
                <a:gd name="T16" fmla="*/ 1469741 w 2062163"/>
                <a:gd name="T17" fmla="*/ 1323474 h 2376487"/>
                <a:gd name="T18" fmla="*/ 1572039 w 2062163"/>
                <a:gd name="T19" fmla="*/ 1272548 h 2376487"/>
                <a:gd name="T20" fmla="*/ 1629556 w 2062163"/>
                <a:gd name="T21" fmla="*/ 1330476 h 2376487"/>
                <a:gd name="T22" fmla="*/ 1355346 w 2062163"/>
                <a:gd name="T23" fmla="*/ 1573220 h 2376487"/>
                <a:gd name="T24" fmla="*/ 1023619 w 2062163"/>
                <a:gd name="T25" fmla="*/ 1680376 h 2376487"/>
                <a:gd name="T26" fmla="*/ 621218 w 2062163"/>
                <a:gd name="T27" fmla="*/ 1689499 h 2376487"/>
                <a:gd name="T28" fmla="*/ 505124 w 2062163"/>
                <a:gd name="T29" fmla="*/ 1289098 h 2376487"/>
                <a:gd name="T30" fmla="*/ 1051184 w 2062163"/>
                <a:gd name="T31" fmla="*/ 851969 h 2376487"/>
                <a:gd name="T32" fmla="*/ 1111697 w 2062163"/>
                <a:gd name="T33" fmla="*/ 916233 h 2376487"/>
                <a:gd name="T34" fmla="*/ 1045390 w 2062163"/>
                <a:gd name="T35" fmla="*/ 983678 h 2376487"/>
                <a:gd name="T36" fmla="*/ 865078 w 2062163"/>
                <a:gd name="T37" fmla="*/ 688023 h 2376487"/>
                <a:gd name="T38" fmla="*/ 875054 w 2062163"/>
                <a:gd name="T39" fmla="*/ 608913 h 2376487"/>
                <a:gd name="T40" fmla="*/ 939210 w 2062163"/>
                <a:gd name="T41" fmla="*/ 483409 h 2376487"/>
                <a:gd name="T42" fmla="*/ 820879 w 2062163"/>
                <a:gd name="T43" fmla="*/ 576988 h 2376487"/>
                <a:gd name="T44" fmla="*/ 779453 w 2062163"/>
                <a:gd name="T45" fmla="*/ 670143 h 2376487"/>
                <a:gd name="T46" fmla="*/ 827252 w 2062163"/>
                <a:gd name="T47" fmla="*/ 755871 h 2376487"/>
                <a:gd name="T48" fmla="*/ 849134 w 2062163"/>
                <a:gd name="T49" fmla="*/ 938573 h 2376487"/>
                <a:gd name="T50" fmla="*/ 793261 w 2062163"/>
                <a:gd name="T51" fmla="*/ 928176 h 2376487"/>
                <a:gd name="T52" fmla="*/ 792624 w 2062163"/>
                <a:gd name="T53" fmla="*/ 987167 h 2376487"/>
                <a:gd name="T54" fmla="*/ 938148 w 2062163"/>
                <a:gd name="T55" fmla="*/ 1082868 h 2376487"/>
                <a:gd name="T56" fmla="*/ 1025250 w 2062163"/>
                <a:gd name="T57" fmla="*/ 1045097 h 2376487"/>
                <a:gd name="T58" fmla="*/ 1166951 w 2062163"/>
                <a:gd name="T59" fmla="*/ 986742 h 2376487"/>
                <a:gd name="T60" fmla="*/ 1195418 w 2062163"/>
                <a:gd name="T61" fmla="*/ 892527 h 2376487"/>
                <a:gd name="T62" fmla="*/ 1118513 w 2062163"/>
                <a:gd name="T63" fmla="*/ 804464 h 2376487"/>
                <a:gd name="T64" fmla="*/ 1101517 w 2062163"/>
                <a:gd name="T65" fmla="*/ 633221 h 2376487"/>
                <a:gd name="T66" fmla="*/ 1154204 w 2062163"/>
                <a:gd name="T67" fmla="*/ 640435 h 2376487"/>
                <a:gd name="T68" fmla="*/ 1149318 w 2062163"/>
                <a:gd name="T69" fmla="*/ 577413 h 2376487"/>
                <a:gd name="T70" fmla="*/ 1013353 w 2062163"/>
                <a:gd name="T71" fmla="*/ 481287 h 2376487"/>
                <a:gd name="T72" fmla="*/ 1226009 w 2062163"/>
                <a:gd name="T73" fmla="*/ 439271 h 2376487"/>
                <a:gd name="T74" fmla="*/ 1459061 w 2062163"/>
                <a:gd name="T75" fmla="*/ 677995 h 2376487"/>
                <a:gd name="T76" fmla="*/ 1529167 w 2062163"/>
                <a:gd name="T77" fmla="*/ 930722 h 2376487"/>
                <a:gd name="T78" fmla="*/ 1455025 w 2062163"/>
                <a:gd name="T79" fmla="*/ 1113637 h 2376487"/>
                <a:gd name="T80" fmla="*/ 1266162 w 2062163"/>
                <a:gd name="T81" fmla="*/ 1197031 h 2376487"/>
                <a:gd name="T82" fmla="*/ 840849 w 2062163"/>
                <a:gd name="T83" fmla="*/ 1212734 h 2376487"/>
                <a:gd name="T84" fmla="*/ 582942 w 2062163"/>
                <a:gd name="T85" fmla="*/ 1159684 h 2376487"/>
                <a:gd name="T86" fmla="*/ 456962 w 2062163"/>
                <a:gd name="T87" fmla="*/ 1023878 h 2376487"/>
                <a:gd name="T88" fmla="*/ 463548 w 2062163"/>
                <a:gd name="T89" fmla="*/ 775393 h 2376487"/>
                <a:gd name="T90" fmla="*/ 597175 w 2062163"/>
                <a:gd name="T91" fmla="*/ 572108 h 2376487"/>
                <a:gd name="T92" fmla="*/ 1145019 w 2062163"/>
                <a:gd name="T93" fmla="*/ 281232 h 2376487"/>
                <a:gd name="T94" fmla="*/ 1176218 w 2062163"/>
                <a:gd name="T95" fmla="*/ 327468 h 2376487"/>
                <a:gd name="T96" fmla="*/ 795039 w 2062163"/>
                <a:gd name="T97" fmla="*/ 332346 h 2376487"/>
                <a:gd name="T98" fmla="*/ 815627 w 2062163"/>
                <a:gd name="T99" fmla="*/ 281869 h 2376487"/>
                <a:gd name="T100" fmla="*/ 1092244 w 2062163"/>
                <a:gd name="T101" fmla="*/ 17194 h 2376487"/>
                <a:gd name="T102" fmla="*/ 1055155 w 2062163"/>
                <a:gd name="T103" fmla="*/ 142649 h 2376487"/>
                <a:gd name="T104" fmla="*/ 1124882 w 2062163"/>
                <a:gd name="T105" fmla="*/ 83424 h 2376487"/>
                <a:gd name="T106" fmla="*/ 1209022 w 2062163"/>
                <a:gd name="T107" fmla="*/ 42667 h 2376487"/>
                <a:gd name="T108" fmla="*/ 1293162 w 2062163"/>
                <a:gd name="T109" fmla="*/ 88943 h 2376487"/>
                <a:gd name="T110" fmla="*/ 1192067 w 2062163"/>
                <a:gd name="T111" fmla="*/ 192533 h 2376487"/>
                <a:gd name="T112" fmla="*/ 777092 w 2062163"/>
                <a:gd name="T113" fmla="*/ 183618 h 2376487"/>
                <a:gd name="T114" fmla="*/ 691680 w 2062163"/>
                <a:gd name="T115" fmla="*/ 99133 h 2376487"/>
                <a:gd name="T116" fmla="*/ 755474 w 2062163"/>
                <a:gd name="T117" fmla="*/ 40544 h 2376487"/>
                <a:gd name="T118" fmla="*/ 840461 w 2062163"/>
                <a:gd name="T119" fmla="*/ 66018 h 2376487"/>
                <a:gd name="T120" fmla="*/ 920150 w 2062163"/>
                <a:gd name="T121" fmla="*/ 146045 h 2376487"/>
                <a:gd name="T122" fmla="*/ 880730 w 2062163"/>
                <a:gd name="T123" fmla="*/ 18892 h 237648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62163" h="2376487">
                  <a:moveTo>
                    <a:pt x="217045" y="1824037"/>
                  </a:moveTo>
                  <a:lnTo>
                    <a:pt x="644525" y="2192867"/>
                  </a:lnTo>
                  <a:lnTo>
                    <a:pt x="622847" y="2208765"/>
                  </a:lnTo>
                  <a:lnTo>
                    <a:pt x="600905" y="2224663"/>
                  </a:lnTo>
                  <a:lnTo>
                    <a:pt x="557813" y="2256723"/>
                  </a:lnTo>
                  <a:lnTo>
                    <a:pt x="517365" y="2287724"/>
                  </a:lnTo>
                  <a:lnTo>
                    <a:pt x="480354" y="2315810"/>
                  </a:lnTo>
                  <a:lnTo>
                    <a:pt x="449423" y="2340452"/>
                  </a:lnTo>
                  <a:lnTo>
                    <a:pt x="424837" y="2359530"/>
                  </a:lnTo>
                  <a:lnTo>
                    <a:pt x="403687" y="2376487"/>
                  </a:lnTo>
                  <a:lnTo>
                    <a:pt x="0" y="1995734"/>
                  </a:lnTo>
                  <a:lnTo>
                    <a:pt x="2908" y="1993084"/>
                  </a:lnTo>
                  <a:lnTo>
                    <a:pt x="11632" y="1985400"/>
                  </a:lnTo>
                  <a:lnTo>
                    <a:pt x="26701" y="1972152"/>
                  </a:lnTo>
                  <a:lnTo>
                    <a:pt x="49172" y="1953605"/>
                  </a:lnTo>
                  <a:lnTo>
                    <a:pt x="78517" y="1929493"/>
                  </a:lnTo>
                  <a:lnTo>
                    <a:pt x="96229" y="1915450"/>
                  </a:lnTo>
                  <a:lnTo>
                    <a:pt x="116321" y="1899817"/>
                  </a:lnTo>
                  <a:lnTo>
                    <a:pt x="138263" y="1883124"/>
                  </a:lnTo>
                  <a:lnTo>
                    <a:pt x="162321" y="1864842"/>
                  </a:lnTo>
                  <a:lnTo>
                    <a:pt x="188229" y="1844969"/>
                  </a:lnTo>
                  <a:lnTo>
                    <a:pt x="217045" y="1824037"/>
                  </a:lnTo>
                  <a:close/>
                  <a:moveTo>
                    <a:pt x="811213" y="1579562"/>
                  </a:moveTo>
                  <a:lnTo>
                    <a:pt x="839259" y="1579827"/>
                  </a:lnTo>
                  <a:lnTo>
                    <a:pt x="867834" y="1580356"/>
                  </a:lnTo>
                  <a:lnTo>
                    <a:pt x="897202" y="1581680"/>
                  </a:lnTo>
                  <a:lnTo>
                    <a:pt x="926307" y="1583003"/>
                  </a:lnTo>
                  <a:lnTo>
                    <a:pt x="955146" y="1584327"/>
                  </a:lnTo>
                  <a:lnTo>
                    <a:pt x="1011767" y="1587503"/>
                  </a:lnTo>
                  <a:lnTo>
                    <a:pt x="1063625" y="1590150"/>
                  </a:lnTo>
                  <a:lnTo>
                    <a:pt x="1086909" y="1591474"/>
                  </a:lnTo>
                  <a:lnTo>
                    <a:pt x="1108605" y="1592003"/>
                  </a:lnTo>
                  <a:lnTo>
                    <a:pt x="1161786" y="1593327"/>
                  </a:lnTo>
                  <a:lnTo>
                    <a:pt x="1209940" y="1594650"/>
                  </a:lnTo>
                  <a:lnTo>
                    <a:pt x="1253861" y="1596239"/>
                  </a:lnTo>
                  <a:lnTo>
                    <a:pt x="1293019" y="1597562"/>
                  </a:lnTo>
                  <a:lnTo>
                    <a:pt x="1328473" y="1598886"/>
                  </a:lnTo>
                  <a:lnTo>
                    <a:pt x="1360223" y="1600474"/>
                  </a:lnTo>
                  <a:lnTo>
                    <a:pt x="1388534" y="1602062"/>
                  </a:lnTo>
                  <a:lnTo>
                    <a:pt x="1414198" y="1603386"/>
                  </a:lnTo>
                  <a:lnTo>
                    <a:pt x="1436688" y="1605239"/>
                  </a:lnTo>
                  <a:lnTo>
                    <a:pt x="1456796" y="1606562"/>
                  </a:lnTo>
                  <a:lnTo>
                    <a:pt x="1475053" y="1608150"/>
                  </a:lnTo>
                  <a:lnTo>
                    <a:pt x="1491457" y="1609739"/>
                  </a:lnTo>
                  <a:lnTo>
                    <a:pt x="1519503" y="1612650"/>
                  </a:lnTo>
                  <a:lnTo>
                    <a:pt x="1544373" y="1615827"/>
                  </a:lnTo>
                  <a:lnTo>
                    <a:pt x="1544903" y="1617415"/>
                  </a:lnTo>
                  <a:lnTo>
                    <a:pt x="1546226" y="1622180"/>
                  </a:lnTo>
                  <a:lnTo>
                    <a:pt x="1547019" y="1625621"/>
                  </a:lnTo>
                  <a:lnTo>
                    <a:pt x="1547548" y="1629592"/>
                  </a:lnTo>
                  <a:lnTo>
                    <a:pt x="1548078" y="1634356"/>
                  </a:lnTo>
                  <a:lnTo>
                    <a:pt x="1548607" y="1639386"/>
                  </a:lnTo>
                  <a:lnTo>
                    <a:pt x="1548607" y="1644945"/>
                  </a:lnTo>
                  <a:lnTo>
                    <a:pt x="1548342" y="1651298"/>
                  </a:lnTo>
                  <a:lnTo>
                    <a:pt x="1547813" y="1657386"/>
                  </a:lnTo>
                  <a:lnTo>
                    <a:pt x="1546755" y="1664268"/>
                  </a:lnTo>
                  <a:lnTo>
                    <a:pt x="1545167" y="1671150"/>
                  </a:lnTo>
                  <a:lnTo>
                    <a:pt x="1543051" y="1678298"/>
                  </a:lnTo>
                  <a:lnTo>
                    <a:pt x="1539876" y="1685445"/>
                  </a:lnTo>
                  <a:lnTo>
                    <a:pt x="1538288" y="1689150"/>
                  </a:lnTo>
                  <a:lnTo>
                    <a:pt x="1536436" y="1693121"/>
                  </a:lnTo>
                  <a:lnTo>
                    <a:pt x="1534319" y="1696827"/>
                  </a:lnTo>
                  <a:lnTo>
                    <a:pt x="1531938" y="1700533"/>
                  </a:lnTo>
                  <a:lnTo>
                    <a:pt x="1529292" y="1703974"/>
                  </a:lnTo>
                  <a:lnTo>
                    <a:pt x="1526382" y="1707945"/>
                  </a:lnTo>
                  <a:lnTo>
                    <a:pt x="1523471" y="1711650"/>
                  </a:lnTo>
                  <a:lnTo>
                    <a:pt x="1520032" y="1715356"/>
                  </a:lnTo>
                  <a:lnTo>
                    <a:pt x="1516328" y="1719062"/>
                  </a:lnTo>
                  <a:lnTo>
                    <a:pt x="1512623" y="1722503"/>
                  </a:lnTo>
                  <a:lnTo>
                    <a:pt x="1508390" y="1725945"/>
                  </a:lnTo>
                  <a:lnTo>
                    <a:pt x="1503892" y="1729650"/>
                  </a:lnTo>
                  <a:lnTo>
                    <a:pt x="1499130" y="1733092"/>
                  </a:lnTo>
                  <a:lnTo>
                    <a:pt x="1494103" y="1736533"/>
                  </a:lnTo>
                  <a:lnTo>
                    <a:pt x="1488811" y="1739974"/>
                  </a:lnTo>
                  <a:lnTo>
                    <a:pt x="1483255" y="1743150"/>
                  </a:lnTo>
                  <a:lnTo>
                    <a:pt x="1477169" y="1746592"/>
                  </a:lnTo>
                  <a:lnTo>
                    <a:pt x="1470819" y="1749503"/>
                  </a:lnTo>
                  <a:lnTo>
                    <a:pt x="1464205" y="1752415"/>
                  </a:lnTo>
                  <a:lnTo>
                    <a:pt x="1457061" y="1755592"/>
                  </a:lnTo>
                  <a:lnTo>
                    <a:pt x="1449653" y="1758239"/>
                  </a:lnTo>
                  <a:lnTo>
                    <a:pt x="1441715" y="1760886"/>
                  </a:lnTo>
                  <a:lnTo>
                    <a:pt x="1433513" y="1763533"/>
                  </a:lnTo>
                  <a:lnTo>
                    <a:pt x="1424782" y="1765915"/>
                  </a:lnTo>
                  <a:lnTo>
                    <a:pt x="1415786" y="1768298"/>
                  </a:lnTo>
                  <a:lnTo>
                    <a:pt x="1406261" y="1770415"/>
                  </a:lnTo>
                  <a:lnTo>
                    <a:pt x="1396471" y="1772533"/>
                  </a:lnTo>
                  <a:lnTo>
                    <a:pt x="1386153" y="1774386"/>
                  </a:lnTo>
                  <a:lnTo>
                    <a:pt x="1375305" y="1775974"/>
                  </a:lnTo>
                  <a:lnTo>
                    <a:pt x="1364192" y="1777562"/>
                  </a:lnTo>
                  <a:lnTo>
                    <a:pt x="1352286" y="1779150"/>
                  </a:lnTo>
                  <a:lnTo>
                    <a:pt x="1340380" y="1780209"/>
                  </a:lnTo>
                  <a:lnTo>
                    <a:pt x="1327680" y="1781268"/>
                  </a:lnTo>
                  <a:lnTo>
                    <a:pt x="1314715" y="1782062"/>
                  </a:lnTo>
                  <a:lnTo>
                    <a:pt x="1288257" y="1783650"/>
                  </a:lnTo>
                  <a:lnTo>
                    <a:pt x="1263386" y="1784445"/>
                  </a:lnTo>
                  <a:lnTo>
                    <a:pt x="1239044" y="1785239"/>
                  </a:lnTo>
                  <a:lnTo>
                    <a:pt x="1216555" y="1785768"/>
                  </a:lnTo>
                  <a:lnTo>
                    <a:pt x="1194594" y="1786033"/>
                  </a:lnTo>
                  <a:lnTo>
                    <a:pt x="1173957" y="1786298"/>
                  </a:lnTo>
                  <a:lnTo>
                    <a:pt x="1135857" y="1786033"/>
                  </a:lnTo>
                  <a:lnTo>
                    <a:pt x="1102255" y="1785768"/>
                  </a:lnTo>
                  <a:lnTo>
                    <a:pt x="1072886" y="1784974"/>
                  </a:lnTo>
                  <a:lnTo>
                    <a:pt x="1048280" y="1784445"/>
                  </a:lnTo>
                  <a:lnTo>
                    <a:pt x="1027642" y="1784445"/>
                  </a:lnTo>
                  <a:lnTo>
                    <a:pt x="1019175" y="1784445"/>
                  </a:lnTo>
                  <a:lnTo>
                    <a:pt x="1012032" y="1784709"/>
                  </a:lnTo>
                  <a:lnTo>
                    <a:pt x="1005417" y="1784974"/>
                  </a:lnTo>
                  <a:lnTo>
                    <a:pt x="1000390" y="1785768"/>
                  </a:lnTo>
                  <a:lnTo>
                    <a:pt x="996421" y="1786562"/>
                  </a:lnTo>
                  <a:lnTo>
                    <a:pt x="994834" y="1787356"/>
                  </a:lnTo>
                  <a:lnTo>
                    <a:pt x="993511" y="1787886"/>
                  </a:lnTo>
                  <a:lnTo>
                    <a:pt x="992717" y="1788680"/>
                  </a:lnTo>
                  <a:lnTo>
                    <a:pt x="991659" y="1789474"/>
                  </a:lnTo>
                  <a:lnTo>
                    <a:pt x="991130" y="1790268"/>
                  </a:lnTo>
                  <a:lnTo>
                    <a:pt x="991130" y="1791327"/>
                  </a:lnTo>
                  <a:lnTo>
                    <a:pt x="991130" y="1792386"/>
                  </a:lnTo>
                  <a:lnTo>
                    <a:pt x="991394" y="1793709"/>
                  </a:lnTo>
                  <a:lnTo>
                    <a:pt x="991923" y="1794768"/>
                  </a:lnTo>
                  <a:lnTo>
                    <a:pt x="993246" y="1796092"/>
                  </a:lnTo>
                  <a:lnTo>
                    <a:pt x="995627" y="1799268"/>
                  </a:lnTo>
                  <a:lnTo>
                    <a:pt x="999596" y="1802709"/>
                  </a:lnTo>
                  <a:lnTo>
                    <a:pt x="1004623" y="1806945"/>
                  </a:lnTo>
                  <a:lnTo>
                    <a:pt x="1010444" y="1811445"/>
                  </a:lnTo>
                  <a:lnTo>
                    <a:pt x="1017853" y="1816474"/>
                  </a:lnTo>
                  <a:lnTo>
                    <a:pt x="1026319" y="1822033"/>
                  </a:lnTo>
                  <a:lnTo>
                    <a:pt x="1031611" y="1825474"/>
                  </a:lnTo>
                  <a:lnTo>
                    <a:pt x="1037961" y="1829180"/>
                  </a:lnTo>
                  <a:lnTo>
                    <a:pt x="1045105" y="1832356"/>
                  </a:lnTo>
                  <a:lnTo>
                    <a:pt x="1053042" y="1836062"/>
                  </a:lnTo>
                  <a:lnTo>
                    <a:pt x="1061773" y="1839768"/>
                  </a:lnTo>
                  <a:lnTo>
                    <a:pt x="1071034" y="1843209"/>
                  </a:lnTo>
                  <a:lnTo>
                    <a:pt x="1081088" y="1846915"/>
                  </a:lnTo>
                  <a:lnTo>
                    <a:pt x="1091671" y="1850092"/>
                  </a:lnTo>
                  <a:lnTo>
                    <a:pt x="1103048" y="1853533"/>
                  </a:lnTo>
                  <a:lnTo>
                    <a:pt x="1114955" y="1856974"/>
                  </a:lnTo>
                  <a:lnTo>
                    <a:pt x="1127390" y="1859886"/>
                  </a:lnTo>
                  <a:lnTo>
                    <a:pt x="1140619" y="1863062"/>
                  </a:lnTo>
                  <a:lnTo>
                    <a:pt x="1154113" y="1866239"/>
                  </a:lnTo>
                  <a:lnTo>
                    <a:pt x="1168136" y="1868886"/>
                  </a:lnTo>
                  <a:lnTo>
                    <a:pt x="1182688" y="1871533"/>
                  </a:lnTo>
                  <a:lnTo>
                    <a:pt x="1197505" y="1873650"/>
                  </a:lnTo>
                  <a:lnTo>
                    <a:pt x="1213115" y="1876033"/>
                  </a:lnTo>
                  <a:lnTo>
                    <a:pt x="1228725" y="1877886"/>
                  </a:lnTo>
                  <a:lnTo>
                    <a:pt x="1245130" y="1880003"/>
                  </a:lnTo>
                  <a:lnTo>
                    <a:pt x="1261269" y="1881327"/>
                  </a:lnTo>
                  <a:lnTo>
                    <a:pt x="1278203" y="1882386"/>
                  </a:lnTo>
                  <a:lnTo>
                    <a:pt x="1295400" y="1883709"/>
                  </a:lnTo>
                  <a:lnTo>
                    <a:pt x="1312863" y="1884239"/>
                  </a:lnTo>
                  <a:lnTo>
                    <a:pt x="1330061" y="1884503"/>
                  </a:lnTo>
                  <a:lnTo>
                    <a:pt x="1348053" y="1884503"/>
                  </a:lnTo>
                  <a:lnTo>
                    <a:pt x="1366044" y="1883974"/>
                  </a:lnTo>
                  <a:lnTo>
                    <a:pt x="1384036" y="1883445"/>
                  </a:lnTo>
                  <a:lnTo>
                    <a:pt x="1402557" y="1881856"/>
                  </a:lnTo>
                  <a:lnTo>
                    <a:pt x="1420813" y="1880533"/>
                  </a:lnTo>
                  <a:lnTo>
                    <a:pt x="1439334" y="1878150"/>
                  </a:lnTo>
                  <a:lnTo>
                    <a:pt x="1457855" y="1876033"/>
                  </a:lnTo>
                  <a:lnTo>
                    <a:pt x="1476376" y="1872856"/>
                  </a:lnTo>
                  <a:lnTo>
                    <a:pt x="1488017" y="1871003"/>
                  </a:lnTo>
                  <a:lnTo>
                    <a:pt x="1499130" y="1868356"/>
                  </a:lnTo>
                  <a:lnTo>
                    <a:pt x="1510507" y="1865974"/>
                  </a:lnTo>
                  <a:lnTo>
                    <a:pt x="1521090" y="1862798"/>
                  </a:lnTo>
                  <a:lnTo>
                    <a:pt x="1532203" y="1859621"/>
                  </a:lnTo>
                  <a:lnTo>
                    <a:pt x="1542786" y="1856445"/>
                  </a:lnTo>
                  <a:lnTo>
                    <a:pt x="1553105" y="1852739"/>
                  </a:lnTo>
                  <a:lnTo>
                    <a:pt x="1563159" y="1848768"/>
                  </a:lnTo>
                  <a:lnTo>
                    <a:pt x="1573478" y="1844798"/>
                  </a:lnTo>
                  <a:lnTo>
                    <a:pt x="1583532" y="1840298"/>
                  </a:lnTo>
                  <a:lnTo>
                    <a:pt x="1593321" y="1835798"/>
                  </a:lnTo>
                  <a:lnTo>
                    <a:pt x="1603111" y="1831033"/>
                  </a:lnTo>
                  <a:lnTo>
                    <a:pt x="1612901" y="1826003"/>
                  </a:lnTo>
                  <a:lnTo>
                    <a:pt x="1622426" y="1820709"/>
                  </a:lnTo>
                  <a:lnTo>
                    <a:pt x="1631951" y="1815415"/>
                  </a:lnTo>
                  <a:lnTo>
                    <a:pt x="1641211" y="1809592"/>
                  </a:lnTo>
                  <a:lnTo>
                    <a:pt x="1651001" y="1803768"/>
                  </a:lnTo>
                  <a:lnTo>
                    <a:pt x="1660261" y="1797945"/>
                  </a:lnTo>
                  <a:lnTo>
                    <a:pt x="1669521" y="1791856"/>
                  </a:lnTo>
                  <a:lnTo>
                    <a:pt x="1678782" y="1785239"/>
                  </a:lnTo>
                  <a:lnTo>
                    <a:pt x="1697038" y="1771739"/>
                  </a:lnTo>
                  <a:lnTo>
                    <a:pt x="1715294" y="1757709"/>
                  </a:lnTo>
                  <a:lnTo>
                    <a:pt x="1733815" y="1742886"/>
                  </a:lnTo>
                  <a:lnTo>
                    <a:pt x="1752336" y="1727533"/>
                  </a:lnTo>
                  <a:lnTo>
                    <a:pt x="1771121" y="1711650"/>
                  </a:lnTo>
                  <a:lnTo>
                    <a:pt x="1789907" y="1694974"/>
                  </a:lnTo>
                  <a:lnTo>
                    <a:pt x="1797315" y="1686768"/>
                  </a:lnTo>
                  <a:lnTo>
                    <a:pt x="1804194" y="1678827"/>
                  </a:lnTo>
                  <a:lnTo>
                    <a:pt x="1811603" y="1671150"/>
                  </a:lnTo>
                  <a:lnTo>
                    <a:pt x="1818482" y="1664268"/>
                  </a:lnTo>
                  <a:lnTo>
                    <a:pt x="1825626" y="1657386"/>
                  </a:lnTo>
                  <a:lnTo>
                    <a:pt x="1832240" y="1651033"/>
                  </a:lnTo>
                  <a:lnTo>
                    <a:pt x="1839384" y="1644945"/>
                  </a:lnTo>
                  <a:lnTo>
                    <a:pt x="1845999" y="1639121"/>
                  </a:lnTo>
                  <a:lnTo>
                    <a:pt x="1852878" y="1634092"/>
                  </a:lnTo>
                  <a:lnTo>
                    <a:pt x="1859228" y="1629062"/>
                  </a:lnTo>
                  <a:lnTo>
                    <a:pt x="1866107" y="1624298"/>
                  </a:lnTo>
                  <a:lnTo>
                    <a:pt x="1872457" y="1620062"/>
                  </a:lnTo>
                  <a:lnTo>
                    <a:pt x="1878807" y="1616092"/>
                  </a:lnTo>
                  <a:lnTo>
                    <a:pt x="1885157" y="1612121"/>
                  </a:lnTo>
                  <a:lnTo>
                    <a:pt x="1891507" y="1608680"/>
                  </a:lnTo>
                  <a:lnTo>
                    <a:pt x="1897857" y="1605768"/>
                  </a:lnTo>
                  <a:lnTo>
                    <a:pt x="1903678" y="1602856"/>
                  </a:lnTo>
                  <a:lnTo>
                    <a:pt x="1909763" y="1600474"/>
                  </a:lnTo>
                  <a:lnTo>
                    <a:pt x="1915849" y="1598092"/>
                  </a:lnTo>
                  <a:lnTo>
                    <a:pt x="1921669" y="1595974"/>
                  </a:lnTo>
                  <a:lnTo>
                    <a:pt x="1927226" y="1594121"/>
                  </a:lnTo>
                  <a:lnTo>
                    <a:pt x="1932782" y="1592533"/>
                  </a:lnTo>
                  <a:lnTo>
                    <a:pt x="1938338" y="1591209"/>
                  </a:lnTo>
                  <a:lnTo>
                    <a:pt x="1943894" y="1589886"/>
                  </a:lnTo>
                  <a:lnTo>
                    <a:pt x="1949451" y="1588827"/>
                  </a:lnTo>
                  <a:lnTo>
                    <a:pt x="1954478" y="1588298"/>
                  </a:lnTo>
                  <a:lnTo>
                    <a:pt x="1959769" y="1587503"/>
                  </a:lnTo>
                  <a:lnTo>
                    <a:pt x="1964796" y="1587239"/>
                  </a:lnTo>
                  <a:lnTo>
                    <a:pt x="1974586" y="1586974"/>
                  </a:lnTo>
                  <a:lnTo>
                    <a:pt x="1983846" y="1587239"/>
                  </a:lnTo>
                  <a:lnTo>
                    <a:pt x="1992842" y="1588033"/>
                  </a:lnTo>
                  <a:lnTo>
                    <a:pt x="2001309" y="1589092"/>
                  </a:lnTo>
                  <a:lnTo>
                    <a:pt x="2009247" y="1590945"/>
                  </a:lnTo>
                  <a:lnTo>
                    <a:pt x="2016919" y="1593062"/>
                  </a:lnTo>
                  <a:lnTo>
                    <a:pt x="2023534" y="1595445"/>
                  </a:lnTo>
                  <a:lnTo>
                    <a:pt x="2030149" y="1597562"/>
                  </a:lnTo>
                  <a:lnTo>
                    <a:pt x="2035969" y="1600209"/>
                  </a:lnTo>
                  <a:lnTo>
                    <a:pt x="2041261" y="1602592"/>
                  </a:lnTo>
                  <a:lnTo>
                    <a:pt x="2046024" y="1605239"/>
                  </a:lnTo>
                  <a:lnTo>
                    <a:pt x="2050257" y="1607621"/>
                  </a:lnTo>
                  <a:lnTo>
                    <a:pt x="2056607" y="1611856"/>
                  </a:lnTo>
                  <a:lnTo>
                    <a:pt x="2060576" y="1615033"/>
                  </a:lnTo>
                  <a:lnTo>
                    <a:pt x="2062163" y="1616092"/>
                  </a:lnTo>
                  <a:lnTo>
                    <a:pt x="2060311" y="1619003"/>
                  </a:lnTo>
                  <a:lnTo>
                    <a:pt x="2054755" y="1627739"/>
                  </a:lnTo>
                  <a:lnTo>
                    <a:pt x="2044965" y="1641239"/>
                  </a:lnTo>
                  <a:lnTo>
                    <a:pt x="2038615" y="1649709"/>
                  </a:lnTo>
                  <a:lnTo>
                    <a:pt x="2031472" y="1659768"/>
                  </a:lnTo>
                  <a:lnTo>
                    <a:pt x="2022740" y="1670356"/>
                  </a:lnTo>
                  <a:lnTo>
                    <a:pt x="2013215" y="1682268"/>
                  </a:lnTo>
                  <a:lnTo>
                    <a:pt x="2002632" y="1694709"/>
                  </a:lnTo>
                  <a:lnTo>
                    <a:pt x="1990726" y="1708474"/>
                  </a:lnTo>
                  <a:lnTo>
                    <a:pt x="1977496" y="1723298"/>
                  </a:lnTo>
                  <a:lnTo>
                    <a:pt x="1963209" y="1738386"/>
                  </a:lnTo>
                  <a:lnTo>
                    <a:pt x="1947863" y="1754268"/>
                  </a:lnTo>
                  <a:lnTo>
                    <a:pt x="1931194" y="1770945"/>
                  </a:lnTo>
                  <a:lnTo>
                    <a:pt x="1912938" y="1788415"/>
                  </a:lnTo>
                  <a:lnTo>
                    <a:pt x="1893888" y="1806150"/>
                  </a:lnTo>
                  <a:lnTo>
                    <a:pt x="1872986" y="1824680"/>
                  </a:lnTo>
                  <a:lnTo>
                    <a:pt x="1851026" y="1843474"/>
                  </a:lnTo>
                  <a:lnTo>
                    <a:pt x="1827742" y="1862533"/>
                  </a:lnTo>
                  <a:lnTo>
                    <a:pt x="1803136" y="1881856"/>
                  </a:lnTo>
                  <a:lnTo>
                    <a:pt x="1776678" y="1901974"/>
                  </a:lnTo>
                  <a:lnTo>
                    <a:pt x="1763184" y="1912033"/>
                  </a:lnTo>
                  <a:lnTo>
                    <a:pt x="1749161" y="1921827"/>
                  </a:lnTo>
                  <a:lnTo>
                    <a:pt x="1734874" y="1931886"/>
                  </a:lnTo>
                  <a:lnTo>
                    <a:pt x="1720321" y="1941945"/>
                  </a:lnTo>
                  <a:lnTo>
                    <a:pt x="1704976" y="1952268"/>
                  </a:lnTo>
                  <a:lnTo>
                    <a:pt x="1689630" y="1962592"/>
                  </a:lnTo>
                  <a:lnTo>
                    <a:pt x="1673755" y="1972650"/>
                  </a:lnTo>
                  <a:lnTo>
                    <a:pt x="1657615" y="1982709"/>
                  </a:lnTo>
                  <a:lnTo>
                    <a:pt x="1640946" y="1993033"/>
                  </a:lnTo>
                  <a:lnTo>
                    <a:pt x="1624013" y="2003356"/>
                  </a:lnTo>
                  <a:lnTo>
                    <a:pt x="1606551" y="2013415"/>
                  </a:lnTo>
                  <a:lnTo>
                    <a:pt x="1588823" y="2023474"/>
                  </a:lnTo>
                  <a:lnTo>
                    <a:pt x="1570567" y="2033533"/>
                  </a:lnTo>
                  <a:lnTo>
                    <a:pt x="1552046" y="2043856"/>
                  </a:lnTo>
                  <a:lnTo>
                    <a:pt x="1533261" y="2053915"/>
                  </a:lnTo>
                  <a:lnTo>
                    <a:pt x="1513946" y="2063709"/>
                  </a:lnTo>
                  <a:lnTo>
                    <a:pt x="1493838" y="2073768"/>
                  </a:lnTo>
                  <a:lnTo>
                    <a:pt x="1473730" y="2083562"/>
                  </a:lnTo>
                  <a:lnTo>
                    <a:pt x="1453092" y="2086209"/>
                  </a:lnTo>
                  <a:lnTo>
                    <a:pt x="1432190" y="2088327"/>
                  </a:lnTo>
                  <a:lnTo>
                    <a:pt x="1410759" y="2090445"/>
                  </a:lnTo>
                  <a:lnTo>
                    <a:pt x="1388798" y="2092033"/>
                  </a:lnTo>
                  <a:lnTo>
                    <a:pt x="1366573" y="2093621"/>
                  </a:lnTo>
                  <a:lnTo>
                    <a:pt x="1344084" y="2094680"/>
                  </a:lnTo>
                  <a:lnTo>
                    <a:pt x="1321330" y="2095474"/>
                  </a:lnTo>
                  <a:lnTo>
                    <a:pt x="1298840" y="2096003"/>
                  </a:lnTo>
                  <a:lnTo>
                    <a:pt x="1276086" y="2096268"/>
                  </a:lnTo>
                  <a:lnTo>
                    <a:pt x="1253067" y="2096533"/>
                  </a:lnTo>
                  <a:lnTo>
                    <a:pt x="1229784" y="2096533"/>
                  </a:lnTo>
                  <a:lnTo>
                    <a:pt x="1206765" y="2096533"/>
                  </a:lnTo>
                  <a:lnTo>
                    <a:pt x="1160992" y="2095739"/>
                  </a:lnTo>
                  <a:lnTo>
                    <a:pt x="1116278" y="2094680"/>
                  </a:lnTo>
                  <a:lnTo>
                    <a:pt x="1072357" y="2093092"/>
                  </a:lnTo>
                  <a:lnTo>
                    <a:pt x="1030288" y="2091239"/>
                  </a:lnTo>
                  <a:lnTo>
                    <a:pt x="951971" y="2087798"/>
                  </a:lnTo>
                  <a:lnTo>
                    <a:pt x="916782" y="2086209"/>
                  </a:lnTo>
                  <a:lnTo>
                    <a:pt x="885032" y="2084886"/>
                  </a:lnTo>
                  <a:lnTo>
                    <a:pt x="856457" y="2083827"/>
                  </a:lnTo>
                  <a:lnTo>
                    <a:pt x="831850" y="2083562"/>
                  </a:lnTo>
                  <a:lnTo>
                    <a:pt x="828146" y="2083827"/>
                  </a:lnTo>
                  <a:lnTo>
                    <a:pt x="823119" y="2085150"/>
                  </a:lnTo>
                  <a:lnTo>
                    <a:pt x="817827" y="2086474"/>
                  </a:lnTo>
                  <a:lnTo>
                    <a:pt x="812007" y="2088592"/>
                  </a:lnTo>
                  <a:lnTo>
                    <a:pt x="805657" y="2091503"/>
                  </a:lnTo>
                  <a:lnTo>
                    <a:pt x="798513" y="2094680"/>
                  </a:lnTo>
                  <a:lnTo>
                    <a:pt x="790840" y="2098650"/>
                  </a:lnTo>
                  <a:lnTo>
                    <a:pt x="782902" y="2102886"/>
                  </a:lnTo>
                  <a:lnTo>
                    <a:pt x="774436" y="2107650"/>
                  </a:lnTo>
                  <a:lnTo>
                    <a:pt x="765705" y="2112680"/>
                  </a:lnTo>
                  <a:lnTo>
                    <a:pt x="746655" y="2124062"/>
                  </a:lnTo>
                  <a:lnTo>
                    <a:pt x="726282" y="2137033"/>
                  </a:lnTo>
                  <a:lnTo>
                    <a:pt x="705115" y="2151062"/>
                  </a:lnTo>
                  <a:lnTo>
                    <a:pt x="317500" y="1817268"/>
                  </a:lnTo>
                  <a:lnTo>
                    <a:pt x="346340" y="1797415"/>
                  </a:lnTo>
                  <a:lnTo>
                    <a:pt x="374121" y="1777562"/>
                  </a:lnTo>
                  <a:lnTo>
                    <a:pt x="400844" y="1758239"/>
                  </a:lnTo>
                  <a:lnTo>
                    <a:pt x="426773" y="1739445"/>
                  </a:lnTo>
                  <a:lnTo>
                    <a:pt x="475721" y="1703709"/>
                  </a:lnTo>
                  <a:lnTo>
                    <a:pt x="499269" y="1687033"/>
                  </a:lnTo>
                  <a:lnTo>
                    <a:pt x="522288" y="1670886"/>
                  </a:lnTo>
                  <a:lnTo>
                    <a:pt x="544248" y="1656062"/>
                  </a:lnTo>
                  <a:lnTo>
                    <a:pt x="555361" y="1648915"/>
                  </a:lnTo>
                  <a:lnTo>
                    <a:pt x="565944" y="1642298"/>
                  </a:lnTo>
                  <a:lnTo>
                    <a:pt x="577057" y="1635680"/>
                  </a:lnTo>
                  <a:lnTo>
                    <a:pt x="587640" y="1629592"/>
                  </a:lnTo>
                  <a:lnTo>
                    <a:pt x="598223" y="1623768"/>
                  </a:lnTo>
                  <a:lnTo>
                    <a:pt x="608807" y="1618474"/>
                  </a:lnTo>
                  <a:lnTo>
                    <a:pt x="619390" y="1612915"/>
                  </a:lnTo>
                  <a:lnTo>
                    <a:pt x="629709" y="1608150"/>
                  </a:lnTo>
                  <a:lnTo>
                    <a:pt x="640027" y="1603915"/>
                  </a:lnTo>
                  <a:lnTo>
                    <a:pt x="650875" y="1599945"/>
                  </a:lnTo>
                  <a:lnTo>
                    <a:pt x="661194" y="1596503"/>
                  </a:lnTo>
                  <a:lnTo>
                    <a:pt x="671513" y="1593062"/>
                  </a:lnTo>
                  <a:lnTo>
                    <a:pt x="682361" y="1590150"/>
                  </a:lnTo>
                  <a:lnTo>
                    <a:pt x="692680" y="1588033"/>
                  </a:lnTo>
                  <a:lnTo>
                    <a:pt x="702205" y="1586445"/>
                  </a:lnTo>
                  <a:lnTo>
                    <a:pt x="712523" y="1584592"/>
                  </a:lnTo>
                  <a:lnTo>
                    <a:pt x="723371" y="1583533"/>
                  </a:lnTo>
                  <a:lnTo>
                    <a:pt x="734484" y="1582474"/>
                  </a:lnTo>
                  <a:lnTo>
                    <a:pt x="746390" y="1581680"/>
                  </a:lnTo>
                  <a:lnTo>
                    <a:pt x="758296" y="1580621"/>
                  </a:lnTo>
                  <a:lnTo>
                    <a:pt x="770996" y="1580092"/>
                  </a:lnTo>
                  <a:lnTo>
                    <a:pt x="784225" y="1579827"/>
                  </a:lnTo>
                  <a:lnTo>
                    <a:pt x="811213" y="1579562"/>
                  </a:lnTo>
                  <a:close/>
                  <a:moveTo>
                    <a:pt x="1050885" y="1163988"/>
                  </a:moveTo>
                  <a:lnTo>
                    <a:pt x="1051297" y="1164340"/>
                  </a:lnTo>
                  <a:lnTo>
                    <a:pt x="1051415" y="1164517"/>
                  </a:lnTo>
                  <a:lnTo>
                    <a:pt x="1050885" y="1163988"/>
                  </a:lnTo>
                  <a:close/>
                  <a:moveTo>
                    <a:pt x="1265238" y="1044575"/>
                  </a:moveTo>
                  <a:lnTo>
                    <a:pt x="1310449" y="1062831"/>
                  </a:lnTo>
                  <a:lnTo>
                    <a:pt x="1319812" y="1067064"/>
                  </a:lnTo>
                  <a:lnTo>
                    <a:pt x="1329175" y="1071827"/>
                  </a:lnTo>
                  <a:lnTo>
                    <a:pt x="1338538" y="1076854"/>
                  </a:lnTo>
                  <a:lnTo>
                    <a:pt x="1347366" y="1082675"/>
                  </a:lnTo>
                  <a:lnTo>
                    <a:pt x="1351646" y="1085850"/>
                  </a:lnTo>
                  <a:lnTo>
                    <a:pt x="1355659" y="1089025"/>
                  </a:lnTo>
                  <a:lnTo>
                    <a:pt x="1359404" y="1092200"/>
                  </a:lnTo>
                  <a:lnTo>
                    <a:pt x="1362882" y="1095639"/>
                  </a:lnTo>
                  <a:lnTo>
                    <a:pt x="1366360" y="1099079"/>
                  </a:lnTo>
                  <a:lnTo>
                    <a:pt x="1369570" y="1102783"/>
                  </a:lnTo>
                  <a:lnTo>
                    <a:pt x="1372245" y="1106223"/>
                  </a:lnTo>
                  <a:lnTo>
                    <a:pt x="1375188" y="1109927"/>
                  </a:lnTo>
                  <a:lnTo>
                    <a:pt x="1376793" y="1113102"/>
                  </a:lnTo>
                  <a:lnTo>
                    <a:pt x="1378665" y="1116542"/>
                  </a:lnTo>
                  <a:lnTo>
                    <a:pt x="1380270" y="1119452"/>
                  </a:lnTo>
                  <a:lnTo>
                    <a:pt x="1381340" y="1122892"/>
                  </a:lnTo>
                  <a:lnTo>
                    <a:pt x="1382678" y="1126331"/>
                  </a:lnTo>
                  <a:lnTo>
                    <a:pt x="1383748" y="1129506"/>
                  </a:lnTo>
                  <a:lnTo>
                    <a:pt x="1384551" y="1132946"/>
                  </a:lnTo>
                  <a:lnTo>
                    <a:pt x="1385086" y="1136385"/>
                  </a:lnTo>
                  <a:lnTo>
                    <a:pt x="1385888" y="1143000"/>
                  </a:lnTo>
                  <a:lnTo>
                    <a:pt x="1385888" y="1149879"/>
                  </a:lnTo>
                  <a:lnTo>
                    <a:pt x="1385353" y="1156494"/>
                  </a:lnTo>
                  <a:lnTo>
                    <a:pt x="1384283" y="1163373"/>
                  </a:lnTo>
                  <a:lnTo>
                    <a:pt x="1382678" y="1169723"/>
                  </a:lnTo>
                  <a:lnTo>
                    <a:pt x="1380270" y="1176338"/>
                  </a:lnTo>
                  <a:lnTo>
                    <a:pt x="1377328" y="1182423"/>
                  </a:lnTo>
                  <a:lnTo>
                    <a:pt x="1373850" y="1188244"/>
                  </a:lnTo>
                  <a:lnTo>
                    <a:pt x="1369837" y="1193800"/>
                  </a:lnTo>
                  <a:lnTo>
                    <a:pt x="1365289" y="1199092"/>
                  </a:lnTo>
                  <a:lnTo>
                    <a:pt x="1360207" y="1203854"/>
                  </a:lnTo>
                  <a:lnTo>
                    <a:pt x="1354589" y="1208088"/>
                  </a:lnTo>
                  <a:lnTo>
                    <a:pt x="1350309" y="1210734"/>
                  </a:lnTo>
                  <a:lnTo>
                    <a:pt x="1346028" y="1213644"/>
                  </a:lnTo>
                  <a:lnTo>
                    <a:pt x="1341213" y="1215761"/>
                  </a:lnTo>
                  <a:lnTo>
                    <a:pt x="1336398" y="1218142"/>
                  </a:lnTo>
                  <a:lnTo>
                    <a:pt x="1331315" y="1219994"/>
                  </a:lnTo>
                  <a:lnTo>
                    <a:pt x="1325697" y="1221846"/>
                  </a:lnTo>
                  <a:lnTo>
                    <a:pt x="1320347" y="1223434"/>
                  </a:lnTo>
                  <a:lnTo>
                    <a:pt x="1314729" y="1224756"/>
                  </a:lnTo>
                  <a:lnTo>
                    <a:pt x="1309111" y="1226079"/>
                  </a:lnTo>
                  <a:lnTo>
                    <a:pt x="1303226" y="1227138"/>
                  </a:lnTo>
                  <a:lnTo>
                    <a:pt x="1297073" y="1227932"/>
                  </a:lnTo>
                  <a:lnTo>
                    <a:pt x="1290920" y="1228461"/>
                  </a:lnTo>
                  <a:lnTo>
                    <a:pt x="1278347" y="1229519"/>
                  </a:lnTo>
                  <a:lnTo>
                    <a:pt x="1265238" y="1230313"/>
                  </a:lnTo>
                  <a:lnTo>
                    <a:pt x="1265238" y="1044575"/>
                  </a:lnTo>
                  <a:close/>
                  <a:moveTo>
                    <a:pt x="1169988" y="730250"/>
                  </a:moveTo>
                  <a:lnTo>
                    <a:pt x="1169988" y="912813"/>
                  </a:lnTo>
                  <a:lnTo>
                    <a:pt x="1151467" y="905934"/>
                  </a:lnTo>
                  <a:lnTo>
                    <a:pt x="1140090" y="901171"/>
                  </a:lnTo>
                  <a:lnTo>
                    <a:pt x="1129242" y="896673"/>
                  </a:lnTo>
                  <a:lnTo>
                    <a:pt x="1119188" y="891911"/>
                  </a:lnTo>
                  <a:lnTo>
                    <a:pt x="1114426" y="889529"/>
                  </a:lnTo>
                  <a:lnTo>
                    <a:pt x="1109663" y="887148"/>
                  </a:lnTo>
                  <a:lnTo>
                    <a:pt x="1105430" y="884238"/>
                  </a:lnTo>
                  <a:lnTo>
                    <a:pt x="1100932" y="881327"/>
                  </a:lnTo>
                  <a:lnTo>
                    <a:pt x="1096963" y="878152"/>
                  </a:lnTo>
                  <a:lnTo>
                    <a:pt x="1092730" y="874977"/>
                  </a:lnTo>
                  <a:lnTo>
                    <a:pt x="1089026" y="871273"/>
                  </a:lnTo>
                  <a:lnTo>
                    <a:pt x="1085586" y="867304"/>
                  </a:lnTo>
                  <a:lnTo>
                    <a:pt x="1081882" y="863071"/>
                  </a:lnTo>
                  <a:lnTo>
                    <a:pt x="1078442" y="858308"/>
                  </a:lnTo>
                  <a:lnTo>
                    <a:pt x="1076590" y="855663"/>
                  </a:lnTo>
                  <a:lnTo>
                    <a:pt x="1074474" y="852488"/>
                  </a:lnTo>
                  <a:lnTo>
                    <a:pt x="1073151" y="849313"/>
                  </a:lnTo>
                  <a:lnTo>
                    <a:pt x="1071563" y="846138"/>
                  </a:lnTo>
                  <a:lnTo>
                    <a:pt x="1068917" y="839523"/>
                  </a:lnTo>
                  <a:lnTo>
                    <a:pt x="1067330" y="832908"/>
                  </a:lnTo>
                  <a:lnTo>
                    <a:pt x="1065742" y="826029"/>
                  </a:lnTo>
                  <a:lnTo>
                    <a:pt x="1065213" y="819415"/>
                  </a:lnTo>
                  <a:lnTo>
                    <a:pt x="1065213" y="812535"/>
                  </a:lnTo>
                  <a:lnTo>
                    <a:pt x="1065478" y="805656"/>
                  </a:lnTo>
                  <a:lnTo>
                    <a:pt x="1067065" y="799042"/>
                  </a:lnTo>
                  <a:lnTo>
                    <a:pt x="1068653" y="792427"/>
                  </a:lnTo>
                  <a:lnTo>
                    <a:pt x="1071034" y="786342"/>
                  </a:lnTo>
                  <a:lnTo>
                    <a:pt x="1073680" y="779992"/>
                  </a:lnTo>
                  <a:lnTo>
                    <a:pt x="1077119" y="774435"/>
                  </a:lnTo>
                  <a:lnTo>
                    <a:pt x="1078972" y="771525"/>
                  </a:lnTo>
                  <a:lnTo>
                    <a:pt x="1081353" y="769144"/>
                  </a:lnTo>
                  <a:lnTo>
                    <a:pt x="1083469" y="766498"/>
                  </a:lnTo>
                  <a:lnTo>
                    <a:pt x="1085851" y="764117"/>
                  </a:lnTo>
                  <a:lnTo>
                    <a:pt x="1088232" y="761735"/>
                  </a:lnTo>
                  <a:lnTo>
                    <a:pt x="1090878" y="759619"/>
                  </a:lnTo>
                  <a:lnTo>
                    <a:pt x="1095111" y="756708"/>
                  </a:lnTo>
                  <a:lnTo>
                    <a:pt x="1099344" y="753533"/>
                  </a:lnTo>
                  <a:lnTo>
                    <a:pt x="1103842" y="751152"/>
                  </a:lnTo>
                  <a:lnTo>
                    <a:pt x="1108340" y="748506"/>
                  </a:lnTo>
                  <a:lnTo>
                    <a:pt x="1113103" y="746125"/>
                  </a:lnTo>
                  <a:lnTo>
                    <a:pt x="1117601" y="744008"/>
                  </a:lnTo>
                  <a:lnTo>
                    <a:pt x="1122628" y="742156"/>
                  </a:lnTo>
                  <a:lnTo>
                    <a:pt x="1127390" y="740039"/>
                  </a:lnTo>
                  <a:lnTo>
                    <a:pt x="1132682" y="738452"/>
                  </a:lnTo>
                  <a:lnTo>
                    <a:pt x="1137709" y="736864"/>
                  </a:lnTo>
                  <a:lnTo>
                    <a:pt x="1148028" y="734219"/>
                  </a:lnTo>
                  <a:lnTo>
                    <a:pt x="1159140" y="732102"/>
                  </a:lnTo>
                  <a:lnTo>
                    <a:pt x="1169988" y="730250"/>
                  </a:lnTo>
                  <a:close/>
                  <a:moveTo>
                    <a:pt x="1185954" y="592728"/>
                  </a:moveTo>
                  <a:lnTo>
                    <a:pt x="1184100" y="592993"/>
                  </a:lnTo>
                  <a:lnTo>
                    <a:pt x="1182511" y="593258"/>
                  </a:lnTo>
                  <a:lnTo>
                    <a:pt x="1179333" y="594052"/>
                  </a:lnTo>
                  <a:lnTo>
                    <a:pt x="1176685" y="595905"/>
                  </a:lnTo>
                  <a:lnTo>
                    <a:pt x="1174036" y="597758"/>
                  </a:lnTo>
                  <a:lnTo>
                    <a:pt x="1172183" y="600405"/>
                  </a:lnTo>
                  <a:lnTo>
                    <a:pt x="1170858" y="603052"/>
                  </a:lnTo>
                  <a:lnTo>
                    <a:pt x="1169534" y="606229"/>
                  </a:lnTo>
                  <a:lnTo>
                    <a:pt x="1169269" y="607817"/>
                  </a:lnTo>
                  <a:lnTo>
                    <a:pt x="1169269" y="609670"/>
                  </a:lnTo>
                  <a:lnTo>
                    <a:pt x="1169269" y="657849"/>
                  </a:lnTo>
                  <a:lnTo>
                    <a:pt x="1159470" y="659702"/>
                  </a:lnTo>
                  <a:lnTo>
                    <a:pt x="1149406" y="661290"/>
                  </a:lnTo>
                  <a:lnTo>
                    <a:pt x="1139872" y="663673"/>
                  </a:lnTo>
                  <a:lnTo>
                    <a:pt x="1130073" y="665790"/>
                  </a:lnTo>
                  <a:lnTo>
                    <a:pt x="1120538" y="668438"/>
                  </a:lnTo>
                  <a:lnTo>
                    <a:pt x="1111004" y="671349"/>
                  </a:lnTo>
                  <a:lnTo>
                    <a:pt x="1101735" y="674526"/>
                  </a:lnTo>
                  <a:lnTo>
                    <a:pt x="1092730" y="677967"/>
                  </a:lnTo>
                  <a:lnTo>
                    <a:pt x="1083990" y="681673"/>
                  </a:lnTo>
                  <a:lnTo>
                    <a:pt x="1075251" y="685379"/>
                  </a:lnTo>
                  <a:lnTo>
                    <a:pt x="1067040" y="689615"/>
                  </a:lnTo>
                  <a:lnTo>
                    <a:pt x="1058566" y="694380"/>
                  </a:lnTo>
                  <a:lnTo>
                    <a:pt x="1050620" y="699145"/>
                  </a:lnTo>
                  <a:lnTo>
                    <a:pt x="1043205" y="704174"/>
                  </a:lnTo>
                  <a:lnTo>
                    <a:pt x="1035789" y="709733"/>
                  </a:lnTo>
                  <a:lnTo>
                    <a:pt x="1028638" y="715292"/>
                  </a:lnTo>
                  <a:lnTo>
                    <a:pt x="1023342" y="719793"/>
                  </a:lnTo>
                  <a:lnTo>
                    <a:pt x="1018310" y="724558"/>
                  </a:lnTo>
                  <a:lnTo>
                    <a:pt x="1013807" y="729322"/>
                  </a:lnTo>
                  <a:lnTo>
                    <a:pt x="1009305" y="734352"/>
                  </a:lnTo>
                  <a:lnTo>
                    <a:pt x="1005068" y="739382"/>
                  </a:lnTo>
                  <a:lnTo>
                    <a:pt x="1000830" y="744411"/>
                  </a:lnTo>
                  <a:lnTo>
                    <a:pt x="997387" y="749706"/>
                  </a:lnTo>
                  <a:lnTo>
                    <a:pt x="993944" y="755265"/>
                  </a:lnTo>
                  <a:lnTo>
                    <a:pt x="990501" y="760559"/>
                  </a:lnTo>
                  <a:lnTo>
                    <a:pt x="987323" y="766118"/>
                  </a:lnTo>
                  <a:lnTo>
                    <a:pt x="984940" y="771677"/>
                  </a:lnTo>
                  <a:lnTo>
                    <a:pt x="982291" y="777236"/>
                  </a:lnTo>
                  <a:lnTo>
                    <a:pt x="980172" y="783060"/>
                  </a:lnTo>
                  <a:lnTo>
                    <a:pt x="978054" y="788884"/>
                  </a:lnTo>
                  <a:lnTo>
                    <a:pt x="976200" y="794443"/>
                  </a:lnTo>
                  <a:lnTo>
                    <a:pt x="974876" y="800531"/>
                  </a:lnTo>
                  <a:lnTo>
                    <a:pt x="973551" y="806355"/>
                  </a:lnTo>
                  <a:lnTo>
                    <a:pt x="972757" y="812179"/>
                  </a:lnTo>
                  <a:lnTo>
                    <a:pt x="971962" y="818003"/>
                  </a:lnTo>
                  <a:lnTo>
                    <a:pt x="971698" y="824356"/>
                  </a:lnTo>
                  <a:lnTo>
                    <a:pt x="971433" y="830180"/>
                  </a:lnTo>
                  <a:lnTo>
                    <a:pt x="971698" y="836003"/>
                  </a:lnTo>
                  <a:lnTo>
                    <a:pt x="971962" y="842092"/>
                  </a:lnTo>
                  <a:lnTo>
                    <a:pt x="972757" y="847916"/>
                  </a:lnTo>
                  <a:lnTo>
                    <a:pt x="973551" y="853739"/>
                  </a:lnTo>
                  <a:lnTo>
                    <a:pt x="974876" y="859563"/>
                  </a:lnTo>
                  <a:lnTo>
                    <a:pt x="976465" y="865652"/>
                  </a:lnTo>
                  <a:lnTo>
                    <a:pt x="978054" y="871211"/>
                  </a:lnTo>
                  <a:lnTo>
                    <a:pt x="980437" y="877035"/>
                  </a:lnTo>
                  <a:lnTo>
                    <a:pt x="982556" y="882858"/>
                  </a:lnTo>
                  <a:lnTo>
                    <a:pt x="985204" y="888417"/>
                  </a:lnTo>
                  <a:lnTo>
                    <a:pt x="988383" y="893976"/>
                  </a:lnTo>
                  <a:lnTo>
                    <a:pt x="991031" y="899006"/>
                  </a:lnTo>
                  <a:lnTo>
                    <a:pt x="994209" y="903771"/>
                  </a:lnTo>
                  <a:lnTo>
                    <a:pt x="997652" y="908536"/>
                  </a:lnTo>
                  <a:lnTo>
                    <a:pt x="1001095" y="913301"/>
                  </a:lnTo>
                  <a:lnTo>
                    <a:pt x="1004803" y="917801"/>
                  </a:lnTo>
                  <a:lnTo>
                    <a:pt x="1008775" y="922301"/>
                  </a:lnTo>
                  <a:lnTo>
                    <a:pt x="1013013" y="926801"/>
                  </a:lnTo>
                  <a:lnTo>
                    <a:pt x="1017250" y="931037"/>
                  </a:lnTo>
                  <a:lnTo>
                    <a:pt x="1021753" y="935272"/>
                  </a:lnTo>
                  <a:lnTo>
                    <a:pt x="1026520" y="939243"/>
                  </a:lnTo>
                  <a:lnTo>
                    <a:pt x="1031287" y="942949"/>
                  </a:lnTo>
                  <a:lnTo>
                    <a:pt x="1036319" y="946390"/>
                  </a:lnTo>
                  <a:lnTo>
                    <a:pt x="1041616" y="949832"/>
                  </a:lnTo>
                  <a:lnTo>
                    <a:pt x="1046913" y="953273"/>
                  </a:lnTo>
                  <a:lnTo>
                    <a:pt x="1052739" y="956450"/>
                  </a:lnTo>
                  <a:lnTo>
                    <a:pt x="1058301" y="959097"/>
                  </a:lnTo>
                  <a:lnTo>
                    <a:pt x="1074456" y="966244"/>
                  </a:lnTo>
                  <a:lnTo>
                    <a:pt x="1100411" y="976833"/>
                  </a:lnTo>
                  <a:lnTo>
                    <a:pt x="1169269" y="1005158"/>
                  </a:lnTo>
                  <a:lnTo>
                    <a:pt x="1169269" y="1219843"/>
                  </a:lnTo>
                  <a:lnTo>
                    <a:pt x="1151260" y="1215872"/>
                  </a:lnTo>
                  <a:lnTo>
                    <a:pt x="1143050" y="1213755"/>
                  </a:lnTo>
                  <a:lnTo>
                    <a:pt x="1135370" y="1211372"/>
                  </a:lnTo>
                  <a:lnTo>
                    <a:pt x="1126365" y="1208725"/>
                  </a:lnTo>
                  <a:lnTo>
                    <a:pt x="1116831" y="1204754"/>
                  </a:lnTo>
                  <a:lnTo>
                    <a:pt x="1107032" y="1200254"/>
                  </a:lnTo>
                  <a:lnTo>
                    <a:pt x="1096968" y="1195489"/>
                  </a:lnTo>
                  <a:lnTo>
                    <a:pt x="1087698" y="1190460"/>
                  </a:lnTo>
                  <a:lnTo>
                    <a:pt x="1078693" y="1185165"/>
                  </a:lnTo>
                  <a:lnTo>
                    <a:pt x="1070483" y="1179341"/>
                  </a:lnTo>
                  <a:lnTo>
                    <a:pt x="1063068" y="1174047"/>
                  </a:lnTo>
                  <a:lnTo>
                    <a:pt x="1058566" y="1170870"/>
                  </a:lnTo>
                  <a:lnTo>
                    <a:pt x="1054593" y="1167164"/>
                  </a:lnTo>
                  <a:lnTo>
                    <a:pt x="1051297" y="1164340"/>
                  </a:lnTo>
                  <a:lnTo>
                    <a:pt x="1050885" y="1163723"/>
                  </a:lnTo>
                  <a:lnTo>
                    <a:pt x="1048502" y="1160811"/>
                  </a:lnTo>
                  <a:lnTo>
                    <a:pt x="1046118" y="1157899"/>
                  </a:lnTo>
                  <a:lnTo>
                    <a:pt x="1043734" y="1154723"/>
                  </a:lnTo>
                  <a:lnTo>
                    <a:pt x="1040821" y="1152076"/>
                  </a:lnTo>
                  <a:lnTo>
                    <a:pt x="1037643" y="1149958"/>
                  </a:lnTo>
                  <a:lnTo>
                    <a:pt x="1034465" y="1148370"/>
                  </a:lnTo>
                  <a:lnTo>
                    <a:pt x="1031022" y="1147046"/>
                  </a:lnTo>
                  <a:lnTo>
                    <a:pt x="1027314" y="1146252"/>
                  </a:lnTo>
                  <a:lnTo>
                    <a:pt x="1023342" y="1145987"/>
                  </a:lnTo>
                  <a:lnTo>
                    <a:pt x="1019899" y="1145987"/>
                  </a:lnTo>
                  <a:lnTo>
                    <a:pt x="1015926" y="1146252"/>
                  </a:lnTo>
                  <a:lnTo>
                    <a:pt x="1011953" y="1147046"/>
                  </a:lnTo>
                  <a:lnTo>
                    <a:pt x="1007981" y="1148370"/>
                  </a:lnTo>
                  <a:lnTo>
                    <a:pt x="1004008" y="1149693"/>
                  </a:lnTo>
                  <a:lnTo>
                    <a:pt x="1000036" y="1151281"/>
                  </a:lnTo>
                  <a:lnTo>
                    <a:pt x="996063" y="1153399"/>
                  </a:lnTo>
                  <a:lnTo>
                    <a:pt x="992620" y="1155517"/>
                  </a:lnTo>
                  <a:lnTo>
                    <a:pt x="988912" y="1157899"/>
                  </a:lnTo>
                  <a:lnTo>
                    <a:pt x="985204" y="1160282"/>
                  </a:lnTo>
                  <a:lnTo>
                    <a:pt x="981762" y="1163194"/>
                  </a:lnTo>
                  <a:lnTo>
                    <a:pt x="978848" y="1166370"/>
                  </a:lnTo>
                  <a:lnTo>
                    <a:pt x="975935" y="1169282"/>
                  </a:lnTo>
                  <a:lnTo>
                    <a:pt x="973022" y="1172459"/>
                  </a:lnTo>
                  <a:lnTo>
                    <a:pt x="970903" y="1175900"/>
                  </a:lnTo>
                  <a:lnTo>
                    <a:pt x="968784" y="1179077"/>
                  </a:lnTo>
                  <a:lnTo>
                    <a:pt x="966930" y="1182518"/>
                  </a:lnTo>
                  <a:lnTo>
                    <a:pt x="965871" y="1186224"/>
                  </a:lnTo>
                  <a:lnTo>
                    <a:pt x="964547" y="1189665"/>
                  </a:lnTo>
                  <a:lnTo>
                    <a:pt x="964017" y="1192842"/>
                  </a:lnTo>
                  <a:lnTo>
                    <a:pt x="963752" y="1196548"/>
                  </a:lnTo>
                  <a:lnTo>
                    <a:pt x="964017" y="1199989"/>
                  </a:lnTo>
                  <a:lnTo>
                    <a:pt x="965076" y="1203166"/>
                  </a:lnTo>
                  <a:lnTo>
                    <a:pt x="966401" y="1206343"/>
                  </a:lnTo>
                  <a:lnTo>
                    <a:pt x="968255" y="1209519"/>
                  </a:lnTo>
                  <a:lnTo>
                    <a:pt x="971698" y="1214019"/>
                  </a:lnTo>
                  <a:lnTo>
                    <a:pt x="975405" y="1218520"/>
                  </a:lnTo>
                  <a:lnTo>
                    <a:pt x="979378" y="1223020"/>
                  </a:lnTo>
                  <a:lnTo>
                    <a:pt x="983615" y="1227255"/>
                  </a:lnTo>
                  <a:lnTo>
                    <a:pt x="988118" y="1231491"/>
                  </a:lnTo>
                  <a:lnTo>
                    <a:pt x="992620" y="1235461"/>
                  </a:lnTo>
                  <a:lnTo>
                    <a:pt x="997652" y="1239432"/>
                  </a:lnTo>
                  <a:lnTo>
                    <a:pt x="1002684" y="1242874"/>
                  </a:lnTo>
                  <a:lnTo>
                    <a:pt x="1007981" y="1246844"/>
                  </a:lnTo>
                  <a:lnTo>
                    <a:pt x="1013278" y="1250286"/>
                  </a:lnTo>
                  <a:lnTo>
                    <a:pt x="1018839" y="1253992"/>
                  </a:lnTo>
                  <a:lnTo>
                    <a:pt x="1024931" y="1257168"/>
                  </a:lnTo>
                  <a:lnTo>
                    <a:pt x="1030757" y="1260345"/>
                  </a:lnTo>
                  <a:lnTo>
                    <a:pt x="1037113" y="1263521"/>
                  </a:lnTo>
                  <a:lnTo>
                    <a:pt x="1049826" y="1269345"/>
                  </a:lnTo>
                  <a:lnTo>
                    <a:pt x="1063333" y="1274904"/>
                  </a:lnTo>
                  <a:lnTo>
                    <a:pt x="1077369" y="1279934"/>
                  </a:lnTo>
                  <a:lnTo>
                    <a:pt x="1091936" y="1284434"/>
                  </a:lnTo>
                  <a:lnTo>
                    <a:pt x="1106502" y="1288670"/>
                  </a:lnTo>
                  <a:lnTo>
                    <a:pt x="1122128" y="1292376"/>
                  </a:lnTo>
                  <a:lnTo>
                    <a:pt x="1137488" y="1295552"/>
                  </a:lnTo>
                  <a:lnTo>
                    <a:pt x="1153379" y="1298199"/>
                  </a:lnTo>
                  <a:lnTo>
                    <a:pt x="1169269" y="1300582"/>
                  </a:lnTo>
                  <a:lnTo>
                    <a:pt x="1169269" y="1347437"/>
                  </a:lnTo>
                  <a:lnTo>
                    <a:pt x="1169269" y="1349290"/>
                  </a:lnTo>
                  <a:lnTo>
                    <a:pt x="1169534" y="1350878"/>
                  </a:lnTo>
                  <a:lnTo>
                    <a:pt x="1170858" y="1354055"/>
                  </a:lnTo>
                  <a:lnTo>
                    <a:pt x="1172183" y="1356702"/>
                  </a:lnTo>
                  <a:lnTo>
                    <a:pt x="1174036" y="1359349"/>
                  </a:lnTo>
                  <a:lnTo>
                    <a:pt x="1176685" y="1361202"/>
                  </a:lnTo>
                  <a:lnTo>
                    <a:pt x="1179333" y="1363055"/>
                  </a:lnTo>
                  <a:lnTo>
                    <a:pt x="1182511" y="1363849"/>
                  </a:lnTo>
                  <a:lnTo>
                    <a:pt x="1184100" y="1364114"/>
                  </a:lnTo>
                  <a:lnTo>
                    <a:pt x="1185954" y="1364114"/>
                  </a:lnTo>
                  <a:lnTo>
                    <a:pt x="1249516" y="1364114"/>
                  </a:lnTo>
                  <a:lnTo>
                    <a:pt x="1251105" y="1364114"/>
                  </a:lnTo>
                  <a:lnTo>
                    <a:pt x="1252694" y="1363849"/>
                  </a:lnTo>
                  <a:lnTo>
                    <a:pt x="1255873" y="1363055"/>
                  </a:lnTo>
                  <a:lnTo>
                    <a:pt x="1258786" y="1361202"/>
                  </a:lnTo>
                  <a:lnTo>
                    <a:pt x="1261169" y="1359349"/>
                  </a:lnTo>
                  <a:lnTo>
                    <a:pt x="1263288" y="1356702"/>
                  </a:lnTo>
                  <a:lnTo>
                    <a:pt x="1264877" y="1354055"/>
                  </a:lnTo>
                  <a:lnTo>
                    <a:pt x="1265672" y="1350878"/>
                  </a:lnTo>
                  <a:lnTo>
                    <a:pt x="1265936" y="1349290"/>
                  </a:lnTo>
                  <a:lnTo>
                    <a:pt x="1265936" y="1347437"/>
                  </a:lnTo>
                  <a:lnTo>
                    <a:pt x="1265936" y="1304553"/>
                  </a:lnTo>
                  <a:lnTo>
                    <a:pt x="1278119" y="1303758"/>
                  </a:lnTo>
                  <a:lnTo>
                    <a:pt x="1290302" y="1302700"/>
                  </a:lnTo>
                  <a:lnTo>
                    <a:pt x="1301690" y="1301376"/>
                  </a:lnTo>
                  <a:lnTo>
                    <a:pt x="1313343" y="1299788"/>
                  </a:lnTo>
                  <a:lnTo>
                    <a:pt x="1324466" y="1297935"/>
                  </a:lnTo>
                  <a:lnTo>
                    <a:pt x="1335855" y="1295817"/>
                  </a:lnTo>
                  <a:lnTo>
                    <a:pt x="1346448" y="1293170"/>
                  </a:lnTo>
                  <a:lnTo>
                    <a:pt x="1356777" y="1290523"/>
                  </a:lnTo>
                  <a:lnTo>
                    <a:pt x="1366841" y="1287611"/>
                  </a:lnTo>
                  <a:lnTo>
                    <a:pt x="1376905" y="1284169"/>
                  </a:lnTo>
                  <a:lnTo>
                    <a:pt x="1386175" y="1280728"/>
                  </a:lnTo>
                  <a:lnTo>
                    <a:pt x="1395179" y="1276757"/>
                  </a:lnTo>
                  <a:lnTo>
                    <a:pt x="1403389" y="1272522"/>
                  </a:lnTo>
                  <a:lnTo>
                    <a:pt x="1411599" y="1268022"/>
                  </a:lnTo>
                  <a:lnTo>
                    <a:pt x="1419280" y="1263257"/>
                  </a:lnTo>
                  <a:lnTo>
                    <a:pt x="1426166" y="1258227"/>
                  </a:lnTo>
                  <a:lnTo>
                    <a:pt x="1431727" y="1253992"/>
                  </a:lnTo>
                  <a:lnTo>
                    <a:pt x="1436494" y="1249491"/>
                  </a:lnTo>
                  <a:lnTo>
                    <a:pt x="1441526" y="1244991"/>
                  </a:lnTo>
                  <a:lnTo>
                    <a:pt x="1446029" y="1240491"/>
                  </a:lnTo>
                  <a:lnTo>
                    <a:pt x="1450531" y="1235726"/>
                  </a:lnTo>
                  <a:lnTo>
                    <a:pt x="1454769" y="1230961"/>
                  </a:lnTo>
                  <a:lnTo>
                    <a:pt x="1458476" y="1226196"/>
                  </a:lnTo>
                  <a:lnTo>
                    <a:pt x="1462184" y="1221167"/>
                  </a:lnTo>
                  <a:lnTo>
                    <a:pt x="1465892" y="1215872"/>
                  </a:lnTo>
                  <a:lnTo>
                    <a:pt x="1469335" y="1210578"/>
                  </a:lnTo>
                  <a:lnTo>
                    <a:pt x="1472248" y="1205284"/>
                  </a:lnTo>
                  <a:lnTo>
                    <a:pt x="1475161" y="1199989"/>
                  </a:lnTo>
                  <a:lnTo>
                    <a:pt x="1478075" y="1194695"/>
                  </a:lnTo>
                  <a:lnTo>
                    <a:pt x="1480458" y="1189136"/>
                  </a:lnTo>
                  <a:lnTo>
                    <a:pt x="1482842" y="1183312"/>
                  </a:lnTo>
                  <a:lnTo>
                    <a:pt x="1484696" y="1177753"/>
                  </a:lnTo>
                  <a:lnTo>
                    <a:pt x="1486550" y="1172194"/>
                  </a:lnTo>
                  <a:lnTo>
                    <a:pt x="1487874" y="1166370"/>
                  </a:lnTo>
                  <a:lnTo>
                    <a:pt x="1489198" y="1160547"/>
                  </a:lnTo>
                  <a:lnTo>
                    <a:pt x="1489992" y="1154723"/>
                  </a:lnTo>
                  <a:lnTo>
                    <a:pt x="1490787" y="1148899"/>
                  </a:lnTo>
                  <a:lnTo>
                    <a:pt x="1491581" y="1142810"/>
                  </a:lnTo>
                  <a:lnTo>
                    <a:pt x="1491846" y="1136987"/>
                  </a:lnTo>
                  <a:lnTo>
                    <a:pt x="1491846" y="1131163"/>
                  </a:lnTo>
                  <a:lnTo>
                    <a:pt x="1491581" y="1125339"/>
                  </a:lnTo>
                  <a:lnTo>
                    <a:pt x="1491317" y="1119251"/>
                  </a:lnTo>
                  <a:lnTo>
                    <a:pt x="1490257" y="1113427"/>
                  </a:lnTo>
                  <a:lnTo>
                    <a:pt x="1489198" y="1107603"/>
                  </a:lnTo>
                  <a:lnTo>
                    <a:pt x="1488139" y="1101515"/>
                  </a:lnTo>
                  <a:lnTo>
                    <a:pt x="1486550" y="1095426"/>
                  </a:lnTo>
                  <a:lnTo>
                    <a:pt x="1484431" y="1089867"/>
                  </a:lnTo>
                  <a:lnTo>
                    <a:pt x="1482577" y="1084043"/>
                  </a:lnTo>
                  <a:lnTo>
                    <a:pt x="1479664" y="1077690"/>
                  </a:lnTo>
                  <a:lnTo>
                    <a:pt x="1476486" y="1071866"/>
                  </a:lnTo>
                  <a:lnTo>
                    <a:pt x="1473307" y="1066043"/>
                  </a:lnTo>
                  <a:lnTo>
                    <a:pt x="1469070" y="1060219"/>
                  </a:lnTo>
                  <a:lnTo>
                    <a:pt x="1464832" y="1054924"/>
                  </a:lnTo>
                  <a:lnTo>
                    <a:pt x="1459801" y="1049630"/>
                  </a:lnTo>
                  <a:lnTo>
                    <a:pt x="1454769" y="1044336"/>
                  </a:lnTo>
                  <a:lnTo>
                    <a:pt x="1448942" y="1039306"/>
                  </a:lnTo>
                  <a:lnTo>
                    <a:pt x="1443115" y="1034541"/>
                  </a:lnTo>
                  <a:lnTo>
                    <a:pt x="1437024" y="1029776"/>
                  </a:lnTo>
                  <a:lnTo>
                    <a:pt x="1430403" y="1025011"/>
                  </a:lnTo>
                  <a:lnTo>
                    <a:pt x="1423782" y="1020511"/>
                  </a:lnTo>
                  <a:lnTo>
                    <a:pt x="1416631" y="1016011"/>
                  </a:lnTo>
                  <a:lnTo>
                    <a:pt x="1409481" y="1011776"/>
                  </a:lnTo>
                  <a:lnTo>
                    <a:pt x="1402065" y="1007540"/>
                  </a:lnTo>
                  <a:lnTo>
                    <a:pt x="1394385" y="1003569"/>
                  </a:lnTo>
                  <a:lnTo>
                    <a:pt x="1378759" y="995628"/>
                  </a:lnTo>
                  <a:lnTo>
                    <a:pt x="1362604" y="988216"/>
                  </a:lnTo>
                  <a:lnTo>
                    <a:pt x="1346183" y="981333"/>
                  </a:lnTo>
                  <a:lnTo>
                    <a:pt x="1329498" y="974715"/>
                  </a:lnTo>
                  <a:lnTo>
                    <a:pt x="1313343" y="968362"/>
                  </a:lnTo>
                  <a:lnTo>
                    <a:pt x="1296923" y="962273"/>
                  </a:lnTo>
                  <a:lnTo>
                    <a:pt x="1265936" y="951420"/>
                  </a:lnTo>
                  <a:lnTo>
                    <a:pt x="1265936" y="735411"/>
                  </a:lnTo>
                  <a:lnTo>
                    <a:pt x="1278914" y="738588"/>
                  </a:lnTo>
                  <a:lnTo>
                    <a:pt x="1291361" y="742029"/>
                  </a:lnTo>
                  <a:lnTo>
                    <a:pt x="1295864" y="743352"/>
                  </a:lnTo>
                  <a:lnTo>
                    <a:pt x="1300366" y="744941"/>
                  </a:lnTo>
                  <a:lnTo>
                    <a:pt x="1310165" y="749176"/>
                  </a:lnTo>
                  <a:lnTo>
                    <a:pt x="1319964" y="754206"/>
                  </a:lnTo>
                  <a:lnTo>
                    <a:pt x="1329763" y="759765"/>
                  </a:lnTo>
                  <a:lnTo>
                    <a:pt x="1339562" y="765589"/>
                  </a:lnTo>
                  <a:lnTo>
                    <a:pt x="1348567" y="771412"/>
                  </a:lnTo>
                  <a:lnTo>
                    <a:pt x="1357042" y="777236"/>
                  </a:lnTo>
                  <a:lnTo>
                    <a:pt x="1364458" y="782795"/>
                  </a:lnTo>
                  <a:lnTo>
                    <a:pt x="1368960" y="786237"/>
                  </a:lnTo>
                  <a:lnTo>
                    <a:pt x="1373197" y="789943"/>
                  </a:lnTo>
                  <a:lnTo>
                    <a:pt x="1376375" y="792855"/>
                  </a:lnTo>
                  <a:lnTo>
                    <a:pt x="1376111" y="792590"/>
                  </a:lnTo>
                  <a:lnTo>
                    <a:pt x="1376905" y="793384"/>
                  </a:lnTo>
                  <a:lnTo>
                    <a:pt x="1379024" y="796296"/>
                  </a:lnTo>
                  <a:lnTo>
                    <a:pt x="1381407" y="798943"/>
                  </a:lnTo>
                  <a:lnTo>
                    <a:pt x="1384056" y="802384"/>
                  </a:lnTo>
                  <a:lnTo>
                    <a:pt x="1386969" y="805032"/>
                  </a:lnTo>
                  <a:lnTo>
                    <a:pt x="1389882" y="807149"/>
                  </a:lnTo>
                  <a:lnTo>
                    <a:pt x="1393060" y="808738"/>
                  </a:lnTo>
                  <a:lnTo>
                    <a:pt x="1396768" y="810061"/>
                  </a:lnTo>
                  <a:lnTo>
                    <a:pt x="1400476" y="810855"/>
                  </a:lnTo>
                  <a:lnTo>
                    <a:pt x="1404184" y="811120"/>
                  </a:lnTo>
                  <a:lnTo>
                    <a:pt x="1407892" y="811120"/>
                  </a:lnTo>
                  <a:lnTo>
                    <a:pt x="1411599" y="810591"/>
                  </a:lnTo>
                  <a:lnTo>
                    <a:pt x="1415837" y="810061"/>
                  </a:lnTo>
                  <a:lnTo>
                    <a:pt x="1419809" y="808738"/>
                  </a:lnTo>
                  <a:lnTo>
                    <a:pt x="1423782" y="807414"/>
                  </a:lnTo>
                  <a:lnTo>
                    <a:pt x="1427755" y="805826"/>
                  </a:lnTo>
                  <a:lnTo>
                    <a:pt x="1431198" y="803708"/>
                  </a:lnTo>
                  <a:lnTo>
                    <a:pt x="1435170" y="801590"/>
                  </a:lnTo>
                  <a:lnTo>
                    <a:pt x="1438878" y="798943"/>
                  </a:lnTo>
                  <a:lnTo>
                    <a:pt x="1442321" y="796561"/>
                  </a:lnTo>
                  <a:lnTo>
                    <a:pt x="1445764" y="793649"/>
                  </a:lnTo>
                  <a:lnTo>
                    <a:pt x="1448677" y="790737"/>
                  </a:lnTo>
                  <a:lnTo>
                    <a:pt x="1451855" y="787825"/>
                  </a:lnTo>
                  <a:lnTo>
                    <a:pt x="1454504" y="784384"/>
                  </a:lnTo>
                  <a:lnTo>
                    <a:pt x="1456622" y="780942"/>
                  </a:lnTo>
                  <a:lnTo>
                    <a:pt x="1458741" y="777766"/>
                  </a:lnTo>
                  <a:lnTo>
                    <a:pt x="1460595" y="774324"/>
                  </a:lnTo>
                  <a:lnTo>
                    <a:pt x="1461919" y="770883"/>
                  </a:lnTo>
                  <a:lnTo>
                    <a:pt x="1462714" y="767442"/>
                  </a:lnTo>
                  <a:lnTo>
                    <a:pt x="1463773" y="764000"/>
                  </a:lnTo>
                  <a:lnTo>
                    <a:pt x="1463773" y="760559"/>
                  </a:lnTo>
                  <a:lnTo>
                    <a:pt x="1463243" y="757118"/>
                  </a:lnTo>
                  <a:lnTo>
                    <a:pt x="1462449" y="753676"/>
                  </a:lnTo>
                  <a:lnTo>
                    <a:pt x="1461125" y="750765"/>
                  </a:lnTo>
                  <a:lnTo>
                    <a:pt x="1459536" y="747588"/>
                  </a:lnTo>
                  <a:lnTo>
                    <a:pt x="1456622" y="743882"/>
                  </a:lnTo>
                  <a:lnTo>
                    <a:pt x="1453709" y="740441"/>
                  </a:lnTo>
                  <a:lnTo>
                    <a:pt x="1447618" y="733558"/>
                  </a:lnTo>
                  <a:lnTo>
                    <a:pt x="1440467" y="726675"/>
                  </a:lnTo>
                  <a:lnTo>
                    <a:pt x="1432787" y="720322"/>
                  </a:lnTo>
                  <a:lnTo>
                    <a:pt x="1424577" y="713969"/>
                  </a:lnTo>
                  <a:lnTo>
                    <a:pt x="1415837" y="707616"/>
                  </a:lnTo>
                  <a:lnTo>
                    <a:pt x="1406567" y="701792"/>
                  </a:lnTo>
                  <a:lnTo>
                    <a:pt x="1397033" y="696233"/>
                  </a:lnTo>
                  <a:lnTo>
                    <a:pt x="1387234" y="691203"/>
                  </a:lnTo>
                  <a:lnTo>
                    <a:pt x="1377435" y="685909"/>
                  </a:lnTo>
                  <a:lnTo>
                    <a:pt x="1367106" y="681144"/>
                  </a:lnTo>
                  <a:lnTo>
                    <a:pt x="1357042" y="677173"/>
                  </a:lnTo>
                  <a:lnTo>
                    <a:pt x="1346978" y="673467"/>
                  </a:lnTo>
                  <a:lnTo>
                    <a:pt x="1336914" y="669761"/>
                  </a:lnTo>
                  <a:lnTo>
                    <a:pt x="1327380" y="666849"/>
                  </a:lnTo>
                  <a:lnTo>
                    <a:pt x="1317845" y="664467"/>
                  </a:lnTo>
                  <a:lnTo>
                    <a:pt x="1305133" y="661555"/>
                  </a:lnTo>
                  <a:lnTo>
                    <a:pt x="1292421" y="659437"/>
                  </a:lnTo>
                  <a:lnTo>
                    <a:pt x="1279179" y="657584"/>
                  </a:lnTo>
                  <a:lnTo>
                    <a:pt x="1265936" y="656261"/>
                  </a:lnTo>
                  <a:lnTo>
                    <a:pt x="1265936" y="609670"/>
                  </a:lnTo>
                  <a:lnTo>
                    <a:pt x="1265936" y="607817"/>
                  </a:lnTo>
                  <a:lnTo>
                    <a:pt x="1265672" y="606229"/>
                  </a:lnTo>
                  <a:lnTo>
                    <a:pt x="1264877" y="603052"/>
                  </a:lnTo>
                  <a:lnTo>
                    <a:pt x="1263288" y="600405"/>
                  </a:lnTo>
                  <a:lnTo>
                    <a:pt x="1261169" y="597758"/>
                  </a:lnTo>
                  <a:lnTo>
                    <a:pt x="1258786" y="595905"/>
                  </a:lnTo>
                  <a:lnTo>
                    <a:pt x="1255873" y="594052"/>
                  </a:lnTo>
                  <a:lnTo>
                    <a:pt x="1252694" y="593258"/>
                  </a:lnTo>
                  <a:lnTo>
                    <a:pt x="1251105" y="592993"/>
                  </a:lnTo>
                  <a:lnTo>
                    <a:pt x="1249516" y="592728"/>
                  </a:lnTo>
                  <a:lnTo>
                    <a:pt x="1185954" y="592728"/>
                  </a:lnTo>
                  <a:close/>
                  <a:moveTo>
                    <a:pt x="994739" y="469900"/>
                  </a:moveTo>
                  <a:lnTo>
                    <a:pt x="1212438" y="469900"/>
                  </a:lnTo>
                  <a:lnTo>
                    <a:pt x="1243160" y="469900"/>
                  </a:lnTo>
                  <a:lnTo>
                    <a:pt x="1460860" y="469900"/>
                  </a:lnTo>
                  <a:lnTo>
                    <a:pt x="1464568" y="475988"/>
                  </a:lnTo>
                  <a:lnTo>
                    <a:pt x="1468540" y="482341"/>
                  </a:lnTo>
                  <a:lnTo>
                    <a:pt x="1472513" y="488430"/>
                  </a:lnTo>
                  <a:lnTo>
                    <a:pt x="1477545" y="494783"/>
                  </a:lnTo>
                  <a:lnTo>
                    <a:pt x="1482842" y="501136"/>
                  </a:lnTo>
                  <a:lnTo>
                    <a:pt x="1488139" y="507490"/>
                  </a:lnTo>
                  <a:lnTo>
                    <a:pt x="1493965" y="514107"/>
                  </a:lnTo>
                  <a:lnTo>
                    <a:pt x="1500321" y="520725"/>
                  </a:lnTo>
                  <a:lnTo>
                    <a:pt x="1513563" y="534226"/>
                  </a:lnTo>
                  <a:lnTo>
                    <a:pt x="1528394" y="547991"/>
                  </a:lnTo>
                  <a:lnTo>
                    <a:pt x="1544020" y="562021"/>
                  </a:lnTo>
                  <a:lnTo>
                    <a:pt x="1560705" y="576845"/>
                  </a:lnTo>
                  <a:lnTo>
                    <a:pt x="1595929" y="607553"/>
                  </a:lnTo>
                  <a:lnTo>
                    <a:pt x="1614733" y="623700"/>
                  </a:lnTo>
                  <a:lnTo>
                    <a:pt x="1633801" y="640113"/>
                  </a:lnTo>
                  <a:lnTo>
                    <a:pt x="1652870" y="657584"/>
                  </a:lnTo>
                  <a:lnTo>
                    <a:pt x="1672468" y="675585"/>
                  </a:lnTo>
                  <a:lnTo>
                    <a:pt x="1691802" y="694115"/>
                  </a:lnTo>
                  <a:lnTo>
                    <a:pt x="1711400" y="713704"/>
                  </a:lnTo>
                  <a:lnTo>
                    <a:pt x="1720934" y="723499"/>
                  </a:lnTo>
                  <a:lnTo>
                    <a:pt x="1730469" y="733558"/>
                  </a:lnTo>
                  <a:lnTo>
                    <a:pt x="1740003" y="743882"/>
                  </a:lnTo>
                  <a:lnTo>
                    <a:pt x="1749272" y="754206"/>
                  </a:lnTo>
                  <a:lnTo>
                    <a:pt x="1758542" y="765059"/>
                  </a:lnTo>
                  <a:lnTo>
                    <a:pt x="1767811" y="775913"/>
                  </a:lnTo>
                  <a:lnTo>
                    <a:pt x="1776816" y="787295"/>
                  </a:lnTo>
                  <a:lnTo>
                    <a:pt x="1785556" y="798414"/>
                  </a:lnTo>
                  <a:lnTo>
                    <a:pt x="1794295" y="810061"/>
                  </a:lnTo>
                  <a:lnTo>
                    <a:pt x="1802770" y="821709"/>
                  </a:lnTo>
                  <a:lnTo>
                    <a:pt x="1810716" y="833886"/>
                  </a:lnTo>
                  <a:lnTo>
                    <a:pt x="1818926" y="845798"/>
                  </a:lnTo>
                  <a:lnTo>
                    <a:pt x="1826606" y="858504"/>
                  </a:lnTo>
                  <a:lnTo>
                    <a:pt x="1834286" y="871211"/>
                  </a:lnTo>
                  <a:lnTo>
                    <a:pt x="1841437" y="884182"/>
                  </a:lnTo>
                  <a:lnTo>
                    <a:pt x="1848323" y="897418"/>
                  </a:lnTo>
                  <a:lnTo>
                    <a:pt x="1854944" y="910918"/>
                  </a:lnTo>
                  <a:lnTo>
                    <a:pt x="1861035" y="924684"/>
                  </a:lnTo>
                  <a:lnTo>
                    <a:pt x="1867127" y="938714"/>
                  </a:lnTo>
                  <a:lnTo>
                    <a:pt x="1872688" y="953008"/>
                  </a:lnTo>
                  <a:lnTo>
                    <a:pt x="1877985" y="967303"/>
                  </a:lnTo>
                  <a:lnTo>
                    <a:pt x="1882752" y="982127"/>
                  </a:lnTo>
                  <a:lnTo>
                    <a:pt x="1887255" y="997481"/>
                  </a:lnTo>
                  <a:lnTo>
                    <a:pt x="1891227" y="1012834"/>
                  </a:lnTo>
                  <a:lnTo>
                    <a:pt x="1894935" y="1028188"/>
                  </a:lnTo>
                  <a:lnTo>
                    <a:pt x="1897848" y="1044336"/>
                  </a:lnTo>
                  <a:lnTo>
                    <a:pt x="1900762" y="1060483"/>
                  </a:lnTo>
                  <a:lnTo>
                    <a:pt x="1903145" y="1077161"/>
                  </a:lnTo>
                  <a:lnTo>
                    <a:pt x="1904734" y="1094103"/>
                  </a:lnTo>
                  <a:lnTo>
                    <a:pt x="1905794" y="1111309"/>
                  </a:lnTo>
                  <a:lnTo>
                    <a:pt x="1906588" y="1128516"/>
                  </a:lnTo>
                  <a:lnTo>
                    <a:pt x="1906588" y="1146517"/>
                  </a:lnTo>
                  <a:lnTo>
                    <a:pt x="1906323" y="1161076"/>
                  </a:lnTo>
                  <a:lnTo>
                    <a:pt x="1905529" y="1175635"/>
                  </a:lnTo>
                  <a:lnTo>
                    <a:pt x="1904469" y="1189665"/>
                  </a:lnTo>
                  <a:lnTo>
                    <a:pt x="1903145" y="1203166"/>
                  </a:lnTo>
                  <a:lnTo>
                    <a:pt x="1901027" y="1216667"/>
                  </a:lnTo>
                  <a:lnTo>
                    <a:pt x="1898908" y="1229108"/>
                  </a:lnTo>
                  <a:lnTo>
                    <a:pt x="1896259" y="1241815"/>
                  </a:lnTo>
                  <a:lnTo>
                    <a:pt x="1893081" y="1253992"/>
                  </a:lnTo>
                  <a:lnTo>
                    <a:pt x="1889903" y="1265639"/>
                  </a:lnTo>
                  <a:lnTo>
                    <a:pt x="1886195" y="1277287"/>
                  </a:lnTo>
                  <a:lnTo>
                    <a:pt x="1881958" y="1288140"/>
                  </a:lnTo>
                  <a:lnTo>
                    <a:pt x="1877720" y="1299258"/>
                  </a:lnTo>
                  <a:lnTo>
                    <a:pt x="1872953" y="1309582"/>
                  </a:lnTo>
                  <a:lnTo>
                    <a:pt x="1867656" y="1319641"/>
                  </a:lnTo>
                  <a:lnTo>
                    <a:pt x="1862360" y="1329436"/>
                  </a:lnTo>
                  <a:lnTo>
                    <a:pt x="1856268" y="1338966"/>
                  </a:lnTo>
                  <a:lnTo>
                    <a:pt x="1850177" y="1347966"/>
                  </a:lnTo>
                  <a:lnTo>
                    <a:pt x="1843556" y="1356967"/>
                  </a:lnTo>
                  <a:lnTo>
                    <a:pt x="1836670" y="1365437"/>
                  </a:lnTo>
                  <a:lnTo>
                    <a:pt x="1829254" y="1373908"/>
                  </a:lnTo>
                  <a:lnTo>
                    <a:pt x="1821839" y="1381850"/>
                  </a:lnTo>
                  <a:lnTo>
                    <a:pt x="1813894" y="1389262"/>
                  </a:lnTo>
                  <a:lnTo>
                    <a:pt x="1805684" y="1396939"/>
                  </a:lnTo>
                  <a:lnTo>
                    <a:pt x="1797209" y="1404086"/>
                  </a:lnTo>
                  <a:lnTo>
                    <a:pt x="1788204" y="1410969"/>
                  </a:lnTo>
                  <a:lnTo>
                    <a:pt x="1779464" y="1417587"/>
                  </a:lnTo>
                  <a:lnTo>
                    <a:pt x="1769665" y="1423675"/>
                  </a:lnTo>
                  <a:lnTo>
                    <a:pt x="1759866" y="1429764"/>
                  </a:lnTo>
                  <a:lnTo>
                    <a:pt x="1749802" y="1435588"/>
                  </a:lnTo>
                  <a:lnTo>
                    <a:pt x="1739473" y="1441411"/>
                  </a:lnTo>
                  <a:lnTo>
                    <a:pt x="1728615" y="1446706"/>
                  </a:lnTo>
                  <a:lnTo>
                    <a:pt x="1717756" y="1451735"/>
                  </a:lnTo>
                  <a:lnTo>
                    <a:pt x="1706633" y="1456500"/>
                  </a:lnTo>
                  <a:lnTo>
                    <a:pt x="1694980" y="1461000"/>
                  </a:lnTo>
                  <a:lnTo>
                    <a:pt x="1683327" y="1465501"/>
                  </a:lnTo>
                  <a:lnTo>
                    <a:pt x="1671144" y="1469736"/>
                  </a:lnTo>
                  <a:lnTo>
                    <a:pt x="1658432" y="1473707"/>
                  </a:lnTo>
                  <a:lnTo>
                    <a:pt x="1645719" y="1477413"/>
                  </a:lnTo>
                  <a:lnTo>
                    <a:pt x="1633007" y="1480854"/>
                  </a:lnTo>
                  <a:lnTo>
                    <a:pt x="1619765" y="1484295"/>
                  </a:lnTo>
                  <a:lnTo>
                    <a:pt x="1606258" y="1487472"/>
                  </a:lnTo>
                  <a:lnTo>
                    <a:pt x="1592486" y="1490384"/>
                  </a:lnTo>
                  <a:lnTo>
                    <a:pt x="1578450" y="1493296"/>
                  </a:lnTo>
                  <a:lnTo>
                    <a:pt x="1563883" y="1495943"/>
                  </a:lnTo>
                  <a:lnTo>
                    <a:pt x="1549582" y="1498325"/>
                  </a:lnTo>
                  <a:lnTo>
                    <a:pt x="1534751" y="1500708"/>
                  </a:lnTo>
                  <a:lnTo>
                    <a:pt x="1519655" y="1502561"/>
                  </a:lnTo>
                  <a:lnTo>
                    <a:pt x="1504294" y="1504679"/>
                  </a:lnTo>
                  <a:lnTo>
                    <a:pt x="1488933" y="1506267"/>
                  </a:lnTo>
                  <a:lnTo>
                    <a:pt x="1473307" y="1507855"/>
                  </a:lnTo>
                  <a:lnTo>
                    <a:pt x="1440997" y="1510767"/>
                  </a:lnTo>
                  <a:lnTo>
                    <a:pt x="1407627" y="1512885"/>
                  </a:lnTo>
                  <a:lnTo>
                    <a:pt x="1373727" y="1515003"/>
                  </a:lnTo>
                  <a:lnTo>
                    <a:pt x="1338768" y="1516061"/>
                  </a:lnTo>
                  <a:lnTo>
                    <a:pt x="1302749" y="1517120"/>
                  </a:lnTo>
                  <a:lnTo>
                    <a:pt x="1266201" y="1517385"/>
                  </a:lnTo>
                  <a:lnTo>
                    <a:pt x="1228859" y="1517650"/>
                  </a:lnTo>
                  <a:lnTo>
                    <a:pt x="1227799" y="1517650"/>
                  </a:lnTo>
                  <a:lnTo>
                    <a:pt x="1226740" y="1517650"/>
                  </a:lnTo>
                  <a:lnTo>
                    <a:pt x="1189662" y="1517385"/>
                  </a:lnTo>
                  <a:lnTo>
                    <a:pt x="1152849" y="1517120"/>
                  </a:lnTo>
                  <a:lnTo>
                    <a:pt x="1117096" y="1516061"/>
                  </a:lnTo>
                  <a:lnTo>
                    <a:pt x="1082136" y="1515003"/>
                  </a:lnTo>
                  <a:lnTo>
                    <a:pt x="1048237" y="1512885"/>
                  </a:lnTo>
                  <a:lnTo>
                    <a:pt x="1014867" y="1510767"/>
                  </a:lnTo>
                  <a:lnTo>
                    <a:pt x="982556" y="1507855"/>
                  </a:lnTo>
                  <a:lnTo>
                    <a:pt x="966930" y="1506267"/>
                  </a:lnTo>
                  <a:lnTo>
                    <a:pt x="951570" y="1504679"/>
                  </a:lnTo>
                  <a:lnTo>
                    <a:pt x="935944" y="1502561"/>
                  </a:lnTo>
                  <a:lnTo>
                    <a:pt x="921113" y="1500708"/>
                  </a:lnTo>
                  <a:lnTo>
                    <a:pt x="906282" y="1498325"/>
                  </a:lnTo>
                  <a:lnTo>
                    <a:pt x="891451" y="1495943"/>
                  </a:lnTo>
                  <a:lnTo>
                    <a:pt x="877149" y="1493296"/>
                  </a:lnTo>
                  <a:lnTo>
                    <a:pt x="863377" y="1490384"/>
                  </a:lnTo>
                  <a:lnTo>
                    <a:pt x="849606" y="1487472"/>
                  </a:lnTo>
                  <a:lnTo>
                    <a:pt x="836099" y="1484295"/>
                  </a:lnTo>
                  <a:lnTo>
                    <a:pt x="822592" y="1480854"/>
                  </a:lnTo>
                  <a:lnTo>
                    <a:pt x="809879" y="1477413"/>
                  </a:lnTo>
                  <a:lnTo>
                    <a:pt x="797167" y="1473707"/>
                  </a:lnTo>
                  <a:lnTo>
                    <a:pt x="784719" y="1469736"/>
                  </a:lnTo>
                  <a:lnTo>
                    <a:pt x="772537" y="1465501"/>
                  </a:lnTo>
                  <a:lnTo>
                    <a:pt x="760884" y="1461000"/>
                  </a:lnTo>
                  <a:lnTo>
                    <a:pt x="749231" y="1456500"/>
                  </a:lnTo>
                  <a:lnTo>
                    <a:pt x="737842" y="1451735"/>
                  </a:lnTo>
                  <a:lnTo>
                    <a:pt x="726719" y="1446706"/>
                  </a:lnTo>
                  <a:lnTo>
                    <a:pt x="716125" y="1441411"/>
                  </a:lnTo>
                  <a:lnTo>
                    <a:pt x="705797" y="1435588"/>
                  </a:lnTo>
                  <a:lnTo>
                    <a:pt x="695733" y="1429764"/>
                  </a:lnTo>
                  <a:lnTo>
                    <a:pt x="686198" y="1423675"/>
                  </a:lnTo>
                  <a:lnTo>
                    <a:pt x="676399" y="1417587"/>
                  </a:lnTo>
                  <a:lnTo>
                    <a:pt x="667130" y="1410969"/>
                  </a:lnTo>
                  <a:lnTo>
                    <a:pt x="658655" y="1404086"/>
                  </a:lnTo>
                  <a:lnTo>
                    <a:pt x="650180" y="1396939"/>
                  </a:lnTo>
                  <a:lnTo>
                    <a:pt x="641705" y="1389262"/>
                  </a:lnTo>
                  <a:lnTo>
                    <a:pt x="633760" y="1381850"/>
                  </a:lnTo>
                  <a:lnTo>
                    <a:pt x="626609" y="1373908"/>
                  </a:lnTo>
                  <a:lnTo>
                    <a:pt x="619193" y="1365437"/>
                  </a:lnTo>
                  <a:lnTo>
                    <a:pt x="612043" y="1356967"/>
                  </a:lnTo>
                  <a:lnTo>
                    <a:pt x="605687" y="1347966"/>
                  </a:lnTo>
                  <a:lnTo>
                    <a:pt x="599595" y="1338966"/>
                  </a:lnTo>
                  <a:lnTo>
                    <a:pt x="593504" y="1329436"/>
                  </a:lnTo>
                  <a:lnTo>
                    <a:pt x="588207" y="1319641"/>
                  </a:lnTo>
                  <a:lnTo>
                    <a:pt x="582910" y="1309582"/>
                  </a:lnTo>
                  <a:lnTo>
                    <a:pt x="578143" y="1299258"/>
                  </a:lnTo>
                  <a:lnTo>
                    <a:pt x="573641" y="1288140"/>
                  </a:lnTo>
                  <a:lnTo>
                    <a:pt x="569668" y="1277287"/>
                  </a:lnTo>
                  <a:lnTo>
                    <a:pt x="565695" y="1265639"/>
                  </a:lnTo>
                  <a:lnTo>
                    <a:pt x="562517" y="1253992"/>
                  </a:lnTo>
                  <a:lnTo>
                    <a:pt x="559604" y="1241815"/>
                  </a:lnTo>
                  <a:lnTo>
                    <a:pt x="556691" y="1229108"/>
                  </a:lnTo>
                  <a:lnTo>
                    <a:pt x="554572" y="1216667"/>
                  </a:lnTo>
                  <a:lnTo>
                    <a:pt x="552718" y="1203166"/>
                  </a:lnTo>
                  <a:lnTo>
                    <a:pt x="551129" y="1189665"/>
                  </a:lnTo>
                  <a:lnTo>
                    <a:pt x="550070" y="1175635"/>
                  </a:lnTo>
                  <a:lnTo>
                    <a:pt x="549540" y="1161076"/>
                  </a:lnTo>
                  <a:lnTo>
                    <a:pt x="549275" y="1146517"/>
                  </a:lnTo>
                  <a:lnTo>
                    <a:pt x="549275" y="1128516"/>
                  </a:lnTo>
                  <a:lnTo>
                    <a:pt x="549805" y="1111309"/>
                  </a:lnTo>
                  <a:lnTo>
                    <a:pt x="551129" y="1094103"/>
                  </a:lnTo>
                  <a:lnTo>
                    <a:pt x="552718" y="1077161"/>
                  </a:lnTo>
                  <a:lnTo>
                    <a:pt x="555102" y="1060483"/>
                  </a:lnTo>
                  <a:lnTo>
                    <a:pt x="557485" y="1044336"/>
                  </a:lnTo>
                  <a:lnTo>
                    <a:pt x="560663" y="1028188"/>
                  </a:lnTo>
                  <a:lnTo>
                    <a:pt x="564371" y="1012834"/>
                  </a:lnTo>
                  <a:lnTo>
                    <a:pt x="568344" y="997481"/>
                  </a:lnTo>
                  <a:lnTo>
                    <a:pt x="572846" y="982127"/>
                  </a:lnTo>
                  <a:lnTo>
                    <a:pt x="577878" y="967303"/>
                  </a:lnTo>
                  <a:lnTo>
                    <a:pt x="582910" y="953008"/>
                  </a:lnTo>
                  <a:lnTo>
                    <a:pt x="588472" y="938714"/>
                  </a:lnTo>
                  <a:lnTo>
                    <a:pt x="594563" y="924684"/>
                  </a:lnTo>
                  <a:lnTo>
                    <a:pt x="600919" y="910918"/>
                  </a:lnTo>
                  <a:lnTo>
                    <a:pt x="607276" y="897418"/>
                  </a:lnTo>
                  <a:lnTo>
                    <a:pt x="614426" y="884182"/>
                  </a:lnTo>
                  <a:lnTo>
                    <a:pt x="621577" y="871211"/>
                  </a:lnTo>
                  <a:lnTo>
                    <a:pt x="628993" y="858504"/>
                  </a:lnTo>
                  <a:lnTo>
                    <a:pt x="636938" y="845798"/>
                  </a:lnTo>
                  <a:lnTo>
                    <a:pt x="644883" y="833886"/>
                  </a:lnTo>
                  <a:lnTo>
                    <a:pt x="653093" y="821709"/>
                  </a:lnTo>
                  <a:lnTo>
                    <a:pt x="661568" y="810061"/>
                  </a:lnTo>
                  <a:lnTo>
                    <a:pt x="670043" y="798414"/>
                  </a:lnTo>
                  <a:lnTo>
                    <a:pt x="679048" y="787295"/>
                  </a:lnTo>
                  <a:lnTo>
                    <a:pt x="688052" y="775913"/>
                  </a:lnTo>
                  <a:lnTo>
                    <a:pt x="697057" y="765059"/>
                  </a:lnTo>
                  <a:lnTo>
                    <a:pt x="706326" y="754206"/>
                  </a:lnTo>
                  <a:lnTo>
                    <a:pt x="715596" y="743882"/>
                  </a:lnTo>
                  <a:lnTo>
                    <a:pt x="725130" y="733558"/>
                  </a:lnTo>
                  <a:lnTo>
                    <a:pt x="734664" y="723499"/>
                  </a:lnTo>
                  <a:lnTo>
                    <a:pt x="744463" y="713704"/>
                  </a:lnTo>
                  <a:lnTo>
                    <a:pt x="764062" y="694115"/>
                  </a:lnTo>
                  <a:lnTo>
                    <a:pt x="783395" y="675585"/>
                  </a:lnTo>
                  <a:lnTo>
                    <a:pt x="802729" y="657584"/>
                  </a:lnTo>
                  <a:lnTo>
                    <a:pt x="822062" y="640113"/>
                  </a:lnTo>
                  <a:lnTo>
                    <a:pt x="841131" y="623700"/>
                  </a:lnTo>
                  <a:lnTo>
                    <a:pt x="859934" y="607553"/>
                  </a:lnTo>
                  <a:lnTo>
                    <a:pt x="895158" y="576845"/>
                  </a:lnTo>
                  <a:lnTo>
                    <a:pt x="911843" y="562021"/>
                  </a:lnTo>
                  <a:lnTo>
                    <a:pt x="927204" y="547991"/>
                  </a:lnTo>
                  <a:lnTo>
                    <a:pt x="941770" y="534226"/>
                  </a:lnTo>
                  <a:lnTo>
                    <a:pt x="955277" y="520725"/>
                  </a:lnTo>
                  <a:lnTo>
                    <a:pt x="961634" y="514107"/>
                  </a:lnTo>
                  <a:lnTo>
                    <a:pt x="967460" y="507490"/>
                  </a:lnTo>
                  <a:lnTo>
                    <a:pt x="973022" y="501136"/>
                  </a:lnTo>
                  <a:lnTo>
                    <a:pt x="978054" y="494783"/>
                  </a:lnTo>
                  <a:lnTo>
                    <a:pt x="982821" y="488430"/>
                  </a:lnTo>
                  <a:lnTo>
                    <a:pt x="987323" y="482341"/>
                  </a:lnTo>
                  <a:lnTo>
                    <a:pt x="991296" y="475988"/>
                  </a:lnTo>
                  <a:lnTo>
                    <a:pt x="994739" y="469900"/>
                  </a:lnTo>
                  <a:close/>
                  <a:moveTo>
                    <a:pt x="1025790" y="350837"/>
                  </a:moveTo>
                  <a:lnTo>
                    <a:pt x="1427428" y="350837"/>
                  </a:lnTo>
                  <a:lnTo>
                    <a:pt x="1431926" y="351101"/>
                  </a:lnTo>
                  <a:lnTo>
                    <a:pt x="1436159" y="351631"/>
                  </a:lnTo>
                  <a:lnTo>
                    <a:pt x="1440657" y="352953"/>
                  </a:lnTo>
                  <a:lnTo>
                    <a:pt x="1444361" y="354012"/>
                  </a:lnTo>
                  <a:lnTo>
                    <a:pt x="1448330" y="355599"/>
                  </a:lnTo>
                  <a:lnTo>
                    <a:pt x="1452034" y="357716"/>
                  </a:lnTo>
                  <a:lnTo>
                    <a:pt x="1455474" y="359833"/>
                  </a:lnTo>
                  <a:lnTo>
                    <a:pt x="1458913" y="362478"/>
                  </a:lnTo>
                  <a:lnTo>
                    <a:pt x="1461559" y="365124"/>
                  </a:lnTo>
                  <a:lnTo>
                    <a:pt x="1464205" y="368035"/>
                  </a:lnTo>
                  <a:lnTo>
                    <a:pt x="1466322" y="371474"/>
                  </a:lnTo>
                  <a:lnTo>
                    <a:pt x="1468174" y="374649"/>
                  </a:lnTo>
                  <a:lnTo>
                    <a:pt x="1469761" y="378354"/>
                  </a:lnTo>
                  <a:lnTo>
                    <a:pt x="1470819" y="382058"/>
                  </a:lnTo>
                  <a:lnTo>
                    <a:pt x="1471349" y="386027"/>
                  </a:lnTo>
                  <a:lnTo>
                    <a:pt x="1471613" y="389995"/>
                  </a:lnTo>
                  <a:lnTo>
                    <a:pt x="1471349" y="393964"/>
                  </a:lnTo>
                  <a:lnTo>
                    <a:pt x="1470819" y="397668"/>
                  </a:lnTo>
                  <a:lnTo>
                    <a:pt x="1469761" y="401372"/>
                  </a:lnTo>
                  <a:lnTo>
                    <a:pt x="1468174" y="405077"/>
                  </a:lnTo>
                  <a:lnTo>
                    <a:pt x="1466322" y="408516"/>
                  </a:lnTo>
                  <a:lnTo>
                    <a:pt x="1464205" y="411427"/>
                  </a:lnTo>
                  <a:lnTo>
                    <a:pt x="1461559" y="414602"/>
                  </a:lnTo>
                  <a:lnTo>
                    <a:pt x="1458913" y="417512"/>
                  </a:lnTo>
                  <a:lnTo>
                    <a:pt x="1455474" y="419893"/>
                  </a:lnTo>
                  <a:lnTo>
                    <a:pt x="1452034" y="422275"/>
                  </a:lnTo>
                  <a:lnTo>
                    <a:pt x="1448330" y="424127"/>
                  </a:lnTo>
                  <a:lnTo>
                    <a:pt x="1444361" y="425979"/>
                  </a:lnTo>
                  <a:lnTo>
                    <a:pt x="1440657" y="427037"/>
                  </a:lnTo>
                  <a:lnTo>
                    <a:pt x="1436159" y="428096"/>
                  </a:lnTo>
                  <a:lnTo>
                    <a:pt x="1431926" y="428625"/>
                  </a:lnTo>
                  <a:lnTo>
                    <a:pt x="1427428" y="428625"/>
                  </a:lnTo>
                  <a:lnTo>
                    <a:pt x="1025790" y="428625"/>
                  </a:lnTo>
                  <a:lnTo>
                    <a:pt x="1021027" y="428625"/>
                  </a:lnTo>
                  <a:lnTo>
                    <a:pt x="1016794" y="428096"/>
                  </a:lnTo>
                  <a:lnTo>
                    <a:pt x="1012296" y="427037"/>
                  </a:lnTo>
                  <a:lnTo>
                    <a:pt x="1008327" y="425979"/>
                  </a:lnTo>
                  <a:lnTo>
                    <a:pt x="1004359" y="424127"/>
                  </a:lnTo>
                  <a:lnTo>
                    <a:pt x="1000654" y="422275"/>
                  </a:lnTo>
                  <a:lnTo>
                    <a:pt x="997479" y="419893"/>
                  </a:lnTo>
                  <a:lnTo>
                    <a:pt x="994040" y="417512"/>
                  </a:lnTo>
                  <a:lnTo>
                    <a:pt x="991129" y="414602"/>
                  </a:lnTo>
                  <a:lnTo>
                    <a:pt x="988748" y="411427"/>
                  </a:lnTo>
                  <a:lnTo>
                    <a:pt x="986367" y="408516"/>
                  </a:lnTo>
                  <a:lnTo>
                    <a:pt x="984779" y="405077"/>
                  </a:lnTo>
                  <a:lnTo>
                    <a:pt x="983192" y="401372"/>
                  </a:lnTo>
                  <a:lnTo>
                    <a:pt x="981869" y="397668"/>
                  </a:lnTo>
                  <a:lnTo>
                    <a:pt x="981340" y="393964"/>
                  </a:lnTo>
                  <a:lnTo>
                    <a:pt x="981075" y="389995"/>
                  </a:lnTo>
                  <a:lnTo>
                    <a:pt x="981340" y="386027"/>
                  </a:lnTo>
                  <a:lnTo>
                    <a:pt x="981869" y="382058"/>
                  </a:lnTo>
                  <a:lnTo>
                    <a:pt x="983192" y="378354"/>
                  </a:lnTo>
                  <a:lnTo>
                    <a:pt x="984779" y="374649"/>
                  </a:lnTo>
                  <a:lnTo>
                    <a:pt x="986367" y="371474"/>
                  </a:lnTo>
                  <a:lnTo>
                    <a:pt x="988748" y="368035"/>
                  </a:lnTo>
                  <a:lnTo>
                    <a:pt x="991129" y="365124"/>
                  </a:lnTo>
                  <a:lnTo>
                    <a:pt x="994040" y="362478"/>
                  </a:lnTo>
                  <a:lnTo>
                    <a:pt x="997479" y="359833"/>
                  </a:lnTo>
                  <a:lnTo>
                    <a:pt x="1000654" y="357716"/>
                  </a:lnTo>
                  <a:lnTo>
                    <a:pt x="1004359" y="355599"/>
                  </a:lnTo>
                  <a:lnTo>
                    <a:pt x="1008327" y="354012"/>
                  </a:lnTo>
                  <a:lnTo>
                    <a:pt x="1012296" y="352953"/>
                  </a:lnTo>
                  <a:lnTo>
                    <a:pt x="1016794" y="351631"/>
                  </a:lnTo>
                  <a:lnTo>
                    <a:pt x="1021027" y="351101"/>
                  </a:lnTo>
                  <a:lnTo>
                    <a:pt x="1025790" y="350837"/>
                  </a:lnTo>
                  <a:close/>
                  <a:moveTo>
                    <a:pt x="1218698" y="0"/>
                  </a:moveTo>
                  <a:lnTo>
                    <a:pt x="1230852" y="0"/>
                  </a:lnTo>
                  <a:lnTo>
                    <a:pt x="1242477" y="0"/>
                  </a:lnTo>
                  <a:lnTo>
                    <a:pt x="1259387" y="265"/>
                  </a:lnTo>
                  <a:lnTo>
                    <a:pt x="1268898" y="529"/>
                  </a:lnTo>
                  <a:lnTo>
                    <a:pt x="1278938" y="1324"/>
                  </a:lnTo>
                  <a:lnTo>
                    <a:pt x="1289243" y="2118"/>
                  </a:lnTo>
                  <a:lnTo>
                    <a:pt x="1299811" y="2913"/>
                  </a:lnTo>
                  <a:lnTo>
                    <a:pt x="1310380" y="4237"/>
                  </a:lnTo>
                  <a:lnTo>
                    <a:pt x="1320420" y="6090"/>
                  </a:lnTo>
                  <a:lnTo>
                    <a:pt x="1329931" y="7944"/>
                  </a:lnTo>
                  <a:lnTo>
                    <a:pt x="1338914" y="10327"/>
                  </a:lnTo>
                  <a:lnTo>
                    <a:pt x="1343142" y="11387"/>
                  </a:lnTo>
                  <a:lnTo>
                    <a:pt x="1347105" y="12711"/>
                  </a:lnTo>
                  <a:lnTo>
                    <a:pt x="1350540" y="14564"/>
                  </a:lnTo>
                  <a:lnTo>
                    <a:pt x="1353974" y="15889"/>
                  </a:lnTo>
                  <a:lnTo>
                    <a:pt x="1356881" y="17477"/>
                  </a:lnTo>
                  <a:lnTo>
                    <a:pt x="1359523" y="19596"/>
                  </a:lnTo>
                  <a:lnTo>
                    <a:pt x="1361636" y="21450"/>
                  </a:lnTo>
                  <a:lnTo>
                    <a:pt x="1363486" y="23568"/>
                  </a:lnTo>
                  <a:lnTo>
                    <a:pt x="1365600" y="26746"/>
                  </a:lnTo>
                  <a:lnTo>
                    <a:pt x="1367449" y="30718"/>
                  </a:lnTo>
                  <a:lnTo>
                    <a:pt x="1368506" y="34690"/>
                  </a:lnTo>
                  <a:lnTo>
                    <a:pt x="1369034" y="39192"/>
                  </a:lnTo>
                  <a:lnTo>
                    <a:pt x="1369299" y="43959"/>
                  </a:lnTo>
                  <a:lnTo>
                    <a:pt x="1369034" y="48725"/>
                  </a:lnTo>
                  <a:lnTo>
                    <a:pt x="1368242" y="54022"/>
                  </a:lnTo>
                  <a:lnTo>
                    <a:pt x="1367449" y="59583"/>
                  </a:lnTo>
                  <a:lnTo>
                    <a:pt x="1365864" y="65144"/>
                  </a:lnTo>
                  <a:lnTo>
                    <a:pt x="1364279" y="70705"/>
                  </a:lnTo>
                  <a:lnTo>
                    <a:pt x="1362165" y="76531"/>
                  </a:lnTo>
                  <a:lnTo>
                    <a:pt x="1360315" y="82621"/>
                  </a:lnTo>
                  <a:lnTo>
                    <a:pt x="1355295" y="94538"/>
                  </a:lnTo>
                  <a:lnTo>
                    <a:pt x="1349747" y="106719"/>
                  </a:lnTo>
                  <a:lnTo>
                    <a:pt x="1343670" y="119166"/>
                  </a:lnTo>
                  <a:lnTo>
                    <a:pt x="1337857" y="131082"/>
                  </a:lnTo>
                  <a:lnTo>
                    <a:pt x="1326496" y="153856"/>
                  </a:lnTo>
                  <a:lnTo>
                    <a:pt x="1321212" y="164184"/>
                  </a:lnTo>
                  <a:lnTo>
                    <a:pt x="1317249" y="173982"/>
                  </a:lnTo>
                  <a:lnTo>
                    <a:pt x="1315400" y="177954"/>
                  </a:lnTo>
                  <a:lnTo>
                    <a:pt x="1314078" y="182191"/>
                  </a:lnTo>
                  <a:lnTo>
                    <a:pt x="1313286" y="185899"/>
                  </a:lnTo>
                  <a:lnTo>
                    <a:pt x="1312493" y="189341"/>
                  </a:lnTo>
                  <a:lnTo>
                    <a:pt x="1318834" y="188812"/>
                  </a:lnTo>
                  <a:lnTo>
                    <a:pt x="1324647" y="187488"/>
                  </a:lnTo>
                  <a:lnTo>
                    <a:pt x="1330724" y="185634"/>
                  </a:lnTo>
                  <a:lnTo>
                    <a:pt x="1336272" y="183250"/>
                  </a:lnTo>
                  <a:lnTo>
                    <a:pt x="1341556" y="180338"/>
                  </a:lnTo>
                  <a:lnTo>
                    <a:pt x="1346841" y="176895"/>
                  </a:lnTo>
                  <a:lnTo>
                    <a:pt x="1351861" y="173188"/>
                  </a:lnTo>
                  <a:lnTo>
                    <a:pt x="1356616" y="169480"/>
                  </a:lnTo>
                  <a:lnTo>
                    <a:pt x="1361372" y="164978"/>
                  </a:lnTo>
                  <a:lnTo>
                    <a:pt x="1365864" y="160212"/>
                  </a:lnTo>
                  <a:lnTo>
                    <a:pt x="1370091" y="154915"/>
                  </a:lnTo>
                  <a:lnTo>
                    <a:pt x="1374319" y="149884"/>
                  </a:lnTo>
                  <a:lnTo>
                    <a:pt x="1378282" y="144323"/>
                  </a:lnTo>
                  <a:lnTo>
                    <a:pt x="1382245" y="139027"/>
                  </a:lnTo>
                  <a:lnTo>
                    <a:pt x="1385944" y="133201"/>
                  </a:lnTo>
                  <a:lnTo>
                    <a:pt x="1389114" y="127375"/>
                  </a:lnTo>
                  <a:lnTo>
                    <a:pt x="1396248" y="115723"/>
                  </a:lnTo>
                  <a:lnTo>
                    <a:pt x="1402325" y="104071"/>
                  </a:lnTo>
                  <a:lnTo>
                    <a:pt x="1413950" y="82357"/>
                  </a:lnTo>
                  <a:lnTo>
                    <a:pt x="1418970" y="72559"/>
                  </a:lnTo>
                  <a:lnTo>
                    <a:pt x="1423990" y="64614"/>
                  </a:lnTo>
                  <a:lnTo>
                    <a:pt x="1426104" y="60907"/>
                  </a:lnTo>
                  <a:lnTo>
                    <a:pt x="1428746" y="57729"/>
                  </a:lnTo>
                  <a:lnTo>
                    <a:pt x="1431124" y="55081"/>
                  </a:lnTo>
                  <a:lnTo>
                    <a:pt x="1433238" y="52698"/>
                  </a:lnTo>
                  <a:lnTo>
                    <a:pt x="1435880" y="51109"/>
                  </a:lnTo>
                  <a:lnTo>
                    <a:pt x="1438258" y="49255"/>
                  </a:lnTo>
                  <a:lnTo>
                    <a:pt x="1441428" y="48196"/>
                  </a:lnTo>
                  <a:lnTo>
                    <a:pt x="1444863" y="47137"/>
                  </a:lnTo>
                  <a:lnTo>
                    <a:pt x="1448033" y="46342"/>
                  </a:lnTo>
                  <a:lnTo>
                    <a:pt x="1451997" y="45812"/>
                  </a:lnTo>
                  <a:lnTo>
                    <a:pt x="1455960" y="45283"/>
                  </a:lnTo>
                  <a:lnTo>
                    <a:pt x="1459923" y="45283"/>
                  </a:lnTo>
                  <a:lnTo>
                    <a:pt x="1464415" y="45283"/>
                  </a:lnTo>
                  <a:lnTo>
                    <a:pt x="1468642" y="45812"/>
                  </a:lnTo>
                  <a:lnTo>
                    <a:pt x="1477889" y="46872"/>
                  </a:lnTo>
                  <a:lnTo>
                    <a:pt x="1487665" y="48461"/>
                  </a:lnTo>
                  <a:lnTo>
                    <a:pt x="1497441" y="50844"/>
                  </a:lnTo>
                  <a:lnTo>
                    <a:pt x="1507217" y="53227"/>
                  </a:lnTo>
                  <a:lnTo>
                    <a:pt x="1517257" y="56140"/>
                  </a:lnTo>
                  <a:lnTo>
                    <a:pt x="1527033" y="59053"/>
                  </a:lnTo>
                  <a:lnTo>
                    <a:pt x="1536280" y="62231"/>
                  </a:lnTo>
                  <a:lnTo>
                    <a:pt x="1545263" y="65673"/>
                  </a:lnTo>
                  <a:lnTo>
                    <a:pt x="1553190" y="68851"/>
                  </a:lnTo>
                  <a:lnTo>
                    <a:pt x="1567193" y="74677"/>
                  </a:lnTo>
                  <a:lnTo>
                    <a:pt x="1578290" y="79709"/>
                  </a:lnTo>
                  <a:lnTo>
                    <a:pt x="1587801" y="84210"/>
                  </a:lnTo>
                  <a:lnTo>
                    <a:pt x="1595463" y="88447"/>
                  </a:lnTo>
                  <a:lnTo>
                    <a:pt x="1601804" y="92420"/>
                  </a:lnTo>
                  <a:lnTo>
                    <a:pt x="1604182" y="94273"/>
                  </a:lnTo>
                  <a:lnTo>
                    <a:pt x="1606560" y="96127"/>
                  </a:lnTo>
                  <a:lnTo>
                    <a:pt x="1608410" y="97716"/>
                  </a:lnTo>
                  <a:lnTo>
                    <a:pt x="1609995" y="99305"/>
                  </a:lnTo>
                  <a:lnTo>
                    <a:pt x="1611052" y="101158"/>
                  </a:lnTo>
                  <a:lnTo>
                    <a:pt x="1612109" y="102747"/>
                  </a:lnTo>
                  <a:lnTo>
                    <a:pt x="1612637" y="104336"/>
                  </a:lnTo>
                  <a:lnTo>
                    <a:pt x="1612901" y="106190"/>
                  </a:lnTo>
                  <a:lnTo>
                    <a:pt x="1612901" y="107779"/>
                  </a:lnTo>
                  <a:lnTo>
                    <a:pt x="1612637" y="109103"/>
                  </a:lnTo>
                  <a:lnTo>
                    <a:pt x="1612109" y="110956"/>
                  </a:lnTo>
                  <a:lnTo>
                    <a:pt x="1611316" y="112545"/>
                  </a:lnTo>
                  <a:lnTo>
                    <a:pt x="1610523" y="114399"/>
                  </a:lnTo>
                  <a:lnTo>
                    <a:pt x="1609202" y="115988"/>
                  </a:lnTo>
                  <a:lnTo>
                    <a:pt x="1605768" y="119431"/>
                  </a:lnTo>
                  <a:lnTo>
                    <a:pt x="1601804" y="122873"/>
                  </a:lnTo>
                  <a:lnTo>
                    <a:pt x="1596784" y="126845"/>
                  </a:lnTo>
                  <a:lnTo>
                    <a:pt x="1584895" y="135849"/>
                  </a:lnTo>
                  <a:lnTo>
                    <a:pt x="1570627" y="146706"/>
                  </a:lnTo>
                  <a:lnTo>
                    <a:pt x="1562701" y="152532"/>
                  </a:lnTo>
                  <a:lnTo>
                    <a:pt x="1555039" y="159152"/>
                  </a:lnTo>
                  <a:lnTo>
                    <a:pt x="1546584" y="166567"/>
                  </a:lnTo>
                  <a:lnTo>
                    <a:pt x="1537865" y="174512"/>
                  </a:lnTo>
                  <a:lnTo>
                    <a:pt x="1529146" y="183250"/>
                  </a:lnTo>
                  <a:lnTo>
                    <a:pt x="1520427" y="192784"/>
                  </a:lnTo>
                  <a:lnTo>
                    <a:pt x="1511444" y="203111"/>
                  </a:lnTo>
                  <a:lnTo>
                    <a:pt x="1507217" y="208673"/>
                  </a:lnTo>
                  <a:lnTo>
                    <a:pt x="1502725" y="214234"/>
                  </a:lnTo>
                  <a:lnTo>
                    <a:pt x="1498498" y="220589"/>
                  </a:lnTo>
                  <a:lnTo>
                    <a:pt x="1494270" y="226680"/>
                  </a:lnTo>
                  <a:lnTo>
                    <a:pt x="1490043" y="233300"/>
                  </a:lnTo>
                  <a:lnTo>
                    <a:pt x="1486080" y="240185"/>
                  </a:lnTo>
                  <a:lnTo>
                    <a:pt x="1482117" y="247335"/>
                  </a:lnTo>
                  <a:lnTo>
                    <a:pt x="1478154" y="254485"/>
                  </a:lnTo>
                  <a:lnTo>
                    <a:pt x="1474190" y="262165"/>
                  </a:lnTo>
                  <a:lnTo>
                    <a:pt x="1470491" y="270374"/>
                  </a:lnTo>
                  <a:lnTo>
                    <a:pt x="1466792" y="278318"/>
                  </a:lnTo>
                  <a:lnTo>
                    <a:pt x="1463622" y="286792"/>
                  </a:lnTo>
                  <a:lnTo>
                    <a:pt x="1460187" y="295796"/>
                  </a:lnTo>
                  <a:lnTo>
                    <a:pt x="1456752" y="304800"/>
                  </a:lnTo>
                  <a:lnTo>
                    <a:pt x="1234815" y="304800"/>
                  </a:lnTo>
                  <a:lnTo>
                    <a:pt x="1226625" y="304800"/>
                  </a:lnTo>
                  <a:lnTo>
                    <a:pt x="1004423" y="304800"/>
                  </a:lnTo>
                  <a:lnTo>
                    <a:pt x="1001253" y="295796"/>
                  </a:lnTo>
                  <a:lnTo>
                    <a:pt x="998082" y="287057"/>
                  </a:lnTo>
                  <a:lnTo>
                    <a:pt x="994647" y="278583"/>
                  </a:lnTo>
                  <a:lnTo>
                    <a:pt x="990948" y="270639"/>
                  </a:lnTo>
                  <a:lnTo>
                    <a:pt x="987514" y="262959"/>
                  </a:lnTo>
                  <a:lnTo>
                    <a:pt x="984079" y="255280"/>
                  </a:lnTo>
                  <a:lnTo>
                    <a:pt x="980380" y="248395"/>
                  </a:lnTo>
                  <a:lnTo>
                    <a:pt x="976417" y="241509"/>
                  </a:lnTo>
                  <a:lnTo>
                    <a:pt x="972718" y="235154"/>
                  </a:lnTo>
                  <a:lnTo>
                    <a:pt x="968755" y="229063"/>
                  </a:lnTo>
                  <a:lnTo>
                    <a:pt x="965056" y="223237"/>
                  </a:lnTo>
                  <a:lnTo>
                    <a:pt x="961357" y="217676"/>
                  </a:lnTo>
                  <a:lnTo>
                    <a:pt x="957393" y="212380"/>
                  </a:lnTo>
                  <a:lnTo>
                    <a:pt x="953430" y="207348"/>
                  </a:lnTo>
                  <a:lnTo>
                    <a:pt x="945504" y="198080"/>
                  </a:lnTo>
                  <a:lnTo>
                    <a:pt x="937578" y="189606"/>
                  </a:lnTo>
                  <a:lnTo>
                    <a:pt x="929916" y="181926"/>
                  </a:lnTo>
                  <a:lnTo>
                    <a:pt x="922253" y="175041"/>
                  </a:lnTo>
                  <a:lnTo>
                    <a:pt x="914855" y="169215"/>
                  </a:lnTo>
                  <a:lnTo>
                    <a:pt x="907986" y="163390"/>
                  </a:lnTo>
                  <a:lnTo>
                    <a:pt x="900852" y="158358"/>
                  </a:lnTo>
                  <a:lnTo>
                    <a:pt x="888699" y="149884"/>
                  </a:lnTo>
                  <a:lnTo>
                    <a:pt x="877866" y="142469"/>
                  </a:lnTo>
                  <a:lnTo>
                    <a:pt x="873374" y="139027"/>
                  </a:lnTo>
                  <a:lnTo>
                    <a:pt x="869940" y="135584"/>
                  </a:lnTo>
                  <a:lnTo>
                    <a:pt x="866505" y="132671"/>
                  </a:lnTo>
                  <a:lnTo>
                    <a:pt x="865448" y="130817"/>
                  </a:lnTo>
                  <a:lnTo>
                    <a:pt x="864127" y="129229"/>
                  </a:lnTo>
                  <a:lnTo>
                    <a:pt x="863334" y="127110"/>
                  </a:lnTo>
                  <a:lnTo>
                    <a:pt x="862542" y="125521"/>
                  </a:lnTo>
                  <a:lnTo>
                    <a:pt x="862277" y="123668"/>
                  </a:lnTo>
                  <a:lnTo>
                    <a:pt x="862013" y="121814"/>
                  </a:lnTo>
                  <a:lnTo>
                    <a:pt x="862013" y="119960"/>
                  </a:lnTo>
                  <a:lnTo>
                    <a:pt x="862277" y="117577"/>
                  </a:lnTo>
                  <a:lnTo>
                    <a:pt x="862542" y="115723"/>
                  </a:lnTo>
                  <a:lnTo>
                    <a:pt x="863334" y="113340"/>
                  </a:lnTo>
                  <a:lnTo>
                    <a:pt x="864127" y="110956"/>
                  </a:lnTo>
                  <a:lnTo>
                    <a:pt x="865712" y="108308"/>
                  </a:lnTo>
                  <a:lnTo>
                    <a:pt x="868883" y="103012"/>
                  </a:lnTo>
                  <a:lnTo>
                    <a:pt x="873374" y="97186"/>
                  </a:lnTo>
                  <a:lnTo>
                    <a:pt x="879187" y="90301"/>
                  </a:lnTo>
                  <a:lnTo>
                    <a:pt x="885792" y="83151"/>
                  </a:lnTo>
                  <a:lnTo>
                    <a:pt x="893983" y="74677"/>
                  </a:lnTo>
                  <a:lnTo>
                    <a:pt x="896625" y="72029"/>
                  </a:lnTo>
                  <a:lnTo>
                    <a:pt x="899795" y="69910"/>
                  </a:lnTo>
                  <a:lnTo>
                    <a:pt x="902966" y="67527"/>
                  </a:lnTo>
                  <a:lnTo>
                    <a:pt x="906665" y="65409"/>
                  </a:lnTo>
                  <a:lnTo>
                    <a:pt x="910364" y="63025"/>
                  </a:lnTo>
                  <a:lnTo>
                    <a:pt x="914327" y="60907"/>
                  </a:lnTo>
                  <a:lnTo>
                    <a:pt x="923046" y="57199"/>
                  </a:lnTo>
                  <a:lnTo>
                    <a:pt x="932029" y="53492"/>
                  </a:lnTo>
                  <a:lnTo>
                    <a:pt x="941805" y="50579"/>
                  </a:lnTo>
                  <a:lnTo>
                    <a:pt x="952109" y="47931"/>
                  </a:lnTo>
                  <a:lnTo>
                    <a:pt x="962149" y="46077"/>
                  </a:lnTo>
                  <a:lnTo>
                    <a:pt x="972189" y="44224"/>
                  </a:lnTo>
                  <a:lnTo>
                    <a:pt x="981965" y="43429"/>
                  </a:lnTo>
                  <a:lnTo>
                    <a:pt x="991477" y="43164"/>
                  </a:lnTo>
                  <a:lnTo>
                    <a:pt x="996232" y="43429"/>
                  </a:lnTo>
                  <a:lnTo>
                    <a:pt x="1000724" y="43694"/>
                  </a:lnTo>
                  <a:lnTo>
                    <a:pt x="1004951" y="43959"/>
                  </a:lnTo>
                  <a:lnTo>
                    <a:pt x="1008915" y="44753"/>
                  </a:lnTo>
                  <a:lnTo>
                    <a:pt x="1012878" y="45812"/>
                  </a:lnTo>
                  <a:lnTo>
                    <a:pt x="1016577" y="46607"/>
                  </a:lnTo>
                  <a:lnTo>
                    <a:pt x="1019747" y="47931"/>
                  </a:lnTo>
                  <a:lnTo>
                    <a:pt x="1022918" y="49255"/>
                  </a:lnTo>
                  <a:lnTo>
                    <a:pt x="1025560" y="51109"/>
                  </a:lnTo>
                  <a:lnTo>
                    <a:pt x="1027938" y="52698"/>
                  </a:lnTo>
                  <a:lnTo>
                    <a:pt x="1030316" y="55081"/>
                  </a:lnTo>
                  <a:lnTo>
                    <a:pt x="1032429" y="57729"/>
                  </a:lnTo>
                  <a:lnTo>
                    <a:pt x="1035072" y="60907"/>
                  </a:lnTo>
                  <a:lnTo>
                    <a:pt x="1037185" y="64614"/>
                  </a:lnTo>
                  <a:lnTo>
                    <a:pt x="1042205" y="72559"/>
                  </a:lnTo>
                  <a:lnTo>
                    <a:pt x="1047754" y="82357"/>
                  </a:lnTo>
                  <a:lnTo>
                    <a:pt x="1058851" y="104071"/>
                  </a:lnTo>
                  <a:lnTo>
                    <a:pt x="1065192" y="115723"/>
                  </a:lnTo>
                  <a:lnTo>
                    <a:pt x="1072061" y="127375"/>
                  </a:lnTo>
                  <a:lnTo>
                    <a:pt x="1075496" y="133201"/>
                  </a:lnTo>
                  <a:lnTo>
                    <a:pt x="1079195" y="139027"/>
                  </a:lnTo>
                  <a:lnTo>
                    <a:pt x="1082894" y="144323"/>
                  </a:lnTo>
                  <a:lnTo>
                    <a:pt x="1086857" y="149884"/>
                  </a:lnTo>
                  <a:lnTo>
                    <a:pt x="1091084" y="154915"/>
                  </a:lnTo>
                  <a:lnTo>
                    <a:pt x="1095576" y="160212"/>
                  </a:lnTo>
                  <a:lnTo>
                    <a:pt x="1100067" y="164978"/>
                  </a:lnTo>
                  <a:lnTo>
                    <a:pt x="1104559" y="169480"/>
                  </a:lnTo>
                  <a:lnTo>
                    <a:pt x="1109315" y="173188"/>
                  </a:lnTo>
                  <a:lnTo>
                    <a:pt x="1114335" y="176895"/>
                  </a:lnTo>
                  <a:lnTo>
                    <a:pt x="1119619" y="180338"/>
                  </a:lnTo>
                  <a:lnTo>
                    <a:pt x="1124903" y="183250"/>
                  </a:lnTo>
                  <a:lnTo>
                    <a:pt x="1130716" y="185634"/>
                  </a:lnTo>
                  <a:lnTo>
                    <a:pt x="1136529" y="187488"/>
                  </a:lnTo>
                  <a:lnTo>
                    <a:pt x="1142341" y="188812"/>
                  </a:lnTo>
                  <a:lnTo>
                    <a:pt x="1148947" y="189341"/>
                  </a:lnTo>
                  <a:lnTo>
                    <a:pt x="1148154" y="185899"/>
                  </a:lnTo>
                  <a:lnTo>
                    <a:pt x="1147097" y="182191"/>
                  </a:lnTo>
                  <a:lnTo>
                    <a:pt x="1145776" y="177954"/>
                  </a:lnTo>
                  <a:lnTo>
                    <a:pt x="1144191" y="173982"/>
                  </a:lnTo>
                  <a:lnTo>
                    <a:pt x="1139963" y="164184"/>
                  </a:lnTo>
                  <a:lnTo>
                    <a:pt x="1134943" y="153856"/>
                  </a:lnTo>
                  <a:lnTo>
                    <a:pt x="1123318" y="131082"/>
                  </a:lnTo>
                  <a:lnTo>
                    <a:pt x="1117505" y="119166"/>
                  </a:lnTo>
                  <a:lnTo>
                    <a:pt x="1111693" y="106719"/>
                  </a:lnTo>
                  <a:lnTo>
                    <a:pt x="1105880" y="94538"/>
                  </a:lnTo>
                  <a:lnTo>
                    <a:pt x="1100860" y="82621"/>
                  </a:lnTo>
                  <a:lnTo>
                    <a:pt x="1099011" y="76531"/>
                  </a:lnTo>
                  <a:lnTo>
                    <a:pt x="1096897" y="70705"/>
                  </a:lnTo>
                  <a:lnTo>
                    <a:pt x="1095312" y="65144"/>
                  </a:lnTo>
                  <a:lnTo>
                    <a:pt x="1093991" y="59583"/>
                  </a:lnTo>
                  <a:lnTo>
                    <a:pt x="1092934" y="54022"/>
                  </a:lnTo>
                  <a:lnTo>
                    <a:pt x="1092141" y="48725"/>
                  </a:lnTo>
                  <a:lnTo>
                    <a:pt x="1092141" y="43959"/>
                  </a:lnTo>
                  <a:lnTo>
                    <a:pt x="1092141" y="39192"/>
                  </a:lnTo>
                  <a:lnTo>
                    <a:pt x="1092934" y="34690"/>
                  </a:lnTo>
                  <a:lnTo>
                    <a:pt x="1094255" y="30718"/>
                  </a:lnTo>
                  <a:lnTo>
                    <a:pt x="1095576" y="26746"/>
                  </a:lnTo>
                  <a:lnTo>
                    <a:pt x="1097954" y="23568"/>
                  </a:lnTo>
                  <a:lnTo>
                    <a:pt x="1099803" y="21450"/>
                  </a:lnTo>
                  <a:lnTo>
                    <a:pt x="1101653" y="19596"/>
                  </a:lnTo>
                  <a:lnTo>
                    <a:pt x="1104559" y="17477"/>
                  </a:lnTo>
                  <a:lnTo>
                    <a:pt x="1107465" y="15889"/>
                  </a:lnTo>
                  <a:lnTo>
                    <a:pt x="1110636" y="14564"/>
                  </a:lnTo>
                  <a:lnTo>
                    <a:pt x="1114335" y="12711"/>
                  </a:lnTo>
                  <a:lnTo>
                    <a:pt x="1118034" y="11387"/>
                  </a:lnTo>
                  <a:lnTo>
                    <a:pt x="1122261" y="10327"/>
                  </a:lnTo>
                  <a:lnTo>
                    <a:pt x="1131244" y="7944"/>
                  </a:lnTo>
                  <a:lnTo>
                    <a:pt x="1140756" y="6090"/>
                  </a:lnTo>
                  <a:lnTo>
                    <a:pt x="1150796" y="4237"/>
                  </a:lnTo>
                  <a:lnTo>
                    <a:pt x="1161364" y="2913"/>
                  </a:lnTo>
                  <a:lnTo>
                    <a:pt x="1171933" y="2118"/>
                  </a:lnTo>
                  <a:lnTo>
                    <a:pt x="1182237" y="1324"/>
                  </a:lnTo>
                  <a:lnTo>
                    <a:pt x="1192277" y="529"/>
                  </a:lnTo>
                  <a:lnTo>
                    <a:pt x="1201789" y="265"/>
                  </a:lnTo>
                  <a:lnTo>
                    <a:pt x="1218698" y="0"/>
                  </a:lnTo>
                  <a:close/>
                </a:path>
              </a:pathLst>
            </a:custGeom>
            <a:solidFill>
              <a:srgbClr val="FFFFFF"/>
            </a:solidFill>
            <a:ln>
              <a:noFill/>
            </a:ln>
          </p:spPr>
          <p:txBody>
            <a:bodyPr anchor="ctr">
              <a:scene3d>
                <a:camera prst="orthographicFront"/>
                <a:lightRig rig="threePt" dir="t"/>
              </a:scene3d>
              <a:sp3d>
                <a:contourClr>
                  <a:srgbClr val="FFFFFF"/>
                </a:contourClr>
              </a:sp3d>
            </a:bodyPr>
            <a:lstStyle/>
            <a:p>
              <a:pPr algn="ctr"/>
              <a:endParaRPr lang="zh-CN" altLang="en-US">
                <a:solidFill>
                  <a:srgbClr val="FFFFFF"/>
                </a:solidFill>
              </a:endParaRPr>
            </a:p>
          </p:txBody>
        </p:sp>
      </p:grpSp>
      <p:grpSp>
        <p:nvGrpSpPr>
          <p:cNvPr id="52" name="组合 51"/>
          <p:cNvGrpSpPr/>
          <p:nvPr>
            <p:custDataLst>
              <p:tags r:id="rId4"/>
            </p:custDataLst>
          </p:nvPr>
        </p:nvGrpSpPr>
        <p:grpSpPr>
          <a:xfrm>
            <a:off x="12736603" y="8715546"/>
            <a:ext cx="7121292" cy="1080996"/>
            <a:chOff x="3795004" y="1879300"/>
            <a:chExt cx="3546897" cy="538411"/>
          </a:xfrm>
        </p:grpSpPr>
        <p:sp>
          <p:nvSpPr>
            <p:cNvPr id="53" name="文本框 52"/>
            <p:cNvSpPr txBox="1"/>
            <p:nvPr>
              <p:custDataLst>
                <p:tags r:id="rId5"/>
              </p:custDataLst>
            </p:nvPr>
          </p:nvSpPr>
          <p:spPr>
            <a:xfrm>
              <a:off x="4382465" y="1879300"/>
              <a:ext cx="2959436" cy="520118"/>
            </a:xfrm>
            <a:prstGeom prst="rect">
              <a:avLst/>
            </a:prstGeom>
            <a:noFill/>
          </p:spPr>
          <p:txBody>
            <a:bodyPr wrap="square" rtlCol="0" anchor="ctr" anchorCtr="0">
              <a:normAutofit/>
            </a:bodyPr>
            <a:lstStyle/>
            <a:p>
              <a:pPr>
                <a:lnSpc>
                  <a:spcPct val="110000"/>
                </a:lnSpc>
              </a:pPr>
              <a:r>
                <a:rPr lang="en-US" altLang="zh-CN" sz="4800">
                  <a:solidFill>
                    <a:sysClr val="windowText" lastClr="000000">
                      <a:lumMod val="65000"/>
                      <a:lumOff val="35000"/>
                    </a:sysClr>
                  </a:solidFill>
                </a:rPr>
                <a:t>……</a:t>
              </a:r>
            </a:p>
          </p:txBody>
        </p:sp>
        <p:sp>
          <p:nvSpPr>
            <p:cNvPr id="54" name="任意多边形 53"/>
            <p:cNvSpPr/>
            <p:nvPr>
              <p:custDataLst>
                <p:tags r:id="rId6"/>
              </p:custDataLst>
            </p:nvPr>
          </p:nvSpPr>
          <p:spPr>
            <a:xfrm>
              <a:off x="3795004" y="1897593"/>
              <a:ext cx="520118" cy="520118"/>
            </a:xfrm>
            <a:custGeom>
              <a:avLst/>
              <a:gdLst>
                <a:gd name="connsiteX0" fmla="*/ 260058 w 520118"/>
                <a:gd name="connsiteY0" fmla="*/ 54528 h 520118"/>
                <a:gd name="connsiteX1" fmla="*/ 465588 w 520118"/>
                <a:gd name="connsiteY1" fmla="*/ 260058 h 520118"/>
                <a:gd name="connsiteX2" fmla="*/ 260058 w 520118"/>
                <a:gd name="connsiteY2" fmla="*/ 465588 h 520118"/>
                <a:gd name="connsiteX3" fmla="*/ 54528 w 520118"/>
                <a:gd name="connsiteY3" fmla="*/ 260058 h 520118"/>
                <a:gd name="connsiteX4" fmla="*/ 260058 w 520118"/>
                <a:gd name="connsiteY4" fmla="*/ 54528 h 520118"/>
                <a:gd name="connsiteX5" fmla="*/ 260058 w 520118"/>
                <a:gd name="connsiteY5" fmla="*/ 16504 h 520118"/>
                <a:gd name="connsiteX6" fmla="*/ 16503 w 520118"/>
                <a:gd name="connsiteY6" fmla="*/ 260059 h 520118"/>
                <a:gd name="connsiteX7" fmla="*/ 260058 w 520118"/>
                <a:gd name="connsiteY7" fmla="*/ 503614 h 520118"/>
                <a:gd name="connsiteX8" fmla="*/ 503613 w 520118"/>
                <a:gd name="connsiteY8" fmla="*/ 260059 h 520118"/>
                <a:gd name="connsiteX9" fmla="*/ 260058 w 520118"/>
                <a:gd name="connsiteY9" fmla="*/ 16504 h 520118"/>
                <a:gd name="connsiteX10" fmla="*/ 260059 w 520118"/>
                <a:gd name="connsiteY10" fmla="*/ 0 h 520118"/>
                <a:gd name="connsiteX11" fmla="*/ 520118 w 520118"/>
                <a:gd name="connsiteY11" fmla="*/ 260059 h 520118"/>
                <a:gd name="connsiteX12" fmla="*/ 260059 w 520118"/>
                <a:gd name="connsiteY12" fmla="*/ 520118 h 520118"/>
                <a:gd name="connsiteX13" fmla="*/ 0 w 520118"/>
                <a:gd name="connsiteY13" fmla="*/ 260059 h 520118"/>
                <a:gd name="connsiteX14" fmla="*/ 260059 w 520118"/>
                <a:gd name="connsiteY14" fmla="*/ 0 h 52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0118" h="520118">
                  <a:moveTo>
                    <a:pt x="260058" y="54528"/>
                  </a:moveTo>
                  <a:cubicBezTo>
                    <a:pt x="373569" y="54528"/>
                    <a:pt x="465588" y="146547"/>
                    <a:pt x="465588" y="260058"/>
                  </a:cubicBezTo>
                  <a:cubicBezTo>
                    <a:pt x="465588" y="373569"/>
                    <a:pt x="373569" y="465588"/>
                    <a:pt x="260058" y="465588"/>
                  </a:cubicBezTo>
                  <a:cubicBezTo>
                    <a:pt x="146547" y="465588"/>
                    <a:pt x="54528" y="373569"/>
                    <a:pt x="54528" y="260058"/>
                  </a:cubicBezTo>
                  <a:cubicBezTo>
                    <a:pt x="54528" y="146547"/>
                    <a:pt x="146547" y="54528"/>
                    <a:pt x="260058" y="54528"/>
                  </a:cubicBezTo>
                  <a:close/>
                  <a:moveTo>
                    <a:pt x="260058" y="16504"/>
                  </a:moveTo>
                  <a:cubicBezTo>
                    <a:pt x="125546" y="16504"/>
                    <a:pt x="16503" y="125547"/>
                    <a:pt x="16503" y="260059"/>
                  </a:cubicBezTo>
                  <a:cubicBezTo>
                    <a:pt x="16503" y="394571"/>
                    <a:pt x="125546" y="503614"/>
                    <a:pt x="260058" y="503614"/>
                  </a:cubicBezTo>
                  <a:cubicBezTo>
                    <a:pt x="394570" y="503614"/>
                    <a:pt x="503613" y="394571"/>
                    <a:pt x="503613" y="260059"/>
                  </a:cubicBezTo>
                  <a:cubicBezTo>
                    <a:pt x="503613" y="125547"/>
                    <a:pt x="394570" y="16504"/>
                    <a:pt x="260058" y="16504"/>
                  </a:cubicBezTo>
                  <a:close/>
                  <a:moveTo>
                    <a:pt x="260059" y="0"/>
                  </a:moveTo>
                  <a:cubicBezTo>
                    <a:pt x="403686" y="0"/>
                    <a:pt x="520118" y="116432"/>
                    <a:pt x="520118" y="260059"/>
                  </a:cubicBezTo>
                  <a:cubicBezTo>
                    <a:pt x="520118" y="403686"/>
                    <a:pt x="403686" y="520118"/>
                    <a:pt x="260059" y="520118"/>
                  </a:cubicBezTo>
                  <a:cubicBezTo>
                    <a:pt x="116432" y="520118"/>
                    <a:pt x="0" y="403686"/>
                    <a:pt x="0" y="260059"/>
                  </a:cubicBezTo>
                  <a:cubicBezTo>
                    <a:pt x="0" y="116432"/>
                    <a:pt x="116432" y="0"/>
                    <a:pt x="260059" y="0"/>
                  </a:cubicBezTo>
                  <a:close/>
                </a:path>
              </a:pathLst>
            </a:custGeom>
            <a:solidFill>
              <a:srgbClr val="EAB200"/>
            </a:solidFill>
            <a:ln w="12700" cap="flat" cmpd="sng" algn="ctr">
              <a:noFill/>
              <a:prstDash val="solid"/>
              <a:miter lim="800000"/>
            </a:ln>
            <a:effectLst/>
          </p:spPr>
          <p:txBody>
            <a:bodyPr rtlCol="0" anchor="ctr"/>
            <a:lstStyle/>
            <a:p>
              <a:pPr algn="ctr"/>
              <a:r>
                <a:rPr lang="en-US" altLang="zh-CN" sz="4800">
                  <a:solidFill>
                    <a:srgbClr val="FFFFFF"/>
                  </a:solidFill>
                </a:rPr>
                <a:t>C</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71"/>
        <p:cNvGrpSpPr/>
        <p:nvPr/>
      </p:nvGrpSpPr>
      <p:grpSpPr>
        <a:xfrm>
          <a:off x="0" y="0"/>
          <a:ext cx="0" cy="0"/>
          <a:chOff x="0" y="0"/>
          <a:chExt cx="0" cy="0"/>
        </a:xfrm>
      </p:grpSpPr>
      <p:grpSp>
        <p:nvGrpSpPr>
          <p:cNvPr id="572" name="Group 572"/>
          <p:cNvGrpSpPr/>
          <p:nvPr/>
        </p:nvGrpSpPr>
        <p:grpSpPr>
          <a:xfrm>
            <a:off x="0" y="0"/>
            <a:ext cx="24384000" cy="13716000"/>
            <a:chOff x="0" y="0"/>
            <a:chExt cx="24384000" cy="13716000"/>
          </a:xfrm>
        </p:grpSpPr>
      </p:grpSp>
      <p:grpSp>
        <p:nvGrpSpPr>
          <p:cNvPr id="574" name="Group 574"/>
          <p:cNvGrpSpPr/>
          <p:nvPr/>
        </p:nvGrpSpPr>
        <p:grpSpPr>
          <a:xfrm>
            <a:off x="9311680" y="6178625"/>
            <a:ext cx="13068300" cy="1347470"/>
            <a:chOff x="-182367" y="883411"/>
            <a:chExt cx="13068300" cy="1347470"/>
          </a:xfrm>
        </p:grpSpPr>
        <p:sp>
          <p:nvSpPr>
            <p:cNvPr id="2" name="text 574"/>
            <p:cNvSpPr/>
            <p:nvPr/>
          </p:nvSpPr>
          <p:spPr>
            <a:xfrm>
              <a:off x="-182367" y="883411"/>
              <a:ext cx="13068300"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sz="8800" spc="660" dirty="0"/>
                <a:t>属性及数组运算</a:t>
              </a:r>
            </a:p>
          </p:txBody>
        </p:sp>
      </p:grpSp>
      <p:sp>
        <p:nvSpPr>
          <p:cNvPr id="599" name="graph 599"/>
          <p:cNvSpPr/>
          <p:nvPr/>
        </p:nvSpPr>
        <p:spPr>
          <a:xfrm>
            <a:off x="6886301" y="6433260"/>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43641" y="826663"/>
                </a:moveTo>
                <a:lnTo>
                  <a:pt x="543641" y="733546"/>
                </a:lnTo>
                <a:cubicBezTo>
                  <a:pt x="559399" y="688863"/>
                  <a:pt x="581680" y="644911"/>
                  <a:pt x="610605" y="601812"/>
                </a:cubicBezTo>
                <a:cubicBezTo>
                  <a:pt x="639531" y="558591"/>
                  <a:pt x="678164" y="512338"/>
                  <a:pt x="726612" y="463052"/>
                </a:cubicBezTo>
                <a:cubicBezTo>
                  <a:pt x="784753" y="403677"/>
                  <a:pt x="823188" y="357789"/>
                  <a:pt x="841811" y="325495"/>
                </a:cubicBezTo>
                <a:cubicBezTo>
                  <a:pt x="860541" y="293080"/>
                  <a:pt x="869944" y="261640"/>
                  <a:pt x="869944" y="231282"/>
                </a:cubicBezTo>
                <a:cubicBezTo>
                  <a:pt x="869944" y="191947"/>
                  <a:pt x="860938" y="161589"/>
                  <a:pt x="843000" y="140223"/>
                </a:cubicBezTo>
                <a:cubicBezTo>
                  <a:pt x="825078" y="118734"/>
                  <a:pt x="799810" y="108051"/>
                  <a:pt x="767120" y="108051"/>
                </a:cubicBezTo>
                <a:cubicBezTo>
                  <a:pt x="704225" y="108051"/>
                  <a:pt x="668456" y="149580"/>
                  <a:pt x="659648" y="232379"/>
                </a:cubicBezTo>
                <a:lnTo>
                  <a:pt x="550285" y="223144"/>
                </a:lnTo>
                <a:cubicBezTo>
                  <a:pt x="556915" y="152979"/>
                  <a:pt x="578815" y="98221"/>
                  <a:pt x="616061" y="59009"/>
                </a:cubicBezTo>
                <a:cubicBezTo>
                  <a:pt x="653308" y="19674"/>
                  <a:pt x="702838" y="0"/>
                  <a:pt x="764743" y="0"/>
                </a:cubicBezTo>
                <a:cubicBezTo>
                  <a:pt x="832698" y="0"/>
                  <a:pt x="885504" y="19796"/>
                  <a:pt x="923437" y="59253"/>
                </a:cubicBezTo>
                <a:cubicBezTo>
                  <a:pt x="961278" y="98831"/>
                  <a:pt x="980206" y="154548"/>
                  <a:pt x="980206" y="226664"/>
                </a:cubicBezTo>
                <a:cubicBezTo>
                  <a:pt x="980206" y="260543"/>
                  <a:pt x="974857" y="292227"/>
                  <a:pt x="963960" y="321731"/>
                </a:cubicBezTo>
                <a:cubicBezTo>
                  <a:pt x="953155" y="351236"/>
                  <a:pt x="937503" y="380253"/>
                  <a:pt x="917097" y="409026"/>
                </a:cubicBezTo>
                <a:cubicBezTo>
                  <a:pt x="896599" y="437677"/>
                  <a:pt x="863315" y="474832"/>
                  <a:pt x="817153" y="520232"/>
                </a:cubicBezTo>
                <a:cubicBezTo>
                  <a:pt x="736610" y="598535"/>
                  <a:pt x="686485" y="663488"/>
                  <a:pt x="666673" y="715091"/>
                </a:cubicBezTo>
                <a:lnTo>
                  <a:pt x="990600" y="715091"/>
                </a:lnTo>
                <a:lnTo>
                  <a:pt x="990600" y="826663"/>
                </a:lnTo>
                <a:cubicBezTo>
                  <a:pt x="990600" y="826663"/>
                  <a:pt x="543641" y="826663"/>
                  <a:pt x="543641" y="826663"/>
                </a:cubicBezTo>
                <a:close/>
                <a:moveTo>
                  <a:pt x="347014" y="419100"/>
                </a:moveTo>
                <a:cubicBezTo>
                  <a:pt x="347014" y="343220"/>
                  <a:pt x="343052" y="282519"/>
                  <a:pt x="335219" y="236982"/>
                </a:cubicBezTo>
                <a:cubicBezTo>
                  <a:pt x="327294" y="191582"/>
                  <a:pt x="315010" y="158191"/>
                  <a:pt x="298170" y="136946"/>
                </a:cubicBezTo>
                <a:cubicBezTo>
                  <a:pt x="281330" y="115824"/>
                  <a:pt x="258546" y="105262"/>
                  <a:pt x="229621" y="105262"/>
                </a:cubicBezTo>
                <a:cubicBezTo>
                  <a:pt x="185547" y="105262"/>
                  <a:pt x="154442" y="129174"/>
                  <a:pt x="136215" y="177134"/>
                </a:cubicBezTo>
                <a:cubicBezTo>
                  <a:pt x="117988" y="225216"/>
                  <a:pt x="108874" y="305821"/>
                  <a:pt x="108874" y="419100"/>
                </a:cubicBezTo>
                <a:cubicBezTo>
                  <a:pt x="108874" y="528614"/>
                  <a:pt x="118186" y="608136"/>
                  <a:pt x="136702" y="657910"/>
                </a:cubicBezTo>
                <a:cubicBezTo>
                  <a:pt x="155234" y="707562"/>
                  <a:pt x="185547" y="732449"/>
                  <a:pt x="227746" y="732449"/>
                </a:cubicBezTo>
                <a:cubicBezTo>
                  <a:pt x="269153" y="732449"/>
                  <a:pt x="299450" y="707196"/>
                  <a:pt x="318485" y="656691"/>
                </a:cubicBezTo>
                <a:cubicBezTo>
                  <a:pt x="337505" y="606186"/>
                  <a:pt x="347014" y="527029"/>
                  <a:pt x="347014" y="419100"/>
                </a:cubicBezTo>
                <a:close/>
                <a:moveTo>
                  <a:pt x="456377" y="419100"/>
                </a:moveTo>
                <a:cubicBezTo>
                  <a:pt x="456377" y="555924"/>
                  <a:pt x="437159" y="659968"/>
                  <a:pt x="398617" y="731245"/>
                </a:cubicBezTo>
                <a:cubicBezTo>
                  <a:pt x="360090" y="802629"/>
                  <a:pt x="302834" y="838200"/>
                  <a:pt x="226755" y="838200"/>
                </a:cubicBezTo>
                <a:cubicBezTo>
                  <a:pt x="75590" y="838200"/>
                  <a:pt x="0" y="698586"/>
                  <a:pt x="0" y="419100"/>
                </a:cubicBezTo>
                <a:cubicBezTo>
                  <a:pt x="0" y="322341"/>
                  <a:pt x="8427" y="243184"/>
                  <a:pt x="25267" y="181508"/>
                </a:cubicBezTo>
                <a:cubicBezTo>
                  <a:pt x="42001" y="119832"/>
                  <a:pt x="66766" y="74173"/>
                  <a:pt x="99456" y="44561"/>
                </a:cubicBezTo>
                <a:cubicBezTo>
                  <a:pt x="132146" y="14813"/>
                  <a:pt x="175534" y="0"/>
                  <a:pt x="229621" y="0"/>
                </a:cubicBezTo>
                <a:cubicBezTo>
                  <a:pt x="306598" y="0"/>
                  <a:pt x="363656" y="34350"/>
                  <a:pt x="400705" y="102961"/>
                </a:cubicBezTo>
                <a:cubicBezTo>
                  <a:pt x="437845" y="171556"/>
                  <a:pt x="456377" y="276926"/>
                  <a:pt x="456377" y="419100"/>
                </a:cubicBezTo>
                <a:close/>
              </a:path>
            </a:pathLst>
          </a:custGeom>
          <a:solidFill>
            <a:srgbClr val="FFFFFF">
              <a:alpha val="100000"/>
            </a:srgbClr>
          </a:solidFill>
        </p:spPr>
        <p:txBody>
          <a:bodyPr lIns="0" tIns="0" rIns="0" bIns="0" anchor="ctr"/>
          <a:lstStyle/>
          <a:p>
            <a:pPr lvl="0">
              <a:defRPr sz="2400"/>
            </a:pPr>
            <a:endParaRPr/>
          </a:p>
        </p:txBody>
      </p:sp>
      <p:grpSp>
        <p:nvGrpSpPr>
          <p:cNvPr id="14" name="Group 585"/>
          <p:cNvGrpSpPr/>
          <p:nvPr/>
        </p:nvGrpSpPr>
        <p:grpSpPr>
          <a:xfrm>
            <a:off x="6543401" y="6014161"/>
            <a:ext cx="1676400" cy="1676400"/>
            <a:chOff x="-2868991" y="-978621"/>
            <a:chExt cx="1676400" cy="1676400"/>
          </a:xfrm>
        </p:grpSpPr>
        <p:grpSp>
          <p:nvGrpSpPr>
            <p:cNvPr id="15" name="Group 586"/>
            <p:cNvGrpSpPr/>
            <p:nvPr/>
          </p:nvGrpSpPr>
          <p:grpSpPr>
            <a:xfrm>
              <a:off x="-2868991" y="-978621"/>
              <a:ext cx="1676400" cy="1676400"/>
              <a:chOff x="-2868991" y="-978621"/>
              <a:chExt cx="1676400" cy="1676400"/>
            </a:xfrm>
          </p:grpSpPr>
          <p:sp>
            <p:nvSpPr>
              <p:cNvPr id="16" name="graph 602"/>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a:p>
            </p:txBody>
          </p:sp>
          <p:sp>
            <p:nvSpPr>
              <p:cNvPr id="17" name="graph 601"/>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990600" y="600791"/>
                    </a:moveTo>
                    <a:cubicBezTo>
                      <a:pt x="990600" y="677738"/>
                      <a:pt x="971092" y="736610"/>
                      <a:pt x="931956" y="777270"/>
                    </a:cubicBezTo>
                    <a:cubicBezTo>
                      <a:pt x="892835" y="817808"/>
                      <a:pt x="836660" y="838200"/>
                      <a:pt x="763463" y="838200"/>
                    </a:cubicBezTo>
                    <a:cubicBezTo>
                      <a:pt x="695309" y="838200"/>
                      <a:pt x="641619" y="819150"/>
                      <a:pt x="602284" y="781278"/>
                    </a:cubicBezTo>
                    <a:cubicBezTo>
                      <a:pt x="563057" y="743285"/>
                      <a:pt x="539678" y="686607"/>
                      <a:pt x="532058" y="611108"/>
                    </a:cubicBezTo>
                    <a:lnTo>
                      <a:pt x="641908" y="598977"/>
                    </a:lnTo>
                    <a:cubicBezTo>
                      <a:pt x="646968" y="643646"/>
                      <a:pt x="659450" y="676656"/>
                      <a:pt x="679551" y="698129"/>
                    </a:cubicBezTo>
                    <a:cubicBezTo>
                      <a:pt x="699668" y="719495"/>
                      <a:pt x="727694" y="730178"/>
                      <a:pt x="763463" y="730178"/>
                    </a:cubicBezTo>
                    <a:cubicBezTo>
                      <a:pt x="800907" y="730178"/>
                      <a:pt x="829437" y="718398"/>
                      <a:pt x="849249" y="694974"/>
                    </a:cubicBezTo>
                    <a:cubicBezTo>
                      <a:pt x="869061" y="671428"/>
                      <a:pt x="878967" y="637931"/>
                      <a:pt x="878967" y="594360"/>
                    </a:cubicBezTo>
                    <a:cubicBezTo>
                      <a:pt x="878967" y="554309"/>
                      <a:pt x="866683" y="523234"/>
                      <a:pt x="842208" y="501152"/>
                    </a:cubicBezTo>
                    <a:cubicBezTo>
                      <a:pt x="817641" y="478932"/>
                      <a:pt x="781690" y="467898"/>
                      <a:pt x="734232" y="467898"/>
                    </a:cubicBezTo>
                    <a:lnTo>
                      <a:pt x="685693" y="467898"/>
                    </a:lnTo>
                    <a:lnTo>
                      <a:pt x="685693" y="357560"/>
                    </a:lnTo>
                    <a:lnTo>
                      <a:pt x="731855" y="357560"/>
                    </a:lnTo>
                    <a:cubicBezTo>
                      <a:pt x="774359" y="357560"/>
                      <a:pt x="806851" y="346633"/>
                      <a:pt x="829437" y="324916"/>
                    </a:cubicBezTo>
                    <a:cubicBezTo>
                      <a:pt x="852022" y="303184"/>
                      <a:pt x="863406" y="272110"/>
                      <a:pt x="863406" y="231571"/>
                    </a:cubicBezTo>
                    <a:cubicBezTo>
                      <a:pt x="863406" y="190073"/>
                      <a:pt x="854689" y="158998"/>
                      <a:pt x="837255" y="138363"/>
                    </a:cubicBezTo>
                    <a:cubicBezTo>
                      <a:pt x="819820" y="117729"/>
                      <a:pt x="794766" y="107411"/>
                      <a:pt x="762076" y="107411"/>
                    </a:cubicBezTo>
                    <a:cubicBezTo>
                      <a:pt x="697382" y="107411"/>
                      <a:pt x="661233" y="147706"/>
                      <a:pt x="653704" y="228173"/>
                    </a:cubicBezTo>
                    <a:lnTo>
                      <a:pt x="546216" y="218343"/>
                    </a:lnTo>
                    <a:cubicBezTo>
                      <a:pt x="552861" y="149047"/>
                      <a:pt x="575233" y="95280"/>
                      <a:pt x="613577" y="57165"/>
                    </a:cubicBezTo>
                    <a:cubicBezTo>
                      <a:pt x="651921" y="19050"/>
                      <a:pt x="701939" y="0"/>
                      <a:pt x="763463" y="0"/>
                    </a:cubicBezTo>
                    <a:cubicBezTo>
                      <a:pt x="830717" y="0"/>
                      <a:pt x="882335" y="18806"/>
                      <a:pt x="918484" y="56311"/>
                    </a:cubicBezTo>
                    <a:cubicBezTo>
                      <a:pt x="954648" y="93817"/>
                      <a:pt x="972677" y="147096"/>
                      <a:pt x="972677" y="216042"/>
                    </a:cubicBezTo>
                    <a:cubicBezTo>
                      <a:pt x="972677" y="264962"/>
                      <a:pt x="961476" y="306217"/>
                      <a:pt x="938997" y="339958"/>
                    </a:cubicBezTo>
                    <a:cubicBezTo>
                      <a:pt x="916503" y="373700"/>
                      <a:pt x="882030" y="396407"/>
                      <a:pt x="835578" y="408416"/>
                    </a:cubicBezTo>
                    <a:lnTo>
                      <a:pt x="835578" y="410718"/>
                    </a:lnTo>
                    <a:cubicBezTo>
                      <a:pt x="883920" y="417286"/>
                      <a:pt x="921852" y="437433"/>
                      <a:pt x="949391" y="471418"/>
                    </a:cubicBezTo>
                    <a:cubicBezTo>
                      <a:pt x="976838" y="505282"/>
                      <a:pt x="990600" y="548365"/>
                      <a:pt x="990600" y="600791"/>
                    </a:cubicBezTo>
                    <a:close/>
                    <a:moveTo>
                      <a:pt x="346816" y="418734"/>
                    </a:moveTo>
                    <a:cubicBezTo>
                      <a:pt x="346816" y="342884"/>
                      <a:pt x="342854" y="282305"/>
                      <a:pt x="335020" y="236799"/>
                    </a:cubicBezTo>
                    <a:cubicBezTo>
                      <a:pt x="327202" y="191399"/>
                      <a:pt x="314812" y="158145"/>
                      <a:pt x="298079" y="136900"/>
                    </a:cubicBezTo>
                    <a:cubicBezTo>
                      <a:pt x="281238" y="115671"/>
                      <a:pt x="258348" y="105110"/>
                      <a:pt x="229529" y="105110"/>
                    </a:cubicBezTo>
                    <a:cubicBezTo>
                      <a:pt x="185547" y="105110"/>
                      <a:pt x="154442" y="129143"/>
                      <a:pt x="136215" y="177088"/>
                    </a:cubicBezTo>
                    <a:cubicBezTo>
                      <a:pt x="117988" y="225018"/>
                      <a:pt x="108874" y="305622"/>
                      <a:pt x="108874" y="418734"/>
                    </a:cubicBezTo>
                    <a:cubicBezTo>
                      <a:pt x="108874" y="528218"/>
                      <a:pt x="118079" y="607710"/>
                      <a:pt x="136611" y="657362"/>
                    </a:cubicBezTo>
                    <a:cubicBezTo>
                      <a:pt x="155234" y="706998"/>
                      <a:pt x="185547" y="731870"/>
                      <a:pt x="227639" y="731870"/>
                    </a:cubicBezTo>
                    <a:cubicBezTo>
                      <a:pt x="269046" y="731870"/>
                      <a:pt x="299267" y="706633"/>
                      <a:pt x="318287" y="656264"/>
                    </a:cubicBezTo>
                    <a:cubicBezTo>
                      <a:pt x="337306" y="605774"/>
                      <a:pt x="346816" y="526633"/>
                      <a:pt x="346816" y="418734"/>
                    </a:cubicBezTo>
                    <a:close/>
                    <a:moveTo>
                      <a:pt x="456178" y="418734"/>
                    </a:moveTo>
                    <a:cubicBezTo>
                      <a:pt x="456178" y="555528"/>
                      <a:pt x="436854" y="659419"/>
                      <a:pt x="398419" y="730666"/>
                    </a:cubicBezTo>
                    <a:cubicBezTo>
                      <a:pt x="359892" y="802035"/>
                      <a:pt x="302635" y="837590"/>
                      <a:pt x="226649" y="837590"/>
                    </a:cubicBezTo>
                    <a:cubicBezTo>
                      <a:pt x="75590" y="837590"/>
                      <a:pt x="0" y="698007"/>
                      <a:pt x="0" y="418734"/>
                    </a:cubicBezTo>
                    <a:cubicBezTo>
                      <a:pt x="0" y="322127"/>
                      <a:pt x="8427" y="242986"/>
                      <a:pt x="25161" y="181325"/>
                    </a:cubicBezTo>
                    <a:cubicBezTo>
                      <a:pt x="42001" y="119801"/>
                      <a:pt x="66766" y="74157"/>
                      <a:pt x="99456" y="44424"/>
                    </a:cubicBezTo>
                    <a:cubicBezTo>
                      <a:pt x="132054" y="14813"/>
                      <a:pt x="175442" y="0"/>
                      <a:pt x="229529" y="0"/>
                    </a:cubicBezTo>
                    <a:cubicBezTo>
                      <a:pt x="306491" y="0"/>
                      <a:pt x="363458" y="34229"/>
                      <a:pt x="400507" y="102809"/>
                    </a:cubicBezTo>
                    <a:cubicBezTo>
                      <a:pt x="437647" y="171373"/>
                      <a:pt x="456178" y="276727"/>
                      <a:pt x="456178" y="418734"/>
                    </a:cubicBezTo>
                    <a:close/>
                  </a:path>
                </a:pathLst>
              </a:custGeom>
              <a:solidFill>
                <a:srgbClr val="FFFFFF">
                  <a:alpha val="100000"/>
                </a:srgbClr>
              </a:solidFill>
            </p:spPr>
            <p:txBody>
              <a:bodyPr lIns="0" tIns="0" rIns="0" bIns="0" anchor="ctr"/>
              <a:lstStyle/>
              <a:p>
                <a:pPr lvl="0">
                  <a:defRPr sz="2400"/>
                </a:pPr>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基本属性</a:t>
              </a:r>
              <a:endParaRPr lang="zh-CN" sz="5400" spc="300" dirty="0">
                <a:latin typeface="宋体" panose="02010600030101010101" pitchFamily="2" charset="-122"/>
                <a:ea typeface="宋体" panose="02010600030101010101" pitchFamily="2" charset="-122"/>
                <a:cs typeface="+mn-ea"/>
                <a:sym typeface="+mn-lt"/>
              </a:endParaRPr>
            </a:p>
          </p:txBody>
        </p:sp>
      </p:grpSp>
      <p:sp>
        <p:nvSpPr>
          <p:cNvPr id="51" name="任意多边形 50"/>
          <p:cNvSpPr/>
          <p:nvPr>
            <p:custDataLst>
              <p:tags r:id="rId1"/>
            </p:custDataLst>
          </p:nvPr>
        </p:nvSpPr>
        <p:spPr>
          <a:xfrm>
            <a:off x="10807867" y="4630030"/>
            <a:ext cx="4217328" cy="5917518"/>
          </a:xfrm>
          <a:custGeom>
            <a:avLst/>
            <a:gdLst>
              <a:gd name="connsiteX0" fmla="*/ 1762597 w 2691572"/>
              <a:gd name="connsiteY0" fmla="*/ 0 h 3776663"/>
              <a:gd name="connsiteX1" fmla="*/ 1800780 w 2691572"/>
              <a:gd name="connsiteY1" fmla="*/ 829100 h 3776663"/>
              <a:gd name="connsiteX2" fmla="*/ 1722818 w 2691572"/>
              <a:gd name="connsiteY2" fmla="*/ 1732140 h 3776663"/>
              <a:gd name="connsiteX3" fmla="*/ 1816633 w 2691572"/>
              <a:gd name="connsiteY3" fmla="*/ 2561004 h 3776663"/>
              <a:gd name="connsiteX4" fmla="*/ 2131973 w 2691572"/>
              <a:gd name="connsiteY4" fmla="*/ 2118462 h 3776663"/>
              <a:gd name="connsiteX5" fmla="*/ 2274241 w 2691572"/>
              <a:gd name="connsiteY5" fmla="*/ 1085969 h 3776663"/>
              <a:gd name="connsiteX6" fmla="*/ 2217115 w 2691572"/>
              <a:gd name="connsiteY6" fmla="*/ 2003435 h 3776663"/>
              <a:gd name="connsiteX7" fmla="*/ 2691572 w 2691572"/>
              <a:gd name="connsiteY7" fmla="*/ 945145 h 3776663"/>
              <a:gd name="connsiteX8" fmla="*/ 1904665 w 2691572"/>
              <a:gd name="connsiteY8" fmla="*/ 2833555 h 3776663"/>
              <a:gd name="connsiteX9" fmla="*/ 1880755 w 2691572"/>
              <a:gd name="connsiteY9" fmla="*/ 3201893 h 3776663"/>
              <a:gd name="connsiteX10" fmla="*/ 2489985 w 2691572"/>
              <a:gd name="connsiteY10" fmla="*/ 2601150 h 3776663"/>
              <a:gd name="connsiteX11" fmla="*/ 1889760 w 2691572"/>
              <a:gd name="connsiteY11" fmla="*/ 3388771 h 3776663"/>
              <a:gd name="connsiteX12" fmla="*/ 1910348 w 2691572"/>
              <a:gd name="connsiteY12" fmla="*/ 3763176 h 3776663"/>
              <a:gd name="connsiteX13" fmla="*/ 1902521 w 2691572"/>
              <a:gd name="connsiteY13" fmla="*/ 3775877 h 3776663"/>
              <a:gd name="connsiteX14" fmla="*/ 1648942 w 2691572"/>
              <a:gd name="connsiteY14" fmla="*/ 3776663 h 3776663"/>
              <a:gd name="connsiteX15" fmla="*/ 1657087 w 2691572"/>
              <a:gd name="connsiteY15" fmla="*/ 3182162 h 3776663"/>
              <a:gd name="connsiteX16" fmla="*/ 1409520 w 2691572"/>
              <a:gd name="connsiteY16" fmla="*/ 2832378 h 3776663"/>
              <a:gd name="connsiteX17" fmla="*/ 1037209 w 2691572"/>
              <a:gd name="connsiteY17" fmla="*/ 2733426 h 3776663"/>
              <a:gd name="connsiteX18" fmla="*/ 975697 w 2691572"/>
              <a:gd name="connsiteY18" fmla="*/ 2683522 h 3776663"/>
              <a:gd name="connsiteX19" fmla="*/ 930181 w 2691572"/>
              <a:gd name="connsiteY19" fmla="*/ 2670037 h 3776663"/>
              <a:gd name="connsiteX20" fmla="*/ 0 w 2691572"/>
              <a:gd name="connsiteY20" fmla="*/ 2029923 h 3776663"/>
              <a:gd name="connsiteX21" fmla="*/ 990301 w 2691572"/>
              <a:gd name="connsiteY21" fmla="*/ 2524405 h 3776663"/>
              <a:gd name="connsiteX22" fmla="*/ 1268543 w 2691572"/>
              <a:gd name="connsiteY22" fmla="*/ 2645031 h 3776663"/>
              <a:gd name="connsiteX23" fmla="*/ 1248982 w 2691572"/>
              <a:gd name="connsiteY23" fmla="*/ 2617243 h 3776663"/>
              <a:gd name="connsiteX24" fmla="*/ 955102 w 2691572"/>
              <a:gd name="connsiteY24" fmla="*/ 2027743 h 3776663"/>
              <a:gd name="connsiteX25" fmla="*/ 1665991 w 2691572"/>
              <a:gd name="connsiteY25" fmla="*/ 2958696 h 3776663"/>
              <a:gd name="connsiteX26" fmla="*/ 1616990 w 2691572"/>
              <a:gd name="connsiteY26" fmla="*/ 2017941 h 3776663"/>
              <a:gd name="connsiteX27" fmla="*/ 749129 w 2691572"/>
              <a:gd name="connsiteY27" fmla="*/ 624530 h 3776663"/>
              <a:gd name="connsiteX28" fmla="*/ 1245469 w 2691572"/>
              <a:gd name="connsiteY28" fmla="*/ 1617898 h 3776663"/>
              <a:gd name="connsiteX29" fmla="*/ 1301449 w 2691572"/>
              <a:gd name="connsiteY29" fmla="*/ 720659 h 3776663"/>
              <a:gd name="connsiteX30" fmla="*/ 1355485 w 2691572"/>
              <a:gd name="connsiteY30" fmla="*/ 1703755 h 3776663"/>
              <a:gd name="connsiteX31" fmla="*/ 1626633 w 2691572"/>
              <a:gd name="connsiteY31" fmla="*/ 1848279 h 3776663"/>
              <a:gd name="connsiteX32" fmla="*/ 1762597 w 2691572"/>
              <a:gd name="connsiteY32" fmla="*/ 0 h 377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691572" h="3776663">
                <a:moveTo>
                  <a:pt x="1762597" y="0"/>
                </a:moveTo>
                <a:cubicBezTo>
                  <a:pt x="1803357" y="161706"/>
                  <a:pt x="1824088" y="542557"/>
                  <a:pt x="1800780" y="829100"/>
                </a:cubicBezTo>
                <a:cubicBezTo>
                  <a:pt x="1787720" y="989669"/>
                  <a:pt x="1733906" y="1393825"/>
                  <a:pt x="1722818" y="1732140"/>
                </a:cubicBezTo>
                <a:cubicBezTo>
                  <a:pt x="1714807" y="1976540"/>
                  <a:pt x="1789648" y="2528595"/>
                  <a:pt x="1816633" y="2561004"/>
                </a:cubicBezTo>
                <a:cubicBezTo>
                  <a:pt x="1838151" y="2568585"/>
                  <a:pt x="2123317" y="2158085"/>
                  <a:pt x="2131973" y="2118462"/>
                </a:cubicBezTo>
                <a:cubicBezTo>
                  <a:pt x="2073651" y="1772050"/>
                  <a:pt x="2120358" y="1263800"/>
                  <a:pt x="2274241" y="1085969"/>
                </a:cubicBezTo>
                <a:cubicBezTo>
                  <a:pt x="2162314" y="1378304"/>
                  <a:pt x="2170423" y="1845963"/>
                  <a:pt x="2217115" y="2003435"/>
                </a:cubicBezTo>
                <a:cubicBezTo>
                  <a:pt x="2385985" y="1919276"/>
                  <a:pt x="2619158" y="1272060"/>
                  <a:pt x="2691572" y="945145"/>
                </a:cubicBezTo>
                <a:cubicBezTo>
                  <a:pt x="2613610" y="1894918"/>
                  <a:pt x="2061937" y="2365923"/>
                  <a:pt x="1904665" y="2833555"/>
                </a:cubicBezTo>
                <a:cubicBezTo>
                  <a:pt x="1895193" y="2958697"/>
                  <a:pt x="1894514" y="3083495"/>
                  <a:pt x="1880755" y="3201893"/>
                </a:cubicBezTo>
                <a:cubicBezTo>
                  <a:pt x="2057468" y="3201579"/>
                  <a:pt x="2435451" y="2773415"/>
                  <a:pt x="2489985" y="2601150"/>
                </a:cubicBezTo>
                <a:cubicBezTo>
                  <a:pt x="2490682" y="2882797"/>
                  <a:pt x="2079832" y="3211644"/>
                  <a:pt x="1889760" y="3388771"/>
                </a:cubicBezTo>
                <a:cubicBezTo>
                  <a:pt x="1878045" y="3396690"/>
                  <a:pt x="1913488" y="3643993"/>
                  <a:pt x="1910348" y="3763176"/>
                </a:cubicBezTo>
                <a:cubicBezTo>
                  <a:pt x="1907024" y="3764038"/>
                  <a:pt x="1905844" y="3775015"/>
                  <a:pt x="1902521" y="3775877"/>
                </a:cubicBezTo>
                <a:lnTo>
                  <a:pt x="1648942" y="3776663"/>
                </a:lnTo>
                <a:cubicBezTo>
                  <a:pt x="1628405" y="3598726"/>
                  <a:pt x="1647616" y="3380329"/>
                  <a:pt x="1657087" y="3182162"/>
                </a:cubicBezTo>
                <a:lnTo>
                  <a:pt x="1409520" y="2832378"/>
                </a:lnTo>
                <a:cubicBezTo>
                  <a:pt x="1268001" y="2860645"/>
                  <a:pt x="1145772" y="2812208"/>
                  <a:pt x="1037209" y="2733426"/>
                </a:cubicBezTo>
                <a:lnTo>
                  <a:pt x="975697" y="2683522"/>
                </a:lnTo>
                <a:lnTo>
                  <a:pt x="930181" y="2670037"/>
                </a:lnTo>
                <a:cubicBezTo>
                  <a:pt x="634106" y="2531379"/>
                  <a:pt x="130122" y="2170662"/>
                  <a:pt x="0" y="2029923"/>
                </a:cubicBezTo>
                <a:cubicBezTo>
                  <a:pt x="358643" y="2243580"/>
                  <a:pt x="905901" y="2566102"/>
                  <a:pt x="990301" y="2524405"/>
                </a:cubicBezTo>
                <a:lnTo>
                  <a:pt x="1268543" y="2645031"/>
                </a:lnTo>
                <a:lnTo>
                  <a:pt x="1248982" y="2617243"/>
                </a:lnTo>
                <a:cubicBezTo>
                  <a:pt x="1152228" y="2472897"/>
                  <a:pt x="1015082" y="2228510"/>
                  <a:pt x="955102" y="2027743"/>
                </a:cubicBezTo>
                <a:cubicBezTo>
                  <a:pt x="1206354" y="2477419"/>
                  <a:pt x="1511194" y="2755146"/>
                  <a:pt x="1665991" y="2958696"/>
                </a:cubicBezTo>
                <a:cubicBezTo>
                  <a:pt x="1674665" y="2777727"/>
                  <a:pt x="1634038" y="2333774"/>
                  <a:pt x="1616990" y="2017941"/>
                </a:cubicBezTo>
                <a:cubicBezTo>
                  <a:pt x="1134790" y="1816455"/>
                  <a:pt x="839072" y="1291296"/>
                  <a:pt x="749129" y="624530"/>
                </a:cubicBezTo>
                <a:cubicBezTo>
                  <a:pt x="879566" y="1017465"/>
                  <a:pt x="990710" y="1386799"/>
                  <a:pt x="1245469" y="1617898"/>
                </a:cubicBezTo>
                <a:cubicBezTo>
                  <a:pt x="1366302" y="1400861"/>
                  <a:pt x="1339234" y="1018615"/>
                  <a:pt x="1301449" y="720659"/>
                </a:cubicBezTo>
                <a:cubicBezTo>
                  <a:pt x="1400199" y="969688"/>
                  <a:pt x="1423927" y="1333350"/>
                  <a:pt x="1355485" y="1703755"/>
                </a:cubicBezTo>
                <a:cubicBezTo>
                  <a:pt x="1415253" y="1773226"/>
                  <a:pt x="1586156" y="1893442"/>
                  <a:pt x="1626633" y="1848279"/>
                </a:cubicBezTo>
                <a:cubicBezTo>
                  <a:pt x="1650411" y="1241233"/>
                  <a:pt x="1764541" y="735166"/>
                  <a:pt x="1762597" y="0"/>
                </a:cubicBezTo>
                <a:close/>
              </a:path>
            </a:pathLst>
          </a:custGeom>
          <a:solidFill>
            <a:srgbClr val="4D4D4D"/>
          </a:solidFill>
          <a:ln w="6350" cap="flat" cmpd="sng" algn="ctr">
            <a:noFill/>
            <a:prstDash val="solid"/>
            <a:miter lim="800000"/>
          </a:ln>
          <a:effectLst/>
        </p:spPr>
        <p:txBody>
          <a:bodyPr wrap="square" anchor="ctr">
            <a:normAutofit/>
          </a:bodyPr>
          <a:lstStyle/>
          <a:p>
            <a:pPr algn="ctr" defTabSz="685800" eaLnBrk="1" hangingPunct="1">
              <a:spcBef>
                <a:spcPts val="0"/>
              </a:spcBef>
              <a:spcAft>
                <a:spcPts val="0"/>
              </a:spcAft>
              <a:defRPr/>
            </a:pPr>
            <a:endParaRPr lang="zh-CN" altLang="en-US" sz="1350" kern="0">
              <a:solidFill>
                <a:srgbClr val="FFFFFF"/>
              </a:solidFill>
              <a:latin typeface="等线" panose="02010600030101010101" charset="-122"/>
              <a:ea typeface="幼圆" panose="02010509060101010101" charset="-122"/>
            </a:endParaRPr>
          </a:p>
        </p:txBody>
      </p:sp>
      <p:sp>
        <p:nvSpPr>
          <p:cNvPr id="32" name="椭圆 20"/>
          <p:cNvSpPr>
            <a:spLocks noChangeAspect="1"/>
          </p:cNvSpPr>
          <p:nvPr>
            <p:custDataLst>
              <p:tags r:id="rId2"/>
            </p:custDataLst>
          </p:nvPr>
        </p:nvSpPr>
        <p:spPr>
          <a:xfrm>
            <a:off x="14817498" y="5710805"/>
            <a:ext cx="761143" cy="758655"/>
          </a:xfrm>
          <a:prstGeom prst="cloud">
            <a:avLst/>
          </a:prstGeom>
          <a:solidFill>
            <a:srgbClr val="9CCF96"/>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33" name="椭圆 21"/>
          <p:cNvSpPr>
            <a:spLocks noChangeAspect="1"/>
          </p:cNvSpPr>
          <p:nvPr>
            <p:custDataLst>
              <p:tags r:id="rId3"/>
            </p:custDataLst>
          </p:nvPr>
        </p:nvSpPr>
        <p:spPr>
          <a:xfrm>
            <a:off x="14471750" y="8308890"/>
            <a:ext cx="761143" cy="758657"/>
          </a:xfrm>
          <a:prstGeom prst="cloud">
            <a:avLst/>
          </a:prstGeom>
          <a:solidFill>
            <a:srgbClr val="81C9DF"/>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350" kern="0" dirty="0">
              <a:solidFill>
                <a:srgbClr val="FFFFFF"/>
              </a:solidFill>
              <a:latin typeface="等线" panose="02010600030101010101" charset="-122"/>
              <a:ea typeface="幼圆" panose="02010509060101010101" charset="-122"/>
            </a:endParaRPr>
          </a:p>
        </p:txBody>
      </p:sp>
      <p:sp>
        <p:nvSpPr>
          <p:cNvPr id="34" name="椭圆 22"/>
          <p:cNvSpPr>
            <a:spLocks noChangeAspect="1"/>
          </p:cNvSpPr>
          <p:nvPr>
            <p:custDataLst>
              <p:tags r:id="rId4"/>
            </p:custDataLst>
          </p:nvPr>
        </p:nvSpPr>
        <p:spPr>
          <a:xfrm>
            <a:off x="11541623" y="4962097"/>
            <a:ext cx="758657" cy="758655"/>
          </a:xfrm>
          <a:prstGeom prst="cloud">
            <a:avLst/>
          </a:prstGeom>
          <a:solidFill>
            <a:srgbClr val="9CCF96"/>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100" kern="0" dirty="0">
              <a:solidFill>
                <a:prstClr val="white"/>
              </a:solidFill>
              <a:latin typeface="等线" panose="02010600030101010101" charset="-122"/>
              <a:ea typeface="幼圆" panose="02010509060101010101" charset="-122"/>
            </a:endParaRPr>
          </a:p>
        </p:txBody>
      </p:sp>
      <p:sp>
        <p:nvSpPr>
          <p:cNvPr id="35" name="椭圆 23"/>
          <p:cNvSpPr>
            <a:spLocks noChangeAspect="1"/>
          </p:cNvSpPr>
          <p:nvPr>
            <p:custDataLst>
              <p:tags r:id="rId5"/>
            </p:custDataLst>
          </p:nvPr>
        </p:nvSpPr>
        <p:spPr>
          <a:xfrm>
            <a:off x="11892320" y="7449847"/>
            <a:ext cx="758655" cy="758655"/>
          </a:xfrm>
          <a:prstGeom prst="cloud">
            <a:avLst/>
          </a:prstGeom>
          <a:solidFill>
            <a:srgbClr val="BD9A67"/>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36" name="椭圆 24"/>
          <p:cNvSpPr>
            <a:spLocks noChangeAspect="1"/>
          </p:cNvSpPr>
          <p:nvPr>
            <p:custDataLst>
              <p:tags r:id="rId6"/>
            </p:custDataLst>
          </p:nvPr>
        </p:nvSpPr>
        <p:spPr>
          <a:xfrm>
            <a:off x="14065682" y="6090132"/>
            <a:ext cx="396738" cy="396739"/>
          </a:xfrm>
          <a:prstGeom prst="cloud">
            <a:avLst/>
          </a:prstGeom>
          <a:solidFill>
            <a:srgbClr val="BD9A67"/>
          </a:solidFill>
          <a:ln w="6350" cap="flat" cmpd="sng" algn="ctr">
            <a:noFill/>
            <a:prstDash val="solid"/>
            <a:miter lim="800000"/>
          </a:ln>
          <a:effectLst/>
        </p:spPr>
        <p:txBody>
          <a:bodyPr anchor="ctr">
            <a:normAutofit fontScale="95000"/>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38" name="椭圆 26"/>
          <p:cNvSpPr>
            <a:spLocks noChangeAspect="1"/>
          </p:cNvSpPr>
          <p:nvPr>
            <p:custDataLst>
              <p:tags r:id="rId7"/>
            </p:custDataLst>
          </p:nvPr>
        </p:nvSpPr>
        <p:spPr>
          <a:xfrm>
            <a:off x="13034035" y="4237022"/>
            <a:ext cx="758655" cy="758657"/>
          </a:xfrm>
          <a:prstGeom prst="cloud">
            <a:avLst/>
          </a:prstGeom>
          <a:solidFill>
            <a:srgbClr val="D08B76"/>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52" name="椭圆 23"/>
          <p:cNvSpPr>
            <a:spLocks noChangeAspect="1"/>
          </p:cNvSpPr>
          <p:nvPr>
            <p:custDataLst>
              <p:tags r:id="rId8"/>
            </p:custDataLst>
          </p:nvPr>
        </p:nvSpPr>
        <p:spPr>
          <a:xfrm>
            <a:off x="10186019" y="7588789"/>
            <a:ext cx="758655" cy="758655"/>
          </a:xfrm>
          <a:prstGeom prst="cloud">
            <a:avLst/>
          </a:prstGeom>
          <a:solidFill>
            <a:srgbClr val="EE6EA2"/>
          </a:solidFill>
          <a:ln w="6350" cap="flat" cmpd="sng" algn="ctr">
            <a:noFill/>
            <a:prstDash val="solid"/>
            <a:miter lim="800000"/>
          </a:ln>
          <a:effectLst/>
        </p:spPr>
        <p:txBody>
          <a:bodyPr anchor="ctr">
            <a:normAutofit/>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53" name="椭圆 24"/>
          <p:cNvSpPr>
            <a:spLocks noChangeAspect="1"/>
          </p:cNvSpPr>
          <p:nvPr>
            <p:custDataLst>
              <p:tags r:id="rId9"/>
            </p:custDataLst>
          </p:nvPr>
        </p:nvSpPr>
        <p:spPr>
          <a:xfrm>
            <a:off x="12614314" y="5542282"/>
            <a:ext cx="396738" cy="396739"/>
          </a:xfrm>
          <a:prstGeom prst="cloud">
            <a:avLst/>
          </a:prstGeom>
          <a:solidFill>
            <a:srgbClr val="EE6EA2"/>
          </a:solidFill>
          <a:ln w="6350" cap="flat" cmpd="sng" algn="ctr">
            <a:noFill/>
            <a:prstDash val="solid"/>
            <a:miter lim="800000"/>
          </a:ln>
          <a:effectLst/>
        </p:spPr>
        <p:txBody>
          <a:bodyPr anchor="ctr">
            <a:normAutofit fontScale="95000"/>
          </a:bodyPr>
          <a:lstStyle/>
          <a:p>
            <a:pPr algn="ctr" defTabSz="685800" eaLnBrk="1" hangingPunct="1">
              <a:spcBef>
                <a:spcPts val="0"/>
              </a:spcBef>
              <a:spcAft>
                <a:spcPts val="0"/>
              </a:spcAft>
              <a:defRPr/>
            </a:pPr>
            <a:endParaRPr lang="zh-CN" altLang="en-US" sz="1100" kern="0" dirty="0">
              <a:solidFill>
                <a:srgbClr val="FFFFFF"/>
              </a:solidFill>
              <a:latin typeface="等线" panose="02010600030101010101" charset="-122"/>
              <a:ea typeface="幼圆" panose="02010509060101010101" charset="-122"/>
            </a:endParaRPr>
          </a:p>
        </p:txBody>
      </p:sp>
      <p:sp>
        <p:nvSpPr>
          <p:cNvPr id="2" name="文本框 1"/>
          <p:cNvSpPr txBox="1"/>
          <p:nvPr>
            <p:custDataLst>
              <p:tags r:id="rId10"/>
            </p:custDataLst>
          </p:nvPr>
        </p:nvSpPr>
        <p:spPr>
          <a:xfrm>
            <a:off x="5567045" y="8658225"/>
            <a:ext cx="6117590" cy="1381760"/>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zh-CN" altLang="en-US" sz="4800" b="1" dirty="0">
                <a:solidFill>
                  <a:srgbClr val="4D4D4D"/>
                </a:solidFill>
                <a:latin typeface="宋体" panose="02010600030101010101" pitchFamily="2" charset="-122"/>
                <a:ea typeface="宋体" panose="02010600030101010101" pitchFamily="2" charset="-122"/>
                <a:sym typeface="+mn-ea"/>
              </a:rPr>
              <a:t>元素字节大小</a:t>
            </a:r>
            <a:r>
              <a:rPr lang="en-US" altLang="zh-CN" sz="4800" b="1" dirty="0">
                <a:solidFill>
                  <a:srgbClr val="4D4D4D"/>
                </a:solidFill>
                <a:latin typeface="宋体" panose="02010600030101010101" pitchFamily="2" charset="-122"/>
                <a:ea typeface="宋体" panose="02010600030101010101" pitchFamily="2" charset="-122"/>
              </a:rPr>
              <a:t>itemsize</a:t>
            </a:r>
          </a:p>
        </p:txBody>
      </p:sp>
      <p:sp>
        <p:nvSpPr>
          <p:cNvPr id="3" name="文本框 2"/>
          <p:cNvSpPr txBox="1"/>
          <p:nvPr>
            <p:custDataLst>
              <p:tags r:id="rId11"/>
            </p:custDataLst>
          </p:nvPr>
        </p:nvSpPr>
        <p:spPr>
          <a:xfrm>
            <a:off x="6431280" y="5850255"/>
            <a:ext cx="5013325" cy="1381760"/>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zh-CN" altLang="en-US" sz="4800" b="1" dirty="0">
                <a:solidFill>
                  <a:srgbClr val="4D4D4D"/>
                </a:solidFill>
                <a:latin typeface="宋体" panose="02010600030101010101" pitchFamily="2" charset="-122"/>
                <a:ea typeface="宋体" panose="02010600030101010101" pitchFamily="2" charset="-122"/>
              </a:rPr>
              <a:t>元素类型</a:t>
            </a:r>
            <a:r>
              <a:rPr lang="en-US" altLang="zh-CN" sz="4800" b="1" dirty="0">
                <a:solidFill>
                  <a:srgbClr val="4D4D4D"/>
                </a:solidFill>
                <a:latin typeface="宋体" panose="02010600030101010101" pitchFamily="2" charset="-122"/>
                <a:ea typeface="宋体" panose="02010600030101010101" pitchFamily="2" charset="-122"/>
              </a:rPr>
              <a:t>dtype</a:t>
            </a:r>
          </a:p>
        </p:txBody>
      </p:sp>
      <p:sp>
        <p:nvSpPr>
          <p:cNvPr id="4" name="文本框 3"/>
          <p:cNvSpPr txBox="1"/>
          <p:nvPr>
            <p:custDataLst>
              <p:tags r:id="rId12"/>
            </p:custDataLst>
          </p:nvPr>
        </p:nvSpPr>
        <p:spPr>
          <a:xfrm>
            <a:off x="7799601" y="3401400"/>
            <a:ext cx="4148786" cy="1381827"/>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zh-CN" altLang="en-US" sz="4800" b="1" dirty="0">
                <a:solidFill>
                  <a:srgbClr val="4D4D4D"/>
                </a:solidFill>
                <a:latin typeface="宋体" panose="02010600030101010101" pitchFamily="2" charset="-122"/>
                <a:ea typeface="宋体" panose="02010600030101010101" pitchFamily="2" charset="-122"/>
              </a:rPr>
              <a:t>元素个数</a:t>
            </a:r>
            <a:r>
              <a:rPr lang="en-US" altLang="zh-CN" sz="4800" b="1" dirty="0">
                <a:solidFill>
                  <a:srgbClr val="4D4D4D"/>
                </a:solidFill>
                <a:latin typeface="宋体" panose="02010600030101010101" pitchFamily="2" charset="-122"/>
                <a:ea typeface="宋体" panose="02010600030101010101" pitchFamily="2" charset="-122"/>
              </a:rPr>
              <a:t>size</a:t>
            </a:r>
          </a:p>
        </p:txBody>
      </p:sp>
      <p:sp>
        <p:nvSpPr>
          <p:cNvPr id="5" name="文本框 4"/>
          <p:cNvSpPr txBox="1"/>
          <p:nvPr>
            <p:custDataLst>
              <p:tags r:id="rId13"/>
            </p:custDataLst>
          </p:nvPr>
        </p:nvSpPr>
        <p:spPr>
          <a:xfrm>
            <a:off x="13209492" y="2664054"/>
            <a:ext cx="4148786" cy="1381827"/>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en-US" altLang="zh-CN" sz="4800" b="1" dirty="0">
                <a:solidFill>
                  <a:srgbClr val="4D4D4D"/>
                </a:solidFill>
                <a:latin typeface="宋体" panose="02010600030101010101" pitchFamily="2" charset="-122"/>
                <a:ea typeface="宋体" panose="02010600030101010101" pitchFamily="2" charset="-122"/>
              </a:rPr>
              <a:t>ndim</a:t>
            </a:r>
            <a:r>
              <a:rPr lang="zh-CN" altLang="en-US" sz="4800" b="1" dirty="0">
                <a:solidFill>
                  <a:srgbClr val="4D4D4D"/>
                </a:solidFill>
                <a:latin typeface="宋体" panose="02010600030101010101" pitchFamily="2" charset="-122"/>
                <a:ea typeface="宋体" panose="02010600030101010101" pitchFamily="2" charset="-122"/>
              </a:rPr>
              <a:t>秩</a:t>
            </a:r>
          </a:p>
        </p:txBody>
      </p:sp>
      <p:sp>
        <p:nvSpPr>
          <p:cNvPr id="6" name="文本框 5"/>
          <p:cNvSpPr txBox="1"/>
          <p:nvPr>
            <p:custDataLst>
              <p:tags r:id="rId14"/>
            </p:custDataLst>
          </p:nvPr>
        </p:nvSpPr>
        <p:spPr>
          <a:xfrm>
            <a:off x="15727927" y="4851369"/>
            <a:ext cx="4148786" cy="1381827"/>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en-US" altLang="zh-CN" sz="4800" b="1" dirty="0">
                <a:solidFill>
                  <a:srgbClr val="4D4D4D"/>
                </a:solidFill>
                <a:latin typeface="宋体" panose="02010600030101010101" pitchFamily="2" charset="-122"/>
                <a:ea typeface="宋体" panose="02010600030101010101" pitchFamily="2" charset="-122"/>
              </a:rPr>
              <a:t>shape</a:t>
            </a:r>
            <a:r>
              <a:rPr lang="zh-CN" altLang="en-US" sz="4800" b="1" dirty="0">
                <a:solidFill>
                  <a:srgbClr val="4D4D4D"/>
                </a:solidFill>
                <a:latin typeface="宋体" panose="02010600030101010101" pitchFamily="2" charset="-122"/>
                <a:ea typeface="宋体" panose="02010600030101010101" pitchFamily="2" charset="-122"/>
              </a:rPr>
              <a:t>维度</a:t>
            </a:r>
          </a:p>
        </p:txBody>
      </p:sp>
      <p:sp>
        <p:nvSpPr>
          <p:cNvPr id="7" name="文本框 6"/>
          <p:cNvSpPr txBox="1"/>
          <p:nvPr>
            <p:custDataLst>
              <p:tags r:id="rId15"/>
            </p:custDataLst>
          </p:nvPr>
        </p:nvSpPr>
        <p:spPr>
          <a:xfrm>
            <a:off x="15283815" y="7997190"/>
            <a:ext cx="4784725" cy="1381760"/>
          </a:xfrm>
          <a:prstGeom prst="rect">
            <a:avLst/>
          </a:prstGeom>
          <a:noFill/>
          <a:ln w="12700" cap="flat" cmpd="sng" algn="ctr">
            <a:noFill/>
            <a:prstDash val="solid"/>
            <a:miter lim="800000"/>
          </a:ln>
          <a:effectLst/>
        </p:spPr>
        <p:txBody>
          <a:bodyPr rtlCol="0" anchor="ctr">
            <a:noAutofit/>
          </a:bodyPr>
          <a:lstStyle>
            <a:defPPr>
              <a:defRPr lang="zh-CN"/>
            </a:defPPr>
            <a:lvl1pPr algn="ctr">
              <a:lnSpc>
                <a:spcPct val="150000"/>
              </a:lnSpc>
              <a:defRPr sz="1800">
                <a:latin typeface="幼圆" panose="02010509060101010101" charset="-122"/>
              </a:defRPr>
            </a:lvl1pPr>
            <a:lvl2pPr>
              <a:defRPr>
                <a:solidFill>
                  <a:srgbClr val="FFFFFF"/>
                </a:solidFill>
                <a:latin typeface="等线" panose="02010600030101010101" charset="-122"/>
                <a:ea typeface="幼圆" panose="02010509060101010101" charset="-122"/>
              </a:defRPr>
            </a:lvl2pPr>
            <a:lvl3pPr>
              <a:defRPr>
                <a:solidFill>
                  <a:srgbClr val="FFFFFF"/>
                </a:solidFill>
                <a:latin typeface="等线" panose="02010600030101010101" charset="-122"/>
                <a:ea typeface="幼圆" panose="02010509060101010101" charset="-122"/>
              </a:defRPr>
            </a:lvl3pPr>
            <a:lvl4pPr>
              <a:defRPr>
                <a:solidFill>
                  <a:srgbClr val="FFFFFF"/>
                </a:solidFill>
                <a:latin typeface="等线" panose="02010600030101010101" charset="-122"/>
                <a:ea typeface="幼圆" panose="02010509060101010101" charset="-122"/>
              </a:defRPr>
            </a:lvl4pPr>
            <a:lvl5pPr>
              <a:defRPr>
                <a:solidFill>
                  <a:srgbClr val="FFFFFF"/>
                </a:solidFill>
                <a:latin typeface="等线" panose="02010600030101010101" charset="-122"/>
                <a:ea typeface="幼圆" panose="02010509060101010101" charset="-122"/>
              </a:defRPr>
            </a:lvl5pPr>
            <a:lvl6pPr>
              <a:defRPr>
                <a:solidFill>
                  <a:srgbClr val="FFFFFF"/>
                </a:solidFill>
                <a:latin typeface="等线" panose="02010600030101010101" charset="-122"/>
                <a:ea typeface="幼圆" panose="02010509060101010101" charset="-122"/>
              </a:defRPr>
            </a:lvl6pPr>
            <a:lvl7pPr>
              <a:defRPr>
                <a:solidFill>
                  <a:srgbClr val="FFFFFF"/>
                </a:solidFill>
                <a:latin typeface="等线" panose="02010600030101010101" charset="-122"/>
                <a:ea typeface="幼圆" panose="02010509060101010101" charset="-122"/>
              </a:defRPr>
            </a:lvl7pPr>
            <a:lvl8pPr>
              <a:defRPr>
                <a:solidFill>
                  <a:srgbClr val="FFFFFF"/>
                </a:solidFill>
                <a:latin typeface="等线" panose="02010600030101010101" charset="-122"/>
                <a:ea typeface="幼圆" panose="02010509060101010101" charset="-122"/>
              </a:defRPr>
            </a:lvl8pPr>
            <a:lvl9pPr>
              <a:defRPr>
                <a:solidFill>
                  <a:srgbClr val="FFFFFF"/>
                </a:solidFill>
                <a:latin typeface="等线" panose="02010600030101010101" charset="-122"/>
                <a:ea typeface="幼圆" panose="02010509060101010101" charset="-122"/>
              </a:defRPr>
            </a:lvl9pPr>
          </a:lstStyle>
          <a:p>
            <a:r>
              <a:rPr lang="en-US" altLang="zh-CN" sz="4800" b="1">
                <a:solidFill>
                  <a:srgbClr val="4D4D4D"/>
                </a:solidFill>
                <a:latin typeface="宋体" panose="02010600030101010101" pitchFamily="2" charset="-122"/>
                <a:ea typeface="宋体" panose="02010600030101010101" pitchFamily="2" charset="-122"/>
              </a:rPr>
              <a:t>data</a:t>
            </a:r>
            <a:r>
              <a:rPr lang="zh-CN" altLang="en-US" sz="4800" b="1">
                <a:solidFill>
                  <a:srgbClr val="4D4D4D"/>
                </a:solidFill>
                <a:latin typeface="宋体" panose="02010600030101010101" pitchFamily="2" charset="-122"/>
                <a:ea typeface="宋体" panose="02010600030101010101" pitchFamily="2" charset="-122"/>
              </a:rPr>
              <a:t>元素缓冲区</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类型及形状</a:t>
              </a:r>
              <a:endParaRPr lang="zh-CN" sz="5400" spc="300" dirty="0">
                <a:latin typeface="宋体" panose="02010600030101010101" pitchFamily="2" charset="-122"/>
                <a:ea typeface="宋体" panose="02010600030101010101" pitchFamily="2" charset="-122"/>
                <a:cs typeface="+mn-ea"/>
                <a:sym typeface="+mn-lt"/>
              </a:endParaRPr>
            </a:p>
          </p:txBody>
        </p:sp>
      </p:grpSp>
      <p:sp>
        <p:nvSpPr>
          <p:cNvPr id="3" name="Freeform 12"/>
          <p:cNvSpPr/>
          <p:nvPr>
            <p:custDataLst>
              <p:tags r:id="rId2"/>
            </p:custDataLst>
          </p:nvPr>
        </p:nvSpPr>
        <p:spPr bwMode="auto">
          <a:xfrm>
            <a:off x="9253425" y="4610148"/>
            <a:ext cx="3233445" cy="3727353"/>
          </a:xfrm>
          <a:custGeom>
            <a:avLst/>
            <a:gdLst>
              <a:gd name="T0" fmla="*/ 319 w 637"/>
              <a:gd name="T1" fmla="*/ 0 h 734"/>
              <a:gd name="T2" fmla="*/ 0 w 637"/>
              <a:gd name="T3" fmla="*/ 182 h 734"/>
              <a:gd name="T4" fmla="*/ 0 w 637"/>
              <a:gd name="T5" fmla="*/ 551 h 734"/>
              <a:gd name="T6" fmla="*/ 319 w 637"/>
              <a:gd name="T7" fmla="*/ 734 h 734"/>
              <a:gd name="T8" fmla="*/ 637 w 637"/>
              <a:gd name="T9" fmla="*/ 551 h 734"/>
              <a:gd name="T10" fmla="*/ 637 w 637"/>
              <a:gd name="T11" fmla="*/ 182 h 734"/>
              <a:gd name="T12" fmla="*/ 319 w 637"/>
              <a:gd name="T13" fmla="*/ 0 h 734"/>
            </a:gdLst>
            <a:ahLst/>
            <a:cxnLst>
              <a:cxn ang="0">
                <a:pos x="T0" y="T1"/>
              </a:cxn>
              <a:cxn ang="0">
                <a:pos x="T2" y="T3"/>
              </a:cxn>
              <a:cxn ang="0">
                <a:pos x="T4" y="T5"/>
              </a:cxn>
              <a:cxn ang="0">
                <a:pos x="T6" y="T7"/>
              </a:cxn>
              <a:cxn ang="0">
                <a:pos x="T8" y="T9"/>
              </a:cxn>
              <a:cxn ang="0">
                <a:pos x="T10" y="T11"/>
              </a:cxn>
              <a:cxn ang="0">
                <a:pos x="T12" y="T13"/>
              </a:cxn>
            </a:cxnLst>
            <a:rect l="0" t="0" r="r" b="b"/>
            <a:pathLst>
              <a:path w="637" h="734">
                <a:moveTo>
                  <a:pt x="319" y="0"/>
                </a:moveTo>
                <a:lnTo>
                  <a:pt x="0" y="182"/>
                </a:lnTo>
                <a:lnTo>
                  <a:pt x="0" y="551"/>
                </a:lnTo>
                <a:lnTo>
                  <a:pt x="319" y="734"/>
                </a:lnTo>
                <a:lnTo>
                  <a:pt x="637" y="551"/>
                </a:lnTo>
                <a:lnTo>
                  <a:pt x="637" y="182"/>
                </a:lnTo>
                <a:lnTo>
                  <a:pt x="319" y="0"/>
                </a:lnTo>
                <a:close/>
              </a:path>
            </a:pathLst>
          </a:custGeom>
          <a:solidFill>
            <a:schemeClr val="accent1"/>
          </a:solidFill>
          <a:ln w="6350">
            <a:noFill/>
          </a:ln>
        </p:spPr>
        <p:txBody>
          <a:bodyPr lIns="243824" tIns="121912" rIns="243824" bIns="121912"/>
          <a:lstStyle/>
          <a:p>
            <a:pPr>
              <a:lnSpc>
                <a:spcPct val="120000"/>
              </a:lnSpc>
            </a:pPr>
            <a:endParaRPr lang="zh-CN" altLang="en-US" sz="3380">
              <a:latin typeface="Arial" panose="020B0604020202020204" pitchFamily="34" charset="0"/>
              <a:ea typeface="微软雅黑" panose="020B0503020204020204" pitchFamily="34" charset="-122"/>
              <a:sym typeface="Arial" panose="020B0604020202020204" pitchFamily="34" charset="0"/>
            </a:endParaRPr>
          </a:p>
        </p:txBody>
      </p:sp>
      <p:sp>
        <p:nvSpPr>
          <p:cNvPr id="4" name="Freeform 13"/>
          <p:cNvSpPr/>
          <p:nvPr>
            <p:custDataLst>
              <p:tags r:id="rId3"/>
            </p:custDataLst>
          </p:nvPr>
        </p:nvSpPr>
        <p:spPr bwMode="auto">
          <a:xfrm>
            <a:off x="12470474" y="4610148"/>
            <a:ext cx="3238520" cy="3727353"/>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chemeClr val="accent2"/>
          </a:solidFill>
          <a:ln w="6350">
            <a:noFill/>
          </a:ln>
        </p:spPr>
        <p:txBody>
          <a:bodyPr lIns="243824" tIns="121912" rIns="243824" bIns="121912"/>
          <a:lstStyle/>
          <a:p>
            <a:pPr>
              <a:lnSpc>
                <a:spcPct val="120000"/>
              </a:lnSpc>
            </a:pPr>
            <a:endParaRPr lang="zh-CN" altLang="en-US" sz="3380">
              <a:latin typeface="Arial" panose="020B0604020202020204" pitchFamily="34" charset="0"/>
              <a:ea typeface="微软雅黑" panose="020B0503020204020204" pitchFamily="34" charset="-122"/>
              <a:sym typeface="Arial" panose="020B0604020202020204" pitchFamily="34" charset="0"/>
            </a:endParaRPr>
          </a:p>
        </p:txBody>
      </p:sp>
      <p:sp>
        <p:nvSpPr>
          <p:cNvPr id="19483" name="Freeform 27"/>
          <p:cNvSpPr>
            <a:spLocks noEditPoints="1"/>
          </p:cNvSpPr>
          <p:nvPr>
            <p:custDataLst>
              <p:tags r:id="rId4"/>
            </p:custDataLst>
          </p:nvPr>
        </p:nvSpPr>
        <p:spPr bwMode="auto">
          <a:xfrm>
            <a:off x="10436152" y="5910152"/>
            <a:ext cx="883232" cy="1127346"/>
          </a:xfrm>
          <a:custGeom>
            <a:avLst/>
            <a:gdLst>
              <a:gd name="T0" fmla="*/ 59 w 83"/>
              <a:gd name="T1" fmla="*/ 70 h 106"/>
              <a:gd name="T2" fmla="*/ 59 w 83"/>
              <a:gd name="T3" fmla="*/ 70 h 106"/>
              <a:gd name="T4" fmla="*/ 75 w 83"/>
              <a:gd name="T5" fmla="*/ 42 h 106"/>
              <a:gd name="T6" fmla="*/ 41 w 83"/>
              <a:gd name="T7" fmla="*/ 8 h 106"/>
              <a:gd name="T8" fmla="*/ 8 w 83"/>
              <a:gd name="T9" fmla="*/ 42 h 106"/>
              <a:gd name="T10" fmla="*/ 24 w 83"/>
              <a:gd name="T11" fmla="*/ 70 h 106"/>
              <a:gd name="T12" fmla="*/ 24 w 83"/>
              <a:gd name="T13" fmla="*/ 70 h 106"/>
              <a:gd name="T14" fmla="*/ 41 w 83"/>
              <a:gd name="T15" fmla="*/ 75 h 106"/>
              <a:gd name="T16" fmla="*/ 43 w 83"/>
              <a:gd name="T17" fmla="*/ 46 h 106"/>
              <a:gd name="T18" fmla="*/ 40 w 83"/>
              <a:gd name="T19" fmla="*/ 46 h 106"/>
              <a:gd name="T20" fmla="*/ 30 w 83"/>
              <a:gd name="T21" fmla="*/ 42 h 106"/>
              <a:gd name="T22" fmla="*/ 20 w 83"/>
              <a:gd name="T23" fmla="*/ 46 h 106"/>
              <a:gd name="T24" fmla="*/ 17 w 83"/>
              <a:gd name="T25" fmla="*/ 42 h 106"/>
              <a:gd name="T26" fmla="*/ 30 w 83"/>
              <a:gd name="T27" fmla="*/ 37 h 106"/>
              <a:gd name="T28" fmla="*/ 41 w 83"/>
              <a:gd name="T29" fmla="*/ 41 h 106"/>
              <a:gd name="T30" fmla="*/ 52 w 83"/>
              <a:gd name="T31" fmla="*/ 37 h 106"/>
              <a:gd name="T32" fmla="*/ 65 w 83"/>
              <a:gd name="T33" fmla="*/ 42 h 106"/>
              <a:gd name="T34" fmla="*/ 62 w 83"/>
              <a:gd name="T35" fmla="*/ 46 h 106"/>
              <a:gd name="T36" fmla="*/ 52 w 83"/>
              <a:gd name="T37" fmla="*/ 42 h 106"/>
              <a:gd name="T38" fmla="*/ 43 w 83"/>
              <a:gd name="T39" fmla="*/ 46 h 106"/>
              <a:gd name="T40" fmla="*/ 65 w 83"/>
              <a:gd name="T41" fmla="*/ 76 h 106"/>
              <a:gd name="T42" fmla="*/ 61 w 83"/>
              <a:gd name="T43" fmla="*/ 97 h 106"/>
              <a:gd name="T44" fmla="*/ 53 w 83"/>
              <a:gd name="T45" fmla="*/ 97 h 106"/>
              <a:gd name="T46" fmla="*/ 41 w 83"/>
              <a:gd name="T47" fmla="*/ 106 h 106"/>
              <a:gd name="T48" fmla="*/ 29 w 83"/>
              <a:gd name="T49" fmla="*/ 97 h 106"/>
              <a:gd name="T50" fmla="*/ 18 w 83"/>
              <a:gd name="T51" fmla="*/ 93 h 106"/>
              <a:gd name="T52" fmla="*/ 18 w 83"/>
              <a:gd name="T53" fmla="*/ 76 h 106"/>
              <a:gd name="T54" fmla="*/ 0 w 83"/>
              <a:gd name="T55" fmla="*/ 42 h 106"/>
              <a:gd name="T56" fmla="*/ 41 w 83"/>
              <a:gd name="T57" fmla="*/ 0 h 106"/>
              <a:gd name="T58" fmla="*/ 83 w 83"/>
              <a:gd name="T59" fmla="*/ 42 h 106"/>
              <a:gd name="T60" fmla="*/ 65 w 83"/>
              <a:gd name="T61" fmla="*/ 76 h 106"/>
              <a:gd name="T62" fmla="*/ 26 w 83"/>
              <a:gd name="T63" fmla="*/ 80 h 106"/>
              <a:gd name="T64" fmla="*/ 32 w 83"/>
              <a:gd name="T65" fmla="*/ 89 h 106"/>
              <a:gd name="T66" fmla="*/ 37 w 83"/>
              <a:gd name="T67" fmla="*/ 93 h 106"/>
              <a:gd name="T68" fmla="*/ 38 w 83"/>
              <a:gd name="T69" fmla="*/ 96 h 106"/>
              <a:gd name="T70" fmla="*/ 41 w 83"/>
              <a:gd name="T71" fmla="*/ 98 h 106"/>
              <a:gd name="T72" fmla="*/ 45 w 83"/>
              <a:gd name="T73" fmla="*/ 96 h 106"/>
              <a:gd name="T74" fmla="*/ 46 w 83"/>
              <a:gd name="T75" fmla="*/ 93 h 106"/>
              <a:gd name="T76" fmla="*/ 57 w 83"/>
              <a:gd name="T77" fmla="*/ 89 h 106"/>
              <a:gd name="T78" fmla="*/ 41 w 83"/>
              <a:gd name="T79" fmla="*/ 8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3" h="106">
                <a:moveTo>
                  <a:pt x="59" y="70"/>
                </a:moveTo>
                <a:cubicBezTo>
                  <a:pt x="59" y="70"/>
                  <a:pt x="59" y="70"/>
                  <a:pt x="59" y="70"/>
                </a:cubicBezTo>
                <a:cubicBezTo>
                  <a:pt x="59" y="70"/>
                  <a:pt x="59" y="70"/>
                  <a:pt x="59" y="70"/>
                </a:cubicBezTo>
                <a:cubicBezTo>
                  <a:pt x="59" y="70"/>
                  <a:pt x="59" y="70"/>
                  <a:pt x="59" y="70"/>
                </a:cubicBezTo>
                <a:cubicBezTo>
                  <a:pt x="61" y="69"/>
                  <a:pt x="63" y="67"/>
                  <a:pt x="65" y="66"/>
                </a:cubicBezTo>
                <a:cubicBezTo>
                  <a:pt x="71" y="59"/>
                  <a:pt x="75" y="51"/>
                  <a:pt x="75" y="42"/>
                </a:cubicBezTo>
                <a:cubicBezTo>
                  <a:pt x="75" y="33"/>
                  <a:pt x="71" y="24"/>
                  <a:pt x="65" y="18"/>
                </a:cubicBezTo>
                <a:cubicBezTo>
                  <a:pt x="59" y="12"/>
                  <a:pt x="50" y="8"/>
                  <a:pt x="41" y="8"/>
                </a:cubicBezTo>
                <a:cubicBezTo>
                  <a:pt x="32" y="8"/>
                  <a:pt x="24" y="12"/>
                  <a:pt x="18" y="18"/>
                </a:cubicBezTo>
                <a:cubicBezTo>
                  <a:pt x="12" y="24"/>
                  <a:pt x="8" y="33"/>
                  <a:pt x="8" y="42"/>
                </a:cubicBezTo>
                <a:cubicBezTo>
                  <a:pt x="8" y="51"/>
                  <a:pt x="12" y="59"/>
                  <a:pt x="18" y="66"/>
                </a:cubicBezTo>
                <a:cubicBezTo>
                  <a:pt x="19" y="67"/>
                  <a:pt x="22" y="69"/>
                  <a:pt x="24" y="70"/>
                </a:cubicBezTo>
                <a:cubicBezTo>
                  <a:pt x="24" y="70"/>
                  <a:pt x="24" y="70"/>
                  <a:pt x="24" y="70"/>
                </a:cubicBezTo>
                <a:cubicBezTo>
                  <a:pt x="24" y="70"/>
                  <a:pt x="24" y="70"/>
                  <a:pt x="24" y="70"/>
                </a:cubicBezTo>
                <a:cubicBezTo>
                  <a:pt x="24" y="70"/>
                  <a:pt x="24" y="70"/>
                  <a:pt x="24" y="70"/>
                </a:cubicBezTo>
                <a:cubicBezTo>
                  <a:pt x="29" y="73"/>
                  <a:pt x="35" y="75"/>
                  <a:pt x="41" y="75"/>
                </a:cubicBezTo>
                <a:cubicBezTo>
                  <a:pt x="48" y="75"/>
                  <a:pt x="53" y="73"/>
                  <a:pt x="59" y="70"/>
                </a:cubicBezTo>
                <a:close/>
                <a:moveTo>
                  <a:pt x="43" y="46"/>
                </a:moveTo>
                <a:cubicBezTo>
                  <a:pt x="43" y="46"/>
                  <a:pt x="43" y="46"/>
                  <a:pt x="43" y="46"/>
                </a:cubicBezTo>
                <a:cubicBezTo>
                  <a:pt x="42" y="47"/>
                  <a:pt x="40" y="47"/>
                  <a:pt x="40" y="46"/>
                </a:cubicBezTo>
                <a:cubicBezTo>
                  <a:pt x="38" y="45"/>
                  <a:pt x="37" y="44"/>
                  <a:pt x="35" y="43"/>
                </a:cubicBezTo>
                <a:cubicBezTo>
                  <a:pt x="34" y="42"/>
                  <a:pt x="32" y="42"/>
                  <a:pt x="30" y="42"/>
                </a:cubicBezTo>
                <a:cubicBezTo>
                  <a:pt x="28" y="42"/>
                  <a:pt x="26" y="42"/>
                  <a:pt x="25" y="43"/>
                </a:cubicBezTo>
                <a:cubicBezTo>
                  <a:pt x="23" y="44"/>
                  <a:pt x="22" y="45"/>
                  <a:pt x="20" y="46"/>
                </a:cubicBezTo>
                <a:cubicBezTo>
                  <a:pt x="19" y="47"/>
                  <a:pt x="18" y="47"/>
                  <a:pt x="17" y="46"/>
                </a:cubicBezTo>
                <a:cubicBezTo>
                  <a:pt x="16" y="45"/>
                  <a:pt x="16" y="43"/>
                  <a:pt x="17" y="42"/>
                </a:cubicBezTo>
                <a:cubicBezTo>
                  <a:pt x="19" y="41"/>
                  <a:pt x="21" y="39"/>
                  <a:pt x="23" y="39"/>
                </a:cubicBezTo>
                <a:cubicBezTo>
                  <a:pt x="25" y="38"/>
                  <a:pt x="28" y="37"/>
                  <a:pt x="30" y="37"/>
                </a:cubicBezTo>
                <a:cubicBezTo>
                  <a:pt x="32" y="37"/>
                  <a:pt x="35" y="38"/>
                  <a:pt x="37" y="39"/>
                </a:cubicBezTo>
                <a:cubicBezTo>
                  <a:pt x="39" y="39"/>
                  <a:pt x="40" y="40"/>
                  <a:pt x="41" y="41"/>
                </a:cubicBezTo>
                <a:cubicBezTo>
                  <a:pt x="43" y="40"/>
                  <a:pt x="44" y="39"/>
                  <a:pt x="45" y="39"/>
                </a:cubicBezTo>
                <a:cubicBezTo>
                  <a:pt x="48" y="38"/>
                  <a:pt x="50" y="37"/>
                  <a:pt x="52" y="37"/>
                </a:cubicBezTo>
                <a:cubicBezTo>
                  <a:pt x="55" y="37"/>
                  <a:pt x="57" y="38"/>
                  <a:pt x="59" y="39"/>
                </a:cubicBezTo>
                <a:cubicBezTo>
                  <a:pt x="62" y="39"/>
                  <a:pt x="64" y="41"/>
                  <a:pt x="65" y="42"/>
                </a:cubicBezTo>
                <a:cubicBezTo>
                  <a:pt x="66" y="43"/>
                  <a:pt x="66" y="45"/>
                  <a:pt x="65" y="46"/>
                </a:cubicBezTo>
                <a:cubicBezTo>
                  <a:pt x="65" y="47"/>
                  <a:pt x="63" y="47"/>
                  <a:pt x="62" y="46"/>
                </a:cubicBezTo>
                <a:cubicBezTo>
                  <a:pt x="61" y="45"/>
                  <a:pt x="59" y="44"/>
                  <a:pt x="58" y="43"/>
                </a:cubicBezTo>
                <a:cubicBezTo>
                  <a:pt x="56" y="42"/>
                  <a:pt x="54" y="42"/>
                  <a:pt x="52" y="42"/>
                </a:cubicBezTo>
                <a:cubicBezTo>
                  <a:pt x="51" y="42"/>
                  <a:pt x="49" y="42"/>
                  <a:pt x="47" y="43"/>
                </a:cubicBezTo>
                <a:cubicBezTo>
                  <a:pt x="46" y="44"/>
                  <a:pt x="44" y="45"/>
                  <a:pt x="43" y="46"/>
                </a:cubicBezTo>
                <a:close/>
                <a:moveTo>
                  <a:pt x="65" y="76"/>
                </a:moveTo>
                <a:cubicBezTo>
                  <a:pt x="65" y="76"/>
                  <a:pt x="65" y="76"/>
                  <a:pt x="65" y="76"/>
                </a:cubicBezTo>
                <a:cubicBezTo>
                  <a:pt x="65" y="93"/>
                  <a:pt x="65" y="93"/>
                  <a:pt x="65" y="93"/>
                </a:cubicBezTo>
                <a:cubicBezTo>
                  <a:pt x="65" y="95"/>
                  <a:pt x="63" y="97"/>
                  <a:pt x="61" y="97"/>
                </a:cubicBezTo>
                <a:cubicBezTo>
                  <a:pt x="61" y="97"/>
                  <a:pt x="61" y="97"/>
                  <a:pt x="61" y="97"/>
                </a:cubicBezTo>
                <a:cubicBezTo>
                  <a:pt x="53" y="97"/>
                  <a:pt x="53" y="97"/>
                  <a:pt x="53" y="97"/>
                </a:cubicBezTo>
                <a:cubicBezTo>
                  <a:pt x="53" y="99"/>
                  <a:pt x="52" y="100"/>
                  <a:pt x="50" y="102"/>
                </a:cubicBezTo>
                <a:cubicBezTo>
                  <a:pt x="48" y="104"/>
                  <a:pt x="45" y="106"/>
                  <a:pt x="41" y="106"/>
                </a:cubicBezTo>
                <a:cubicBezTo>
                  <a:pt x="38" y="106"/>
                  <a:pt x="35" y="104"/>
                  <a:pt x="32" y="102"/>
                </a:cubicBezTo>
                <a:cubicBezTo>
                  <a:pt x="31" y="100"/>
                  <a:pt x="30" y="99"/>
                  <a:pt x="29" y="97"/>
                </a:cubicBezTo>
                <a:cubicBezTo>
                  <a:pt x="22" y="97"/>
                  <a:pt x="22" y="97"/>
                  <a:pt x="22" y="97"/>
                </a:cubicBezTo>
                <a:cubicBezTo>
                  <a:pt x="20" y="97"/>
                  <a:pt x="18" y="95"/>
                  <a:pt x="18" y="93"/>
                </a:cubicBezTo>
                <a:cubicBezTo>
                  <a:pt x="18" y="93"/>
                  <a:pt x="18" y="93"/>
                  <a:pt x="18" y="93"/>
                </a:cubicBezTo>
                <a:cubicBezTo>
                  <a:pt x="18" y="76"/>
                  <a:pt x="18" y="76"/>
                  <a:pt x="18" y="76"/>
                </a:cubicBezTo>
                <a:cubicBezTo>
                  <a:pt x="16" y="75"/>
                  <a:pt x="14" y="73"/>
                  <a:pt x="12" y="71"/>
                </a:cubicBezTo>
                <a:cubicBezTo>
                  <a:pt x="4" y="64"/>
                  <a:pt x="0" y="53"/>
                  <a:pt x="0" y="42"/>
                </a:cubicBezTo>
                <a:cubicBezTo>
                  <a:pt x="0" y="30"/>
                  <a:pt x="4" y="20"/>
                  <a:pt x="12" y="13"/>
                </a:cubicBezTo>
                <a:cubicBezTo>
                  <a:pt x="19" y="5"/>
                  <a:pt x="30" y="0"/>
                  <a:pt x="41" y="0"/>
                </a:cubicBezTo>
                <a:cubicBezTo>
                  <a:pt x="53" y="0"/>
                  <a:pt x="63" y="5"/>
                  <a:pt x="71" y="13"/>
                </a:cubicBezTo>
                <a:cubicBezTo>
                  <a:pt x="78" y="20"/>
                  <a:pt x="83" y="30"/>
                  <a:pt x="83" y="42"/>
                </a:cubicBezTo>
                <a:cubicBezTo>
                  <a:pt x="83" y="53"/>
                  <a:pt x="78" y="64"/>
                  <a:pt x="71" y="71"/>
                </a:cubicBezTo>
                <a:cubicBezTo>
                  <a:pt x="69" y="73"/>
                  <a:pt x="67" y="75"/>
                  <a:pt x="65" y="76"/>
                </a:cubicBezTo>
                <a:close/>
                <a:moveTo>
                  <a:pt x="26" y="80"/>
                </a:moveTo>
                <a:cubicBezTo>
                  <a:pt x="26" y="80"/>
                  <a:pt x="26" y="80"/>
                  <a:pt x="26" y="80"/>
                </a:cubicBezTo>
                <a:cubicBezTo>
                  <a:pt x="26" y="89"/>
                  <a:pt x="26" y="89"/>
                  <a:pt x="26" y="89"/>
                </a:cubicBezTo>
                <a:cubicBezTo>
                  <a:pt x="32" y="89"/>
                  <a:pt x="32" y="89"/>
                  <a:pt x="32" y="89"/>
                </a:cubicBezTo>
                <a:cubicBezTo>
                  <a:pt x="32" y="89"/>
                  <a:pt x="32" y="89"/>
                  <a:pt x="32" y="89"/>
                </a:cubicBezTo>
                <a:cubicBezTo>
                  <a:pt x="35" y="89"/>
                  <a:pt x="37" y="90"/>
                  <a:pt x="37" y="93"/>
                </a:cubicBezTo>
                <a:cubicBezTo>
                  <a:pt x="37" y="93"/>
                  <a:pt x="37" y="93"/>
                  <a:pt x="37" y="93"/>
                </a:cubicBezTo>
                <a:cubicBezTo>
                  <a:pt x="37" y="94"/>
                  <a:pt x="37" y="95"/>
                  <a:pt x="38" y="96"/>
                </a:cubicBezTo>
                <a:cubicBezTo>
                  <a:pt x="38" y="96"/>
                  <a:pt x="38" y="96"/>
                  <a:pt x="38" y="96"/>
                </a:cubicBezTo>
                <a:cubicBezTo>
                  <a:pt x="39" y="97"/>
                  <a:pt x="40" y="98"/>
                  <a:pt x="41" y="98"/>
                </a:cubicBezTo>
                <a:cubicBezTo>
                  <a:pt x="43" y="98"/>
                  <a:pt x="44" y="97"/>
                  <a:pt x="45" y="96"/>
                </a:cubicBezTo>
                <a:cubicBezTo>
                  <a:pt x="45" y="96"/>
                  <a:pt x="45" y="96"/>
                  <a:pt x="45" y="96"/>
                </a:cubicBezTo>
                <a:cubicBezTo>
                  <a:pt x="45" y="95"/>
                  <a:pt x="46" y="94"/>
                  <a:pt x="46" y="93"/>
                </a:cubicBezTo>
                <a:cubicBezTo>
                  <a:pt x="46" y="93"/>
                  <a:pt x="46" y="93"/>
                  <a:pt x="46" y="93"/>
                </a:cubicBezTo>
                <a:cubicBezTo>
                  <a:pt x="46" y="90"/>
                  <a:pt x="48" y="89"/>
                  <a:pt x="50" y="89"/>
                </a:cubicBezTo>
                <a:cubicBezTo>
                  <a:pt x="57" y="89"/>
                  <a:pt x="57" y="89"/>
                  <a:pt x="57" y="89"/>
                </a:cubicBezTo>
                <a:cubicBezTo>
                  <a:pt x="57" y="80"/>
                  <a:pt x="57" y="80"/>
                  <a:pt x="57" y="80"/>
                </a:cubicBezTo>
                <a:cubicBezTo>
                  <a:pt x="52" y="82"/>
                  <a:pt x="47" y="83"/>
                  <a:pt x="41" y="83"/>
                </a:cubicBezTo>
                <a:cubicBezTo>
                  <a:pt x="36" y="83"/>
                  <a:pt x="31" y="82"/>
                  <a:pt x="26" y="80"/>
                </a:cubicBezTo>
                <a:close/>
              </a:path>
            </a:pathLst>
          </a:custGeom>
          <a:solidFill>
            <a:schemeClr val="bg1"/>
          </a:solidFill>
          <a:ln w="6350">
            <a:noFill/>
          </a:ln>
        </p:spPr>
        <p:txBody>
          <a:bodyPr vert="horz" wrap="square" lIns="243824" tIns="121912" rIns="243824" bIns="121912" numCol="1" anchor="t" anchorCtr="0" compatLnSpc="1"/>
          <a:lstStyle/>
          <a:p>
            <a:pPr>
              <a:lnSpc>
                <a:spcPct val="120000"/>
              </a:lnSpc>
            </a:pPr>
            <a:endParaRPr lang="zh-CN" altLang="en-US" sz="3380">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custDataLst>
              <p:tags r:id="rId5"/>
            </p:custDataLst>
          </p:nvPr>
        </p:nvSpPr>
        <p:spPr>
          <a:xfrm>
            <a:off x="4370070" y="6634012"/>
            <a:ext cx="3700401" cy="1413160"/>
          </a:xfrm>
          <a:prstGeom prst="rect">
            <a:avLst/>
          </a:prstGeom>
          <a:noFill/>
        </p:spPr>
        <p:txBody>
          <a:bodyPr wrap="square" lIns="180000" tIns="93600" rIns="180000" bIns="93600" rtlCol="0" anchor="ctr">
            <a:normAutofit/>
            <a:scene3d>
              <a:camera prst="orthographicFront"/>
              <a:lightRig rig="threePt" dir="t"/>
            </a:scene3d>
          </a:bodyPr>
          <a:lstStyle>
            <a:defPPr>
              <a:defRPr lang="zh-CN"/>
            </a:defPPr>
            <a:lvl1pPr algn="r">
              <a:lnSpc>
                <a:spcPct val="120000"/>
              </a:lnSpc>
              <a:defRPr sz="1400" spc="150">
                <a:solidFill>
                  <a:schemeClr val="tx1">
                    <a:lumMod val="65000"/>
                    <a:lumOff val="35000"/>
                  </a:schemeClr>
                </a:solidFill>
                <a:latin typeface="Arial" panose="020B0604020202020204" pitchFamily="34" charset="0"/>
                <a:ea typeface="微软雅黑" panose="020B0503020204020204" pitchFamily="34" charset="-122"/>
              </a:defRPr>
            </a:lvl1pPr>
          </a:lstStyle>
          <a:p>
            <a:pPr marL="0" indent="0" algn="r">
              <a:lnSpc>
                <a:spcPct val="120000"/>
              </a:lnSpc>
              <a:spcBef>
                <a:spcPts val="0"/>
              </a:spcBef>
              <a:spcAft>
                <a:spcPts val="0"/>
              </a:spcAft>
              <a:buSzPct val="100000"/>
            </a:pPr>
            <a:r>
              <a:rPr lang="zh-CN" altLang="en-US" sz="48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数据类型</a:t>
            </a:r>
          </a:p>
        </p:txBody>
      </p:sp>
      <p:sp>
        <p:nvSpPr>
          <p:cNvPr id="6" name="文本框 5"/>
          <p:cNvSpPr txBox="1"/>
          <p:nvPr>
            <p:custDataLst>
              <p:tags r:id="rId6"/>
            </p:custDataLst>
          </p:nvPr>
        </p:nvSpPr>
        <p:spPr>
          <a:xfrm>
            <a:off x="6061206" y="4759064"/>
            <a:ext cx="2088390" cy="1830188"/>
          </a:xfrm>
          <a:prstGeom prst="rect">
            <a:avLst/>
          </a:prstGeom>
          <a:noFill/>
        </p:spPr>
        <p:txBody>
          <a:bodyPr wrap="square" rtlCol="0">
            <a:normAutofit lnSpcReduction="10000"/>
          </a:bodyPr>
          <a:lstStyle/>
          <a:p>
            <a:pPr algn="r">
              <a:lnSpc>
                <a:spcPct val="120000"/>
              </a:lnSpc>
            </a:pPr>
            <a:r>
              <a:rPr lang="en-US" altLang="zh-CN" sz="8000" b="1" spc="15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zh-CN" altLang="en-US" sz="8000" b="1" spc="150" dirty="0">
              <a:solidFill>
                <a:schemeClr val="accent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7"/>
            </p:custDataLst>
          </p:nvPr>
        </p:nvSpPr>
        <p:spPr>
          <a:xfrm>
            <a:off x="16618644" y="4746005"/>
            <a:ext cx="2088390" cy="1830188"/>
          </a:xfrm>
          <a:prstGeom prst="rect">
            <a:avLst/>
          </a:prstGeom>
          <a:noFill/>
        </p:spPr>
        <p:txBody>
          <a:bodyPr wrap="square" rtlCol="0">
            <a:normAutofit lnSpcReduction="10000"/>
          </a:bodyPr>
          <a:lstStyle/>
          <a:p>
            <a:pPr algn="r">
              <a:lnSpc>
                <a:spcPct val="120000"/>
              </a:lnSpc>
            </a:pPr>
            <a:r>
              <a:rPr lang="en-US" altLang="zh-CN" sz="8000" b="1" spc="15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zh-CN" altLang="en-US" sz="8000" b="1" spc="150" dirty="0">
              <a:solidFill>
                <a:schemeClr val="accent2"/>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文本框 18"/>
          <p:cNvSpPr txBox="1"/>
          <p:nvPr>
            <p:custDataLst>
              <p:tags r:id="rId8"/>
            </p:custDataLst>
          </p:nvPr>
        </p:nvSpPr>
        <p:spPr>
          <a:xfrm>
            <a:off x="16861027" y="6634744"/>
            <a:ext cx="3864246" cy="1413160"/>
          </a:xfrm>
          <a:prstGeom prst="rect">
            <a:avLst/>
          </a:prstGeom>
          <a:noFill/>
        </p:spPr>
        <p:txBody>
          <a:bodyPr wrap="square" lIns="180000" tIns="93600" rIns="180000" bIns="93600" rtlCol="0" anchor="ctr">
            <a:normAutofit/>
            <a:scene3d>
              <a:camera prst="orthographicFront"/>
              <a:lightRig rig="threePt" dir="t"/>
            </a:scene3d>
          </a:bodyPr>
          <a:lstStyle>
            <a:defPPr>
              <a:defRPr lang="zh-CN"/>
            </a:defPPr>
            <a:lvl1pPr algn="r">
              <a:lnSpc>
                <a:spcPct val="120000"/>
              </a:lnSpc>
              <a:defRPr sz="1400" spc="150">
                <a:solidFill>
                  <a:schemeClr val="tx1">
                    <a:lumMod val="65000"/>
                    <a:lumOff val="35000"/>
                  </a:schemeClr>
                </a:solidFill>
                <a:latin typeface="Arial" panose="020B0604020202020204" pitchFamily="34" charset="0"/>
                <a:ea typeface="微软雅黑" panose="020B0503020204020204" pitchFamily="34" charset="-122"/>
              </a:defRPr>
            </a:lvl1pPr>
          </a:lstStyle>
          <a:p>
            <a:pPr marL="0" indent="0" algn="l">
              <a:lnSpc>
                <a:spcPct val="120000"/>
              </a:lnSpc>
              <a:spcBef>
                <a:spcPts val="0"/>
              </a:spcBef>
              <a:spcAft>
                <a:spcPts val="0"/>
              </a:spcAft>
              <a:buSzPct val="100000"/>
            </a:pPr>
            <a:r>
              <a:rPr lang="zh-CN" altLang="en-US" sz="48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sym typeface="Arial" panose="020B0604020202020204" pitchFamily="34" charset="0"/>
              </a:rPr>
              <a:t>数组运算</a:t>
            </a:r>
            <a:endParaRPr lang="zh-CN" altLang="en-US" sz="480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endParaRPr>
          </a:p>
        </p:txBody>
      </p:sp>
      <p:sp>
        <p:nvSpPr>
          <p:cNvPr id="11" name="Freeform 29"/>
          <p:cNvSpPr>
            <a:spLocks noEditPoints="1"/>
          </p:cNvSpPr>
          <p:nvPr>
            <p:custDataLst>
              <p:tags r:id="rId9"/>
            </p:custDataLst>
          </p:nvPr>
        </p:nvSpPr>
        <p:spPr bwMode="auto">
          <a:xfrm>
            <a:off x="13669599" y="5930461"/>
            <a:ext cx="918766" cy="1086722"/>
          </a:xfrm>
          <a:custGeom>
            <a:avLst/>
            <a:gdLst>
              <a:gd name="T0" fmla="*/ 76 w 86"/>
              <a:gd name="T1" fmla="*/ 1 h 102"/>
              <a:gd name="T2" fmla="*/ 74 w 86"/>
              <a:gd name="T3" fmla="*/ 7 h 102"/>
              <a:gd name="T4" fmla="*/ 86 w 86"/>
              <a:gd name="T5" fmla="*/ 39 h 102"/>
              <a:gd name="T6" fmla="*/ 72 w 86"/>
              <a:gd name="T7" fmla="*/ 72 h 102"/>
              <a:gd name="T8" fmla="*/ 56 w 86"/>
              <a:gd name="T9" fmla="*/ 83 h 102"/>
              <a:gd name="T10" fmla="*/ 42 w 86"/>
              <a:gd name="T11" fmla="*/ 87 h 102"/>
              <a:gd name="T12" fmla="*/ 58 w 86"/>
              <a:gd name="T13" fmla="*/ 94 h 102"/>
              <a:gd name="T14" fmla="*/ 58 w 86"/>
              <a:gd name="T15" fmla="*/ 102 h 102"/>
              <a:gd name="T16" fmla="*/ 38 w 86"/>
              <a:gd name="T17" fmla="*/ 102 h 102"/>
              <a:gd name="T18" fmla="*/ 19 w 86"/>
              <a:gd name="T19" fmla="*/ 102 h 102"/>
              <a:gd name="T20" fmla="*/ 19 w 86"/>
              <a:gd name="T21" fmla="*/ 94 h 102"/>
              <a:gd name="T22" fmla="*/ 34 w 86"/>
              <a:gd name="T23" fmla="*/ 87 h 102"/>
              <a:gd name="T24" fmla="*/ 20 w 86"/>
              <a:gd name="T25" fmla="*/ 82 h 102"/>
              <a:gd name="T26" fmla="*/ 7 w 86"/>
              <a:gd name="T27" fmla="*/ 74 h 102"/>
              <a:gd name="T28" fmla="*/ 1 w 86"/>
              <a:gd name="T29" fmla="*/ 76 h 102"/>
              <a:gd name="T30" fmla="*/ 9 w 86"/>
              <a:gd name="T31" fmla="*/ 64 h 102"/>
              <a:gd name="T32" fmla="*/ 11 w 86"/>
              <a:gd name="T33" fmla="*/ 11 h 102"/>
              <a:gd name="T34" fmla="*/ 38 w 86"/>
              <a:gd name="T35" fmla="*/ 0 h 102"/>
              <a:gd name="T36" fmla="*/ 69 w 86"/>
              <a:gd name="T37" fmla="*/ 5 h 102"/>
              <a:gd name="T38" fmla="*/ 69 w 86"/>
              <a:gd name="T39" fmla="*/ 5 h 102"/>
              <a:gd name="T40" fmla="*/ 73 w 86"/>
              <a:gd name="T41" fmla="*/ 1 h 102"/>
              <a:gd name="T42" fmla="*/ 70 w 86"/>
              <a:gd name="T43" fmla="*/ 10 h 102"/>
              <a:gd name="T44" fmla="*/ 77 w 86"/>
              <a:gd name="T45" fmla="*/ 39 h 102"/>
              <a:gd name="T46" fmla="*/ 65 w 86"/>
              <a:gd name="T47" fmla="*/ 66 h 102"/>
              <a:gd name="T48" fmla="*/ 13 w 86"/>
              <a:gd name="T49" fmla="*/ 67 h 102"/>
              <a:gd name="T50" fmla="*/ 22 w 86"/>
              <a:gd name="T51" fmla="*/ 78 h 102"/>
              <a:gd name="T52" fmla="*/ 55 w 86"/>
              <a:gd name="T53" fmla="*/ 78 h 102"/>
              <a:gd name="T54" fmla="*/ 69 w 86"/>
              <a:gd name="T55" fmla="*/ 69 h 102"/>
              <a:gd name="T56" fmla="*/ 69 w 86"/>
              <a:gd name="T57" fmla="*/ 69 h 102"/>
              <a:gd name="T58" fmla="*/ 81 w 86"/>
              <a:gd name="T59" fmla="*/ 39 h 102"/>
              <a:gd name="T60" fmla="*/ 70 w 86"/>
              <a:gd name="T61" fmla="*/ 10 h 102"/>
              <a:gd name="T62" fmla="*/ 60 w 86"/>
              <a:gd name="T63" fmla="*/ 17 h 102"/>
              <a:gd name="T64" fmla="*/ 17 w 86"/>
              <a:gd name="T65" fmla="*/ 17 h 102"/>
              <a:gd name="T66" fmla="*/ 17 w 86"/>
              <a:gd name="T67" fmla="*/ 60 h 102"/>
              <a:gd name="T68" fmla="*/ 60 w 86"/>
              <a:gd name="T69" fmla="*/ 60 h 102"/>
              <a:gd name="T70" fmla="*/ 69 w 86"/>
              <a:gd name="T71" fmla="*/ 39 h 102"/>
              <a:gd name="T72" fmla="*/ 60 w 86"/>
              <a:gd name="T73"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6" h="102">
                <a:moveTo>
                  <a:pt x="73" y="1"/>
                </a:moveTo>
                <a:cubicBezTo>
                  <a:pt x="74" y="0"/>
                  <a:pt x="75" y="0"/>
                  <a:pt x="76" y="1"/>
                </a:cubicBezTo>
                <a:cubicBezTo>
                  <a:pt x="77" y="2"/>
                  <a:pt x="77" y="3"/>
                  <a:pt x="76" y="4"/>
                </a:cubicBezTo>
                <a:cubicBezTo>
                  <a:pt x="74" y="7"/>
                  <a:pt x="74" y="7"/>
                  <a:pt x="74" y="7"/>
                </a:cubicBezTo>
                <a:cubicBezTo>
                  <a:pt x="77" y="11"/>
                  <a:pt x="80" y="15"/>
                  <a:pt x="82" y="20"/>
                </a:cubicBezTo>
                <a:cubicBezTo>
                  <a:pt x="85" y="26"/>
                  <a:pt x="86" y="32"/>
                  <a:pt x="86" y="39"/>
                </a:cubicBezTo>
                <a:cubicBezTo>
                  <a:pt x="86" y="45"/>
                  <a:pt x="85" y="51"/>
                  <a:pt x="82" y="57"/>
                </a:cubicBezTo>
                <a:cubicBezTo>
                  <a:pt x="80" y="63"/>
                  <a:pt x="76" y="68"/>
                  <a:pt x="72" y="72"/>
                </a:cubicBezTo>
                <a:cubicBezTo>
                  <a:pt x="68" y="77"/>
                  <a:pt x="62" y="80"/>
                  <a:pt x="57" y="82"/>
                </a:cubicBezTo>
                <a:cubicBezTo>
                  <a:pt x="56" y="83"/>
                  <a:pt x="56" y="83"/>
                  <a:pt x="56" y="83"/>
                </a:cubicBezTo>
                <a:cubicBezTo>
                  <a:pt x="52" y="84"/>
                  <a:pt x="47" y="85"/>
                  <a:pt x="42" y="86"/>
                </a:cubicBezTo>
                <a:cubicBezTo>
                  <a:pt x="42" y="86"/>
                  <a:pt x="42" y="86"/>
                  <a:pt x="42" y="87"/>
                </a:cubicBezTo>
                <a:cubicBezTo>
                  <a:pt x="42" y="94"/>
                  <a:pt x="42" y="94"/>
                  <a:pt x="42" y="94"/>
                </a:cubicBezTo>
                <a:cubicBezTo>
                  <a:pt x="58" y="94"/>
                  <a:pt x="58" y="94"/>
                  <a:pt x="58" y="94"/>
                </a:cubicBezTo>
                <a:cubicBezTo>
                  <a:pt x="60" y="94"/>
                  <a:pt x="62" y="96"/>
                  <a:pt x="62" y="98"/>
                </a:cubicBezTo>
                <a:cubicBezTo>
                  <a:pt x="62" y="100"/>
                  <a:pt x="60" y="102"/>
                  <a:pt x="58" y="102"/>
                </a:cubicBezTo>
                <a:cubicBezTo>
                  <a:pt x="38" y="102"/>
                  <a:pt x="38" y="102"/>
                  <a:pt x="38" y="102"/>
                </a:cubicBezTo>
                <a:cubicBezTo>
                  <a:pt x="38" y="102"/>
                  <a:pt x="38" y="102"/>
                  <a:pt x="38" y="102"/>
                </a:cubicBezTo>
                <a:cubicBezTo>
                  <a:pt x="38" y="102"/>
                  <a:pt x="38" y="102"/>
                  <a:pt x="38" y="102"/>
                </a:cubicBezTo>
                <a:cubicBezTo>
                  <a:pt x="19" y="102"/>
                  <a:pt x="19" y="102"/>
                  <a:pt x="19" y="102"/>
                </a:cubicBezTo>
                <a:cubicBezTo>
                  <a:pt x="17" y="102"/>
                  <a:pt x="15" y="100"/>
                  <a:pt x="15" y="98"/>
                </a:cubicBezTo>
                <a:cubicBezTo>
                  <a:pt x="15" y="96"/>
                  <a:pt x="17" y="94"/>
                  <a:pt x="19" y="94"/>
                </a:cubicBezTo>
                <a:cubicBezTo>
                  <a:pt x="34" y="94"/>
                  <a:pt x="34" y="94"/>
                  <a:pt x="34" y="94"/>
                </a:cubicBezTo>
                <a:cubicBezTo>
                  <a:pt x="34" y="87"/>
                  <a:pt x="34" y="87"/>
                  <a:pt x="34" y="87"/>
                </a:cubicBezTo>
                <a:cubicBezTo>
                  <a:pt x="34" y="86"/>
                  <a:pt x="34" y="86"/>
                  <a:pt x="34" y="86"/>
                </a:cubicBezTo>
                <a:cubicBezTo>
                  <a:pt x="29" y="85"/>
                  <a:pt x="25" y="84"/>
                  <a:pt x="20" y="82"/>
                </a:cubicBezTo>
                <a:cubicBezTo>
                  <a:pt x="20" y="82"/>
                  <a:pt x="20" y="82"/>
                  <a:pt x="20" y="82"/>
                </a:cubicBezTo>
                <a:cubicBezTo>
                  <a:pt x="15" y="80"/>
                  <a:pt x="11" y="77"/>
                  <a:pt x="7" y="74"/>
                </a:cubicBezTo>
                <a:cubicBezTo>
                  <a:pt x="4" y="76"/>
                  <a:pt x="4" y="76"/>
                  <a:pt x="4" y="76"/>
                </a:cubicBezTo>
                <a:cubicBezTo>
                  <a:pt x="3" y="77"/>
                  <a:pt x="2" y="77"/>
                  <a:pt x="1" y="76"/>
                </a:cubicBezTo>
                <a:cubicBezTo>
                  <a:pt x="0" y="75"/>
                  <a:pt x="0" y="74"/>
                  <a:pt x="1" y="73"/>
                </a:cubicBezTo>
                <a:cubicBezTo>
                  <a:pt x="9" y="64"/>
                  <a:pt x="9" y="64"/>
                  <a:pt x="9" y="64"/>
                </a:cubicBezTo>
                <a:cubicBezTo>
                  <a:pt x="3" y="57"/>
                  <a:pt x="0" y="48"/>
                  <a:pt x="0" y="39"/>
                </a:cubicBezTo>
                <a:cubicBezTo>
                  <a:pt x="0" y="28"/>
                  <a:pt x="4" y="18"/>
                  <a:pt x="11" y="11"/>
                </a:cubicBezTo>
                <a:cubicBezTo>
                  <a:pt x="11" y="11"/>
                  <a:pt x="11" y="11"/>
                  <a:pt x="11" y="11"/>
                </a:cubicBezTo>
                <a:cubicBezTo>
                  <a:pt x="18" y="4"/>
                  <a:pt x="28" y="0"/>
                  <a:pt x="38" y="0"/>
                </a:cubicBezTo>
                <a:cubicBezTo>
                  <a:pt x="48" y="0"/>
                  <a:pt x="57" y="4"/>
                  <a:pt x="64" y="10"/>
                </a:cubicBezTo>
                <a:cubicBezTo>
                  <a:pt x="69" y="5"/>
                  <a:pt x="69" y="5"/>
                  <a:pt x="69" y="5"/>
                </a:cubicBezTo>
                <a:cubicBezTo>
                  <a:pt x="69" y="5"/>
                  <a:pt x="69" y="5"/>
                  <a:pt x="69" y="5"/>
                </a:cubicBezTo>
                <a:cubicBezTo>
                  <a:pt x="69" y="5"/>
                  <a:pt x="69" y="5"/>
                  <a:pt x="69" y="5"/>
                </a:cubicBezTo>
                <a:cubicBezTo>
                  <a:pt x="69" y="5"/>
                  <a:pt x="69" y="5"/>
                  <a:pt x="69" y="5"/>
                </a:cubicBezTo>
                <a:cubicBezTo>
                  <a:pt x="73" y="1"/>
                  <a:pt x="73" y="1"/>
                  <a:pt x="73" y="1"/>
                </a:cubicBezTo>
                <a:close/>
                <a:moveTo>
                  <a:pt x="70" y="10"/>
                </a:moveTo>
                <a:cubicBezTo>
                  <a:pt x="70" y="10"/>
                  <a:pt x="70" y="10"/>
                  <a:pt x="70" y="10"/>
                </a:cubicBezTo>
                <a:cubicBezTo>
                  <a:pt x="67" y="13"/>
                  <a:pt x="67" y="13"/>
                  <a:pt x="67" y="13"/>
                </a:cubicBezTo>
                <a:cubicBezTo>
                  <a:pt x="73" y="20"/>
                  <a:pt x="77" y="29"/>
                  <a:pt x="77" y="39"/>
                </a:cubicBezTo>
                <a:cubicBezTo>
                  <a:pt x="77" y="49"/>
                  <a:pt x="73" y="59"/>
                  <a:pt x="66" y="66"/>
                </a:cubicBezTo>
                <a:cubicBezTo>
                  <a:pt x="65" y="66"/>
                  <a:pt x="65" y="66"/>
                  <a:pt x="65" y="66"/>
                </a:cubicBezTo>
                <a:cubicBezTo>
                  <a:pt x="59" y="73"/>
                  <a:pt x="49" y="77"/>
                  <a:pt x="38" y="77"/>
                </a:cubicBezTo>
                <a:cubicBezTo>
                  <a:pt x="29" y="77"/>
                  <a:pt x="20" y="73"/>
                  <a:pt x="13" y="67"/>
                </a:cubicBezTo>
                <a:cubicBezTo>
                  <a:pt x="10" y="70"/>
                  <a:pt x="10" y="70"/>
                  <a:pt x="10" y="70"/>
                </a:cubicBezTo>
                <a:cubicBezTo>
                  <a:pt x="13" y="74"/>
                  <a:pt x="18" y="76"/>
                  <a:pt x="22" y="78"/>
                </a:cubicBezTo>
                <a:cubicBezTo>
                  <a:pt x="27" y="80"/>
                  <a:pt x="33" y="81"/>
                  <a:pt x="38" y="81"/>
                </a:cubicBezTo>
                <a:cubicBezTo>
                  <a:pt x="44" y="81"/>
                  <a:pt x="50" y="80"/>
                  <a:pt x="55" y="78"/>
                </a:cubicBezTo>
                <a:cubicBezTo>
                  <a:pt x="55" y="78"/>
                  <a:pt x="55" y="78"/>
                  <a:pt x="55" y="78"/>
                </a:cubicBezTo>
                <a:cubicBezTo>
                  <a:pt x="60" y="76"/>
                  <a:pt x="65" y="73"/>
                  <a:pt x="69" y="69"/>
                </a:cubicBezTo>
                <a:cubicBezTo>
                  <a:pt x="69" y="69"/>
                  <a:pt x="69" y="69"/>
                  <a:pt x="69" y="69"/>
                </a:cubicBezTo>
                <a:cubicBezTo>
                  <a:pt x="69" y="69"/>
                  <a:pt x="69" y="69"/>
                  <a:pt x="69" y="69"/>
                </a:cubicBezTo>
                <a:cubicBezTo>
                  <a:pt x="73" y="65"/>
                  <a:pt x="76" y="60"/>
                  <a:pt x="78" y="55"/>
                </a:cubicBezTo>
                <a:cubicBezTo>
                  <a:pt x="80" y="50"/>
                  <a:pt x="81" y="44"/>
                  <a:pt x="81" y="39"/>
                </a:cubicBezTo>
                <a:cubicBezTo>
                  <a:pt x="81" y="33"/>
                  <a:pt x="80" y="27"/>
                  <a:pt x="78" y="22"/>
                </a:cubicBezTo>
                <a:cubicBezTo>
                  <a:pt x="76" y="18"/>
                  <a:pt x="73" y="14"/>
                  <a:pt x="70" y="10"/>
                </a:cubicBezTo>
                <a:close/>
                <a:moveTo>
                  <a:pt x="60" y="17"/>
                </a:moveTo>
                <a:cubicBezTo>
                  <a:pt x="60" y="17"/>
                  <a:pt x="60" y="17"/>
                  <a:pt x="60" y="17"/>
                </a:cubicBezTo>
                <a:cubicBezTo>
                  <a:pt x="54" y="11"/>
                  <a:pt x="47" y="8"/>
                  <a:pt x="38" y="8"/>
                </a:cubicBezTo>
                <a:cubicBezTo>
                  <a:pt x="30" y="8"/>
                  <a:pt x="22" y="11"/>
                  <a:pt x="17" y="17"/>
                </a:cubicBezTo>
                <a:cubicBezTo>
                  <a:pt x="11" y="22"/>
                  <a:pt x="8" y="30"/>
                  <a:pt x="8" y="39"/>
                </a:cubicBezTo>
                <a:cubicBezTo>
                  <a:pt x="8" y="47"/>
                  <a:pt x="11" y="55"/>
                  <a:pt x="17" y="60"/>
                </a:cubicBezTo>
                <a:cubicBezTo>
                  <a:pt x="22" y="66"/>
                  <a:pt x="30" y="69"/>
                  <a:pt x="38" y="69"/>
                </a:cubicBezTo>
                <a:cubicBezTo>
                  <a:pt x="47" y="69"/>
                  <a:pt x="54" y="66"/>
                  <a:pt x="60" y="60"/>
                </a:cubicBezTo>
                <a:cubicBezTo>
                  <a:pt x="60" y="60"/>
                  <a:pt x="60" y="60"/>
                  <a:pt x="60" y="60"/>
                </a:cubicBezTo>
                <a:cubicBezTo>
                  <a:pt x="66" y="55"/>
                  <a:pt x="69" y="47"/>
                  <a:pt x="69" y="39"/>
                </a:cubicBezTo>
                <a:cubicBezTo>
                  <a:pt x="69" y="30"/>
                  <a:pt x="66" y="22"/>
                  <a:pt x="60" y="17"/>
                </a:cubicBezTo>
                <a:cubicBezTo>
                  <a:pt x="60" y="17"/>
                  <a:pt x="60" y="17"/>
                  <a:pt x="60" y="17"/>
                </a:cubicBezTo>
                <a:cubicBezTo>
                  <a:pt x="60" y="17"/>
                  <a:pt x="60" y="17"/>
                  <a:pt x="60" y="17"/>
                </a:cubicBezTo>
                <a:close/>
              </a:path>
            </a:pathLst>
          </a:custGeom>
          <a:solidFill>
            <a:schemeClr val="bg1"/>
          </a:solidFill>
          <a:ln w="6350">
            <a:noFill/>
          </a:ln>
        </p:spPr>
        <p:txBody>
          <a:bodyPr vert="horz" wrap="square" lIns="243824" tIns="121912" rIns="243824" bIns="121912" numCol="1" anchor="t" anchorCtr="0" compatLnSpc="1"/>
          <a:lstStyle/>
          <a:p>
            <a:pPr>
              <a:lnSpc>
                <a:spcPct val="120000"/>
              </a:lnSpc>
            </a:pPr>
            <a:endParaRPr lang="zh-CN" altLang="en-US" sz="3380">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数据类型</a:t>
              </a:r>
              <a:endParaRPr lang="zh-CN" sz="5400" spc="300" dirty="0">
                <a:latin typeface="宋体" panose="02010600030101010101" pitchFamily="2" charset="-122"/>
                <a:ea typeface="宋体" panose="02010600030101010101" pitchFamily="2" charset="-122"/>
                <a:cs typeface="+mn-ea"/>
                <a:sym typeface="+mn-lt"/>
              </a:endParaRPr>
            </a:p>
          </p:txBody>
        </p:sp>
      </p:grpSp>
      <p:pic>
        <p:nvPicPr>
          <p:cNvPr id="2" name="图片 1"/>
          <p:cNvPicPr>
            <a:picLocks noChangeAspect="1"/>
          </p:cNvPicPr>
          <p:nvPr/>
        </p:nvPicPr>
        <p:blipFill>
          <a:blip r:embed="rId5"/>
          <a:stretch>
            <a:fillRect/>
          </a:stretch>
        </p:blipFill>
        <p:spPr>
          <a:xfrm>
            <a:off x="4631055" y="3041650"/>
            <a:ext cx="15643860" cy="915416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数据类型</a:t>
              </a:r>
              <a:endParaRPr lang="zh-CN" sz="5400" spc="300" dirty="0">
                <a:latin typeface="宋体" panose="02010600030101010101" pitchFamily="2" charset="-122"/>
                <a:ea typeface="宋体" panose="02010600030101010101" pitchFamily="2" charset="-122"/>
                <a:cs typeface="+mn-ea"/>
                <a:sym typeface="+mn-lt"/>
              </a:endParaRPr>
            </a:p>
          </p:txBody>
        </p:sp>
      </p:grpSp>
      <p:pic>
        <p:nvPicPr>
          <p:cNvPr id="7" name="图片 6"/>
          <p:cNvPicPr>
            <a:picLocks noChangeAspect="1"/>
          </p:cNvPicPr>
          <p:nvPr/>
        </p:nvPicPr>
        <p:blipFill>
          <a:blip r:embed="rId5"/>
          <a:stretch>
            <a:fillRect/>
          </a:stretch>
        </p:blipFill>
        <p:spPr>
          <a:xfrm>
            <a:off x="4631055" y="4553585"/>
            <a:ext cx="15829915" cy="4821555"/>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81"/>
        <p:cNvGrpSpPr/>
        <p:nvPr/>
      </p:nvGrpSpPr>
      <p:grpSpPr>
        <a:xfrm>
          <a:off x="0" y="0"/>
          <a:ext cx="0" cy="0"/>
          <a:chOff x="0" y="0"/>
          <a:chExt cx="0" cy="0"/>
        </a:xfrm>
      </p:grpSpPr>
      <p:grpSp>
        <p:nvGrpSpPr>
          <p:cNvPr id="582" name="Group 582"/>
          <p:cNvGrpSpPr/>
          <p:nvPr/>
        </p:nvGrpSpPr>
        <p:grpSpPr>
          <a:xfrm>
            <a:off x="0" y="0"/>
            <a:ext cx="24384000" cy="13716000"/>
            <a:chOff x="0" y="0"/>
            <a:chExt cx="24384000" cy="13716000"/>
          </a:xfrm>
        </p:grpSpPr>
      </p:grpSp>
      <p:grpSp>
        <p:nvGrpSpPr>
          <p:cNvPr id="12" name="Group 584"/>
          <p:cNvGrpSpPr/>
          <p:nvPr/>
        </p:nvGrpSpPr>
        <p:grpSpPr>
          <a:xfrm>
            <a:off x="9527704" y="6178626"/>
            <a:ext cx="12961440" cy="1347470"/>
            <a:chOff x="35623" y="883412"/>
            <a:chExt cx="13718607" cy="1347470"/>
          </a:xfrm>
        </p:grpSpPr>
        <p:sp>
          <p:nvSpPr>
            <p:cNvPr id="13" name="text 584"/>
            <p:cNvSpPr/>
            <p:nvPr/>
          </p:nvSpPr>
          <p:spPr>
            <a:xfrm>
              <a:off x="35623" y="883412"/>
              <a:ext cx="13718607"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8800" spc="660" dirty="0">
                  <a:sym typeface="+mn-ea"/>
                </a:rPr>
                <a:t>索引和切片</a:t>
              </a:r>
            </a:p>
          </p:txBody>
        </p:sp>
      </p:grpSp>
      <p:grpSp>
        <p:nvGrpSpPr>
          <p:cNvPr id="14" name="Group 595"/>
          <p:cNvGrpSpPr/>
          <p:nvPr/>
        </p:nvGrpSpPr>
        <p:grpSpPr>
          <a:xfrm>
            <a:off x="6543401" y="6014161"/>
            <a:ext cx="1676400" cy="1676400"/>
            <a:chOff x="-2868991" y="-763356"/>
            <a:chExt cx="1676400" cy="1676400"/>
          </a:xfrm>
        </p:grpSpPr>
        <p:grpSp>
          <p:nvGrpSpPr>
            <p:cNvPr id="15" name="Group 596"/>
            <p:cNvGrpSpPr/>
            <p:nvPr/>
          </p:nvGrpSpPr>
          <p:grpSpPr>
            <a:xfrm>
              <a:off x="-2868991" y="-763356"/>
              <a:ext cx="1676400" cy="1676400"/>
              <a:chOff x="-2868991" y="-763356"/>
              <a:chExt cx="1676400" cy="1676400"/>
            </a:xfrm>
          </p:grpSpPr>
          <p:sp>
            <p:nvSpPr>
              <p:cNvPr id="16" name="graph 604"/>
              <p:cNvSpPr/>
              <p:nvPr/>
            </p:nvSpPr>
            <p:spPr>
              <a:xfrm>
                <a:off x="-2868991" y="-763356"/>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a:p>
            </p:txBody>
          </p:sp>
          <p:sp>
            <p:nvSpPr>
              <p:cNvPr id="17" name="graph 603"/>
              <p:cNvSpPr/>
              <p:nvPr/>
            </p:nvSpPr>
            <p:spPr>
              <a:xfrm>
                <a:off x="-2526091" y="-223623"/>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794064" y="150830"/>
                    </a:moveTo>
                    <a:lnTo>
                      <a:pt x="598429" y="548609"/>
                    </a:lnTo>
                    <a:lnTo>
                      <a:pt x="794064" y="548609"/>
                    </a:lnTo>
                    <a:cubicBezTo>
                      <a:pt x="794064" y="548609"/>
                      <a:pt x="794064" y="150830"/>
                      <a:pt x="794064" y="150830"/>
                    </a:cubicBezTo>
                    <a:close/>
                    <a:moveTo>
                      <a:pt x="895807" y="656036"/>
                    </a:moveTo>
                    <a:lnTo>
                      <a:pt x="895807" y="826632"/>
                    </a:lnTo>
                    <a:lnTo>
                      <a:pt x="794064" y="826632"/>
                    </a:lnTo>
                    <a:lnTo>
                      <a:pt x="794064" y="656036"/>
                    </a:lnTo>
                    <a:lnTo>
                      <a:pt x="505907" y="656036"/>
                    </a:lnTo>
                    <a:lnTo>
                      <a:pt x="505907" y="546856"/>
                    </a:lnTo>
                    <a:lnTo>
                      <a:pt x="773353" y="12192"/>
                    </a:lnTo>
                    <a:lnTo>
                      <a:pt x="895807" y="12192"/>
                    </a:lnTo>
                    <a:lnTo>
                      <a:pt x="895807" y="548609"/>
                    </a:lnTo>
                    <a:lnTo>
                      <a:pt x="990600" y="548609"/>
                    </a:lnTo>
                    <a:lnTo>
                      <a:pt x="990600" y="656036"/>
                    </a:lnTo>
                    <a:cubicBezTo>
                      <a:pt x="990600" y="656036"/>
                      <a:pt x="895807" y="656036"/>
                      <a:pt x="895807" y="656036"/>
                    </a:cubicBezTo>
                    <a:close/>
                    <a:moveTo>
                      <a:pt x="338785" y="419039"/>
                    </a:moveTo>
                    <a:cubicBezTo>
                      <a:pt x="338785" y="343189"/>
                      <a:pt x="334929" y="282503"/>
                      <a:pt x="327294" y="236997"/>
                    </a:cubicBezTo>
                    <a:cubicBezTo>
                      <a:pt x="319567" y="191490"/>
                      <a:pt x="307482" y="158160"/>
                      <a:pt x="291144" y="137022"/>
                    </a:cubicBezTo>
                    <a:cubicBezTo>
                      <a:pt x="274701" y="115763"/>
                      <a:pt x="252404" y="105201"/>
                      <a:pt x="224180" y="105201"/>
                    </a:cubicBezTo>
                    <a:cubicBezTo>
                      <a:pt x="181188" y="105201"/>
                      <a:pt x="150769" y="129189"/>
                      <a:pt x="133045" y="177195"/>
                    </a:cubicBezTo>
                    <a:cubicBezTo>
                      <a:pt x="115214" y="225186"/>
                      <a:pt x="106299" y="305760"/>
                      <a:pt x="106299" y="419039"/>
                    </a:cubicBezTo>
                    <a:cubicBezTo>
                      <a:pt x="106299" y="528584"/>
                      <a:pt x="115412" y="608045"/>
                      <a:pt x="133441" y="657773"/>
                    </a:cubicBezTo>
                    <a:cubicBezTo>
                      <a:pt x="151561" y="707517"/>
                      <a:pt x="181188" y="732388"/>
                      <a:pt x="222290" y="732388"/>
                    </a:cubicBezTo>
                    <a:cubicBezTo>
                      <a:pt x="262813" y="732388"/>
                      <a:pt x="292333" y="707136"/>
                      <a:pt x="310956" y="656661"/>
                    </a:cubicBezTo>
                    <a:cubicBezTo>
                      <a:pt x="329473" y="606171"/>
                      <a:pt x="338785" y="526968"/>
                      <a:pt x="338785" y="419039"/>
                    </a:cubicBezTo>
                    <a:close/>
                    <a:moveTo>
                      <a:pt x="445571" y="419039"/>
                    </a:moveTo>
                    <a:cubicBezTo>
                      <a:pt x="445571" y="555939"/>
                      <a:pt x="426750" y="659892"/>
                      <a:pt x="389214" y="731260"/>
                    </a:cubicBezTo>
                    <a:cubicBezTo>
                      <a:pt x="351571" y="802507"/>
                      <a:pt x="295595" y="838200"/>
                      <a:pt x="221406" y="838200"/>
                    </a:cubicBezTo>
                    <a:cubicBezTo>
                      <a:pt x="73807" y="838200"/>
                      <a:pt x="0" y="698433"/>
                      <a:pt x="0" y="419039"/>
                    </a:cubicBezTo>
                    <a:cubicBezTo>
                      <a:pt x="0" y="322417"/>
                      <a:pt x="8229" y="243215"/>
                      <a:pt x="24673" y="181538"/>
                    </a:cubicBezTo>
                    <a:cubicBezTo>
                      <a:pt x="41010" y="119862"/>
                      <a:pt x="65181" y="74234"/>
                      <a:pt x="97078" y="44516"/>
                    </a:cubicBezTo>
                    <a:cubicBezTo>
                      <a:pt x="129082" y="14798"/>
                      <a:pt x="171373" y="0"/>
                      <a:pt x="224180" y="0"/>
                    </a:cubicBezTo>
                    <a:cubicBezTo>
                      <a:pt x="299359" y="0"/>
                      <a:pt x="355031" y="34320"/>
                      <a:pt x="391195" y="102839"/>
                    </a:cubicBezTo>
                    <a:cubicBezTo>
                      <a:pt x="427451" y="171465"/>
                      <a:pt x="445571" y="276910"/>
                      <a:pt x="445571" y="419039"/>
                    </a:cubicBezTo>
                    <a:close/>
                  </a:path>
                </a:pathLst>
              </a:custGeom>
              <a:solidFill>
                <a:srgbClr val="FFFFFF">
                  <a:alpha val="100000"/>
                </a:srgbClr>
              </a:solidFill>
            </p:spPr>
            <p:txBody>
              <a:bodyPr lIns="0" tIns="0" rIns="0" bIns="0" anchor="ctr"/>
              <a:lstStyle/>
              <a:p>
                <a:pPr lvl="0">
                  <a:defRPr sz="2400"/>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类型及形状</a:t>
              </a:r>
              <a:endParaRPr lang="zh-CN" sz="5400" spc="300" dirty="0">
                <a:latin typeface="宋体" panose="02010600030101010101" pitchFamily="2" charset="-122"/>
                <a:ea typeface="宋体" panose="02010600030101010101" pitchFamily="2" charset="-122"/>
                <a:cs typeface="+mn-ea"/>
                <a:sym typeface="+mn-lt"/>
              </a:endParaRPr>
            </a:p>
          </p:txBody>
        </p:sp>
      </p:grpSp>
      <p:pic>
        <p:nvPicPr>
          <p:cNvPr id="3" name="图片 2"/>
          <p:cNvPicPr>
            <a:picLocks noChangeAspect="1"/>
          </p:cNvPicPr>
          <p:nvPr/>
        </p:nvPicPr>
        <p:blipFill>
          <a:blip r:embed="rId5"/>
          <a:stretch>
            <a:fillRect/>
          </a:stretch>
        </p:blipFill>
        <p:spPr>
          <a:xfrm>
            <a:off x="5639435" y="2753360"/>
            <a:ext cx="13627100" cy="9204960"/>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2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类型及形状</a:t>
              </a:r>
              <a:endParaRPr lang="zh-CN" sz="5400" spc="300" dirty="0">
                <a:latin typeface="宋体" panose="02010600030101010101" pitchFamily="2" charset="-122"/>
                <a:ea typeface="宋体" panose="02010600030101010101" pitchFamily="2" charset="-122"/>
                <a:cs typeface="+mn-ea"/>
                <a:sym typeface="+mn-lt"/>
              </a:endParaRPr>
            </a:p>
          </p:txBody>
        </p:sp>
      </p:grpSp>
      <p:grpSp>
        <p:nvGrpSpPr>
          <p:cNvPr id="54" name="组合 53"/>
          <p:cNvGrpSpPr/>
          <p:nvPr>
            <p:custDataLst>
              <p:tags r:id="rId2"/>
            </p:custDataLst>
          </p:nvPr>
        </p:nvGrpSpPr>
        <p:grpSpPr>
          <a:xfrm>
            <a:off x="5042821" y="4862029"/>
            <a:ext cx="7285902" cy="4441002"/>
            <a:chOff x="4530725" y="2474913"/>
            <a:chExt cx="3130550" cy="1908175"/>
          </a:xfrm>
        </p:grpSpPr>
        <p:sp>
          <p:nvSpPr>
            <p:cNvPr id="2" name="Freeform 5"/>
            <p:cNvSpPr/>
            <p:nvPr>
              <p:custDataLst>
                <p:tags r:id="rId72"/>
              </p:custDataLst>
            </p:nvPr>
          </p:nvSpPr>
          <p:spPr bwMode="auto">
            <a:xfrm>
              <a:off x="4530725" y="4084638"/>
              <a:ext cx="368300" cy="298450"/>
            </a:xfrm>
            <a:custGeom>
              <a:avLst/>
              <a:gdLst>
                <a:gd name="T0" fmla="*/ 92 w 232"/>
                <a:gd name="T1" fmla="*/ 0 h 188"/>
                <a:gd name="T2" fmla="*/ 46 w 232"/>
                <a:gd name="T3" fmla="*/ 30 h 188"/>
                <a:gd name="T4" fmla="*/ 46 w 232"/>
                <a:gd name="T5" fmla="*/ 30 h 188"/>
                <a:gd name="T6" fmla="*/ 32 w 232"/>
                <a:gd name="T7" fmla="*/ 38 h 188"/>
                <a:gd name="T8" fmla="*/ 20 w 232"/>
                <a:gd name="T9" fmla="*/ 50 h 188"/>
                <a:gd name="T10" fmla="*/ 8 w 232"/>
                <a:gd name="T11" fmla="*/ 66 h 188"/>
                <a:gd name="T12" fmla="*/ 0 w 232"/>
                <a:gd name="T13" fmla="*/ 82 h 188"/>
                <a:gd name="T14" fmla="*/ 98 w 232"/>
                <a:gd name="T15" fmla="*/ 160 h 188"/>
                <a:gd name="T16" fmla="*/ 98 w 232"/>
                <a:gd name="T17" fmla="*/ 160 h 188"/>
                <a:gd name="T18" fmla="*/ 118 w 232"/>
                <a:gd name="T19" fmla="*/ 174 h 188"/>
                <a:gd name="T20" fmla="*/ 136 w 232"/>
                <a:gd name="T21" fmla="*/ 182 h 188"/>
                <a:gd name="T22" fmla="*/ 154 w 232"/>
                <a:gd name="T23" fmla="*/ 184 h 188"/>
                <a:gd name="T24" fmla="*/ 178 w 232"/>
                <a:gd name="T25" fmla="*/ 186 h 188"/>
                <a:gd name="T26" fmla="*/ 232 w 232"/>
                <a:gd name="T27" fmla="*/ 188 h 188"/>
                <a:gd name="T28" fmla="*/ 232 w 232"/>
                <a:gd name="T29" fmla="*/ 188 h 188"/>
                <a:gd name="T30" fmla="*/ 232 w 232"/>
                <a:gd name="T31" fmla="*/ 176 h 188"/>
                <a:gd name="T32" fmla="*/ 230 w 232"/>
                <a:gd name="T33" fmla="*/ 166 h 188"/>
                <a:gd name="T34" fmla="*/ 228 w 232"/>
                <a:gd name="T35" fmla="*/ 156 h 188"/>
                <a:gd name="T36" fmla="*/ 224 w 232"/>
                <a:gd name="T37" fmla="*/ 148 h 188"/>
                <a:gd name="T38" fmla="*/ 220 w 232"/>
                <a:gd name="T39" fmla="*/ 142 h 188"/>
                <a:gd name="T40" fmla="*/ 214 w 232"/>
                <a:gd name="T41" fmla="*/ 136 h 188"/>
                <a:gd name="T42" fmla="*/ 204 w 232"/>
                <a:gd name="T43" fmla="*/ 128 h 188"/>
                <a:gd name="T44" fmla="*/ 190 w 232"/>
                <a:gd name="T45" fmla="*/ 122 h 188"/>
                <a:gd name="T46" fmla="*/ 178 w 232"/>
                <a:gd name="T47" fmla="*/ 120 h 188"/>
                <a:gd name="T48" fmla="*/ 156 w 232"/>
                <a:gd name="T49" fmla="*/ 114 h 188"/>
                <a:gd name="T50" fmla="*/ 156 w 232"/>
                <a:gd name="T51" fmla="*/ 114 h 188"/>
                <a:gd name="T52" fmla="*/ 130 w 232"/>
                <a:gd name="T53" fmla="*/ 94 h 188"/>
                <a:gd name="T54" fmla="*/ 122 w 232"/>
                <a:gd name="T55" fmla="*/ 84 h 188"/>
                <a:gd name="T56" fmla="*/ 120 w 232"/>
                <a:gd name="T57" fmla="*/ 80 h 188"/>
                <a:gd name="T58" fmla="*/ 120 w 232"/>
                <a:gd name="T59" fmla="*/ 74 h 188"/>
                <a:gd name="T60" fmla="*/ 150 w 232"/>
                <a:gd name="T61" fmla="*/ 50 h 188"/>
                <a:gd name="T62" fmla="*/ 92 w 232"/>
                <a:gd name="T63" fmla="*/ 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188">
                  <a:moveTo>
                    <a:pt x="92" y="0"/>
                  </a:moveTo>
                  <a:lnTo>
                    <a:pt x="46" y="30"/>
                  </a:lnTo>
                  <a:lnTo>
                    <a:pt x="46" y="30"/>
                  </a:lnTo>
                  <a:lnTo>
                    <a:pt x="32" y="38"/>
                  </a:lnTo>
                  <a:lnTo>
                    <a:pt x="20" y="50"/>
                  </a:lnTo>
                  <a:lnTo>
                    <a:pt x="8" y="66"/>
                  </a:lnTo>
                  <a:lnTo>
                    <a:pt x="0" y="82"/>
                  </a:lnTo>
                  <a:lnTo>
                    <a:pt x="98" y="160"/>
                  </a:lnTo>
                  <a:lnTo>
                    <a:pt x="98" y="160"/>
                  </a:lnTo>
                  <a:lnTo>
                    <a:pt x="118" y="174"/>
                  </a:lnTo>
                  <a:lnTo>
                    <a:pt x="136" y="182"/>
                  </a:lnTo>
                  <a:lnTo>
                    <a:pt x="154" y="184"/>
                  </a:lnTo>
                  <a:lnTo>
                    <a:pt x="178" y="186"/>
                  </a:lnTo>
                  <a:lnTo>
                    <a:pt x="232" y="188"/>
                  </a:lnTo>
                  <a:lnTo>
                    <a:pt x="232" y="188"/>
                  </a:lnTo>
                  <a:lnTo>
                    <a:pt x="232" y="176"/>
                  </a:lnTo>
                  <a:lnTo>
                    <a:pt x="230" y="166"/>
                  </a:lnTo>
                  <a:lnTo>
                    <a:pt x="228" y="156"/>
                  </a:lnTo>
                  <a:lnTo>
                    <a:pt x="224" y="148"/>
                  </a:lnTo>
                  <a:lnTo>
                    <a:pt x="220" y="142"/>
                  </a:lnTo>
                  <a:lnTo>
                    <a:pt x="214" y="136"/>
                  </a:lnTo>
                  <a:lnTo>
                    <a:pt x="204" y="128"/>
                  </a:lnTo>
                  <a:lnTo>
                    <a:pt x="190" y="122"/>
                  </a:lnTo>
                  <a:lnTo>
                    <a:pt x="178" y="120"/>
                  </a:lnTo>
                  <a:lnTo>
                    <a:pt x="156" y="114"/>
                  </a:lnTo>
                  <a:lnTo>
                    <a:pt x="156" y="114"/>
                  </a:lnTo>
                  <a:lnTo>
                    <a:pt x="130" y="94"/>
                  </a:lnTo>
                  <a:lnTo>
                    <a:pt x="122" y="84"/>
                  </a:lnTo>
                  <a:lnTo>
                    <a:pt x="120" y="80"/>
                  </a:lnTo>
                  <a:lnTo>
                    <a:pt x="120" y="74"/>
                  </a:lnTo>
                  <a:lnTo>
                    <a:pt x="150" y="50"/>
                  </a:lnTo>
                  <a:lnTo>
                    <a:pt x="92" y="0"/>
                  </a:lnTo>
                  <a:close/>
                </a:path>
              </a:pathLst>
            </a:custGeom>
            <a:solidFill>
              <a:srgbClr val="6B351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 name="Freeform 6"/>
            <p:cNvSpPr/>
            <p:nvPr>
              <p:custDataLst>
                <p:tags r:id="rId73"/>
              </p:custDataLst>
            </p:nvPr>
          </p:nvSpPr>
          <p:spPr bwMode="auto">
            <a:xfrm>
              <a:off x="4603750" y="4087813"/>
              <a:ext cx="190500" cy="120650"/>
            </a:xfrm>
            <a:custGeom>
              <a:avLst/>
              <a:gdLst>
                <a:gd name="T0" fmla="*/ 44 w 120"/>
                <a:gd name="T1" fmla="*/ 0 h 76"/>
                <a:gd name="T2" fmla="*/ 0 w 120"/>
                <a:gd name="T3" fmla="*/ 28 h 76"/>
                <a:gd name="T4" fmla="*/ 0 w 120"/>
                <a:gd name="T5" fmla="*/ 28 h 76"/>
                <a:gd name="T6" fmla="*/ 0 w 120"/>
                <a:gd name="T7" fmla="*/ 28 h 76"/>
                <a:gd name="T8" fmla="*/ 4 w 120"/>
                <a:gd name="T9" fmla="*/ 38 h 76"/>
                <a:gd name="T10" fmla="*/ 10 w 120"/>
                <a:gd name="T11" fmla="*/ 48 h 76"/>
                <a:gd name="T12" fmla="*/ 18 w 120"/>
                <a:gd name="T13" fmla="*/ 56 h 76"/>
                <a:gd name="T14" fmla="*/ 28 w 120"/>
                <a:gd name="T15" fmla="*/ 64 h 76"/>
                <a:gd name="T16" fmla="*/ 40 w 120"/>
                <a:gd name="T17" fmla="*/ 70 h 76"/>
                <a:gd name="T18" fmla="*/ 50 w 120"/>
                <a:gd name="T19" fmla="*/ 74 h 76"/>
                <a:gd name="T20" fmla="*/ 62 w 120"/>
                <a:gd name="T21" fmla="*/ 76 h 76"/>
                <a:gd name="T22" fmla="*/ 74 w 120"/>
                <a:gd name="T23" fmla="*/ 74 h 76"/>
                <a:gd name="T24" fmla="*/ 74 w 120"/>
                <a:gd name="T25" fmla="*/ 72 h 76"/>
                <a:gd name="T26" fmla="*/ 120 w 120"/>
                <a:gd name="T27" fmla="*/ 44 h 76"/>
                <a:gd name="T28" fmla="*/ 44 w 120"/>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76">
                  <a:moveTo>
                    <a:pt x="44" y="0"/>
                  </a:moveTo>
                  <a:lnTo>
                    <a:pt x="0" y="28"/>
                  </a:lnTo>
                  <a:lnTo>
                    <a:pt x="0" y="28"/>
                  </a:lnTo>
                  <a:lnTo>
                    <a:pt x="0" y="28"/>
                  </a:lnTo>
                  <a:lnTo>
                    <a:pt x="4" y="38"/>
                  </a:lnTo>
                  <a:lnTo>
                    <a:pt x="10" y="48"/>
                  </a:lnTo>
                  <a:lnTo>
                    <a:pt x="18" y="56"/>
                  </a:lnTo>
                  <a:lnTo>
                    <a:pt x="28" y="64"/>
                  </a:lnTo>
                  <a:lnTo>
                    <a:pt x="40" y="70"/>
                  </a:lnTo>
                  <a:lnTo>
                    <a:pt x="50" y="74"/>
                  </a:lnTo>
                  <a:lnTo>
                    <a:pt x="62" y="76"/>
                  </a:lnTo>
                  <a:lnTo>
                    <a:pt x="74" y="74"/>
                  </a:lnTo>
                  <a:lnTo>
                    <a:pt x="74" y="72"/>
                  </a:lnTo>
                  <a:lnTo>
                    <a:pt x="120" y="44"/>
                  </a:lnTo>
                  <a:lnTo>
                    <a:pt x="44" y="0"/>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 name="Freeform 7"/>
            <p:cNvSpPr/>
            <p:nvPr>
              <p:custDataLst>
                <p:tags r:id="rId74"/>
              </p:custDataLst>
            </p:nvPr>
          </p:nvSpPr>
          <p:spPr bwMode="auto">
            <a:xfrm>
              <a:off x="4530725" y="4202113"/>
              <a:ext cx="368300" cy="180975"/>
            </a:xfrm>
            <a:custGeom>
              <a:avLst/>
              <a:gdLst>
                <a:gd name="T0" fmla="*/ 4 w 232"/>
                <a:gd name="T1" fmla="*/ 0 h 114"/>
                <a:gd name="T2" fmla="*/ 4 w 232"/>
                <a:gd name="T3" fmla="*/ 0 h 114"/>
                <a:gd name="T4" fmla="*/ 0 w 232"/>
                <a:gd name="T5" fmla="*/ 8 h 114"/>
                <a:gd name="T6" fmla="*/ 98 w 232"/>
                <a:gd name="T7" fmla="*/ 86 h 114"/>
                <a:gd name="T8" fmla="*/ 98 w 232"/>
                <a:gd name="T9" fmla="*/ 86 h 114"/>
                <a:gd name="T10" fmla="*/ 118 w 232"/>
                <a:gd name="T11" fmla="*/ 100 h 114"/>
                <a:gd name="T12" fmla="*/ 136 w 232"/>
                <a:gd name="T13" fmla="*/ 108 h 114"/>
                <a:gd name="T14" fmla="*/ 154 w 232"/>
                <a:gd name="T15" fmla="*/ 110 h 114"/>
                <a:gd name="T16" fmla="*/ 178 w 232"/>
                <a:gd name="T17" fmla="*/ 112 h 114"/>
                <a:gd name="T18" fmla="*/ 232 w 232"/>
                <a:gd name="T19" fmla="*/ 114 h 114"/>
                <a:gd name="T20" fmla="*/ 232 w 232"/>
                <a:gd name="T21" fmla="*/ 114 h 114"/>
                <a:gd name="T22" fmla="*/ 232 w 232"/>
                <a:gd name="T23" fmla="*/ 106 h 114"/>
                <a:gd name="T24" fmla="*/ 230 w 232"/>
                <a:gd name="T25" fmla="*/ 100 h 114"/>
                <a:gd name="T26" fmla="*/ 162 w 232"/>
                <a:gd name="T27" fmla="*/ 100 h 114"/>
                <a:gd name="T28" fmla="*/ 162 w 232"/>
                <a:gd name="T29" fmla="*/ 100 h 114"/>
                <a:gd name="T30" fmla="*/ 144 w 232"/>
                <a:gd name="T31" fmla="*/ 98 h 114"/>
                <a:gd name="T32" fmla="*/ 130 w 232"/>
                <a:gd name="T33" fmla="*/ 94 h 114"/>
                <a:gd name="T34" fmla="*/ 114 w 232"/>
                <a:gd name="T35" fmla="*/ 86 h 114"/>
                <a:gd name="T36" fmla="*/ 100 w 232"/>
                <a:gd name="T37" fmla="*/ 76 h 114"/>
                <a:gd name="T38" fmla="*/ 4 w 232"/>
                <a:gd name="T39" fmla="*/ 0 h 114"/>
                <a:gd name="T40" fmla="*/ 4 w 232"/>
                <a:gd name="T4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2" h="114">
                  <a:moveTo>
                    <a:pt x="4" y="0"/>
                  </a:moveTo>
                  <a:lnTo>
                    <a:pt x="4" y="0"/>
                  </a:lnTo>
                  <a:lnTo>
                    <a:pt x="0" y="8"/>
                  </a:lnTo>
                  <a:lnTo>
                    <a:pt x="98" y="86"/>
                  </a:lnTo>
                  <a:lnTo>
                    <a:pt x="98" y="86"/>
                  </a:lnTo>
                  <a:lnTo>
                    <a:pt x="118" y="100"/>
                  </a:lnTo>
                  <a:lnTo>
                    <a:pt x="136" y="108"/>
                  </a:lnTo>
                  <a:lnTo>
                    <a:pt x="154" y="110"/>
                  </a:lnTo>
                  <a:lnTo>
                    <a:pt x="178" y="112"/>
                  </a:lnTo>
                  <a:lnTo>
                    <a:pt x="232" y="114"/>
                  </a:lnTo>
                  <a:lnTo>
                    <a:pt x="232" y="114"/>
                  </a:lnTo>
                  <a:lnTo>
                    <a:pt x="232" y="106"/>
                  </a:lnTo>
                  <a:lnTo>
                    <a:pt x="230" y="100"/>
                  </a:lnTo>
                  <a:lnTo>
                    <a:pt x="162" y="100"/>
                  </a:lnTo>
                  <a:lnTo>
                    <a:pt x="162" y="100"/>
                  </a:lnTo>
                  <a:lnTo>
                    <a:pt x="144" y="98"/>
                  </a:lnTo>
                  <a:lnTo>
                    <a:pt x="130" y="94"/>
                  </a:lnTo>
                  <a:lnTo>
                    <a:pt x="114" y="86"/>
                  </a:lnTo>
                  <a:lnTo>
                    <a:pt x="100" y="76"/>
                  </a:lnTo>
                  <a:lnTo>
                    <a:pt x="4" y="0"/>
                  </a:lnTo>
                  <a:lnTo>
                    <a:pt x="4" y="0"/>
                  </a:lnTo>
                  <a:close/>
                </a:path>
              </a:pathLst>
            </a:custGeom>
            <a:solidFill>
              <a:srgbClr val="8C856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 name="Freeform 8"/>
            <p:cNvSpPr/>
            <p:nvPr>
              <p:custDataLst>
                <p:tags r:id="rId75"/>
              </p:custDataLst>
            </p:nvPr>
          </p:nvSpPr>
          <p:spPr bwMode="auto">
            <a:xfrm>
              <a:off x="5289550" y="3421063"/>
              <a:ext cx="307975" cy="812800"/>
            </a:xfrm>
            <a:custGeom>
              <a:avLst/>
              <a:gdLst>
                <a:gd name="T0" fmla="*/ 88 w 194"/>
                <a:gd name="T1" fmla="*/ 6 h 512"/>
                <a:gd name="T2" fmla="*/ 172 w 194"/>
                <a:gd name="T3" fmla="*/ 190 h 512"/>
                <a:gd name="T4" fmla="*/ 172 w 194"/>
                <a:gd name="T5" fmla="*/ 190 h 512"/>
                <a:gd name="T6" fmla="*/ 186 w 194"/>
                <a:gd name="T7" fmla="*/ 222 h 512"/>
                <a:gd name="T8" fmla="*/ 190 w 194"/>
                <a:gd name="T9" fmla="*/ 234 h 512"/>
                <a:gd name="T10" fmla="*/ 192 w 194"/>
                <a:gd name="T11" fmla="*/ 248 h 512"/>
                <a:gd name="T12" fmla="*/ 194 w 194"/>
                <a:gd name="T13" fmla="*/ 260 h 512"/>
                <a:gd name="T14" fmla="*/ 192 w 194"/>
                <a:gd name="T15" fmla="*/ 274 h 512"/>
                <a:gd name="T16" fmla="*/ 188 w 194"/>
                <a:gd name="T17" fmla="*/ 290 h 512"/>
                <a:gd name="T18" fmla="*/ 184 w 194"/>
                <a:gd name="T19" fmla="*/ 308 h 512"/>
                <a:gd name="T20" fmla="*/ 124 w 194"/>
                <a:gd name="T21" fmla="*/ 512 h 512"/>
                <a:gd name="T22" fmla="*/ 4 w 194"/>
                <a:gd name="T23" fmla="*/ 508 h 512"/>
                <a:gd name="T24" fmla="*/ 80 w 194"/>
                <a:gd name="T25" fmla="*/ 272 h 512"/>
                <a:gd name="T26" fmla="*/ 0 w 194"/>
                <a:gd name="T27" fmla="*/ 142 h 512"/>
                <a:gd name="T28" fmla="*/ 60 w 194"/>
                <a:gd name="T29" fmla="*/ 0 h 512"/>
                <a:gd name="T30" fmla="*/ 88 w 194"/>
                <a:gd name="T31" fmla="*/ 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512">
                  <a:moveTo>
                    <a:pt x="88" y="6"/>
                  </a:moveTo>
                  <a:lnTo>
                    <a:pt x="172" y="190"/>
                  </a:lnTo>
                  <a:lnTo>
                    <a:pt x="172" y="190"/>
                  </a:lnTo>
                  <a:lnTo>
                    <a:pt x="186" y="222"/>
                  </a:lnTo>
                  <a:lnTo>
                    <a:pt x="190" y="234"/>
                  </a:lnTo>
                  <a:lnTo>
                    <a:pt x="192" y="248"/>
                  </a:lnTo>
                  <a:lnTo>
                    <a:pt x="194" y="260"/>
                  </a:lnTo>
                  <a:lnTo>
                    <a:pt x="192" y="274"/>
                  </a:lnTo>
                  <a:lnTo>
                    <a:pt x="188" y="290"/>
                  </a:lnTo>
                  <a:lnTo>
                    <a:pt x="184" y="308"/>
                  </a:lnTo>
                  <a:lnTo>
                    <a:pt x="124" y="512"/>
                  </a:lnTo>
                  <a:lnTo>
                    <a:pt x="4" y="508"/>
                  </a:lnTo>
                  <a:lnTo>
                    <a:pt x="80" y="272"/>
                  </a:lnTo>
                  <a:lnTo>
                    <a:pt x="0" y="142"/>
                  </a:lnTo>
                  <a:lnTo>
                    <a:pt x="60" y="0"/>
                  </a:lnTo>
                  <a:lnTo>
                    <a:pt x="88" y="6"/>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 name="Freeform 9"/>
            <p:cNvSpPr/>
            <p:nvPr>
              <p:custDataLst>
                <p:tags r:id="rId76"/>
              </p:custDataLst>
            </p:nvPr>
          </p:nvSpPr>
          <p:spPr bwMode="auto">
            <a:xfrm>
              <a:off x="4600575" y="3389313"/>
              <a:ext cx="828675" cy="828675"/>
            </a:xfrm>
            <a:custGeom>
              <a:avLst/>
              <a:gdLst>
                <a:gd name="T0" fmla="*/ 376 w 522"/>
                <a:gd name="T1" fmla="*/ 0 h 522"/>
                <a:gd name="T2" fmla="*/ 376 w 522"/>
                <a:gd name="T3" fmla="*/ 0 h 522"/>
                <a:gd name="T4" fmla="*/ 352 w 522"/>
                <a:gd name="T5" fmla="*/ 24 h 522"/>
                <a:gd name="T6" fmla="*/ 342 w 522"/>
                <a:gd name="T7" fmla="*/ 36 h 522"/>
                <a:gd name="T8" fmla="*/ 334 w 522"/>
                <a:gd name="T9" fmla="*/ 48 h 522"/>
                <a:gd name="T10" fmla="*/ 328 w 522"/>
                <a:gd name="T11" fmla="*/ 62 h 522"/>
                <a:gd name="T12" fmla="*/ 322 w 522"/>
                <a:gd name="T13" fmla="*/ 78 h 522"/>
                <a:gd name="T14" fmla="*/ 318 w 522"/>
                <a:gd name="T15" fmla="*/ 96 h 522"/>
                <a:gd name="T16" fmla="*/ 316 w 522"/>
                <a:gd name="T17" fmla="*/ 116 h 522"/>
                <a:gd name="T18" fmla="*/ 266 w 522"/>
                <a:gd name="T19" fmla="*/ 268 h 522"/>
                <a:gd name="T20" fmla="*/ 266 w 522"/>
                <a:gd name="T21" fmla="*/ 268 h 522"/>
                <a:gd name="T22" fmla="*/ 232 w 522"/>
                <a:gd name="T23" fmla="*/ 290 h 522"/>
                <a:gd name="T24" fmla="*/ 198 w 522"/>
                <a:gd name="T25" fmla="*/ 310 h 522"/>
                <a:gd name="T26" fmla="*/ 132 w 522"/>
                <a:gd name="T27" fmla="*/ 358 h 522"/>
                <a:gd name="T28" fmla="*/ 68 w 522"/>
                <a:gd name="T29" fmla="*/ 408 h 522"/>
                <a:gd name="T30" fmla="*/ 0 w 522"/>
                <a:gd name="T31" fmla="*/ 462 h 522"/>
                <a:gd name="T32" fmla="*/ 94 w 522"/>
                <a:gd name="T33" fmla="*/ 522 h 522"/>
                <a:gd name="T34" fmla="*/ 312 w 522"/>
                <a:gd name="T35" fmla="*/ 374 h 522"/>
                <a:gd name="T36" fmla="*/ 312 w 522"/>
                <a:gd name="T37" fmla="*/ 374 h 522"/>
                <a:gd name="T38" fmla="*/ 340 w 522"/>
                <a:gd name="T39" fmla="*/ 356 h 522"/>
                <a:gd name="T40" fmla="*/ 360 w 522"/>
                <a:gd name="T41" fmla="*/ 340 h 522"/>
                <a:gd name="T42" fmla="*/ 372 w 522"/>
                <a:gd name="T43" fmla="*/ 324 h 522"/>
                <a:gd name="T44" fmla="*/ 380 w 522"/>
                <a:gd name="T45" fmla="*/ 308 h 522"/>
                <a:gd name="T46" fmla="*/ 522 w 522"/>
                <a:gd name="T47" fmla="*/ 26 h 522"/>
                <a:gd name="T48" fmla="*/ 376 w 522"/>
                <a:gd name="T49"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22">
                  <a:moveTo>
                    <a:pt x="376" y="0"/>
                  </a:moveTo>
                  <a:lnTo>
                    <a:pt x="376" y="0"/>
                  </a:lnTo>
                  <a:lnTo>
                    <a:pt x="352" y="24"/>
                  </a:lnTo>
                  <a:lnTo>
                    <a:pt x="342" y="36"/>
                  </a:lnTo>
                  <a:lnTo>
                    <a:pt x="334" y="48"/>
                  </a:lnTo>
                  <a:lnTo>
                    <a:pt x="328" y="62"/>
                  </a:lnTo>
                  <a:lnTo>
                    <a:pt x="322" y="78"/>
                  </a:lnTo>
                  <a:lnTo>
                    <a:pt x="318" y="96"/>
                  </a:lnTo>
                  <a:lnTo>
                    <a:pt x="316" y="116"/>
                  </a:lnTo>
                  <a:lnTo>
                    <a:pt x="266" y="268"/>
                  </a:lnTo>
                  <a:lnTo>
                    <a:pt x="266" y="268"/>
                  </a:lnTo>
                  <a:lnTo>
                    <a:pt x="232" y="290"/>
                  </a:lnTo>
                  <a:lnTo>
                    <a:pt x="198" y="310"/>
                  </a:lnTo>
                  <a:lnTo>
                    <a:pt x="132" y="358"/>
                  </a:lnTo>
                  <a:lnTo>
                    <a:pt x="68" y="408"/>
                  </a:lnTo>
                  <a:lnTo>
                    <a:pt x="0" y="462"/>
                  </a:lnTo>
                  <a:lnTo>
                    <a:pt x="94" y="522"/>
                  </a:lnTo>
                  <a:lnTo>
                    <a:pt x="312" y="374"/>
                  </a:lnTo>
                  <a:lnTo>
                    <a:pt x="312" y="374"/>
                  </a:lnTo>
                  <a:lnTo>
                    <a:pt x="340" y="356"/>
                  </a:lnTo>
                  <a:lnTo>
                    <a:pt x="360" y="340"/>
                  </a:lnTo>
                  <a:lnTo>
                    <a:pt x="372" y="324"/>
                  </a:lnTo>
                  <a:lnTo>
                    <a:pt x="380" y="308"/>
                  </a:lnTo>
                  <a:lnTo>
                    <a:pt x="522" y="26"/>
                  </a:lnTo>
                  <a:lnTo>
                    <a:pt x="376" y="0"/>
                  </a:lnTo>
                  <a:close/>
                </a:path>
              </a:pathLst>
            </a:custGeom>
            <a:solidFill>
              <a:srgbClr val="4B4644"/>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 name="Freeform 10"/>
            <p:cNvSpPr/>
            <p:nvPr>
              <p:custDataLst>
                <p:tags r:id="rId77"/>
              </p:custDataLst>
            </p:nvPr>
          </p:nvSpPr>
          <p:spPr bwMode="auto">
            <a:xfrm>
              <a:off x="5641975" y="2986088"/>
              <a:ext cx="460375" cy="215900"/>
            </a:xfrm>
            <a:custGeom>
              <a:avLst/>
              <a:gdLst>
                <a:gd name="T0" fmla="*/ 0 w 290"/>
                <a:gd name="T1" fmla="*/ 96 h 136"/>
                <a:gd name="T2" fmla="*/ 80 w 290"/>
                <a:gd name="T3" fmla="*/ 124 h 136"/>
                <a:gd name="T4" fmla="*/ 80 w 290"/>
                <a:gd name="T5" fmla="*/ 124 h 136"/>
                <a:gd name="T6" fmla="*/ 96 w 290"/>
                <a:gd name="T7" fmla="*/ 132 h 136"/>
                <a:gd name="T8" fmla="*/ 110 w 290"/>
                <a:gd name="T9" fmla="*/ 136 h 136"/>
                <a:gd name="T10" fmla="*/ 124 w 290"/>
                <a:gd name="T11" fmla="*/ 136 h 136"/>
                <a:gd name="T12" fmla="*/ 136 w 290"/>
                <a:gd name="T13" fmla="*/ 136 h 136"/>
                <a:gd name="T14" fmla="*/ 148 w 290"/>
                <a:gd name="T15" fmla="*/ 132 h 136"/>
                <a:gd name="T16" fmla="*/ 160 w 290"/>
                <a:gd name="T17" fmla="*/ 128 h 136"/>
                <a:gd name="T18" fmla="*/ 186 w 290"/>
                <a:gd name="T19" fmla="*/ 110 h 136"/>
                <a:gd name="T20" fmla="*/ 290 w 290"/>
                <a:gd name="T21" fmla="*/ 38 h 136"/>
                <a:gd name="T22" fmla="*/ 268 w 290"/>
                <a:gd name="T23" fmla="*/ 0 h 136"/>
                <a:gd name="T24" fmla="*/ 136 w 290"/>
                <a:gd name="T25" fmla="*/ 64 h 136"/>
                <a:gd name="T26" fmla="*/ 42 w 290"/>
                <a:gd name="T27" fmla="*/ 28 h 136"/>
                <a:gd name="T28" fmla="*/ 0 w 290"/>
                <a:gd name="T29" fmla="*/ 9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0" h="136">
                  <a:moveTo>
                    <a:pt x="0" y="96"/>
                  </a:moveTo>
                  <a:lnTo>
                    <a:pt x="80" y="124"/>
                  </a:lnTo>
                  <a:lnTo>
                    <a:pt x="80" y="124"/>
                  </a:lnTo>
                  <a:lnTo>
                    <a:pt x="96" y="132"/>
                  </a:lnTo>
                  <a:lnTo>
                    <a:pt x="110" y="136"/>
                  </a:lnTo>
                  <a:lnTo>
                    <a:pt x="124" y="136"/>
                  </a:lnTo>
                  <a:lnTo>
                    <a:pt x="136" y="136"/>
                  </a:lnTo>
                  <a:lnTo>
                    <a:pt x="148" y="132"/>
                  </a:lnTo>
                  <a:lnTo>
                    <a:pt x="160" y="128"/>
                  </a:lnTo>
                  <a:lnTo>
                    <a:pt x="186" y="110"/>
                  </a:lnTo>
                  <a:lnTo>
                    <a:pt x="290" y="38"/>
                  </a:lnTo>
                  <a:lnTo>
                    <a:pt x="268" y="0"/>
                  </a:lnTo>
                  <a:lnTo>
                    <a:pt x="136" y="64"/>
                  </a:lnTo>
                  <a:lnTo>
                    <a:pt x="42" y="28"/>
                  </a:lnTo>
                  <a:lnTo>
                    <a:pt x="0" y="96"/>
                  </a:lnTo>
                  <a:close/>
                </a:path>
              </a:pathLst>
            </a:custGeom>
            <a:solidFill>
              <a:srgbClr val="3D434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7" name="Freeform 11"/>
            <p:cNvSpPr/>
            <p:nvPr>
              <p:custDataLst>
                <p:tags r:id="rId78"/>
              </p:custDataLst>
            </p:nvPr>
          </p:nvSpPr>
          <p:spPr bwMode="auto">
            <a:xfrm>
              <a:off x="5654675" y="2986088"/>
              <a:ext cx="438150" cy="193675"/>
            </a:xfrm>
            <a:custGeom>
              <a:avLst/>
              <a:gdLst>
                <a:gd name="T0" fmla="*/ 276 w 276"/>
                <a:gd name="T1" fmla="*/ 28 h 122"/>
                <a:gd name="T2" fmla="*/ 260 w 276"/>
                <a:gd name="T3" fmla="*/ 0 h 122"/>
                <a:gd name="T4" fmla="*/ 128 w 276"/>
                <a:gd name="T5" fmla="*/ 64 h 122"/>
                <a:gd name="T6" fmla="*/ 34 w 276"/>
                <a:gd name="T7" fmla="*/ 28 h 122"/>
                <a:gd name="T8" fmla="*/ 0 w 276"/>
                <a:gd name="T9" fmla="*/ 82 h 122"/>
                <a:gd name="T10" fmla="*/ 74 w 276"/>
                <a:gd name="T11" fmla="*/ 108 h 122"/>
                <a:gd name="T12" fmla="*/ 74 w 276"/>
                <a:gd name="T13" fmla="*/ 108 h 122"/>
                <a:gd name="T14" fmla="*/ 90 w 276"/>
                <a:gd name="T15" fmla="*/ 116 h 122"/>
                <a:gd name="T16" fmla="*/ 104 w 276"/>
                <a:gd name="T17" fmla="*/ 120 h 122"/>
                <a:gd name="T18" fmla="*/ 118 w 276"/>
                <a:gd name="T19" fmla="*/ 122 h 122"/>
                <a:gd name="T20" fmla="*/ 130 w 276"/>
                <a:gd name="T21" fmla="*/ 120 h 122"/>
                <a:gd name="T22" fmla="*/ 142 w 276"/>
                <a:gd name="T23" fmla="*/ 118 h 122"/>
                <a:gd name="T24" fmla="*/ 154 w 276"/>
                <a:gd name="T25" fmla="*/ 112 h 122"/>
                <a:gd name="T26" fmla="*/ 182 w 276"/>
                <a:gd name="T27" fmla="*/ 94 h 122"/>
                <a:gd name="T28" fmla="*/ 276 w 276"/>
                <a:gd name="T29" fmla="*/ 2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6" h="122">
                  <a:moveTo>
                    <a:pt x="276" y="28"/>
                  </a:moveTo>
                  <a:lnTo>
                    <a:pt x="260" y="0"/>
                  </a:lnTo>
                  <a:lnTo>
                    <a:pt x="128" y="64"/>
                  </a:lnTo>
                  <a:lnTo>
                    <a:pt x="34" y="28"/>
                  </a:lnTo>
                  <a:lnTo>
                    <a:pt x="0" y="82"/>
                  </a:lnTo>
                  <a:lnTo>
                    <a:pt x="74" y="108"/>
                  </a:lnTo>
                  <a:lnTo>
                    <a:pt x="74" y="108"/>
                  </a:lnTo>
                  <a:lnTo>
                    <a:pt x="90" y="116"/>
                  </a:lnTo>
                  <a:lnTo>
                    <a:pt x="104" y="120"/>
                  </a:lnTo>
                  <a:lnTo>
                    <a:pt x="118" y="122"/>
                  </a:lnTo>
                  <a:lnTo>
                    <a:pt x="130" y="120"/>
                  </a:lnTo>
                  <a:lnTo>
                    <a:pt x="142" y="118"/>
                  </a:lnTo>
                  <a:lnTo>
                    <a:pt x="154" y="112"/>
                  </a:lnTo>
                  <a:lnTo>
                    <a:pt x="182" y="94"/>
                  </a:lnTo>
                  <a:lnTo>
                    <a:pt x="276" y="28"/>
                  </a:lnTo>
                  <a:close/>
                </a:path>
              </a:pathLst>
            </a:custGeom>
            <a:solidFill>
              <a:srgbClr val="4E5B6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0" name="Freeform 12"/>
            <p:cNvSpPr/>
            <p:nvPr>
              <p:custDataLst>
                <p:tags r:id="rId79"/>
              </p:custDataLst>
            </p:nvPr>
          </p:nvSpPr>
          <p:spPr bwMode="auto">
            <a:xfrm>
              <a:off x="5137150" y="2830513"/>
              <a:ext cx="596900" cy="647700"/>
            </a:xfrm>
            <a:custGeom>
              <a:avLst/>
              <a:gdLst>
                <a:gd name="T0" fmla="*/ 314 w 376"/>
                <a:gd name="T1" fmla="*/ 2 h 408"/>
                <a:gd name="T2" fmla="*/ 314 w 376"/>
                <a:gd name="T3" fmla="*/ 2 h 408"/>
                <a:gd name="T4" fmla="*/ 286 w 376"/>
                <a:gd name="T5" fmla="*/ 0 h 408"/>
                <a:gd name="T6" fmla="*/ 262 w 376"/>
                <a:gd name="T7" fmla="*/ 4 h 408"/>
                <a:gd name="T8" fmla="*/ 242 w 376"/>
                <a:gd name="T9" fmla="*/ 10 h 408"/>
                <a:gd name="T10" fmla="*/ 224 w 376"/>
                <a:gd name="T11" fmla="*/ 20 h 408"/>
                <a:gd name="T12" fmla="*/ 224 w 376"/>
                <a:gd name="T13" fmla="*/ 20 h 408"/>
                <a:gd name="T14" fmla="*/ 210 w 376"/>
                <a:gd name="T15" fmla="*/ 34 h 408"/>
                <a:gd name="T16" fmla="*/ 194 w 376"/>
                <a:gd name="T17" fmla="*/ 52 h 408"/>
                <a:gd name="T18" fmla="*/ 180 w 376"/>
                <a:gd name="T19" fmla="*/ 72 h 408"/>
                <a:gd name="T20" fmla="*/ 166 w 376"/>
                <a:gd name="T21" fmla="*/ 94 h 408"/>
                <a:gd name="T22" fmla="*/ 138 w 376"/>
                <a:gd name="T23" fmla="*/ 140 h 408"/>
                <a:gd name="T24" fmla="*/ 116 w 376"/>
                <a:gd name="T25" fmla="*/ 178 h 408"/>
                <a:gd name="T26" fmla="*/ 116 w 376"/>
                <a:gd name="T27" fmla="*/ 178 h 408"/>
                <a:gd name="T28" fmla="*/ 58 w 376"/>
                <a:gd name="T29" fmla="*/ 272 h 408"/>
                <a:gd name="T30" fmla="*/ 0 w 376"/>
                <a:gd name="T31" fmla="*/ 364 h 408"/>
                <a:gd name="T32" fmla="*/ 228 w 376"/>
                <a:gd name="T33" fmla="*/ 408 h 408"/>
                <a:gd name="T34" fmla="*/ 228 w 376"/>
                <a:gd name="T35" fmla="*/ 408 h 408"/>
                <a:gd name="T36" fmla="*/ 252 w 376"/>
                <a:gd name="T37" fmla="*/ 348 h 408"/>
                <a:gd name="T38" fmla="*/ 282 w 376"/>
                <a:gd name="T39" fmla="*/ 282 h 408"/>
                <a:gd name="T40" fmla="*/ 316 w 376"/>
                <a:gd name="T41" fmla="*/ 214 h 408"/>
                <a:gd name="T42" fmla="*/ 334 w 376"/>
                <a:gd name="T43" fmla="*/ 182 h 408"/>
                <a:gd name="T44" fmla="*/ 354 w 376"/>
                <a:gd name="T45" fmla="*/ 150 h 408"/>
                <a:gd name="T46" fmla="*/ 354 w 376"/>
                <a:gd name="T47" fmla="*/ 150 h 408"/>
                <a:gd name="T48" fmla="*/ 364 w 376"/>
                <a:gd name="T49" fmla="*/ 126 h 408"/>
                <a:gd name="T50" fmla="*/ 372 w 376"/>
                <a:gd name="T51" fmla="*/ 104 h 408"/>
                <a:gd name="T52" fmla="*/ 376 w 376"/>
                <a:gd name="T53" fmla="*/ 80 h 408"/>
                <a:gd name="T54" fmla="*/ 376 w 376"/>
                <a:gd name="T55" fmla="*/ 70 h 408"/>
                <a:gd name="T56" fmla="*/ 376 w 376"/>
                <a:gd name="T57" fmla="*/ 60 h 408"/>
                <a:gd name="T58" fmla="*/ 374 w 376"/>
                <a:gd name="T59" fmla="*/ 50 h 408"/>
                <a:gd name="T60" fmla="*/ 370 w 376"/>
                <a:gd name="T61" fmla="*/ 40 h 408"/>
                <a:gd name="T62" fmla="*/ 364 w 376"/>
                <a:gd name="T63" fmla="*/ 32 h 408"/>
                <a:gd name="T64" fmla="*/ 358 w 376"/>
                <a:gd name="T65" fmla="*/ 24 h 408"/>
                <a:gd name="T66" fmla="*/ 350 w 376"/>
                <a:gd name="T67" fmla="*/ 16 h 408"/>
                <a:gd name="T68" fmla="*/ 340 w 376"/>
                <a:gd name="T69" fmla="*/ 10 h 408"/>
                <a:gd name="T70" fmla="*/ 328 w 376"/>
                <a:gd name="T71" fmla="*/ 6 h 408"/>
                <a:gd name="T72" fmla="*/ 314 w 376"/>
                <a:gd name="T73" fmla="*/ 2 h 408"/>
                <a:gd name="T74" fmla="*/ 314 w 376"/>
                <a:gd name="T75" fmla="*/ 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6" h="408">
                  <a:moveTo>
                    <a:pt x="314" y="2"/>
                  </a:moveTo>
                  <a:lnTo>
                    <a:pt x="314" y="2"/>
                  </a:lnTo>
                  <a:lnTo>
                    <a:pt x="286" y="0"/>
                  </a:lnTo>
                  <a:lnTo>
                    <a:pt x="262" y="4"/>
                  </a:lnTo>
                  <a:lnTo>
                    <a:pt x="242" y="10"/>
                  </a:lnTo>
                  <a:lnTo>
                    <a:pt x="224" y="20"/>
                  </a:lnTo>
                  <a:lnTo>
                    <a:pt x="224" y="20"/>
                  </a:lnTo>
                  <a:lnTo>
                    <a:pt x="210" y="34"/>
                  </a:lnTo>
                  <a:lnTo>
                    <a:pt x="194" y="52"/>
                  </a:lnTo>
                  <a:lnTo>
                    <a:pt x="180" y="72"/>
                  </a:lnTo>
                  <a:lnTo>
                    <a:pt x="166" y="94"/>
                  </a:lnTo>
                  <a:lnTo>
                    <a:pt x="138" y="140"/>
                  </a:lnTo>
                  <a:lnTo>
                    <a:pt x="116" y="178"/>
                  </a:lnTo>
                  <a:lnTo>
                    <a:pt x="116" y="178"/>
                  </a:lnTo>
                  <a:lnTo>
                    <a:pt x="58" y="272"/>
                  </a:lnTo>
                  <a:lnTo>
                    <a:pt x="0" y="364"/>
                  </a:lnTo>
                  <a:lnTo>
                    <a:pt x="228" y="408"/>
                  </a:lnTo>
                  <a:lnTo>
                    <a:pt x="228" y="408"/>
                  </a:lnTo>
                  <a:lnTo>
                    <a:pt x="252" y="348"/>
                  </a:lnTo>
                  <a:lnTo>
                    <a:pt x="282" y="282"/>
                  </a:lnTo>
                  <a:lnTo>
                    <a:pt x="316" y="214"/>
                  </a:lnTo>
                  <a:lnTo>
                    <a:pt x="334" y="182"/>
                  </a:lnTo>
                  <a:lnTo>
                    <a:pt x="354" y="150"/>
                  </a:lnTo>
                  <a:lnTo>
                    <a:pt x="354" y="150"/>
                  </a:lnTo>
                  <a:lnTo>
                    <a:pt x="364" y="126"/>
                  </a:lnTo>
                  <a:lnTo>
                    <a:pt x="372" y="104"/>
                  </a:lnTo>
                  <a:lnTo>
                    <a:pt x="376" y="80"/>
                  </a:lnTo>
                  <a:lnTo>
                    <a:pt x="376" y="70"/>
                  </a:lnTo>
                  <a:lnTo>
                    <a:pt x="376" y="60"/>
                  </a:lnTo>
                  <a:lnTo>
                    <a:pt x="374" y="50"/>
                  </a:lnTo>
                  <a:lnTo>
                    <a:pt x="370" y="40"/>
                  </a:lnTo>
                  <a:lnTo>
                    <a:pt x="364" y="32"/>
                  </a:lnTo>
                  <a:lnTo>
                    <a:pt x="358" y="24"/>
                  </a:lnTo>
                  <a:lnTo>
                    <a:pt x="350" y="16"/>
                  </a:lnTo>
                  <a:lnTo>
                    <a:pt x="340" y="10"/>
                  </a:lnTo>
                  <a:lnTo>
                    <a:pt x="328" y="6"/>
                  </a:lnTo>
                  <a:lnTo>
                    <a:pt x="314" y="2"/>
                  </a:lnTo>
                  <a:lnTo>
                    <a:pt x="314" y="2"/>
                  </a:lnTo>
                  <a:close/>
                </a:path>
              </a:pathLst>
            </a:custGeom>
            <a:solidFill>
              <a:srgbClr val="34445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1" name="Freeform 13"/>
            <p:cNvSpPr/>
            <p:nvPr>
              <p:custDataLst>
                <p:tags r:id="rId80"/>
              </p:custDataLst>
            </p:nvPr>
          </p:nvSpPr>
          <p:spPr bwMode="auto">
            <a:xfrm>
              <a:off x="5553075" y="2830513"/>
              <a:ext cx="180975" cy="342900"/>
            </a:xfrm>
            <a:custGeom>
              <a:avLst/>
              <a:gdLst>
                <a:gd name="T0" fmla="*/ 52 w 114"/>
                <a:gd name="T1" fmla="*/ 2 h 216"/>
                <a:gd name="T2" fmla="*/ 52 w 114"/>
                <a:gd name="T3" fmla="*/ 2 h 216"/>
                <a:gd name="T4" fmla="*/ 38 w 114"/>
                <a:gd name="T5" fmla="*/ 0 h 216"/>
                <a:gd name="T6" fmla="*/ 24 w 114"/>
                <a:gd name="T7" fmla="*/ 0 h 216"/>
                <a:gd name="T8" fmla="*/ 0 w 114"/>
                <a:gd name="T9" fmla="*/ 4 h 216"/>
                <a:gd name="T10" fmla="*/ 0 w 114"/>
                <a:gd name="T11" fmla="*/ 4 h 216"/>
                <a:gd name="T12" fmla="*/ 8 w 114"/>
                <a:gd name="T13" fmla="*/ 30 h 216"/>
                <a:gd name="T14" fmla="*/ 12 w 114"/>
                <a:gd name="T15" fmla="*/ 56 h 216"/>
                <a:gd name="T16" fmla="*/ 16 w 114"/>
                <a:gd name="T17" fmla="*/ 82 h 216"/>
                <a:gd name="T18" fmla="*/ 18 w 114"/>
                <a:gd name="T19" fmla="*/ 108 h 216"/>
                <a:gd name="T20" fmla="*/ 18 w 114"/>
                <a:gd name="T21" fmla="*/ 134 h 216"/>
                <a:gd name="T22" fmla="*/ 16 w 114"/>
                <a:gd name="T23" fmla="*/ 162 h 216"/>
                <a:gd name="T24" fmla="*/ 10 w 114"/>
                <a:gd name="T25" fmla="*/ 216 h 216"/>
                <a:gd name="T26" fmla="*/ 10 w 114"/>
                <a:gd name="T27" fmla="*/ 216 h 216"/>
                <a:gd name="T28" fmla="*/ 44 w 114"/>
                <a:gd name="T29" fmla="*/ 182 h 216"/>
                <a:gd name="T30" fmla="*/ 74 w 114"/>
                <a:gd name="T31" fmla="*/ 150 h 216"/>
                <a:gd name="T32" fmla="*/ 86 w 114"/>
                <a:gd name="T33" fmla="*/ 132 h 216"/>
                <a:gd name="T34" fmla="*/ 98 w 114"/>
                <a:gd name="T35" fmla="*/ 114 h 216"/>
                <a:gd name="T36" fmla="*/ 108 w 114"/>
                <a:gd name="T37" fmla="*/ 96 h 216"/>
                <a:gd name="T38" fmla="*/ 114 w 114"/>
                <a:gd name="T39" fmla="*/ 76 h 216"/>
                <a:gd name="T40" fmla="*/ 114 w 114"/>
                <a:gd name="T41" fmla="*/ 76 h 216"/>
                <a:gd name="T42" fmla="*/ 114 w 114"/>
                <a:gd name="T43" fmla="*/ 64 h 216"/>
                <a:gd name="T44" fmla="*/ 112 w 114"/>
                <a:gd name="T45" fmla="*/ 50 h 216"/>
                <a:gd name="T46" fmla="*/ 108 w 114"/>
                <a:gd name="T47" fmla="*/ 40 h 216"/>
                <a:gd name="T48" fmla="*/ 100 w 114"/>
                <a:gd name="T49" fmla="*/ 30 h 216"/>
                <a:gd name="T50" fmla="*/ 92 w 114"/>
                <a:gd name="T51" fmla="*/ 20 h 216"/>
                <a:gd name="T52" fmla="*/ 82 w 114"/>
                <a:gd name="T53" fmla="*/ 12 h 216"/>
                <a:gd name="T54" fmla="*/ 68 w 114"/>
                <a:gd name="T55" fmla="*/ 6 h 216"/>
                <a:gd name="T56" fmla="*/ 52 w 114"/>
                <a:gd name="T57" fmla="*/ 2 h 216"/>
                <a:gd name="T58" fmla="*/ 52 w 114"/>
                <a:gd name="T59"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 h="216">
                  <a:moveTo>
                    <a:pt x="52" y="2"/>
                  </a:moveTo>
                  <a:lnTo>
                    <a:pt x="52" y="2"/>
                  </a:lnTo>
                  <a:lnTo>
                    <a:pt x="38" y="0"/>
                  </a:lnTo>
                  <a:lnTo>
                    <a:pt x="24" y="0"/>
                  </a:lnTo>
                  <a:lnTo>
                    <a:pt x="0" y="4"/>
                  </a:lnTo>
                  <a:lnTo>
                    <a:pt x="0" y="4"/>
                  </a:lnTo>
                  <a:lnTo>
                    <a:pt x="8" y="30"/>
                  </a:lnTo>
                  <a:lnTo>
                    <a:pt x="12" y="56"/>
                  </a:lnTo>
                  <a:lnTo>
                    <a:pt x="16" y="82"/>
                  </a:lnTo>
                  <a:lnTo>
                    <a:pt x="18" y="108"/>
                  </a:lnTo>
                  <a:lnTo>
                    <a:pt x="18" y="134"/>
                  </a:lnTo>
                  <a:lnTo>
                    <a:pt x="16" y="162"/>
                  </a:lnTo>
                  <a:lnTo>
                    <a:pt x="10" y="216"/>
                  </a:lnTo>
                  <a:lnTo>
                    <a:pt x="10" y="216"/>
                  </a:lnTo>
                  <a:lnTo>
                    <a:pt x="44" y="182"/>
                  </a:lnTo>
                  <a:lnTo>
                    <a:pt x="74" y="150"/>
                  </a:lnTo>
                  <a:lnTo>
                    <a:pt x="86" y="132"/>
                  </a:lnTo>
                  <a:lnTo>
                    <a:pt x="98" y="114"/>
                  </a:lnTo>
                  <a:lnTo>
                    <a:pt x="108" y="96"/>
                  </a:lnTo>
                  <a:lnTo>
                    <a:pt x="114" y="76"/>
                  </a:lnTo>
                  <a:lnTo>
                    <a:pt x="114" y="76"/>
                  </a:lnTo>
                  <a:lnTo>
                    <a:pt x="114" y="64"/>
                  </a:lnTo>
                  <a:lnTo>
                    <a:pt x="112" y="50"/>
                  </a:lnTo>
                  <a:lnTo>
                    <a:pt x="108" y="40"/>
                  </a:lnTo>
                  <a:lnTo>
                    <a:pt x="100" y="30"/>
                  </a:lnTo>
                  <a:lnTo>
                    <a:pt x="92" y="20"/>
                  </a:lnTo>
                  <a:lnTo>
                    <a:pt x="82" y="12"/>
                  </a:lnTo>
                  <a:lnTo>
                    <a:pt x="68" y="6"/>
                  </a:lnTo>
                  <a:lnTo>
                    <a:pt x="52" y="2"/>
                  </a:lnTo>
                  <a:lnTo>
                    <a:pt x="52" y="2"/>
                  </a:lnTo>
                  <a:close/>
                </a:path>
              </a:pathLst>
            </a:custGeom>
            <a:solidFill>
              <a:srgbClr val="D1EAF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2" name="Freeform 14"/>
            <p:cNvSpPr/>
            <p:nvPr>
              <p:custDataLst>
                <p:tags r:id="rId81"/>
              </p:custDataLst>
            </p:nvPr>
          </p:nvSpPr>
          <p:spPr bwMode="auto">
            <a:xfrm>
              <a:off x="5137150" y="2830513"/>
              <a:ext cx="523875" cy="631825"/>
            </a:xfrm>
            <a:custGeom>
              <a:avLst/>
              <a:gdLst>
                <a:gd name="T0" fmla="*/ 314 w 330"/>
                <a:gd name="T1" fmla="*/ 2 h 398"/>
                <a:gd name="T2" fmla="*/ 314 w 330"/>
                <a:gd name="T3" fmla="*/ 2 h 398"/>
                <a:gd name="T4" fmla="*/ 286 w 330"/>
                <a:gd name="T5" fmla="*/ 0 h 398"/>
                <a:gd name="T6" fmla="*/ 262 w 330"/>
                <a:gd name="T7" fmla="*/ 4 h 398"/>
                <a:gd name="T8" fmla="*/ 242 w 330"/>
                <a:gd name="T9" fmla="*/ 10 h 398"/>
                <a:gd name="T10" fmla="*/ 224 w 330"/>
                <a:gd name="T11" fmla="*/ 20 h 398"/>
                <a:gd name="T12" fmla="*/ 224 w 330"/>
                <a:gd name="T13" fmla="*/ 20 h 398"/>
                <a:gd name="T14" fmla="*/ 210 w 330"/>
                <a:gd name="T15" fmla="*/ 34 h 398"/>
                <a:gd name="T16" fmla="*/ 194 w 330"/>
                <a:gd name="T17" fmla="*/ 52 h 398"/>
                <a:gd name="T18" fmla="*/ 180 w 330"/>
                <a:gd name="T19" fmla="*/ 72 h 398"/>
                <a:gd name="T20" fmla="*/ 166 w 330"/>
                <a:gd name="T21" fmla="*/ 94 h 398"/>
                <a:gd name="T22" fmla="*/ 138 w 330"/>
                <a:gd name="T23" fmla="*/ 140 h 398"/>
                <a:gd name="T24" fmla="*/ 116 w 330"/>
                <a:gd name="T25" fmla="*/ 178 h 398"/>
                <a:gd name="T26" fmla="*/ 116 w 330"/>
                <a:gd name="T27" fmla="*/ 178 h 398"/>
                <a:gd name="T28" fmla="*/ 58 w 330"/>
                <a:gd name="T29" fmla="*/ 272 h 398"/>
                <a:gd name="T30" fmla="*/ 0 w 330"/>
                <a:gd name="T31" fmla="*/ 364 h 398"/>
                <a:gd name="T32" fmla="*/ 168 w 330"/>
                <a:gd name="T33" fmla="*/ 398 h 398"/>
                <a:gd name="T34" fmla="*/ 300 w 330"/>
                <a:gd name="T35" fmla="*/ 168 h 398"/>
                <a:gd name="T36" fmla="*/ 300 w 330"/>
                <a:gd name="T37" fmla="*/ 168 h 398"/>
                <a:gd name="T38" fmla="*/ 310 w 330"/>
                <a:gd name="T39" fmla="*/ 150 h 398"/>
                <a:gd name="T40" fmla="*/ 318 w 330"/>
                <a:gd name="T41" fmla="*/ 130 h 398"/>
                <a:gd name="T42" fmla="*/ 324 w 330"/>
                <a:gd name="T43" fmla="*/ 112 h 398"/>
                <a:gd name="T44" fmla="*/ 328 w 330"/>
                <a:gd name="T45" fmla="*/ 92 h 398"/>
                <a:gd name="T46" fmla="*/ 330 w 330"/>
                <a:gd name="T47" fmla="*/ 74 h 398"/>
                <a:gd name="T48" fmla="*/ 330 w 330"/>
                <a:gd name="T49" fmla="*/ 52 h 398"/>
                <a:gd name="T50" fmla="*/ 328 w 330"/>
                <a:gd name="T51" fmla="*/ 30 h 398"/>
                <a:gd name="T52" fmla="*/ 324 w 330"/>
                <a:gd name="T53" fmla="*/ 8 h 398"/>
                <a:gd name="T54" fmla="*/ 320 w 330"/>
                <a:gd name="T55" fmla="*/ 4 h 398"/>
                <a:gd name="T56" fmla="*/ 320 w 330"/>
                <a:gd name="T57" fmla="*/ 4 h 398"/>
                <a:gd name="T58" fmla="*/ 314 w 330"/>
                <a:gd name="T59" fmla="*/ 2 h 398"/>
                <a:gd name="T60" fmla="*/ 314 w 330"/>
                <a:gd name="T61" fmla="*/ 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0" h="398">
                  <a:moveTo>
                    <a:pt x="314" y="2"/>
                  </a:moveTo>
                  <a:lnTo>
                    <a:pt x="314" y="2"/>
                  </a:lnTo>
                  <a:lnTo>
                    <a:pt x="286" y="0"/>
                  </a:lnTo>
                  <a:lnTo>
                    <a:pt x="262" y="4"/>
                  </a:lnTo>
                  <a:lnTo>
                    <a:pt x="242" y="10"/>
                  </a:lnTo>
                  <a:lnTo>
                    <a:pt x="224" y="20"/>
                  </a:lnTo>
                  <a:lnTo>
                    <a:pt x="224" y="20"/>
                  </a:lnTo>
                  <a:lnTo>
                    <a:pt x="210" y="34"/>
                  </a:lnTo>
                  <a:lnTo>
                    <a:pt x="194" y="52"/>
                  </a:lnTo>
                  <a:lnTo>
                    <a:pt x="180" y="72"/>
                  </a:lnTo>
                  <a:lnTo>
                    <a:pt x="166" y="94"/>
                  </a:lnTo>
                  <a:lnTo>
                    <a:pt x="138" y="140"/>
                  </a:lnTo>
                  <a:lnTo>
                    <a:pt x="116" y="178"/>
                  </a:lnTo>
                  <a:lnTo>
                    <a:pt x="116" y="178"/>
                  </a:lnTo>
                  <a:lnTo>
                    <a:pt x="58" y="272"/>
                  </a:lnTo>
                  <a:lnTo>
                    <a:pt x="0" y="364"/>
                  </a:lnTo>
                  <a:lnTo>
                    <a:pt x="168" y="398"/>
                  </a:lnTo>
                  <a:lnTo>
                    <a:pt x="300" y="168"/>
                  </a:lnTo>
                  <a:lnTo>
                    <a:pt x="300" y="168"/>
                  </a:lnTo>
                  <a:lnTo>
                    <a:pt x="310" y="150"/>
                  </a:lnTo>
                  <a:lnTo>
                    <a:pt x="318" y="130"/>
                  </a:lnTo>
                  <a:lnTo>
                    <a:pt x="324" y="112"/>
                  </a:lnTo>
                  <a:lnTo>
                    <a:pt x="328" y="92"/>
                  </a:lnTo>
                  <a:lnTo>
                    <a:pt x="330" y="74"/>
                  </a:lnTo>
                  <a:lnTo>
                    <a:pt x="330" y="52"/>
                  </a:lnTo>
                  <a:lnTo>
                    <a:pt x="328" y="30"/>
                  </a:lnTo>
                  <a:lnTo>
                    <a:pt x="324" y="8"/>
                  </a:lnTo>
                  <a:lnTo>
                    <a:pt x="320" y="4"/>
                  </a:lnTo>
                  <a:lnTo>
                    <a:pt x="320" y="4"/>
                  </a:lnTo>
                  <a:lnTo>
                    <a:pt x="314" y="2"/>
                  </a:lnTo>
                  <a:lnTo>
                    <a:pt x="314" y="2"/>
                  </a:lnTo>
                  <a:close/>
                </a:path>
              </a:pathLst>
            </a:custGeom>
            <a:solidFill>
              <a:srgbClr val="4E5B6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3" name="Freeform 15"/>
            <p:cNvSpPr/>
            <p:nvPr>
              <p:custDataLst>
                <p:tags r:id="rId82"/>
              </p:custDataLst>
            </p:nvPr>
          </p:nvSpPr>
          <p:spPr bwMode="auto">
            <a:xfrm>
              <a:off x="5553075" y="2830513"/>
              <a:ext cx="107950" cy="342900"/>
            </a:xfrm>
            <a:custGeom>
              <a:avLst/>
              <a:gdLst>
                <a:gd name="T0" fmla="*/ 52 w 68"/>
                <a:gd name="T1" fmla="*/ 2 h 216"/>
                <a:gd name="T2" fmla="*/ 52 w 68"/>
                <a:gd name="T3" fmla="*/ 2 h 216"/>
                <a:gd name="T4" fmla="*/ 38 w 68"/>
                <a:gd name="T5" fmla="*/ 0 h 216"/>
                <a:gd name="T6" fmla="*/ 24 w 68"/>
                <a:gd name="T7" fmla="*/ 0 h 216"/>
                <a:gd name="T8" fmla="*/ 0 w 68"/>
                <a:gd name="T9" fmla="*/ 4 h 216"/>
                <a:gd name="T10" fmla="*/ 0 w 68"/>
                <a:gd name="T11" fmla="*/ 4 h 216"/>
                <a:gd name="T12" fmla="*/ 8 w 68"/>
                <a:gd name="T13" fmla="*/ 30 h 216"/>
                <a:gd name="T14" fmla="*/ 12 w 68"/>
                <a:gd name="T15" fmla="*/ 56 h 216"/>
                <a:gd name="T16" fmla="*/ 16 w 68"/>
                <a:gd name="T17" fmla="*/ 82 h 216"/>
                <a:gd name="T18" fmla="*/ 18 w 68"/>
                <a:gd name="T19" fmla="*/ 108 h 216"/>
                <a:gd name="T20" fmla="*/ 18 w 68"/>
                <a:gd name="T21" fmla="*/ 134 h 216"/>
                <a:gd name="T22" fmla="*/ 16 w 68"/>
                <a:gd name="T23" fmla="*/ 162 h 216"/>
                <a:gd name="T24" fmla="*/ 10 w 68"/>
                <a:gd name="T25" fmla="*/ 216 h 216"/>
                <a:gd name="T26" fmla="*/ 12 w 68"/>
                <a:gd name="T27" fmla="*/ 216 h 216"/>
                <a:gd name="T28" fmla="*/ 38 w 68"/>
                <a:gd name="T29" fmla="*/ 168 h 216"/>
                <a:gd name="T30" fmla="*/ 38 w 68"/>
                <a:gd name="T31" fmla="*/ 168 h 216"/>
                <a:gd name="T32" fmla="*/ 48 w 68"/>
                <a:gd name="T33" fmla="*/ 150 h 216"/>
                <a:gd name="T34" fmla="*/ 56 w 68"/>
                <a:gd name="T35" fmla="*/ 130 h 216"/>
                <a:gd name="T36" fmla="*/ 62 w 68"/>
                <a:gd name="T37" fmla="*/ 112 h 216"/>
                <a:gd name="T38" fmla="*/ 66 w 68"/>
                <a:gd name="T39" fmla="*/ 92 h 216"/>
                <a:gd name="T40" fmla="*/ 68 w 68"/>
                <a:gd name="T41" fmla="*/ 74 h 216"/>
                <a:gd name="T42" fmla="*/ 68 w 68"/>
                <a:gd name="T43" fmla="*/ 52 h 216"/>
                <a:gd name="T44" fmla="*/ 66 w 68"/>
                <a:gd name="T45" fmla="*/ 30 h 216"/>
                <a:gd name="T46" fmla="*/ 62 w 68"/>
                <a:gd name="T47" fmla="*/ 8 h 216"/>
                <a:gd name="T48" fmla="*/ 58 w 68"/>
                <a:gd name="T49" fmla="*/ 4 h 216"/>
                <a:gd name="T50" fmla="*/ 58 w 68"/>
                <a:gd name="T51" fmla="*/ 4 h 216"/>
                <a:gd name="T52" fmla="*/ 52 w 68"/>
                <a:gd name="T53" fmla="*/ 2 h 216"/>
                <a:gd name="T54" fmla="*/ 52 w 68"/>
                <a:gd name="T55" fmla="*/ 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216">
                  <a:moveTo>
                    <a:pt x="52" y="2"/>
                  </a:moveTo>
                  <a:lnTo>
                    <a:pt x="52" y="2"/>
                  </a:lnTo>
                  <a:lnTo>
                    <a:pt x="38" y="0"/>
                  </a:lnTo>
                  <a:lnTo>
                    <a:pt x="24" y="0"/>
                  </a:lnTo>
                  <a:lnTo>
                    <a:pt x="0" y="4"/>
                  </a:lnTo>
                  <a:lnTo>
                    <a:pt x="0" y="4"/>
                  </a:lnTo>
                  <a:lnTo>
                    <a:pt x="8" y="30"/>
                  </a:lnTo>
                  <a:lnTo>
                    <a:pt x="12" y="56"/>
                  </a:lnTo>
                  <a:lnTo>
                    <a:pt x="16" y="82"/>
                  </a:lnTo>
                  <a:lnTo>
                    <a:pt x="18" y="108"/>
                  </a:lnTo>
                  <a:lnTo>
                    <a:pt x="18" y="134"/>
                  </a:lnTo>
                  <a:lnTo>
                    <a:pt x="16" y="162"/>
                  </a:lnTo>
                  <a:lnTo>
                    <a:pt x="10" y="216"/>
                  </a:lnTo>
                  <a:lnTo>
                    <a:pt x="12" y="216"/>
                  </a:lnTo>
                  <a:lnTo>
                    <a:pt x="38" y="168"/>
                  </a:lnTo>
                  <a:lnTo>
                    <a:pt x="38" y="168"/>
                  </a:lnTo>
                  <a:lnTo>
                    <a:pt x="48" y="150"/>
                  </a:lnTo>
                  <a:lnTo>
                    <a:pt x="56" y="130"/>
                  </a:lnTo>
                  <a:lnTo>
                    <a:pt x="62" y="112"/>
                  </a:lnTo>
                  <a:lnTo>
                    <a:pt x="66" y="92"/>
                  </a:lnTo>
                  <a:lnTo>
                    <a:pt x="68" y="74"/>
                  </a:lnTo>
                  <a:lnTo>
                    <a:pt x="68" y="52"/>
                  </a:lnTo>
                  <a:lnTo>
                    <a:pt x="66" y="30"/>
                  </a:lnTo>
                  <a:lnTo>
                    <a:pt x="62" y="8"/>
                  </a:lnTo>
                  <a:lnTo>
                    <a:pt x="58" y="4"/>
                  </a:lnTo>
                  <a:lnTo>
                    <a:pt x="58" y="4"/>
                  </a:lnTo>
                  <a:lnTo>
                    <a:pt x="52" y="2"/>
                  </a:lnTo>
                  <a:lnTo>
                    <a:pt x="52" y="2"/>
                  </a:lnTo>
                  <a:close/>
                </a:path>
              </a:pathLst>
            </a:custGeom>
            <a:solidFill>
              <a:srgbClr val="F2FAF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4" name="Freeform 16"/>
            <p:cNvSpPr/>
            <p:nvPr>
              <p:custDataLst>
                <p:tags r:id="rId83"/>
              </p:custDataLst>
            </p:nvPr>
          </p:nvSpPr>
          <p:spPr bwMode="auto">
            <a:xfrm>
              <a:off x="5575300" y="2671763"/>
              <a:ext cx="152400" cy="247650"/>
            </a:xfrm>
            <a:custGeom>
              <a:avLst/>
              <a:gdLst>
                <a:gd name="T0" fmla="*/ 62 w 96"/>
                <a:gd name="T1" fmla="*/ 0 h 156"/>
                <a:gd name="T2" fmla="*/ 2 w 96"/>
                <a:gd name="T3" fmla="*/ 104 h 156"/>
                <a:gd name="T4" fmla="*/ 2 w 96"/>
                <a:gd name="T5" fmla="*/ 104 h 156"/>
                <a:gd name="T6" fmla="*/ 0 w 96"/>
                <a:gd name="T7" fmla="*/ 110 h 156"/>
                <a:gd name="T8" fmla="*/ 0 w 96"/>
                <a:gd name="T9" fmla="*/ 118 h 156"/>
                <a:gd name="T10" fmla="*/ 0 w 96"/>
                <a:gd name="T11" fmla="*/ 124 h 156"/>
                <a:gd name="T12" fmla="*/ 2 w 96"/>
                <a:gd name="T13" fmla="*/ 132 h 156"/>
                <a:gd name="T14" fmla="*/ 8 w 96"/>
                <a:gd name="T15" fmla="*/ 142 h 156"/>
                <a:gd name="T16" fmla="*/ 18 w 96"/>
                <a:gd name="T17" fmla="*/ 150 h 156"/>
                <a:gd name="T18" fmla="*/ 30 w 96"/>
                <a:gd name="T19" fmla="*/ 154 h 156"/>
                <a:gd name="T20" fmla="*/ 38 w 96"/>
                <a:gd name="T21" fmla="*/ 156 h 156"/>
                <a:gd name="T22" fmla="*/ 44 w 96"/>
                <a:gd name="T23" fmla="*/ 154 h 156"/>
                <a:gd name="T24" fmla="*/ 50 w 96"/>
                <a:gd name="T25" fmla="*/ 152 h 156"/>
                <a:gd name="T26" fmla="*/ 56 w 96"/>
                <a:gd name="T27" fmla="*/ 148 h 156"/>
                <a:gd name="T28" fmla="*/ 62 w 96"/>
                <a:gd name="T29" fmla="*/ 142 h 156"/>
                <a:gd name="T30" fmla="*/ 68 w 96"/>
                <a:gd name="T31" fmla="*/ 136 h 156"/>
                <a:gd name="T32" fmla="*/ 96 w 96"/>
                <a:gd name="T33" fmla="*/ 84 h 156"/>
                <a:gd name="T34" fmla="*/ 62 w 96"/>
                <a:gd name="T3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6" h="156">
                  <a:moveTo>
                    <a:pt x="62" y="0"/>
                  </a:moveTo>
                  <a:lnTo>
                    <a:pt x="2" y="104"/>
                  </a:lnTo>
                  <a:lnTo>
                    <a:pt x="2" y="104"/>
                  </a:lnTo>
                  <a:lnTo>
                    <a:pt x="0" y="110"/>
                  </a:lnTo>
                  <a:lnTo>
                    <a:pt x="0" y="118"/>
                  </a:lnTo>
                  <a:lnTo>
                    <a:pt x="0" y="124"/>
                  </a:lnTo>
                  <a:lnTo>
                    <a:pt x="2" y="132"/>
                  </a:lnTo>
                  <a:lnTo>
                    <a:pt x="8" y="142"/>
                  </a:lnTo>
                  <a:lnTo>
                    <a:pt x="18" y="150"/>
                  </a:lnTo>
                  <a:lnTo>
                    <a:pt x="30" y="154"/>
                  </a:lnTo>
                  <a:lnTo>
                    <a:pt x="38" y="156"/>
                  </a:lnTo>
                  <a:lnTo>
                    <a:pt x="44" y="154"/>
                  </a:lnTo>
                  <a:lnTo>
                    <a:pt x="50" y="152"/>
                  </a:lnTo>
                  <a:lnTo>
                    <a:pt x="56" y="148"/>
                  </a:lnTo>
                  <a:lnTo>
                    <a:pt x="62" y="142"/>
                  </a:lnTo>
                  <a:lnTo>
                    <a:pt x="68" y="136"/>
                  </a:lnTo>
                  <a:lnTo>
                    <a:pt x="96" y="84"/>
                  </a:lnTo>
                  <a:lnTo>
                    <a:pt x="62" y="0"/>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5" name="Freeform 17"/>
            <p:cNvSpPr/>
            <p:nvPr>
              <p:custDataLst>
                <p:tags r:id="rId84"/>
              </p:custDataLst>
            </p:nvPr>
          </p:nvSpPr>
          <p:spPr bwMode="auto">
            <a:xfrm>
              <a:off x="5626100" y="2773363"/>
              <a:ext cx="101600" cy="146050"/>
            </a:xfrm>
            <a:custGeom>
              <a:avLst/>
              <a:gdLst>
                <a:gd name="T0" fmla="*/ 0 w 64"/>
                <a:gd name="T1" fmla="*/ 92 h 92"/>
                <a:gd name="T2" fmla="*/ 0 w 64"/>
                <a:gd name="T3" fmla="*/ 92 h 92"/>
                <a:gd name="T4" fmla="*/ 10 w 64"/>
                <a:gd name="T5" fmla="*/ 92 h 92"/>
                <a:gd name="T6" fmla="*/ 18 w 64"/>
                <a:gd name="T7" fmla="*/ 88 h 92"/>
                <a:gd name="T8" fmla="*/ 28 w 64"/>
                <a:gd name="T9" fmla="*/ 82 h 92"/>
                <a:gd name="T10" fmla="*/ 36 w 64"/>
                <a:gd name="T11" fmla="*/ 72 h 92"/>
                <a:gd name="T12" fmla="*/ 64 w 64"/>
                <a:gd name="T13" fmla="*/ 20 h 92"/>
                <a:gd name="T14" fmla="*/ 58 w 64"/>
                <a:gd name="T15" fmla="*/ 4 h 92"/>
                <a:gd name="T16" fmla="*/ 44 w 64"/>
                <a:gd name="T17" fmla="*/ 0 h 92"/>
                <a:gd name="T18" fmla="*/ 0 w 64"/>
                <a:gd name="T19"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92">
                  <a:moveTo>
                    <a:pt x="0" y="92"/>
                  </a:moveTo>
                  <a:lnTo>
                    <a:pt x="0" y="92"/>
                  </a:lnTo>
                  <a:lnTo>
                    <a:pt x="10" y="92"/>
                  </a:lnTo>
                  <a:lnTo>
                    <a:pt x="18" y="88"/>
                  </a:lnTo>
                  <a:lnTo>
                    <a:pt x="28" y="82"/>
                  </a:lnTo>
                  <a:lnTo>
                    <a:pt x="36" y="72"/>
                  </a:lnTo>
                  <a:lnTo>
                    <a:pt x="64" y="20"/>
                  </a:lnTo>
                  <a:lnTo>
                    <a:pt x="58" y="4"/>
                  </a:lnTo>
                  <a:lnTo>
                    <a:pt x="44" y="0"/>
                  </a:lnTo>
                  <a:lnTo>
                    <a:pt x="0" y="92"/>
                  </a:lnTo>
                  <a:close/>
                </a:path>
              </a:pathLst>
            </a:custGeom>
            <a:solidFill>
              <a:srgbClr val="F0E5D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6" name="Freeform 18"/>
            <p:cNvSpPr/>
            <p:nvPr>
              <p:custDataLst>
                <p:tags r:id="rId85"/>
              </p:custDataLst>
            </p:nvPr>
          </p:nvSpPr>
          <p:spPr bwMode="auto">
            <a:xfrm>
              <a:off x="5629275" y="2744788"/>
              <a:ext cx="76200" cy="111125"/>
            </a:xfrm>
            <a:custGeom>
              <a:avLst/>
              <a:gdLst>
                <a:gd name="T0" fmla="*/ 4 w 48"/>
                <a:gd name="T1" fmla="*/ 0 h 70"/>
                <a:gd name="T2" fmla="*/ 0 w 48"/>
                <a:gd name="T3" fmla="*/ 12 h 70"/>
                <a:gd name="T4" fmla="*/ 0 w 48"/>
                <a:gd name="T5" fmla="*/ 12 h 70"/>
                <a:gd name="T6" fmla="*/ 6 w 48"/>
                <a:gd name="T7" fmla="*/ 30 h 70"/>
                <a:gd name="T8" fmla="*/ 12 w 48"/>
                <a:gd name="T9" fmla="*/ 44 h 70"/>
                <a:gd name="T10" fmla="*/ 12 w 48"/>
                <a:gd name="T11" fmla="*/ 44 h 70"/>
                <a:gd name="T12" fmla="*/ 18 w 48"/>
                <a:gd name="T13" fmla="*/ 50 h 70"/>
                <a:gd name="T14" fmla="*/ 26 w 48"/>
                <a:gd name="T15" fmla="*/ 58 h 70"/>
                <a:gd name="T16" fmla="*/ 44 w 48"/>
                <a:gd name="T17" fmla="*/ 70 h 70"/>
                <a:gd name="T18" fmla="*/ 48 w 48"/>
                <a:gd name="T19" fmla="*/ 64 h 70"/>
                <a:gd name="T20" fmla="*/ 48 w 48"/>
                <a:gd name="T21" fmla="*/ 64 h 70"/>
                <a:gd name="T22" fmla="*/ 30 w 48"/>
                <a:gd name="T23" fmla="*/ 54 h 70"/>
                <a:gd name="T24" fmla="*/ 20 w 48"/>
                <a:gd name="T25" fmla="*/ 44 h 70"/>
                <a:gd name="T26" fmla="*/ 20 w 48"/>
                <a:gd name="T27" fmla="*/ 44 h 70"/>
                <a:gd name="T28" fmla="*/ 14 w 48"/>
                <a:gd name="T29" fmla="*/ 36 h 70"/>
                <a:gd name="T30" fmla="*/ 10 w 48"/>
                <a:gd name="T31" fmla="*/ 26 h 70"/>
                <a:gd name="T32" fmla="*/ 4 w 48"/>
                <a:gd name="T33" fmla="*/ 0 h 70"/>
                <a:gd name="T34" fmla="*/ 4 w 48"/>
                <a:gd name="T35"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70">
                  <a:moveTo>
                    <a:pt x="4" y="0"/>
                  </a:moveTo>
                  <a:lnTo>
                    <a:pt x="0" y="12"/>
                  </a:lnTo>
                  <a:lnTo>
                    <a:pt x="0" y="12"/>
                  </a:lnTo>
                  <a:lnTo>
                    <a:pt x="6" y="30"/>
                  </a:lnTo>
                  <a:lnTo>
                    <a:pt x="12" y="44"/>
                  </a:lnTo>
                  <a:lnTo>
                    <a:pt x="12" y="44"/>
                  </a:lnTo>
                  <a:lnTo>
                    <a:pt x="18" y="50"/>
                  </a:lnTo>
                  <a:lnTo>
                    <a:pt x="26" y="58"/>
                  </a:lnTo>
                  <a:lnTo>
                    <a:pt x="44" y="70"/>
                  </a:lnTo>
                  <a:lnTo>
                    <a:pt x="48" y="64"/>
                  </a:lnTo>
                  <a:lnTo>
                    <a:pt x="48" y="64"/>
                  </a:lnTo>
                  <a:lnTo>
                    <a:pt x="30" y="54"/>
                  </a:lnTo>
                  <a:lnTo>
                    <a:pt x="20" y="44"/>
                  </a:lnTo>
                  <a:lnTo>
                    <a:pt x="20" y="44"/>
                  </a:lnTo>
                  <a:lnTo>
                    <a:pt x="14" y="36"/>
                  </a:lnTo>
                  <a:lnTo>
                    <a:pt x="10" y="26"/>
                  </a:lnTo>
                  <a:lnTo>
                    <a:pt x="4" y="0"/>
                  </a:lnTo>
                  <a:lnTo>
                    <a:pt x="4" y="0"/>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7" name="Freeform 19"/>
            <p:cNvSpPr/>
            <p:nvPr>
              <p:custDataLst>
                <p:tags r:id="rId86"/>
              </p:custDataLst>
            </p:nvPr>
          </p:nvSpPr>
          <p:spPr bwMode="auto">
            <a:xfrm>
              <a:off x="5622925" y="2516188"/>
              <a:ext cx="269875" cy="358775"/>
            </a:xfrm>
            <a:custGeom>
              <a:avLst/>
              <a:gdLst>
                <a:gd name="T0" fmla="*/ 62 w 170"/>
                <a:gd name="T1" fmla="*/ 214 h 226"/>
                <a:gd name="T2" fmla="*/ 62 w 170"/>
                <a:gd name="T3" fmla="*/ 214 h 226"/>
                <a:gd name="T4" fmla="*/ 74 w 170"/>
                <a:gd name="T5" fmla="*/ 220 h 226"/>
                <a:gd name="T6" fmla="*/ 86 w 170"/>
                <a:gd name="T7" fmla="*/ 224 h 226"/>
                <a:gd name="T8" fmla="*/ 98 w 170"/>
                <a:gd name="T9" fmla="*/ 226 h 226"/>
                <a:gd name="T10" fmla="*/ 108 w 170"/>
                <a:gd name="T11" fmla="*/ 226 h 226"/>
                <a:gd name="T12" fmla="*/ 118 w 170"/>
                <a:gd name="T13" fmla="*/ 224 h 226"/>
                <a:gd name="T14" fmla="*/ 126 w 170"/>
                <a:gd name="T15" fmla="*/ 218 h 226"/>
                <a:gd name="T16" fmla="*/ 132 w 170"/>
                <a:gd name="T17" fmla="*/ 208 h 226"/>
                <a:gd name="T18" fmla="*/ 138 w 170"/>
                <a:gd name="T19" fmla="*/ 196 h 226"/>
                <a:gd name="T20" fmla="*/ 148 w 170"/>
                <a:gd name="T21" fmla="*/ 164 h 226"/>
                <a:gd name="T22" fmla="*/ 158 w 170"/>
                <a:gd name="T23" fmla="*/ 170 h 226"/>
                <a:gd name="T24" fmla="*/ 158 w 170"/>
                <a:gd name="T25" fmla="*/ 170 h 226"/>
                <a:gd name="T26" fmla="*/ 164 w 170"/>
                <a:gd name="T27" fmla="*/ 170 h 226"/>
                <a:gd name="T28" fmla="*/ 170 w 170"/>
                <a:gd name="T29" fmla="*/ 170 h 226"/>
                <a:gd name="T30" fmla="*/ 170 w 170"/>
                <a:gd name="T31" fmla="*/ 166 h 226"/>
                <a:gd name="T32" fmla="*/ 170 w 170"/>
                <a:gd name="T33" fmla="*/ 154 h 226"/>
                <a:gd name="T34" fmla="*/ 162 w 170"/>
                <a:gd name="T35" fmla="*/ 124 h 226"/>
                <a:gd name="T36" fmla="*/ 162 w 170"/>
                <a:gd name="T37" fmla="*/ 124 h 226"/>
                <a:gd name="T38" fmla="*/ 160 w 170"/>
                <a:gd name="T39" fmla="*/ 114 h 226"/>
                <a:gd name="T40" fmla="*/ 160 w 170"/>
                <a:gd name="T41" fmla="*/ 104 h 226"/>
                <a:gd name="T42" fmla="*/ 166 w 170"/>
                <a:gd name="T43" fmla="*/ 86 h 226"/>
                <a:gd name="T44" fmla="*/ 166 w 170"/>
                <a:gd name="T45" fmla="*/ 86 h 226"/>
                <a:gd name="T46" fmla="*/ 166 w 170"/>
                <a:gd name="T47" fmla="*/ 76 h 226"/>
                <a:gd name="T48" fmla="*/ 166 w 170"/>
                <a:gd name="T49" fmla="*/ 66 h 226"/>
                <a:gd name="T50" fmla="*/ 164 w 170"/>
                <a:gd name="T51" fmla="*/ 56 h 226"/>
                <a:gd name="T52" fmla="*/ 160 w 170"/>
                <a:gd name="T53" fmla="*/ 46 h 226"/>
                <a:gd name="T54" fmla="*/ 154 w 170"/>
                <a:gd name="T55" fmla="*/ 38 h 226"/>
                <a:gd name="T56" fmla="*/ 148 w 170"/>
                <a:gd name="T57" fmla="*/ 30 h 226"/>
                <a:gd name="T58" fmla="*/ 140 w 170"/>
                <a:gd name="T59" fmla="*/ 24 h 226"/>
                <a:gd name="T60" fmla="*/ 130 w 170"/>
                <a:gd name="T61" fmla="*/ 18 h 226"/>
                <a:gd name="T62" fmla="*/ 130 w 170"/>
                <a:gd name="T63" fmla="*/ 18 h 226"/>
                <a:gd name="T64" fmla="*/ 120 w 170"/>
                <a:gd name="T65" fmla="*/ 12 h 226"/>
                <a:gd name="T66" fmla="*/ 110 w 170"/>
                <a:gd name="T67" fmla="*/ 8 h 226"/>
                <a:gd name="T68" fmla="*/ 98 w 170"/>
                <a:gd name="T69" fmla="*/ 4 h 226"/>
                <a:gd name="T70" fmla="*/ 84 w 170"/>
                <a:gd name="T71" fmla="*/ 2 h 226"/>
                <a:gd name="T72" fmla="*/ 84 w 170"/>
                <a:gd name="T73" fmla="*/ 2 h 226"/>
                <a:gd name="T74" fmla="*/ 72 w 170"/>
                <a:gd name="T75" fmla="*/ 0 h 226"/>
                <a:gd name="T76" fmla="*/ 60 w 170"/>
                <a:gd name="T77" fmla="*/ 2 h 226"/>
                <a:gd name="T78" fmla="*/ 50 w 170"/>
                <a:gd name="T79" fmla="*/ 4 h 226"/>
                <a:gd name="T80" fmla="*/ 40 w 170"/>
                <a:gd name="T81" fmla="*/ 6 h 226"/>
                <a:gd name="T82" fmla="*/ 32 w 170"/>
                <a:gd name="T83" fmla="*/ 12 h 226"/>
                <a:gd name="T84" fmla="*/ 26 w 170"/>
                <a:gd name="T85" fmla="*/ 16 h 226"/>
                <a:gd name="T86" fmla="*/ 14 w 170"/>
                <a:gd name="T87" fmla="*/ 28 h 226"/>
                <a:gd name="T88" fmla="*/ 6 w 170"/>
                <a:gd name="T89" fmla="*/ 44 h 226"/>
                <a:gd name="T90" fmla="*/ 2 w 170"/>
                <a:gd name="T91" fmla="*/ 60 h 226"/>
                <a:gd name="T92" fmla="*/ 0 w 170"/>
                <a:gd name="T93" fmla="*/ 78 h 226"/>
                <a:gd name="T94" fmla="*/ 0 w 170"/>
                <a:gd name="T95" fmla="*/ 96 h 226"/>
                <a:gd name="T96" fmla="*/ 0 w 170"/>
                <a:gd name="T97" fmla="*/ 96 h 226"/>
                <a:gd name="T98" fmla="*/ 2 w 170"/>
                <a:gd name="T99" fmla="*/ 116 h 226"/>
                <a:gd name="T100" fmla="*/ 8 w 170"/>
                <a:gd name="T101" fmla="*/ 144 h 226"/>
                <a:gd name="T102" fmla="*/ 14 w 170"/>
                <a:gd name="T103" fmla="*/ 170 h 226"/>
                <a:gd name="T104" fmla="*/ 18 w 170"/>
                <a:gd name="T105" fmla="*/ 180 h 226"/>
                <a:gd name="T106" fmla="*/ 24 w 170"/>
                <a:gd name="T107" fmla="*/ 188 h 226"/>
                <a:gd name="T108" fmla="*/ 24 w 170"/>
                <a:gd name="T109" fmla="*/ 188 h 226"/>
                <a:gd name="T110" fmla="*/ 28 w 170"/>
                <a:gd name="T111" fmla="*/ 194 h 226"/>
                <a:gd name="T112" fmla="*/ 36 w 170"/>
                <a:gd name="T113" fmla="*/ 200 h 226"/>
                <a:gd name="T114" fmla="*/ 62 w 170"/>
                <a:gd name="T115" fmla="*/ 214 h 226"/>
                <a:gd name="T116" fmla="*/ 62 w 170"/>
                <a:gd name="T117" fmla="*/ 21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0" h="226">
                  <a:moveTo>
                    <a:pt x="62" y="214"/>
                  </a:moveTo>
                  <a:lnTo>
                    <a:pt x="62" y="214"/>
                  </a:lnTo>
                  <a:lnTo>
                    <a:pt x="74" y="220"/>
                  </a:lnTo>
                  <a:lnTo>
                    <a:pt x="86" y="224"/>
                  </a:lnTo>
                  <a:lnTo>
                    <a:pt x="98" y="226"/>
                  </a:lnTo>
                  <a:lnTo>
                    <a:pt x="108" y="226"/>
                  </a:lnTo>
                  <a:lnTo>
                    <a:pt x="118" y="224"/>
                  </a:lnTo>
                  <a:lnTo>
                    <a:pt x="126" y="218"/>
                  </a:lnTo>
                  <a:lnTo>
                    <a:pt x="132" y="208"/>
                  </a:lnTo>
                  <a:lnTo>
                    <a:pt x="138" y="196"/>
                  </a:lnTo>
                  <a:lnTo>
                    <a:pt x="148" y="164"/>
                  </a:lnTo>
                  <a:lnTo>
                    <a:pt x="158" y="170"/>
                  </a:lnTo>
                  <a:lnTo>
                    <a:pt x="158" y="170"/>
                  </a:lnTo>
                  <a:lnTo>
                    <a:pt x="164" y="170"/>
                  </a:lnTo>
                  <a:lnTo>
                    <a:pt x="170" y="170"/>
                  </a:lnTo>
                  <a:lnTo>
                    <a:pt x="170" y="166"/>
                  </a:lnTo>
                  <a:lnTo>
                    <a:pt x="170" y="154"/>
                  </a:lnTo>
                  <a:lnTo>
                    <a:pt x="162" y="124"/>
                  </a:lnTo>
                  <a:lnTo>
                    <a:pt x="162" y="124"/>
                  </a:lnTo>
                  <a:lnTo>
                    <a:pt x="160" y="114"/>
                  </a:lnTo>
                  <a:lnTo>
                    <a:pt x="160" y="104"/>
                  </a:lnTo>
                  <a:lnTo>
                    <a:pt x="166" y="86"/>
                  </a:lnTo>
                  <a:lnTo>
                    <a:pt x="166" y="86"/>
                  </a:lnTo>
                  <a:lnTo>
                    <a:pt x="166" y="76"/>
                  </a:lnTo>
                  <a:lnTo>
                    <a:pt x="166" y="66"/>
                  </a:lnTo>
                  <a:lnTo>
                    <a:pt x="164" y="56"/>
                  </a:lnTo>
                  <a:lnTo>
                    <a:pt x="160" y="46"/>
                  </a:lnTo>
                  <a:lnTo>
                    <a:pt x="154" y="38"/>
                  </a:lnTo>
                  <a:lnTo>
                    <a:pt x="148" y="30"/>
                  </a:lnTo>
                  <a:lnTo>
                    <a:pt x="140" y="24"/>
                  </a:lnTo>
                  <a:lnTo>
                    <a:pt x="130" y="18"/>
                  </a:lnTo>
                  <a:lnTo>
                    <a:pt x="130" y="18"/>
                  </a:lnTo>
                  <a:lnTo>
                    <a:pt x="120" y="12"/>
                  </a:lnTo>
                  <a:lnTo>
                    <a:pt x="110" y="8"/>
                  </a:lnTo>
                  <a:lnTo>
                    <a:pt x="98" y="4"/>
                  </a:lnTo>
                  <a:lnTo>
                    <a:pt x="84" y="2"/>
                  </a:lnTo>
                  <a:lnTo>
                    <a:pt x="84" y="2"/>
                  </a:lnTo>
                  <a:lnTo>
                    <a:pt x="72" y="0"/>
                  </a:lnTo>
                  <a:lnTo>
                    <a:pt x="60" y="2"/>
                  </a:lnTo>
                  <a:lnTo>
                    <a:pt x="50" y="4"/>
                  </a:lnTo>
                  <a:lnTo>
                    <a:pt x="40" y="6"/>
                  </a:lnTo>
                  <a:lnTo>
                    <a:pt x="32" y="12"/>
                  </a:lnTo>
                  <a:lnTo>
                    <a:pt x="26" y="16"/>
                  </a:lnTo>
                  <a:lnTo>
                    <a:pt x="14" y="28"/>
                  </a:lnTo>
                  <a:lnTo>
                    <a:pt x="6" y="44"/>
                  </a:lnTo>
                  <a:lnTo>
                    <a:pt x="2" y="60"/>
                  </a:lnTo>
                  <a:lnTo>
                    <a:pt x="0" y="78"/>
                  </a:lnTo>
                  <a:lnTo>
                    <a:pt x="0" y="96"/>
                  </a:lnTo>
                  <a:lnTo>
                    <a:pt x="0" y="96"/>
                  </a:lnTo>
                  <a:lnTo>
                    <a:pt x="2" y="116"/>
                  </a:lnTo>
                  <a:lnTo>
                    <a:pt x="8" y="144"/>
                  </a:lnTo>
                  <a:lnTo>
                    <a:pt x="14" y="170"/>
                  </a:lnTo>
                  <a:lnTo>
                    <a:pt x="18" y="180"/>
                  </a:lnTo>
                  <a:lnTo>
                    <a:pt x="24" y="188"/>
                  </a:lnTo>
                  <a:lnTo>
                    <a:pt x="24" y="188"/>
                  </a:lnTo>
                  <a:lnTo>
                    <a:pt x="28" y="194"/>
                  </a:lnTo>
                  <a:lnTo>
                    <a:pt x="36" y="200"/>
                  </a:lnTo>
                  <a:lnTo>
                    <a:pt x="62" y="214"/>
                  </a:lnTo>
                  <a:lnTo>
                    <a:pt x="62" y="214"/>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8" name="Freeform 20"/>
            <p:cNvSpPr/>
            <p:nvPr>
              <p:custDataLst>
                <p:tags r:id="rId87"/>
              </p:custDataLst>
            </p:nvPr>
          </p:nvSpPr>
          <p:spPr bwMode="auto">
            <a:xfrm>
              <a:off x="5600700" y="2474913"/>
              <a:ext cx="371475" cy="311150"/>
            </a:xfrm>
            <a:custGeom>
              <a:avLst/>
              <a:gdLst>
                <a:gd name="T0" fmla="*/ 234 w 234"/>
                <a:gd name="T1" fmla="*/ 72 h 196"/>
                <a:gd name="T2" fmla="*/ 206 w 234"/>
                <a:gd name="T3" fmla="*/ 60 h 196"/>
                <a:gd name="T4" fmla="*/ 182 w 234"/>
                <a:gd name="T5" fmla="*/ 42 h 196"/>
                <a:gd name="T6" fmla="*/ 154 w 234"/>
                <a:gd name="T7" fmla="*/ 20 h 196"/>
                <a:gd name="T8" fmla="*/ 112 w 234"/>
                <a:gd name="T9" fmla="*/ 2 h 196"/>
                <a:gd name="T10" fmla="*/ 104 w 234"/>
                <a:gd name="T11" fmla="*/ 0 h 196"/>
                <a:gd name="T12" fmla="*/ 76 w 234"/>
                <a:gd name="T13" fmla="*/ 4 h 196"/>
                <a:gd name="T14" fmla="*/ 46 w 234"/>
                <a:gd name="T15" fmla="*/ 18 h 196"/>
                <a:gd name="T16" fmla="*/ 38 w 234"/>
                <a:gd name="T17" fmla="*/ 24 h 196"/>
                <a:gd name="T18" fmla="*/ 22 w 234"/>
                <a:gd name="T19" fmla="*/ 38 h 196"/>
                <a:gd name="T20" fmla="*/ 10 w 234"/>
                <a:gd name="T21" fmla="*/ 58 h 196"/>
                <a:gd name="T22" fmla="*/ 4 w 234"/>
                <a:gd name="T23" fmla="*/ 80 h 196"/>
                <a:gd name="T24" fmla="*/ 0 w 234"/>
                <a:gd name="T25" fmla="*/ 102 h 196"/>
                <a:gd name="T26" fmla="*/ 2 w 234"/>
                <a:gd name="T27" fmla="*/ 124 h 196"/>
                <a:gd name="T28" fmla="*/ 6 w 234"/>
                <a:gd name="T29" fmla="*/ 172 h 196"/>
                <a:gd name="T30" fmla="*/ 6 w 234"/>
                <a:gd name="T31" fmla="*/ 196 h 196"/>
                <a:gd name="T32" fmla="*/ 14 w 234"/>
                <a:gd name="T33" fmla="*/ 188 h 196"/>
                <a:gd name="T34" fmla="*/ 26 w 234"/>
                <a:gd name="T35" fmla="*/ 162 h 196"/>
                <a:gd name="T36" fmla="*/ 32 w 234"/>
                <a:gd name="T37" fmla="*/ 136 h 196"/>
                <a:gd name="T38" fmla="*/ 38 w 234"/>
                <a:gd name="T39" fmla="*/ 124 h 196"/>
                <a:gd name="T40" fmla="*/ 44 w 234"/>
                <a:gd name="T41" fmla="*/ 124 h 196"/>
                <a:gd name="T42" fmla="*/ 48 w 234"/>
                <a:gd name="T43" fmla="*/ 142 h 196"/>
                <a:gd name="T44" fmla="*/ 56 w 234"/>
                <a:gd name="T45" fmla="*/ 118 h 196"/>
                <a:gd name="T46" fmla="*/ 60 w 234"/>
                <a:gd name="T47" fmla="*/ 102 h 196"/>
                <a:gd name="T48" fmla="*/ 72 w 234"/>
                <a:gd name="T49" fmla="*/ 80 h 196"/>
                <a:gd name="T50" fmla="*/ 84 w 234"/>
                <a:gd name="T51" fmla="*/ 74 h 196"/>
                <a:gd name="T52" fmla="*/ 90 w 234"/>
                <a:gd name="T53" fmla="*/ 76 h 196"/>
                <a:gd name="T54" fmla="*/ 110 w 234"/>
                <a:gd name="T55" fmla="*/ 88 h 196"/>
                <a:gd name="T56" fmla="*/ 144 w 234"/>
                <a:gd name="T57" fmla="*/ 96 h 196"/>
                <a:gd name="T58" fmla="*/ 178 w 234"/>
                <a:gd name="T59" fmla="*/ 102 h 196"/>
                <a:gd name="T60" fmla="*/ 206 w 234"/>
                <a:gd name="T61" fmla="*/ 100 h 196"/>
                <a:gd name="T62" fmla="*/ 186 w 234"/>
                <a:gd name="T63" fmla="*/ 84 h 196"/>
                <a:gd name="T64" fmla="*/ 214 w 234"/>
                <a:gd name="T65" fmla="*/ 82 h 196"/>
                <a:gd name="T66" fmla="*/ 234 w 234"/>
                <a:gd name="T67" fmla="*/ 7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196">
                  <a:moveTo>
                    <a:pt x="234" y="72"/>
                  </a:moveTo>
                  <a:lnTo>
                    <a:pt x="234" y="72"/>
                  </a:lnTo>
                  <a:lnTo>
                    <a:pt x="218" y="66"/>
                  </a:lnTo>
                  <a:lnTo>
                    <a:pt x="206" y="60"/>
                  </a:lnTo>
                  <a:lnTo>
                    <a:pt x="194" y="52"/>
                  </a:lnTo>
                  <a:lnTo>
                    <a:pt x="182" y="42"/>
                  </a:lnTo>
                  <a:lnTo>
                    <a:pt x="168" y="32"/>
                  </a:lnTo>
                  <a:lnTo>
                    <a:pt x="154" y="20"/>
                  </a:lnTo>
                  <a:lnTo>
                    <a:pt x="136" y="10"/>
                  </a:lnTo>
                  <a:lnTo>
                    <a:pt x="112" y="2"/>
                  </a:lnTo>
                  <a:lnTo>
                    <a:pt x="112" y="2"/>
                  </a:lnTo>
                  <a:lnTo>
                    <a:pt x="104" y="0"/>
                  </a:lnTo>
                  <a:lnTo>
                    <a:pt x="96" y="0"/>
                  </a:lnTo>
                  <a:lnTo>
                    <a:pt x="76" y="4"/>
                  </a:lnTo>
                  <a:lnTo>
                    <a:pt x="56" y="12"/>
                  </a:lnTo>
                  <a:lnTo>
                    <a:pt x="46" y="18"/>
                  </a:lnTo>
                  <a:lnTo>
                    <a:pt x="38" y="24"/>
                  </a:lnTo>
                  <a:lnTo>
                    <a:pt x="38" y="24"/>
                  </a:lnTo>
                  <a:lnTo>
                    <a:pt x="30" y="30"/>
                  </a:lnTo>
                  <a:lnTo>
                    <a:pt x="22" y="38"/>
                  </a:lnTo>
                  <a:lnTo>
                    <a:pt x="16" y="48"/>
                  </a:lnTo>
                  <a:lnTo>
                    <a:pt x="10" y="58"/>
                  </a:lnTo>
                  <a:lnTo>
                    <a:pt x="6" y="68"/>
                  </a:lnTo>
                  <a:lnTo>
                    <a:pt x="4" y="80"/>
                  </a:lnTo>
                  <a:lnTo>
                    <a:pt x="2" y="90"/>
                  </a:lnTo>
                  <a:lnTo>
                    <a:pt x="0" y="102"/>
                  </a:lnTo>
                  <a:lnTo>
                    <a:pt x="0" y="102"/>
                  </a:lnTo>
                  <a:lnTo>
                    <a:pt x="2" y="124"/>
                  </a:lnTo>
                  <a:lnTo>
                    <a:pt x="4" y="148"/>
                  </a:lnTo>
                  <a:lnTo>
                    <a:pt x="6" y="172"/>
                  </a:lnTo>
                  <a:lnTo>
                    <a:pt x="6" y="196"/>
                  </a:lnTo>
                  <a:lnTo>
                    <a:pt x="6" y="196"/>
                  </a:lnTo>
                  <a:lnTo>
                    <a:pt x="10" y="192"/>
                  </a:lnTo>
                  <a:lnTo>
                    <a:pt x="14" y="188"/>
                  </a:lnTo>
                  <a:lnTo>
                    <a:pt x="20" y="176"/>
                  </a:lnTo>
                  <a:lnTo>
                    <a:pt x="26" y="162"/>
                  </a:lnTo>
                  <a:lnTo>
                    <a:pt x="30" y="148"/>
                  </a:lnTo>
                  <a:lnTo>
                    <a:pt x="32" y="136"/>
                  </a:lnTo>
                  <a:lnTo>
                    <a:pt x="36" y="128"/>
                  </a:lnTo>
                  <a:lnTo>
                    <a:pt x="38" y="124"/>
                  </a:lnTo>
                  <a:lnTo>
                    <a:pt x="42" y="124"/>
                  </a:lnTo>
                  <a:lnTo>
                    <a:pt x="44" y="124"/>
                  </a:lnTo>
                  <a:lnTo>
                    <a:pt x="48" y="126"/>
                  </a:lnTo>
                  <a:lnTo>
                    <a:pt x="48" y="142"/>
                  </a:lnTo>
                  <a:lnTo>
                    <a:pt x="54" y="142"/>
                  </a:lnTo>
                  <a:lnTo>
                    <a:pt x="56" y="118"/>
                  </a:lnTo>
                  <a:lnTo>
                    <a:pt x="56" y="118"/>
                  </a:lnTo>
                  <a:lnTo>
                    <a:pt x="60" y="102"/>
                  </a:lnTo>
                  <a:lnTo>
                    <a:pt x="66" y="86"/>
                  </a:lnTo>
                  <a:lnTo>
                    <a:pt x="72" y="80"/>
                  </a:lnTo>
                  <a:lnTo>
                    <a:pt x="76" y="76"/>
                  </a:lnTo>
                  <a:lnTo>
                    <a:pt x="84" y="74"/>
                  </a:lnTo>
                  <a:lnTo>
                    <a:pt x="90" y="76"/>
                  </a:lnTo>
                  <a:lnTo>
                    <a:pt x="90" y="76"/>
                  </a:lnTo>
                  <a:lnTo>
                    <a:pt x="98" y="82"/>
                  </a:lnTo>
                  <a:lnTo>
                    <a:pt x="110" y="88"/>
                  </a:lnTo>
                  <a:lnTo>
                    <a:pt x="126" y="92"/>
                  </a:lnTo>
                  <a:lnTo>
                    <a:pt x="144" y="96"/>
                  </a:lnTo>
                  <a:lnTo>
                    <a:pt x="162" y="100"/>
                  </a:lnTo>
                  <a:lnTo>
                    <a:pt x="178" y="102"/>
                  </a:lnTo>
                  <a:lnTo>
                    <a:pt x="194" y="102"/>
                  </a:lnTo>
                  <a:lnTo>
                    <a:pt x="206" y="100"/>
                  </a:lnTo>
                  <a:lnTo>
                    <a:pt x="186" y="84"/>
                  </a:lnTo>
                  <a:lnTo>
                    <a:pt x="186" y="84"/>
                  </a:lnTo>
                  <a:lnTo>
                    <a:pt x="202" y="84"/>
                  </a:lnTo>
                  <a:lnTo>
                    <a:pt x="214" y="82"/>
                  </a:lnTo>
                  <a:lnTo>
                    <a:pt x="224" y="78"/>
                  </a:lnTo>
                  <a:lnTo>
                    <a:pt x="234" y="72"/>
                  </a:lnTo>
                  <a:lnTo>
                    <a:pt x="234" y="72"/>
                  </a:lnTo>
                  <a:close/>
                </a:path>
              </a:pathLst>
            </a:custGeom>
            <a:solidFill>
              <a:srgbClr val="82706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29" name="Freeform 21"/>
            <p:cNvSpPr/>
            <p:nvPr>
              <p:custDataLst>
                <p:tags r:id="rId88"/>
              </p:custDataLst>
            </p:nvPr>
          </p:nvSpPr>
          <p:spPr bwMode="auto">
            <a:xfrm>
              <a:off x="5778500" y="2665413"/>
              <a:ext cx="60325" cy="44450"/>
            </a:xfrm>
            <a:custGeom>
              <a:avLst/>
              <a:gdLst>
                <a:gd name="T0" fmla="*/ 24 w 38"/>
                <a:gd name="T1" fmla="*/ 2 h 28"/>
                <a:gd name="T2" fmla="*/ 24 w 38"/>
                <a:gd name="T3" fmla="*/ 2 h 28"/>
                <a:gd name="T4" fmla="*/ 30 w 38"/>
                <a:gd name="T5" fmla="*/ 6 h 28"/>
                <a:gd name="T6" fmla="*/ 36 w 38"/>
                <a:gd name="T7" fmla="*/ 10 h 28"/>
                <a:gd name="T8" fmla="*/ 38 w 38"/>
                <a:gd name="T9" fmla="*/ 14 h 28"/>
                <a:gd name="T10" fmla="*/ 38 w 38"/>
                <a:gd name="T11" fmla="*/ 20 h 28"/>
                <a:gd name="T12" fmla="*/ 38 w 38"/>
                <a:gd name="T13" fmla="*/ 20 h 28"/>
                <a:gd name="T14" fmla="*/ 36 w 38"/>
                <a:gd name="T15" fmla="*/ 24 h 28"/>
                <a:gd name="T16" fmla="*/ 30 w 38"/>
                <a:gd name="T17" fmla="*/ 26 h 28"/>
                <a:gd name="T18" fmla="*/ 24 w 38"/>
                <a:gd name="T19" fmla="*/ 28 h 28"/>
                <a:gd name="T20" fmla="*/ 16 w 38"/>
                <a:gd name="T21" fmla="*/ 26 h 28"/>
                <a:gd name="T22" fmla="*/ 16 w 38"/>
                <a:gd name="T23" fmla="*/ 26 h 28"/>
                <a:gd name="T24" fmla="*/ 10 w 38"/>
                <a:gd name="T25" fmla="*/ 24 h 28"/>
                <a:gd name="T26" fmla="*/ 4 w 38"/>
                <a:gd name="T27" fmla="*/ 18 h 28"/>
                <a:gd name="T28" fmla="*/ 0 w 38"/>
                <a:gd name="T29" fmla="*/ 14 h 28"/>
                <a:gd name="T30" fmla="*/ 0 w 38"/>
                <a:gd name="T31" fmla="*/ 8 h 28"/>
                <a:gd name="T32" fmla="*/ 0 w 38"/>
                <a:gd name="T33" fmla="*/ 8 h 28"/>
                <a:gd name="T34" fmla="*/ 4 w 38"/>
                <a:gd name="T35" fmla="*/ 4 h 28"/>
                <a:gd name="T36" fmla="*/ 8 w 38"/>
                <a:gd name="T37" fmla="*/ 2 h 28"/>
                <a:gd name="T38" fmla="*/ 16 w 38"/>
                <a:gd name="T39" fmla="*/ 0 h 28"/>
                <a:gd name="T40" fmla="*/ 24 w 38"/>
                <a:gd name="T41" fmla="*/ 2 h 28"/>
                <a:gd name="T42" fmla="*/ 24 w 38"/>
                <a:gd name="T43"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28">
                  <a:moveTo>
                    <a:pt x="24" y="2"/>
                  </a:moveTo>
                  <a:lnTo>
                    <a:pt x="24" y="2"/>
                  </a:lnTo>
                  <a:lnTo>
                    <a:pt x="30" y="6"/>
                  </a:lnTo>
                  <a:lnTo>
                    <a:pt x="36" y="10"/>
                  </a:lnTo>
                  <a:lnTo>
                    <a:pt x="38" y="14"/>
                  </a:lnTo>
                  <a:lnTo>
                    <a:pt x="38" y="20"/>
                  </a:lnTo>
                  <a:lnTo>
                    <a:pt x="38" y="20"/>
                  </a:lnTo>
                  <a:lnTo>
                    <a:pt x="36" y="24"/>
                  </a:lnTo>
                  <a:lnTo>
                    <a:pt x="30" y="26"/>
                  </a:lnTo>
                  <a:lnTo>
                    <a:pt x="24" y="28"/>
                  </a:lnTo>
                  <a:lnTo>
                    <a:pt x="16" y="26"/>
                  </a:lnTo>
                  <a:lnTo>
                    <a:pt x="16" y="26"/>
                  </a:lnTo>
                  <a:lnTo>
                    <a:pt x="10" y="24"/>
                  </a:lnTo>
                  <a:lnTo>
                    <a:pt x="4" y="18"/>
                  </a:lnTo>
                  <a:lnTo>
                    <a:pt x="0" y="14"/>
                  </a:lnTo>
                  <a:lnTo>
                    <a:pt x="0" y="8"/>
                  </a:lnTo>
                  <a:lnTo>
                    <a:pt x="0" y="8"/>
                  </a:lnTo>
                  <a:lnTo>
                    <a:pt x="4" y="4"/>
                  </a:lnTo>
                  <a:lnTo>
                    <a:pt x="8" y="2"/>
                  </a:lnTo>
                  <a:lnTo>
                    <a:pt x="16" y="0"/>
                  </a:lnTo>
                  <a:lnTo>
                    <a:pt x="24" y="2"/>
                  </a:lnTo>
                  <a:lnTo>
                    <a:pt x="2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0" name="Freeform 22"/>
            <p:cNvSpPr/>
            <p:nvPr>
              <p:custDataLst>
                <p:tags r:id="rId89"/>
              </p:custDataLst>
            </p:nvPr>
          </p:nvSpPr>
          <p:spPr bwMode="auto">
            <a:xfrm>
              <a:off x="5797550" y="2671763"/>
              <a:ext cx="34925" cy="34925"/>
            </a:xfrm>
            <a:custGeom>
              <a:avLst/>
              <a:gdLst>
                <a:gd name="T0" fmla="*/ 14 w 22"/>
                <a:gd name="T1" fmla="*/ 2 h 22"/>
                <a:gd name="T2" fmla="*/ 14 w 22"/>
                <a:gd name="T3" fmla="*/ 2 h 22"/>
                <a:gd name="T4" fmla="*/ 18 w 22"/>
                <a:gd name="T5" fmla="*/ 4 h 22"/>
                <a:gd name="T6" fmla="*/ 20 w 22"/>
                <a:gd name="T7" fmla="*/ 6 h 22"/>
                <a:gd name="T8" fmla="*/ 22 w 22"/>
                <a:gd name="T9" fmla="*/ 10 h 22"/>
                <a:gd name="T10" fmla="*/ 22 w 22"/>
                <a:gd name="T11" fmla="*/ 14 h 22"/>
                <a:gd name="T12" fmla="*/ 22 w 22"/>
                <a:gd name="T13" fmla="*/ 14 h 22"/>
                <a:gd name="T14" fmla="*/ 20 w 22"/>
                <a:gd name="T15" fmla="*/ 18 h 22"/>
                <a:gd name="T16" fmla="*/ 16 w 22"/>
                <a:gd name="T17" fmla="*/ 20 h 22"/>
                <a:gd name="T18" fmla="*/ 12 w 22"/>
                <a:gd name="T19" fmla="*/ 22 h 22"/>
                <a:gd name="T20" fmla="*/ 8 w 22"/>
                <a:gd name="T21" fmla="*/ 22 h 22"/>
                <a:gd name="T22" fmla="*/ 8 w 22"/>
                <a:gd name="T23" fmla="*/ 22 h 22"/>
                <a:gd name="T24" fmla="*/ 4 w 22"/>
                <a:gd name="T25" fmla="*/ 20 h 22"/>
                <a:gd name="T26" fmla="*/ 2 w 22"/>
                <a:gd name="T27" fmla="*/ 16 h 22"/>
                <a:gd name="T28" fmla="*/ 0 w 22"/>
                <a:gd name="T29" fmla="*/ 12 h 22"/>
                <a:gd name="T30" fmla="*/ 0 w 22"/>
                <a:gd name="T31" fmla="*/ 8 h 22"/>
                <a:gd name="T32" fmla="*/ 0 w 22"/>
                <a:gd name="T33" fmla="*/ 8 h 22"/>
                <a:gd name="T34" fmla="*/ 2 w 22"/>
                <a:gd name="T35" fmla="*/ 4 h 22"/>
                <a:gd name="T36" fmla="*/ 6 w 22"/>
                <a:gd name="T37" fmla="*/ 2 h 22"/>
                <a:gd name="T38" fmla="*/ 10 w 22"/>
                <a:gd name="T39" fmla="*/ 0 h 22"/>
                <a:gd name="T40" fmla="*/ 14 w 22"/>
                <a:gd name="T41" fmla="*/ 2 h 22"/>
                <a:gd name="T42" fmla="*/ 14 w 22"/>
                <a:gd name="T43"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22">
                  <a:moveTo>
                    <a:pt x="14" y="2"/>
                  </a:moveTo>
                  <a:lnTo>
                    <a:pt x="14" y="2"/>
                  </a:lnTo>
                  <a:lnTo>
                    <a:pt x="18" y="4"/>
                  </a:lnTo>
                  <a:lnTo>
                    <a:pt x="20" y="6"/>
                  </a:lnTo>
                  <a:lnTo>
                    <a:pt x="22" y="10"/>
                  </a:lnTo>
                  <a:lnTo>
                    <a:pt x="22" y="14"/>
                  </a:lnTo>
                  <a:lnTo>
                    <a:pt x="22" y="14"/>
                  </a:lnTo>
                  <a:lnTo>
                    <a:pt x="20" y="18"/>
                  </a:lnTo>
                  <a:lnTo>
                    <a:pt x="16" y="20"/>
                  </a:lnTo>
                  <a:lnTo>
                    <a:pt x="12" y="22"/>
                  </a:lnTo>
                  <a:lnTo>
                    <a:pt x="8" y="22"/>
                  </a:lnTo>
                  <a:lnTo>
                    <a:pt x="8" y="22"/>
                  </a:lnTo>
                  <a:lnTo>
                    <a:pt x="4" y="20"/>
                  </a:lnTo>
                  <a:lnTo>
                    <a:pt x="2" y="16"/>
                  </a:lnTo>
                  <a:lnTo>
                    <a:pt x="0" y="12"/>
                  </a:lnTo>
                  <a:lnTo>
                    <a:pt x="0" y="8"/>
                  </a:lnTo>
                  <a:lnTo>
                    <a:pt x="0" y="8"/>
                  </a:lnTo>
                  <a:lnTo>
                    <a:pt x="2" y="4"/>
                  </a:lnTo>
                  <a:lnTo>
                    <a:pt x="6" y="2"/>
                  </a:lnTo>
                  <a:lnTo>
                    <a:pt x="10" y="0"/>
                  </a:lnTo>
                  <a:lnTo>
                    <a:pt x="14" y="2"/>
                  </a:lnTo>
                  <a:lnTo>
                    <a:pt x="14" y="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1" name="Freeform 23"/>
            <p:cNvSpPr/>
            <p:nvPr>
              <p:custDataLst>
                <p:tags r:id="rId90"/>
              </p:custDataLst>
            </p:nvPr>
          </p:nvSpPr>
          <p:spPr bwMode="auto">
            <a:xfrm>
              <a:off x="5816600" y="2681288"/>
              <a:ext cx="12700" cy="12700"/>
            </a:xfrm>
            <a:custGeom>
              <a:avLst/>
              <a:gdLst>
                <a:gd name="T0" fmla="*/ 4 w 8"/>
                <a:gd name="T1" fmla="*/ 0 h 8"/>
                <a:gd name="T2" fmla="*/ 4 w 8"/>
                <a:gd name="T3" fmla="*/ 0 h 8"/>
                <a:gd name="T4" fmla="*/ 6 w 8"/>
                <a:gd name="T5" fmla="*/ 2 h 8"/>
                <a:gd name="T6" fmla="*/ 8 w 8"/>
                <a:gd name="T7" fmla="*/ 4 h 8"/>
                <a:gd name="T8" fmla="*/ 8 w 8"/>
                <a:gd name="T9" fmla="*/ 4 h 8"/>
                <a:gd name="T10" fmla="*/ 6 w 8"/>
                <a:gd name="T11" fmla="*/ 6 h 8"/>
                <a:gd name="T12" fmla="*/ 2 w 8"/>
                <a:gd name="T13" fmla="*/ 8 h 8"/>
                <a:gd name="T14" fmla="*/ 2 w 8"/>
                <a:gd name="T15" fmla="*/ 8 h 8"/>
                <a:gd name="T16" fmla="*/ 0 w 8"/>
                <a:gd name="T17" fmla="*/ 6 h 8"/>
                <a:gd name="T18" fmla="*/ 0 w 8"/>
                <a:gd name="T19" fmla="*/ 2 h 8"/>
                <a:gd name="T20" fmla="*/ 0 w 8"/>
                <a:gd name="T21" fmla="*/ 2 h 8"/>
                <a:gd name="T22" fmla="*/ 2 w 8"/>
                <a:gd name="T23" fmla="*/ 0 h 8"/>
                <a:gd name="T24" fmla="*/ 4 w 8"/>
                <a:gd name="T25" fmla="*/ 0 h 8"/>
                <a:gd name="T26" fmla="*/ 4 w 8"/>
                <a:gd name="T2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8">
                  <a:moveTo>
                    <a:pt x="4" y="0"/>
                  </a:moveTo>
                  <a:lnTo>
                    <a:pt x="4" y="0"/>
                  </a:lnTo>
                  <a:lnTo>
                    <a:pt x="6" y="2"/>
                  </a:lnTo>
                  <a:lnTo>
                    <a:pt x="8" y="4"/>
                  </a:lnTo>
                  <a:lnTo>
                    <a:pt x="8" y="4"/>
                  </a:lnTo>
                  <a:lnTo>
                    <a:pt x="6" y="6"/>
                  </a:lnTo>
                  <a:lnTo>
                    <a:pt x="2" y="8"/>
                  </a:lnTo>
                  <a:lnTo>
                    <a:pt x="2" y="8"/>
                  </a:lnTo>
                  <a:lnTo>
                    <a:pt x="0" y="6"/>
                  </a:lnTo>
                  <a:lnTo>
                    <a:pt x="0" y="2"/>
                  </a:lnTo>
                  <a:lnTo>
                    <a:pt x="0" y="2"/>
                  </a:lnTo>
                  <a:lnTo>
                    <a:pt x="2" y="0"/>
                  </a:lnTo>
                  <a:lnTo>
                    <a:pt x="4"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2" name="Freeform 24"/>
            <p:cNvSpPr/>
            <p:nvPr>
              <p:custDataLst>
                <p:tags r:id="rId91"/>
              </p:custDataLst>
            </p:nvPr>
          </p:nvSpPr>
          <p:spPr bwMode="auto">
            <a:xfrm>
              <a:off x="5813425" y="2693988"/>
              <a:ext cx="6350" cy="6350"/>
            </a:xfrm>
            <a:custGeom>
              <a:avLst/>
              <a:gdLst>
                <a:gd name="T0" fmla="*/ 2 w 4"/>
                <a:gd name="T1" fmla="*/ 0 h 4"/>
                <a:gd name="T2" fmla="*/ 2 w 4"/>
                <a:gd name="T3" fmla="*/ 0 h 4"/>
                <a:gd name="T4" fmla="*/ 4 w 4"/>
                <a:gd name="T5" fmla="*/ 2 h 4"/>
                <a:gd name="T6" fmla="*/ 4 w 4"/>
                <a:gd name="T7" fmla="*/ 2 h 4"/>
                <a:gd name="T8" fmla="*/ 2 w 4"/>
                <a:gd name="T9" fmla="*/ 4 h 4"/>
                <a:gd name="T10" fmla="*/ 2 w 4"/>
                <a:gd name="T11" fmla="*/ 4 h 4"/>
                <a:gd name="T12" fmla="*/ 0 w 4"/>
                <a:gd name="T13" fmla="*/ 2 h 4"/>
                <a:gd name="T14" fmla="*/ 0 w 4"/>
                <a:gd name="T15" fmla="*/ 2 h 4"/>
                <a:gd name="T16" fmla="*/ 2 w 4"/>
                <a:gd name="T17" fmla="*/ 0 h 4"/>
                <a:gd name="T18" fmla="*/ 2 w 4"/>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2" y="0"/>
                  </a:moveTo>
                  <a:lnTo>
                    <a:pt x="2" y="0"/>
                  </a:lnTo>
                  <a:lnTo>
                    <a:pt x="4" y="2"/>
                  </a:lnTo>
                  <a:lnTo>
                    <a:pt x="4" y="2"/>
                  </a:lnTo>
                  <a:lnTo>
                    <a:pt x="2" y="4"/>
                  </a:lnTo>
                  <a:lnTo>
                    <a:pt x="2" y="4"/>
                  </a:lnTo>
                  <a:lnTo>
                    <a:pt x="0" y="2"/>
                  </a:lnTo>
                  <a:lnTo>
                    <a:pt x="0" y="2"/>
                  </a:lnTo>
                  <a:lnTo>
                    <a:pt x="2"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3" name="Freeform 25"/>
            <p:cNvSpPr/>
            <p:nvPr>
              <p:custDataLst>
                <p:tags r:id="rId92"/>
              </p:custDataLst>
            </p:nvPr>
          </p:nvSpPr>
          <p:spPr bwMode="auto">
            <a:xfrm>
              <a:off x="5772150" y="2646363"/>
              <a:ext cx="82550" cy="19050"/>
            </a:xfrm>
            <a:custGeom>
              <a:avLst/>
              <a:gdLst>
                <a:gd name="T0" fmla="*/ 0 w 52"/>
                <a:gd name="T1" fmla="*/ 0 h 12"/>
                <a:gd name="T2" fmla="*/ 0 w 52"/>
                <a:gd name="T3" fmla="*/ 0 h 12"/>
                <a:gd name="T4" fmla="*/ 4 w 52"/>
                <a:gd name="T5" fmla="*/ 2 h 12"/>
                <a:gd name="T6" fmla="*/ 10 w 52"/>
                <a:gd name="T7" fmla="*/ 4 h 12"/>
                <a:gd name="T8" fmla="*/ 24 w 52"/>
                <a:gd name="T9" fmla="*/ 4 h 12"/>
                <a:gd name="T10" fmla="*/ 24 w 52"/>
                <a:gd name="T11" fmla="*/ 4 h 12"/>
                <a:gd name="T12" fmla="*/ 38 w 52"/>
                <a:gd name="T13" fmla="*/ 8 h 12"/>
                <a:gd name="T14" fmla="*/ 52 w 52"/>
                <a:gd name="T15" fmla="*/ 12 h 12"/>
                <a:gd name="T16" fmla="*/ 52 w 52"/>
                <a:gd name="T17" fmla="*/ 12 h 12"/>
                <a:gd name="T18" fmla="*/ 48 w 52"/>
                <a:gd name="T19" fmla="*/ 6 h 12"/>
                <a:gd name="T20" fmla="*/ 42 w 52"/>
                <a:gd name="T21" fmla="*/ 2 h 12"/>
                <a:gd name="T22" fmla="*/ 36 w 52"/>
                <a:gd name="T23" fmla="*/ 0 h 12"/>
                <a:gd name="T24" fmla="*/ 28 w 52"/>
                <a:gd name="T25" fmla="*/ 0 h 12"/>
                <a:gd name="T26" fmla="*/ 12 w 52"/>
                <a:gd name="T27" fmla="*/ 0 h 12"/>
                <a:gd name="T28" fmla="*/ 0 w 52"/>
                <a:gd name="T29" fmla="*/ 0 h 12"/>
                <a:gd name="T30" fmla="*/ 0 w 52"/>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12">
                  <a:moveTo>
                    <a:pt x="0" y="0"/>
                  </a:moveTo>
                  <a:lnTo>
                    <a:pt x="0" y="0"/>
                  </a:lnTo>
                  <a:lnTo>
                    <a:pt x="4" y="2"/>
                  </a:lnTo>
                  <a:lnTo>
                    <a:pt x="10" y="4"/>
                  </a:lnTo>
                  <a:lnTo>
                    <a:pt x="24" y="4"/>
                  </a:lnTo>
                  <a:lnTo>
                    <a:pt x="24" y="4"/>
                  </a:lnTo>
                  <a:lnTo>
                    <a:pt x="38" y="8"/>
                  </a:lnTo>
                  <a:lnTo>
                    <a:pt x="52" y="12"/>
                  </a:lnTo>
                  <a:lnTo>
                    <a:pt x="52" y="12"/>
                  </a:lnTo>
                  <a:lnTo>
                    <a:pt x="48" y="6"/>
                  </a:lnTo>
                  <a:lnTo>
                    <a:pt x="42" y="2"/>
                  </a:lnTo>
                  <a:lnTo>
                    <a:pt x="36" y="0"/>
                  </a:lnTo>
                  <a:lnTo>
                    <a:pt x="28" y="0"/>
                  </a:lnTo>
                  <a:lnTo>
                    <a:pt x="12" y="0"/>
                  </a:lnTo>
                  <a:lnTo>
                    <a:pt x="0" y="0"/>
                  </a:lnTo>
                  <a:lnTo>
                    <a:pt x="0" y="0"/>
                  </a:lnTo>
                  <a:close/>
                </a:path>
              </a:pathLst>
            </a:custGeom>
            <a:solidFill>
              <a:srgbClr val="827065"/>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4" name="Freeform 26"/>
            <p:cNvSpPr/>
            <p:nvPr>
              <p:custDataLst>
                <p:tags r:id="rId93"/>
              </p:custDataLst>
            </p:nvPr>
          </p:nvSpPr>
          <p:spPr bwMode="auto">
            <a:xfrm>
              <a:off x="5768975" y="2779713"/>
              <a:ext cx="76200" cy="41275"/>
            </a:xfrm>
            <a:custGeom>
              <a:avLst/>
              <a:gdLst>
                <a:gd name="T0" fmla="*/ 48 w 48"/>
                <a:gd name="T1" fmla="*/ 22 h 26"/>
                <a:gd name="T2" fmla="*/ 48 w 48"/>
                <a:gd name="T3" fmla="*/ 22 h 26"/>
                <a:gd name="T4" fmla="*/ 36 w 48"/>
                <a:gd name="T5" fmla="*/ 22 h 26"/>
                <a:gd name="T6" fmla="*/ 22 w 48"/>
                <a:gd name="T7" fmla="*/ 18 h 26"/>
                <a:gd name="T8" fmla="*/ 10 w 48"/>
                <a:gd name="T9" fmla="*/ 10 h 26"/>
                <a:gd name="T10" fmla="*/ 0 w 48"/>
                <a:gd name="T11" fmla="*/ 0 h 26"/>
                <a:gd name="T12" fmla="*/ 0 w 48"/>
                <a:gd name="T13" fmla="*/ 0 h 26"/>
                <a:gd name="T14" fmla="*/ 4 w 48"/>
                <a:gd name="T15" fmla="*/ 8 h 26"/>
                <a:gd name="T16" fmla="*/ 8 w 48"/>
                <a:gd name="T17" fmla="*/ 12 h 26"/>
                <a:gd name="T18" fmla="*/ 20 w 48"/>
                <a:gd name="T19" fmla="*/ 20 h 26"/>
                <a:gd name="T20" fmla="*/ 32 w 48"/>
                <a:gd name="T21" fmla="*/ 24 h 26"/>
                <a:gd name="T22" fmla="*/ 48 w 48"/>
                <a:gd name="T23" fmla="*/ 26 h 26"/>
                <a:gd name="T24" fmla="*/ 48 w 48"/>
                <a:gd name="T25"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26">
                  <a:moveTo>
                    <a:pt x="48" y="22"/>
                  </a:moveTo>
                  <a:lnTo>
                    <a:pt x="48" y="22"/>
                  </a:lnTo>
                  <a:lnTo>
                    <a:pt x="36" y="22"/>
                  </a:lnTo>
                  <a:lnTo>
                    <a:pt x="22" y="18"/>
                  </a:lnTo>
                  <a:lnTo>
                    <a:pt x="10" y="10"/>
                  </a:lnTo>
                  <a:lnTo>
                    <a:pt x="0" y="0"/>
                  </a:lnTo>
                  <a:lnTo>
                    <a:pt x="0" y="0"/>
                  </a:lnTo>
                  <a:lnTo>
                    <a:pt x="4" y="8"/>
                  </a:lnTo>
                  <a:lnTo>
                    <a:pt x="8" y="12"/>
                  </a:lnTo>
                  <a:lnTo>
                    <a:pt x="20" y="20"/>
                  </a:lnTo>
                  <a:lnTo>
                    <a:pt x="32" y="24"/>
                  </a:lnTo>
                  <a:lnTo>
                    <a:pt x="48" y="26"/>
                  </a:lnTo>
                  <a:lnTo>
                    <a:pt x="48" y="22"/>
                  </a:lnTo>
                  <a:close/>
                </a:path>
              </a:pathLst>
            </a:custGeom>
            <a:solidFill>
              <a:srgbClr val="E6DAC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5" name="Freeform 27"/>
            <p:cNvSpPr/>
            <p:nvPr>
              <p:custDataLst>
                <p:tags r:id="rId94"/>
              </p:custDataLst>
            </p:nvPr>
          </p:nvSpPr>
          <p:spPr bwMode="auto">
            <a:xfrm>
              <a:off x="5756275" y="2767013"/>
              <a:ext cx="19050" cy="19050"/>
            </a:xfrm>
            <a:custGeom>
              <a:avLst/>
              <a:gdLst>
                <a:gd name="T0" fmla="*/ 8 w 12"/>
                <a:gd name="T1" fmla="*/ 0 h 12"/>
                <a:gd name="T2" fmla="*/ 8 w 12"/>
                <a:gd name="T3" fmla="*/ 0 h 12"/>
                <a:gd name="T4" fmla="*/ 12 w 12"/>
                <a:gd name="T5" fmla="*/ 4 h 12"/>
                <a:gd name="T6" fmla="*/ 12 w 12"/>
                <a:gd name="T7" fmla="*/ 8 h 12"/>
                <a:gd name="T8" fmla="*/ 12 w 12"/>
                <a:gd name="T9" fmla="*/ 8 h 12"/>
                <a:gd name="T10" fmla="*/ 8 w 12"/>
                <a:gd name="T11" fmla="*/ 12 h 12"/>
                <a:gd name="T12" fmla="*/ 4 w 12"/>
                <a:gd name="T13" fmla="*/ 12 h 12"/>
                <a:gd name="T14" fmla="*/ 4 w 12"/>
                <a:gd name="T15" fmla="*/ 12 h 12"/>
                <a:gd name="T16" fmla="*/ 0 w 12"/>
                <a:gd name="T17" fmla="*/ 10 h 12"/>
                <a:gd name="T18" fmla="*/ 0 w 12"/>
                <a:gd name="T19" fmla="*/ 4 h 12"/>
                <a:gd name="T20" fmla="*/ 0 w 12"/>
                <a:gd name="T21" fmla="*/ 4 h 12"/>
                <a:gd name="T22" fmla="*/ 2 w 12"/>
                <a:gd name="T23" fmla="*/ 0 h 12"/>
                <a:gd name="T24" fmla="*/ 8 w 12"/>
                <a:gd name="T25" fmla="*/ 0 h 12"/>
                <a:gd name="T26" fmla="*/ 8 w 12"/>
                <a:gd name="T2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8" y="0"/>
                  </a:moveTo>
                  <a:lnTo>
                    <a:pt x="8" y="0"/>
                  </a:lnTo>
                  <a:lnTo>
                    <a:pt x="12" y="4"/>
                  </a:lnTo>
                  <a:lnTo>
                    <a:pt x="12" y="8"/>
                  </a:lnTo>
                  <a:lnTo>
                    <a:pt x="12" y="8"/>
                  </a:lnTo>
                  <a:lnTo>
                    <a:pt x="8" y="12"/>
                  </a:lnTo>
                  <a:lnTo>
                    <a:pt x="4" y="12"/>
                  </a:lnTo>
                  <a:lnTo>
                    <a:pt x="4" y="12"/>
                  </a:lnTo>
                  <a:lnTo>
                    <a:pt x="0" y="10"/>
                  </a:lnTo>
                  <a:lnTo>
                    <a:pt x="0" y="4"/>
                  </a:lnTo>
                  <a:lnTo>
                    <a:pt x="0" y="4"/>
                  </a:lnTo>
                  <a:lnTo>
                    <a:pt x="2" y="0"/>
                  </a:lnTo>
                  <a:lnTo>
                    <a:pt x="8" y="0"/>
                  </a:lnTo>
                  <a:lnTo>
                    <a:pt x="8" y="0"/>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6" name="Freeform 28"/>
            <p:cNvSpPr/>
            <p:nvPr>
              <p:custDataLst>
                <p:tags r:id="rId95"/>
              </p:custDataLst>
            </p:nvPr>
          </p:nvSpPr>
          <p:spPr bwMode="auto">
            <a:xfrm>
              <a:off x="5638800" y="2652713"/>
              <a:ext cx="38100" cy="85725"/>
            </a:xfrm>
            <a:custGeom>
              <a:avLst/>
              <a:gdLst>
                <a:gd name="T0" fmla="*/ 24 w 24"/>
                <a:gd name="T1" fmla="*/ 12 h 54"/>
                <a:gd name="T2" fmla="*/ 24 w 24"/>
                <a:gd name="T3" fmla="*/ 12 h 54"/>
                <a:gd name="T4" fmla="*/ 18 w 24"/>
                <a:gd name="T5" fmla="*/ 6 h 54"/>
                <a:gd name="T6" fmla="*/ 14 w 24"/>
                <a:gd name="T7" fmla="*/ 2 h 54"/>
                <a:gd name="T8" fmla="*/ 8 w 24"/>
                <a:gd name="T9" fmla="*/ 0 h 54"/>
                <a:gd name="T10" fmla="*/ 4 w 24"/>
                <a:gd name="T11" fmla="*/ 2 h 54"/>
                <a:gd name="T12" fmla="*/ 2 w 24"/>
                <a:gd name="T13" fmla="*/ 4 h 54"/>
                <a:gd name="T14" fmla="*/ 0 w 24"/>
                <a:gd name="T15" fmla="*/ 10 h 54"/>
                <a:gd name="T16" fmla="*/ 0 w 24"/>
                <a:gd name="T17" fmla="*/ 16 h 54"/>
                <a:gd name="T18" fmla="*/ 2 w 24"/>
                <a:gd name="T19" fmla="*/ 24 h 54"/>
                <a:gd name="T20" fmla="*/ 2 w 24"/>
                <a:gd name="T21" fmla="*/ 24 h 54"/>
                <a:gd name="T22" fmla="*/ 6 w 24"/>
                <a:gd name="T23" fmla="*/ 36 h 54"/>
                <a:gd name="T24" fmla="*/ 12 w 24"/>
                <a:gd name="T25" fmla="*/ 48 h 54"/>
                <a:gd name="T26" fmla="*/ 12 w 24"/>
                <a:gd name="T27" fmla="*/ 48 h 54"/>
                <a:gd name="T28" fmla="*/ 14 w 24"/>
                <a:gd name="T29" fmla="*/ 52 h 54"/>
                <a:gd name="T30" fmla="*/ 18 w 24"/>
                <a:gd name="T31" fmla="*/ 54 h 54"/>
                <a:gd name="T32" fmla="*/ 20 w 24"/>
                <a:gd name="T33" fmla="*/ 52 h 54"/>
                <a:gd name="T34" fmla="*/ 24 w 24"/>
                <a:gd name="T35" fmla="*/ 46 h 54"/>
                <a:gd name="T36" fmla="*/ 24 w 24"/>
                <a:gd name="T37" fmla="*/ 1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54">
                  <a:moveTo>
                    <a:pt x="24" y="12"/>
                  </a:moveTo>
                  <a:lnTo>
                    <a:pt x="24" y="12"/>
                  </a:lnTo>
                  <a:lnTo>
                    <a:pt x="18" y="6"/>
                  </a:lnTo>
                  <a:lnTo>
                    <a:pt x="14" y="2"/>
                  </a:lnTo>
                  <a:lnTo>
                    <a:pt x="8" y="0"/>
                  </a:lnTo>
                  <a:lnTo>
                    <a:pt x="4" y="2"/>
                  </a:lnTo>
                  <a:lnTo>
                    <a:pt x="2" y="4"/>
                  </a:lnTo>
                  <a:lnTo>
                    <a:pt x="0" y="10"/>
                  </a:lnTo>
                  <a:lnTo>
                    <a:pt x="0" y="16"/>
                  </a:lnTo>
                  <a:lnTo>
                    <a:pt x="2" y="24"/>
                  </a:lnTo>
                  <a:lnTo>
                    <a:pt x="2" y="24"/>
                  </a:lnTo>
                  <a:lnTo>
                    <a:pt x="6" y="36"/>
                  </a:lnTo>
                  <a:lnTo>
                    <a:pt x="12" y="48"/>
                  </a:lnTo>
                  <a:lnTo>
                    <a:pt x="12" y="48"/>
                  </a:lnTo>
                  <a:lnTo>
                    <a:pt x="14" y="52"/>
                  </a:lnTo>
                  <a:lnTo>
                    <a:pt x="18" y="54"/>
                  </a:lnTo>
                  <a:lnTo>
                    <a:pt x="20" y="52"/>
                  </a:lnTo>
                  <a:lnTo>
                    <a:pt x="24" y="46"/>
                  </a:lnTo>
                  <a:lnTo>
                    <a:pt x="24" y="12"/>
                  </a:lnTo>
                  <a:close/>
                </a:path>
              </a:pathLst>
            </a:custGeom>
            <a:solidFill>
              <a:srgbClr val="F2E1C6"/>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7" name="Freeform 29"/>
            <p:cNvSpPr/>
            <p:nvPr>
              <p:custDataLst>
                <p:tags r:id="rId96"/>
              </p:custDataLst>
            </p:nvPr>
          </p:nvSpPr>
          <p:spPr bwMode="auto">
            <a:xfrm>
              <a:off x="5556250" y="2814638"/>
              <a:ext cx="98425" cy="120650"/>
            </a:xfrm>
            <a:custGeom>
              <a:avLst/>
              <a:gdLst>
                <a:gd name="T0" fmla="*/ 22 w 62"/>
                <a:gd name="T1" fmla="*/ 0 h 76"/>
                <a:gd name="T2" fmla="*/ 62 w 62"/>
                <a:gd name="T3" fmla="*/ 32 h 76"/>
                <a:gd name="T4" fmla="*/ 38 w 62"/>
                <a:gd name="T5" fmla="*/ 76 h 76"/>
                <a:gd name="T6" fmla="*/ 0 w 62"/>
                <a:gd name="T7" fmla="*/ 14 h 76"/>
                <a:gd name="T8" fmla="*/ 12 w 62"/>
                <a:gd name="T9" fmla="*/ 8 h 76"/>
                <a:gd name="T10" fmla="*/ 22 w 62"/>
                <a:gd name="T11" fmla="*/ 0 h 76"/>
              </a:gdLst>
              <a:ahLst/>
              <a:cxnLst>
                <a:cxn ang="0">
                  <a:pos x="T0" y="T1"/>
                </a:cxn>
                <a:cxn ang="0">
                  <a:pos x="T2" y="T3"/>
                </a:cxn>
                <a:cxn ang="0">
                  <a:pos x="T4" y="T5"/>
                </a:cxn>
                <a:cxn ang="0">
                  <a:pos x="T6" y="T7"/>
                </a:cxn>
                <a:cxn ang="0">
                  <a:pos x="T8" y="T9"/>
                </a:cxn>
                <a:cxn ang="0">
                  <a:pos x="T10" y="T11"/>
                </a:cxn>
              </a:cxnLst>
              <a:rect l="0" t="0" r="r" b="b"/>
              <a:pathLst>
                <a:path w="62" h="76">
                  <a:moveTo>
                    <a:pt x="22" y="0"/>
                  </a:moveTo>
                  <a:lnTo>
                    <a:pt x="62" y="32"/>
                  </a:lnTo>
                  <a:lnTo>
                    <a:pt x="38" y="76"/>
                  </a:lnTo>
                  <a:lnTo>
                    <a:pt x="0" y="14"/>
                  </a:lnTo>
                  <a:lnTo>
                    <a:pt x="12" y="8"/>
                  </a:lnTo>
                  <a:lnTo>
                    <a:pt x="2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8" name="Freeform 30"/>
            <p:cNvSpPr/>
            <p:nvPr>
              <p:custDataLst>
                <p:tags r:id="rId97"/>
              </p:custDataLst>
            </p:nvPr>
          </p:nvSpPr>
          <p:spPr bwMode="auto">
            <a:xfrm>
              <a:off x="5654675" y="2862263"/>
              <a:ext cx="57150" cy="60325"/>
            </a:xfrm>
            <a:custGeom>
              <a:avLst/>
              <a:gdLst>
                <a:gd name="T0" fmla="*/ 0 w 36"/>
                <a:gd name="T1" fmla="*/ 2 h 38"/>
                <a:gd name="T2" fmla="*/ 28 w 36"/>
                <a:gd name="T3" fmla="*/ 0 h 38"/>
                <a:gd name="T4" fmla="*/ 36 w 36"/>
                <a:gd name="T5" fmla="*/ 10 h 38"/>
                <a:gd name="T6" fmla="*/ 36 w 36"/>
                <a:gd name="T7" fmla="*/ 38 h 38"/>
                <a:gd name="T8" fmla="*/ 0 w 36"/>
                <a:gd name="T9" fmla="*/ 2 h 38"/>
              </a:gdLst>
              <a:ahLst/>
              <a:cxnLst>
                <a:cxn ang="0">
                  <a:pos x="T0" y="T1"/>
                </a:cxn>
                <a:cxn ang="0">
                  <a:pos x="T2" y="T3"/>
                </a:cxn>
                <a:cxn ang="0">
                  <a:pos x="T4" y="T5"/>
                </a:cxn>
                <a:cxn ang="0">
                  <a:pos x="T6" y="T7"/>
                </a:cxn>
                <a:cxn ang="0">
                  <a:pos x="T8" y="T9"/>
                </a:cxn>
              </a:cxnLst>
              <a:rect l="0" t="0" r="r" b="b"/>
              <a:pathLst>
                <a:path w="36" h="38">
                  <a:moveTo>
                    <a:pt x="0" y="2"/>
                  </a:moveTo>
                  <a:lnTo>
                    <a:pt x="28" y="0"/>
                  </a:lnTo>
                  <a:lnTo>
                    <a:pt x="36" y="10"/>
                  </a:lnTo>
                  <a:lnTo>
                    <a:pt x="36" y="38"/>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39" name="Freeform 31"/>
            <p:cNvSpPr/>
            <p:nvPr>
              <p:custDataLst>
                <p:tags r:id="rId98"/>
              </p:custDataLst>
            </p:nvPr>
          </p:nvSpPr>
          <p:spPr bwMode="auto">
            <a:xfrm>
              <a:off x="5635625" y="2862263"/>
              <a:ext cx="57150" cy="47625"/>
            </a:xfrm>
            <a:custGeom>
              <a:avLst/>
              <a:gdLst>
                <a:gd name="T0" fmla="*/ 0 w 36"/>
                <a:gd name="T1" fmla="*/ 8 h 30"/>
                <a:gd name="T2" fmla="*/ 10 w 36"/>
                <a:gd name="T3" fmla="*/ 0 h 30"/>
                <a:gd name="T4" fmla="*/ 20 w 36"/>
                <a:gd name="T5" fmla="*/ 2 h 30"/>
                <a:gd name="T6" fmla="*/ 36 w 36"/>
                <a:gd name="T7" fmla="*/ 18 h 30"/>
                <a:gd name="T8" fmla="*/ 28 w 36"/>
                <a:gd name="T9" fmla="*/ 30 h 30"/>
                <a:gd name="T10" fmla="*/ 4 w 36"/>
                <a:gd name="T11" fmla="*/ 28 h 30"/>
                <a:gd name="T12" fmla="*/ 0 w 36"/>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36" h="30">
                  <a:moveTo>
                    <a:pt x="0" y="8"/>
                  </a:moveTo>
                  <a:lnTo>
                    <a:pt x="10" y="0"/>
                  </a:lnTo>
                  <a:lnTo>
                    <a:pt x="20" y="2"/>
                  </a:lnTo>
                  <a:lnTo>
                    <a:pt x="36" y="18"/>
                  </a:lnTo>
                  <a:lnTo>
                    <a:pt x="28" y="30"/>
                  </a:lnTo>
                  <a:lnTo>
                    <a:pt x="4" y="28"/>
                  </a:lnTo>
                  <a:lnTo>
                    <a:pt x="0" y="8"/>
                  </a:lnTo>
                  <a:close/>
                </a:path>
              </a:pathLst>
            </a:custGeom>
            <a:solidFill>
              <a:srgbClr val="CE277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0" name="Freeform 32"/>
            <p:cNvSpPr/>
            <p:nvPr>
              <p:custDataLst>
                <p:tags r:id="rId99"/>
              </p:custDataLst>
            </p:nvPr>
          </p:nvSpPr>
          <p:spPr bwMode="auto">
            <a:xfrm>
              <a:off x="5584825" y="2906713"/>
              <a:ext cx="104775" cy="485775"/>
            </a:xfrm>
            <a:custGeom>
              <a:avLst/>
              <a:gdLst>
                <a:gd name="T0" fmla="*/ 62 w 66"/>
                <a:gd name="T1" fmla="*/ 2 h 306"/>
                <a:gd name="T2" fmla="*/ 62 w 66"/>
                <a:gd name="T3" fmla="*/ 2 h 306"/>
                <a:gd name="T4" fmla="*/ 58 w 66"/>
                <a:gd name="T5" fmla="*/ 64 h 306"/>
                <a:gd name="T6" fmla="*/ 56 w 66"/>
                <a:gd name="T7" fmla="*/ 134 h 306"/>
                <a:gd name="T8" fmla="*/ 60 w 66"/>
                <a:gd name="T9" fmla="*/ 206 h 306"/>
                <a:gd name="T10" fmla="*/ 62 w 66"/>
                <a:gd name="T11" fmla="*/ 238 h 306"/>
                <a:gd name="T12" fmla="*/ 66 w 66"/>
                <a:gd name="T13" fmla="*/ 268 h 306"/>
                <a:gd name="T14" fmla="*/ 34 w 66"/>
                <a:gd name="T15" fmla="*/ 306 h 306"/>
                <a:gd name="T16" fmla="*/ 0 w 66"/>
                <a:gd name="T17" fmla="*/ 258 h 306"/>
                <a:gd name="T18" fmla="*/ 0 w 66"/>
                <a:gd name="T19" fmla="*/ 258 h 306"/>
                <a:gd name="T20" fmla="*/ 6 w 66"/>
                <a:gd name="T21" fmla="*/ 248 h 306"/>
                <a:gd name="T22" fmla="*/ 12 w 66"/>
                <a:gd name="T23" fmla="*/ 234 h 306"/>
                <a:gd name="T24" fmla="*/ 20 w 66"/>
                <a:gd name="T25" fmla="*/ 204 h 306"/>
                <a:gd name="T26" fmla="*/ 24 w 66"/>
                <a:gd name="T27" fmla="*/ 170 h 306"/>
                <a:gd name="T28" fmla="*/ 28 w 66"/>
                <a:gd name="T29" fmla="*/ 134 h 306"/>
                <a:gd name="T30" fmla="*/ 32 w 66"/>
                <a:gd name="T31" fmla="*/ 60 h 306"/>
                <a:gd name="T32" fmla="*/ 34 w 66"/>
                <a:gd name="T33" fmla="*/ 26 h 306"/>
                <a:gd name="T34" fmla="*/ 36 w 66"/>
                <a:gd name="T35" fmla="*/ 0 h 306"/>
                <a:gd name="T36" fmla="*/ 62 w 66"/>
                <a:gd name="T37" fmla="*/ 2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6" h="306">
                  <a:moveTo>
                    <a:pt x="62" y="2"/>
                  </a:moveTo>
                  <a:lnTo>
                    <a:pt x="62" y="2"/>
                  </a:lnTo>
                  <a:lnTo>
                    <a:pt x="58" y="64"/>
                  </a:lnTo>
                  <a:lnTo>
                    <a:pt x="56" y="134"/>
                  </a:lnTo>
                  <a:lnTo>
                    <a:pt x="60" y="206"/>
                  </a:lnTo>
                  <a:lnTo>
                    <a:pt x="62" y="238"/>
                  </a:lnTo>
                  <a:lnTo>
                    <a:pt x="66" y="268"/>
                  </a:lnTo>
                  <a:lnTo>
                    <a:pt x="34" y="306"/>
                  </a:lnTo>
                  <a:lnTo>
                    <a:pt x="0" y="258"/>
                  </a:lnTo>
                  <a:lnTo>
                    <a:pt x="0" y="258"/>
                  </a:lnTo>
                  <a:lnTo>
                    <a:pt x="6" y="248"/>
                  </a:lnTo>
                  <a:lnTo>
                    <a:pt x="12" y="234"/>
                  </a:lnTo>
                  <a:lnTo>
                    <a:pt x="20" y="204"/>
                  </a:lnTo>
                  <a:lnTo>
                    <a:pt x="24" y="170"/>
                  </a:lnTo>
                  <a:lnTo>
                    <a:pt x="28" y="134"/>
                  </a:lnTo>
                  <a:lnTo>
                    <a:pt x="32" y="60"/>
                  </a:lnTo>
                  <a:lnTo>
                    <a:pt x="34" y="26"/>
                  </a:lnTo>
                  <a:lnTo>
                    <a:pt x="36" y="0"/>
                  </a:lnTo>
                  <a:lnTo>
                    <a:pt x="62" y="2"/>
                  </a:lnTo>
                  <a:close/>
                </a:path>
              </a:pathLst>
            </a:custGeom>
            <a:solidFill>
              <a:srgbClr val="BC337B"/>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1" name="Freeform 33"/>
            <p:cNvSpPr/>
            <p:nvPr>
              <p:custDataLst>
                <p:tags r:id="rId100"/>
              </p:custDataLst>
            </p:nvPr>
          </p:nvSpPr>
          <p:spPr bwMode="auto">
            <a:xfrm>
              <a:off x="5486400" y="2760663"/>
              <a:ext cx="717550" cy="304800"/>
            </a:xfrm>
            <a:custGeom>
              <a:avLst/>
              <a:gdLst>
                <a:gd name="T0" fmla="*/ 234 w 452"/>
                <a:gd name="T1" fmla="*/ 112 h 192"/>
                <a:gd name="T2" fmla="*/ 86 w 452"/>
                <a:gd name="T3" fmla="*/ 66 h 192"/>
                <a:gd name="T4" fmla="*/ 86 w 452"/>
                <a:gd name="T5" fmla="*/ 66 h 192"/>
                <a:gd name="T6" fmla="*/ 70 w 452"/>
                <a:gd name="T7" fmla="*/ 62 h 192"/>
                <a:gd name="T8" fmla="*/ 54 w 452"/>
                <a:gd name="T9" fmla="*/ 62 h 192"/>
                <a:gd name="T10" fmla="*/ 40 w 452"/>
                <a:gd name="T11" fmla="*/ 64 h 192"/>
                <a:gd name="T12" fmla="*/ 28 w 452"/>
                <a:gd name="T13" fmla="*/ 70 h 192"/>
                <a:gd name="T14" fmla="*/ 16 w 452"/>
                <a:gd name="T15" fmla="*/ 76 h 192"/>
                <a:gd name="T16" fmla="*/ 8 w 452"/>
                <a:gd name="T17" fmla="*/ 86 h 192"/>
                <a:gd name="T18" fmla="*/ 2 w 452"/>
                <a:gd name="T19" fmla="*/ 94 h 192"/>
                <a:gd name="T20" fmla="*/ 0 w 452"/>
                <a:gd name="T21" fmla="*/ 104 h 192"/>
                <a:gd name="T22" fmla="*/ 0 w 452"/>
                <a:gd name="T23" fmla="*/ 104 h 192"/>
                <a:gd name="T24" fmla="*/ 0 w 452"/>
                <a:gd name="T25" fmla="*/ 118 h 192"/>
                <a:gd name="T26" fmla="*/ 0 w 452"/>
                <a:gd name="T27" fmla="*/ 126 h 192"/>
                <a:gd name="T28" fmla="*/ 4 w 452"/>
                <a:gd name="T29" fmla="*/ 134 h 192"/>
                <a:gd name="T30" fmla="*/ 8 w 452"/>
                <a:gd name="T31" fmla="*/ 140 h 192"/>
                <a:gd name="T32" fmla="*/ 14 w 452"/>
                <a:gd name="T33" fmla="*/ 148 h 192"/>
                <a:gd name="T34" fmla="*/ 22 w 452"/>
                <a:gd name="T35" fmla="*/ 154 h 192"/>
                <a:gd name="T36" fmla="*/ 32 w 452"/>
                <a:gd name="T37" fmla="*/ 158 h 192"/>
                <a:gd name="T38" fmla="*/ 200 w 452"/>
                <a:gd name="T39" fmla="*/ 188 h 192"/>
                <a:gd name="T40" fmla="*/ 200 w 452"/>
                <a:gd name="T41" fmla="*/ 188 h 192"/>
                <a:gd name="T42" fmla="*/ 222 w 452"/>
                <a:gd name="T43" fmla="*/ 192 h 192"/>
                <a:gd name="T44" fmla="*/ 242 w 452"/>
                <a:gd name="T45" fmla="*/ 192 h 192"/>
                <a:gd name="T46" fmla="*/ 250 w 452"/>
                <a:gd name="T47" fmla="*/ 190 h 192"/>
                <a:gd name="T48" fmla="*/ 260 w 452"/>
                <a:gd name="T49" fmla="*/ 186 h 192"/>
                <a:gd name="T50" fmla="*/ 268 w 452"/>
                <a:gd name="T51" fmla="*/ 182 h 192"/>
                <a:gd name="T52" fmla="*/ 278 w 452"/>
                <a:gd name="T53" fmla="*/ 176 h 192"/>
                <a:gd name="T54" fmla="*/ 452 w 452"/>
                <a:gd name="T55" fmla="*/ 28 h 192"/>
                <a:gd name="T56" fmla="*/ 422 w 452"/>
                <a:gd name="T57" fmla="*/ 0 h 192"/>
                <a:gd name="T58" fmla="*/ 422 w 452"/>
                <a:gd name="T59" fmla="*/ 0 h 192"/>
                <a:gd name="T60" fmla="*/ 366 w 452"/>
                <a:gd name="T61" fmla="*/ 32 h 192"/>
                <a:gd name="T62" fmla="*/ 316 w 452"/>
                <a:gd name="T63" fmla="*/ 62 h 192"/>
                <a:gd name="T64" fmla="*/ 274 w 452"/>
                <a:gd name="T65" fmla="*/ 88 h 192"/>
                <a:gd name="T66" fmla="*/ 234 w 452"/>
                <a:gd name="T67" fmla="*/ 112 h 192"/>
                <a:gd name="T68" fmla="*/ 234 w 452"/>
                <a:gd name="T69"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2" h="192">
                  <a:moveTo>
                    <a:pt x="234" y="112"/>
                  </a:moveTo>
                  <a:lnTo>
                    <a:pt x="86" y="66"/>
                  </a:lnTo>
                  <a:lnTo>
                    <a:pt x="86" y="66"/>
                  </a:lnTo>
                  <a:lnTo>
                    <a:pt x="70" y="62"/>
                  </a:lnTo>
                  <a:lnTo>
                    <a:pt x="54" y="62"/>
                  </a:lnTo>
                  <a:lnTo>
                    <a:pt x="40" y="64"/>
                  </a:lnTo>
                  <a:lnTo>
                    <a:pt x="28" y="70"/>
                  </a:lnTo>
                  <a:lnTo>
                    <a:pt x="16" y="76"/>
                  </a:lnTo>
                  <a:lnTo>
                    <a:pt x="8" y="86"/>
                  </a:lnTo>
                  <a:lnTo>
                    <a:pt x="2" y="94"/>
                  </a:lnTo>
                  <a:lnTo>
                    <a:pt x="0" y="104"/>
                  </a:lnTo>
                  <a:lnTo>
                    <a:pt x="0" y="104"/>
                  </a:lnTo>
                  <a:lnTo>
                    <a:pt x="0" y="118"/>
                  </a:lnTo>
                  <a:lnTo>
                    <a:pt x="0" y="126"/>
                  </a:lnTo>
                  <a:lnTo>
                    <a:pt x="4" y="134"/>
                  </a:lnTo>
                  <a:lnTo>
                    <a:pt x="8" y="140"/>
                  </a:lnTo>
                  <a:lnTo>
                    <a:pt x="14" y="148"/>
                  </a:lnTo>
                  <a:lnTo>
                    <a:pt x="22" y="154"/>
                  </a:lnTo>
                  <a:lnTo>
                    <a:pt x="32" y="158"/>
                  </a:lnTo>
                  <a:lnTo>
                    <a:pt x="200" y="188"/>
                  </a:lnTo>
                  <a:lnTo>
                    <a:pt x="200" y="188"/>
                  </a:lnTo>
                  <a:lnTo>
                    <a:pt x="222" y="192"/>
                  </a:lnTo>
                  <a:lnTo>
                    <a:pt x="242" y="192"/>
                  </a:lnTo>
                  <a:lnTo>
                    <a:pt x="250" y="190"/>
                  </a:lnTo>
                  <a:lnTo>
                    <a:pt x="260" y="186"/>
                  </a:lnTo>
                  <a:lnTo>
                    <a:pt x="268" y="182"/>
                  </a:lnTo>
                  <a:lnTo>
                    <a:pt x="278" y="176"/>
                  </a:lnTo>
                  <a:lnTo>
                    <a:pt x="452" y="28"/>
                  </a:lnTo>
                  <a:lnTo>
                    <a:pt x="422" y="0"/>
                  </a:lnTo>
                  <a:lnTo>
                    <a:pt x="422" y="0"/>
                  </a:lnTo>
                  <a:lnTo>
                    <a:pt x="366" y="32"/>
                  </a:lnTo>
                  <a:lnTo>
                    <a:pt x="316" y="62"/>
                  </a:lnTo>
                  <a:lnTo>
                    <a:pt x="274" y="88"/>
                  </a:lnTo>
                  <a:lnTo>
                    <a:pt x="234" y="112"/>
                  </a:lnTo>
                  <a:lnTo>
                    <a:pt x="234" y="112"/>
                  </a:lnTo>
                  <a:close/>
                </a:path>
              </a:pathLst>
            </a:custGeom>
            <a:solidFill>
              <a:srgbClr val="595E7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2" name="Freeform 34"/>
            <p:cNvSpPr/>
            <p:nvPr>
              <p:custDataLst>
                <p:tags r:id="rId101"/>
              </p:custDataLst>
            </p:nvPr>
          </p:nvSpPr>
          <p:spPr bwMode="auto">
            <a:xfrm>
              <a:off x="5486400" y="2760663"/>
              <a:ext cx="695325" cy="269875"/>
            </a:xfrm>
            <a:custGeom>
              <a:avLst/>
              <a:gdLst>
                <a:gd name="T0" fmla="*/ 234 w 438"/>
                <a:gd name="T1" fmla="*/ 112 h 170"/>
                <a:gd name="T2" fmla="*/ 86 w 438"/>
                <a:gd name="T3" fmla="*/ 66 h 170"/>
                <a:gd name="T4" fmla="*/ 86 w 438"/>
                <a:gd name="T5" fmla="*/ 66 h 170"/>
                <a:gd name="T6" fmla="*/ 70 w 438"/>
                <a:gd name="T7" fmla="*/ 62 h 170"/>
                <a:gd name="T8" fmla="*/ 54 w 438"/>
                <a:gd name="T9" fmla="*/ 62 h 170"/>
                <a:gd name="T10" fmla="*/ 40 w 438"/>
                <a:gd name="T11" fmla="*/ 64 h 170"/>
                <a:gd name="T12" fmla="*/ 28 w 438"/>
                <a:gd name="T13" fmla="*/ 70 h 170"/>
                <a:gd name="T14" fmla="*/ 16 w 438"/>
                <a:gd name="T15" fmla="*/ 76 h 170"/>
                <a:gd name="T16" fmla="*/ 8 w 438"/>
                <a:gd name="T17" fmla="*/ 86 h 170"/>
                <a:gd name="T18" fmla="*/ 2 w 438"/>
                <a:gd name="T19" fmla="*/ 94 h 170"/>
                <a:gd name="T20" fmla="*/ 0 w 438"/>
                <a:gd name="T21" fmla="*/ 104 h 170"/>
                <a:gd name="T22" fmla="*/ 0 w 438"/>
                <a:gd name="T23" fmla="*/ 104 h 170"/>
                <a:gd name="T24" fmla="*/ 0 w 438"/>
                <a:gd name="T25" fmla="*/ 108 h 170"/>
                <a:gd name="T26" fmla="*/ 0 w 438"/>
                <a:gd name="T27" fmla="*/ 108 h 170"/>
                <a:gd name="T28" fmla="*/ 4 w 438"/>
                <a:gd name="T29" fmla="*/ 116 h 170"/>
                <a:gd name="T30" fmla="*/ 10 w 438"/>
                <a:gd name="T31" fmla="*/ 124 h 170"/>
                <a:gd name="T32" fmla="*/ 18 w 438"/>
                <a:gd name="T33" fmla="*/ 130 h 170"/>
                <a:gd name="T34" fmla="*/ 28 w 438"/>
                <a:gd name="T35" fmla="*/ 136 h 170"/>
                <a:gd name="T36" fmla="*/ 196 w 438"/>
                <a:gd name="T37" fmla="*/ 166 h 170"/>
                <a:gd name="T38" fmla="*/ 196 w 438"/>
                <a:gd name="T39" fmla="*/ 166 h 170"/>
                <a:gd name="T40" fmla="*/ 218 w 438"/>
                <a:gd name="T41" fmla="*/ 170 h 170"/>
                <a:gd name="T42" fmla="*/ 238 w 438"/>
                <a:gd name="T43" fmla="*/ 170 h 170"/>
                <a:gd name="T44" fmla="*/ 248 w 438"/>
                <a:gd name="T45" fmla="*/ 168 h 170"/>
                <a:gd name="T46" fmla="*/ 256 w 438"/>
                <a:gd name="T47" fmla="*/ 164 h 170"/>
                <a:gd name="T48" fmla="*/ 266 w 438"/>
                <a:gd name="T49" fmla="*/ 160 h 170"/>
                <a:gd name="T50" fmla="*/ 274 w 438"/>
                <a:gd name="T51" fmla="*/ 154 h 170"/>
                <a:gd name="T52" fmla="*/ 438 w 438"/>
                <a:gd name="T53" fmla="*/ 14 h 170"/>
                <a:gd name="T54" fmla="*/ 422 w 438"/>
                <a:gd name="T55" fmla="*/ 0 h 170"/>
                <a:gd name="T56" fmla="*/ 422 w 438"/>
                <a:gd name="T57" fmla="*/ 0 h 170"/>
                <a:gd name="T58" fmla="*/ 366 w 438"/>
                <a:gd name="T59" fmla="*/ 32 h 170"/>
                <a:gd name="T60" fmla="*/ 316 w 438"/>
                <a:gd name="T61" fmla="*/ 62 h 170"/>
                <a:gd name="T62" fmla="*/ 274 w 438"/>
                <a:gd name="T63" fmla="*/ 88 h 170"/>
                <a:gd name="T64" fmla="*/ 234 w 438"/>
                <a:gd name="T65" fmla="*/ 112 h 170"/>
                <a:gd name="T66" fmla="*/ 234 w 438"/>
                <a:gd name="T67" fmla="*/ 11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8" h="170">
                  <a:moveTo>
                    <a:pt x="234" y="112"/>
                  </a:moveTo>
                  <a:lnTo>
                    <a:pt x="86" y="66"/>
                  </a:lnTo>
                  <a:lnTo>
                    <a:pt x="86" y="66"/>
                  </a:lnTo>
                  <a:lnTo>
                    <a:pt x="70" y="62"/>
                  </a:lnTo>
                  <a:lnTo>
                    <a:pt x="54" y="62"/>
                  </a:lnTo>
                  <a:lnTo>
                    <a:pt x="40" y="64"/>
                  </a:lnTo>
                  <a:lnTo>
                    <a:pt x="28" y="70"/>
                  </a:lnTo>
                  <a:lnTo>
                    <a:pt x="16" y="76"/>
                  </a:lnTo>
                  <a:lnTo>
                    <a:pt x="8" y="86"/>
                  </a:lnTo>
                  <a:lnTo>
                    <a:pt x="2" y="94"/>
                  </a:lnTo>
                  <a:lnTo>
                    <a:pt x="0" y="104"/>
                  </a:lnTo>
                  <a:lnTo>
                    <a:pt x="0" y="104"/>
                  </a:lnTo>
                  <a:lnTo>
                    <a:pt x="0" y="108"/>
                  </a:lnTo>
                  <a:lnTo>
                    <a:pt x="0" y="108"/>
                  </a:lnTo>
                  <a:lnTo>
                    <a:pt x="4" y="116"/>
                  </a:lnTo>
                  <a:lnTo>
                    <a:pt x="10" y="124"/>
                  </a:lnTo>
                  <a:lnTo>
                    <a:pt x="18" y="130"/>
                  </a:lnTo>
                  <a:lnTo>
                    <a:pt x="28" y="136"/>
                  </a:lnTo>
                  <a:lnTo>
                    <a:pt x="196" y="166"/>
                  </a:lnTo>
                  <a:lnTo>
                    <a:pt x="196" y="166"/>
                  </a:lnTo>
                  <a:lnTo>
                    <a:pt x="218" y="170"/>
                  </a:lnTo>
                  <a:lnTo>
                    <a:pt x="238" y="170"/>
                  </a:lnTo>
                  <a:lnTo>
                    <a:pt x="248" y="168"/>
                  </a:lnTo>
                  <a:lnTo>
                    <a:pt x="256" y="164"/>
                  </a:lnTo>
                  <a:lnTo>
                    <a:pt x="266" y="160"/>
                  </a:lnTo>
                  <a:lnTo>
                    <a:pt x="274" y="154"/>
                  </a:lnTo>
                  <a:lnTo>
                    <a:pt x="438" y="14"/>
                  </a:lnTo>
                  <a:lnTo>
                    <a:pt x="422" y="0"/>
                  </a:lnTo>
                  <a:lnTo>
                    <a:pt x="422" y="0"/>
                  </a:lnTo>
                  <a:lnTo>
                    <a:pt x="366" y="32"/>
                  </a:lnTo>
                  <a:lnTo>
                    <a:pt x="316" y="62"/>
                  </a:lnTo>
                  <a:lnTo>
                    <a:pt x="274" y="88"/>
                  </a:lnTo>
                  <a:lnTo>
                    <a:pt x="234" y="112"/>
                  </a:lnTo>
                  <a:lnTo>
                    <a:pt x="234" y="112"/>
                  </a:lnTo>
                  <a:close/>
                </a:path>
              </a:pathLst>
            </a:custGeom>
            <a:solidFill>
              <a:srgbClr val="6F768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3" name="Freeform 35"/>
            <p:cNvSpPr/>
            <p:nvPr>
              <p:custDataLst>
                <p:tags r:id="rId102"/>
              </p:custDataLst>
            </p:nvPr>
          </p:nvSpPr>
          <p:spPr bwMode="auto">
            <a:xfrm>
              <a:off x="6156325" y="2713038"/>
              <a:ext cx="155575" cy="85725"/>
            </a:xfrm>
            <a:custGeom>
              <a:avLst/>
              <a:gdLst>
                <a:gd name="T0" fmla="*/ 0 w 98"/>
                <a:gd name="T1" fmla="*/ 30 h 54"/>
                <a:gd name="T2" fmla="*/ 28 w 98"/>
                <a:gd name="T3" fmla="*/ 12 h 54"/>
                <a:gd name="T4" fmla="*/ 98 w 98"/>
                <a:gd name="T5" fmla="*/ 0 h 54"/>
                <a:gd name="T6" fmla="*/ 78 w 98"/>
                <a:gd name="T7" fmla="*/ 20 h 54"/>
                <a:gd name="T8" fmla="*/ 50 w 98"/>
                <a:gd name="T9" fmla="*/ 32 h 54"/>
                <a:gd name="T10" fmla="*/ 28 w 98"/>
                <a:gd name="T11" fmla="*/ 54 h 54"/>
                <a:gd name="T12" fmla="*/ 0 w 98"/>
                <a:gd name="T13" fmla="*/ 30 h 54"/>
              </a:gdLst>
              <a:ahLst/>
              <a:cxnLst>
                <a:cxn ang="0">
                  <a:pos x="T0" y="T1"/>
                </a:cxn>
                <a:cxn ang="0">
                  <a:pos x="T2" y="T3"/>
                </a:cxn>
                <a:cxn ang="0">
                  <a:pos x="T4" y="T5"/>
                </a:cxn>
                <a:cxn ang="0">
                  <a:pos x="T6" y="T7"/>
                </a:cxn>
                <a:cxn ang="0">
                  <a:pos x="T8" y="T9"/>
                </a:cxn>
                <a:cxn ang="0">
                  <a:pos x="T10" y="T11"/>
                </a:cxn>
                <a:cxn ang="0">
                  <a:pos x="T12" y="T13"/>
                </a:cxn>
              </a:cxnLst>
              <a:rect l="0" t="0" r="r" b="b"/>
              <a:pathLst>
                <a:path w="98" h="54">
                  <a:moveTo>
                    <a:pt x="0" y="30"/>
                  </a:moveTo>
                  <a:lnTo>
                    <a:pt x="28" y="12"/>
                  </a:lnTo>
                  <a:lnTo>
                    <a:pt x="98" y="0"/>
                  </a:lnTo>
                  <a:lnTo>
                    <a:pt x="78" y="20"/>
                  </a:lnTo>
                  <a:lnTo>
                    <a:pt x="50" y="32"/>
                  </a:lnTo>
                  <a:lnTo>
                    <a:pt x="28" y="54"/>
                  </a:lnTo>
                  <a:lnTo>
                    <a:pt x="0" y="30"/>
                  </a:lnTo>
                  <a:close/>
                </a:path>
              </a:pathLst>
            </a:custGeom>
            <a:solidFill>
              <a:srgbClr val="F7ECDC"/>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4" name="Freeform 36"/>
            <p:cNvSpPr/>
            <p:nvPr>
              <p:custDataLst>
                <p:tags r:id="rId103"/>
              </p:custDataLst>
            </p:nvPr>
          </p:nvSpPr>
          <p:spPr bwMode="auto">
            <a:xfrm>
              <a:off x="5280025" y="4217988"/>
              <a:ext cx="387350" cy="165100"/>
            </a:xfrm>
            <a:custGeom>
              <a:avLst/>
              <a:gdLst>
                <a:gd name="T0" fmla="*/ 36 w 244"/>
                <a:gd name="T1" fmla="*/ 2 h 104"/>
                <a:gd name="T2" fmla="*/ 26 w 244"/>
                <a:gd name="T3" fmla="*/ 32 h 104"/>
                <a:gd name="T4" fmla="*/ 26 w 244"/>
                <a:gd name="T5" fmla="*/ 32 h 104"/>
                <a:gd name="T6" fmla="*/ 18 w 244"/>
                <a:gd name="T7" fmla="*/ 48 h 104"/>
                <a:gd name="T8" fmla="*/ 10 w 244"/>
                <a:gd name="T9" fmla="*/ 66 h 104"/>
                <a:gd name="T10" fmla="*/ 0 w 244"/>
                <a:gd name="T11" fmla="*/ 102 h 104"/>
                <a:gd name="T12" fmla="*/ 242 w 244"/>
                <a:gd name="T13" fmla="*/ 104 h 104"/>
                <a:gd name="T14" fmla="*/ 242 w 244"/>
                <a:gd name="T15" fmla="*/ 104 h 104"/>
                <a:gd name="T16" fmla="*/ 244 w 244"/>
                <a:gd name="T17" fmla="*/ 92 h 104"/>
                <a:gd name="T18" fmla="*/ 242 w 244"/>
                <a:gd name="T19" fmla="*/ 80 h 104"/>
                <a:gd name="T20" fmla="*/ 238 w 244"/>
                <a:gd name="T21" fmla="*/ 72 h 104"/>
                <a:gd name="T22" fmla="*/ 230 w 244"/>
                <a:gd name="T23" fmla="*/ 64 h 104"/>
                <a:gd name="T24" fmla="*/ 222 w 244"/>
                <a:gd name="T25" fmla="*/ 60 h 104"/>
                <a:gd name="T26" fmla="*/ 210 w 244"/>
                <a:gd name="T27" fmla="*/ 54 h 104"/>
                <a:gd name="T28" fmla="*/ 186 w 244"/>
                <a:gd name="T29" fmla="*/ 48 h 104"/>
                <a:gd name="T30" fmla="*/ 138 w 244"/>
                <a:gd name="T31" fmla="*/ 38 h 104"/>
                <a:gd name="T32" fmla="*/ 128 w 244"/>
                <a:gd name="T33" fmla="*/ 36 h 104"/>
                <a:gd name="T34" fmla="*/ 122 w 244"/>
                <a:gd name="T35" fmla="*/ 32 h 104"/>
                <a:gd name="T36" fmla="*/ 116 w 244"/>
                <a:gd name="T37" fmla="*/ 28 h 104"/>
                <a:gd name="T38" fmla="*/ 112 w 244"/>
                <a:gd name="T39" fmla="*/ 24 h 104"/>
                <a:gd name="T40" fmla="*/ 118 w 244"/>
                <a:gd name="T41" fmla="*/ 0 h 104"/>
                <a:gd name="T42" fmla="*/ 36 w 244"/>
                <a:gd name="T43" fmla="*/ 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104">
                  <a:moveTo>
                    <a:pt x="36" y="2"/>
                  </a:moveTo>
                  <a:lnTo>
                    <a:pt x="26" y="32"/>
                  </a:lnTo>
                  <a:lnTo>
                    <a:pt x="26" y="32"/>
                  </a:lnTo>
                  <a:lnTo>
                    <a:pt x="18" y="48"/>
                  </a:lnTo>
                  <a:lnTo>
                    <a:pt x="10" y="66"/>
                  </a:lnTo>
                  <a:lnTo>
                    <a:pt x="0" y="102"/>
                  </a:lnTo>
                  <a:lnTo>
                    <a:pt x="242" y="104"/>
                  </a:lnTo>
                  <a:lnTo>
                    <a:pt x="242" y="104"/>
                  </a:lnTo>
                  <a:lnTo>
                    <a:pt x="244" y="92"/>
                  </a:lnTo>
                  <a:lnTo>
                    <a:pt x="242" y="80"/>
                  </a:lnTo>
                  <a:lnTo>
                    <a:pt x="238" y="72"/>
                  </a:lnTo>
                  <a:lnTo>
                    <a:pt x="230" y="64"/>
                  </a:lnTo>
                  <a:lnTo>
                    <a:pt x="222" y="60"/>
                  </a:lnTo>
                  <a:lnTo>
                    <a:pt x="210" y="54"/>
                  </a:lnTo>
                  <a:lnTo>
                    <a:pt x="186" y="48"/>
                  </a:lnTo>
                  <a:lnTo>
                    <a:pt x="138" y="38"/>
                  </a:lnTo>
                  <a:lnTo>
                    <a:pt x="128" y="36"/>
                  </a:lnTo>
                  <a:lnTo>
                    <a:pt x="122" y="32"/>
                  </a:lnTo>
                  <a:lnTo>
                    <a:pt x="116" y="28"/>
                  </a:lnTo>
                  <a:lnTo>
                    <a:pt x="112" y="24"/>
                  </a:lnTo>
                  <a:lnTo>
                    <a:pt x="118" y="0"/>
                  </a:lnTo>
                  <a:lnTo>
                    <a:pt x="36" y="2"/>
                  </a:lnTo>
                  <a:close/>
                </a:path>
              </a:pathLst>
            </a:custGeom>
            <a:solidFill>
              <a:srgbClr val="6B351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5" name="Freeform 37"/>
            <p:cNvSpPr/>
            <p:nvPr>
              <p:custDataLst>
                <p:tags r:id="rId104"/>
              </p:custDataLst>
            </p:nvPr>
          </p:nvSpPr>
          <p:spPr bwMode="auto">
            <a:xfrm>
              <a:off x="5321300" y="4217988"/>
              <a:ext cx="146050" cy="60325"/>
            </a:xfrm>
            <a:custGeom>
              <a:avLst/>
              <a:gdLst>
                <a:gd name="T0" fmla="*/ 10 w 92"/>
                <a:gd name="T1" fmla="*/ 2 h 38"/>
                <a:gd name="T2" fmla="*/ 0 w 92"/>
                <a:gd name="T3" fmla="*/ 32 h 38"/>
                <a:gd name="T4" fmla="*/ 0 w 92"/>
                <a:gd name="T5" fmla="*/ 32 h 38"/>
                <a:gd name="T6" fmla="*/ 0 w 92"/>
                <a:gd name="T7" fmla="*/ 32 h 38"/>
                <a:gd name="T8" fmla="*/ 20 w 92"/>
                <a:gd name="T9" fmla="*/ 36 h 38"/>
                <a:gd name="T10" fmla="*/ 42 w 92"/>
                <a:gd name="T11" fmla="*/ 38 h 38"/>
                <a:gd name="T12" fmla="*/ 54 w 92"/>
                <a:gd name="T13" fmla="*/ 38 h 38"/>
                <a:gd name="T14" fmla="*/ 64 w 92"/>
                <a:gd name="T15" fmla="*/ 36 h 38"/>
                <a:gd name="T16" fmla="*/ 76 w 92"/>
                <a:gd name="T17" fmla="*/ 30 h 38"/>
                <a:gd name="T18" fmla="*/ 86 w 92"/>
                <a:gd name="T19" fmla="*/ 24 h 38"/>
                <a:gd name="T20" fmla="*/ 86 w 92"/>
                <a:gd name="T21" fmla="*/ 24 h 38"/>
                <a:gd name="T22" fmla="*/ 92 w 92"/>
                <a:gd name="T23" fmla="*/ 0 h 38"/>
                <a:gd name="T24" fmla="*/ 10 w 92"/>
                <a:gd name="T25"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38">
                  <a:moveTo>
                    <a:pt x="10" y="2"/>
                  </a:moveTo>
                  <a:lnTo>
                    <a:pt x="0" y="32"/>
                  </a:lnTo>
                  <a:lnTo>
                    <a:pt x="0" y="32"/>
                  </a:lnTo>
                  <a:lnTo>
                    <a:pt x="0" y="32"/>
                  </a:lnTo>
                  <a:lnTo>
                    <a:pt x="20" y="36"/>
                  </a:lnTo>
                  <a:lnTo>
                    <a:pt x="42" y="38"/>
                  </a:lnTo>
                  <a:lnTo>
                    <a:pt x="54" y="38"/>
                  </a:lnTo>
                  <a:lnTo>
                    <a:pt x="64" y="36"/>
                  </a:lnTo>
                  <a:lnTo>
                    <a:pt x="76" y="30"/>
                  </a:lnTo>
                  <a:lnTo>
                    <a:pt x="86" y="24"/>
                  </a:lnTo>
                  <a:lnTo>
                    <a:pt x="86" y="24"/>
                  </a:lnTo>
                  <a:lnTo>
                    <a:pt x="92" y="0"/>
                  </a:lnTo>
                  <a:lnTo>
                    <a:pt x="10" y="2"/>
                  </a:lnTo>
                  <a:close/>
                </a:path>
              </a:pathLst>
            </a:custGeom>
            <a:solidFill>
              <a:srgbClr val="1F1A17"/>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6" name="Freeform 38"/>
            <p:cNvSpPr/>
            <p:nvPr>
              <p:custDataLst>
                <p:tags r:id="rId105"/>
              </p:custDataLst>
            </p:nvPr>
          </p:nvSpPr>
          <p:spPr bwMode="auto">
            <a:xfrm>
              <a:off x="5280025" y="4364038"/>
              <a:ext cx="387350" cy="19050"/>
            </a:xfrm>
            <a:custGeom>
              <a:avLst/>
              <a:gdLst>
                <a:gd name="T0" fmla="*/ 2 w 244"/>
                <a:gd name="T1" fmla="*/ 0 h 12"/>
                <a:gd name="T2" fmla="*/ 2 w 244"/>
                <a:gd name="T3" fmla="*/ 0 h 12"/>
                <a:gd name="T4" fmla="*/ 0 w 244"/>
                <a:gd name="T5" fmla="*/ 10 h 12"/>
                <a:gd name="T6" fmla="*/ 242 w 244"/>
                <a:gd name="T7" fmla="*/ 12 h 12"/>
                <a:gd name="T8" fmla="*/ 242 w 244"/>
                <a:gd name="T9" fmla="*/ 12 h 12"/>
                <a:gd name="T10" fmla="*/ 244 w 244"/>
                <a:gd name="T11" fmla="*/ 6 h 12"/>
                <a:gd name="T12" fmla="*/ 244 w 244"/>
                <a:gd name="T13" fmla="*/ 0 h 12"/>
                <a:gd name="T14" fmla="*/ 2 w 244"/>
                <a:gd name="T15" fmla="*/ 0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2">
                  <a:moveTo>
                    <a:pt x="2" y="0"/>
                  </a:moveTo>
                  <a:lnTo>
                    <a:pt x="2" y="0"/>
                  </a:lnTo>
                  <a:lnTo>
                    <a:pt x="0" y="10"/>
                  </a:lnTo>
                  <a:lnTo>
                    <a:pt x="242" y="12"/>
                  </a:lnTo>
                  <a:lnTo>
                    <a:pt x="242" y="12"/>
                  </a:lnTo>
                  <a:lnTo>
                    <a:pt x="244" y="6"/>
                  </a:lnTo>
                  <a:lnTo>
                    <a:pt x="244" y="0"/>
                  </a:lnTo>
                  <a:lnTo>
                    <a:pt x="2" y="0"/>
                  </a:lnTo>
                  <a:close/>
                </a:path>
              </a:pathLst>
            </a:custGeom>
            <a:solidFill>
              <a:srgbClr val="8C8562"/>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7" name="Freeform 39"/>
            <p:cNvSpPr/>
            <p:nvPr>
              <p:custDataLst>
                <p:tags r:id="rId106"/>
              </p:custDataLst>
            </p:nvPr>
          </p:nvSpPr>
          <p:spPr bwMode="auto">
            <a:xfrm>
              <a:off x="5873750" y="2589213"/>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8" name="Freeform 40"/>
            <p:cNvSpPr/>
            <p:nvPr>
              <p:custDataLst>
                <p:tags r:id="rId107"/>
              </p:custDataLst>
            </p:nvPr>
          </p:nvSpPr>
          <p:spPr bwMode="auto">
            <a:xfrm>
              <a:off x="5899150" y="2636838"/>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49" name="Freeform 41"/>
            <p:cNvSpPr/>
            <p:nvPr>
              <p:custDataLst>
                <p:tags r:id="rId108"/>
              </p:custDataLst>
            </p:nvPr>
          </p:nvSpPr>
          <p:spPr bwMode="auto">
            <a:xfrm>
              <a:off x="5930900" y="2636838"/>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0" name="Freeform 42"/>
            <p:cNvSpPr/>
            <p:nvPr>
              <p:custDataLst>
                <p:tags r:id="rId109"/>
              </p:custDataLst>
            </p:nvPr>
          </p:nvSpPr>
          <p:spPr bwMode="auto">
            <a:xfrm>
              <a:off x="5899150" y="2728913"/>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1" name="Freeform 43"/>
            <p:cNvSpPr/>
            <p:nvPr>
              <p:custDataLst>
                <p:tags r:id="rId110"/>
              </p:custDataLst>
            </p:nvPr>
          </p:nvSpPr>
          <p:spPr bwMode="auto">
            <a:xfrm>
              <a:off x="6089650" y="3198813"/>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2" name="Freeform 44"/>
            <p:cNvSpPr/>
            <p:nvPr>
              <p:custDataLst>
                <p:tags r:id="rId111"/>
              </p:custDataLst>
            </p:nvPr>
          </p:nvSpPr>
          <p:spPr bwMode="auto">
            <a:xfrm>
              <a:off x="6035675" y="2747963"/>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3" name="Freeform 45"/>
            <p:cNvSpPr/>
            <p:nvPr>
              <p:custDataLst>
                <p:tags r:id="rId112"/>
              </p:custDataLst>
            </p:nvPr>
          </p:nvSpPr>
          <p:spPr bwMode="auto">
            <a:xfrm>
              <a:off x="6057900" y="2814638"/>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5" name="Freeform 46"/>
            <p:cNvSpPr/>
            <p:nvPr>
              <p:custDataLst>
                <p:tags r:id="rId113"/>
              </p:custDataLst>
            </p:nvPr>
          </p:nvSpPr>
          <p:spPr bwMode="auto">
            <a:xfrm>
              <a:off x="6172200" y="2814638"/>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6" name="Freeform 47"/>
            <p:cNvSpPr/>
            <p:nvPr>
              <p:custDataLst>
                <p:tags r:id="rId114"/>
              </p:custDataLst>
            </p:nvPr>
          </p:nvSpPr>
          <p:spPr bwMode="auto">
            <a:xfrm>
              <a:off x="6067425" y="2843213"/>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7" name="Freeform 48"/>
            <p:cNvSpPr/>
            <p:nvPr>
              <p:custDataLst>
                <p:tags r:id="rId115"/>
              </p:custDataLst>
            </p:nvPr>
          </p:nvSpPr>
          <p:spPr bwMode="auto">
            <a:xfrm>
              <a:off x="6232525" y="3278188"/>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8" name="Freeform 49"/>
            <p:cNvSpPr>
              <a:spLocks noEditPoints="1"/>
            </p:cNvSpPr>
            <p:nvPr>
              <p:custDataLst>
                <p:tags r:id="rId116"/>
              </p:custDataLst>
            </p:nvPr>
          </p:nvSpPr>
          <p:spPr bwMode="auto">
            <a:xfrm>
              <a:off x="5911850" y="2627313"/>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59" name="Freeform 50"/>
            <p:cNvSpPr>
              <a:spLocks noEditPoints="1"/>
            </p:cNvSpPr>
            <p:nvPr>
              <p:custDataLst>
                <p:tags r:id="rId117"/>
              </p:custDataLst>
            </p:nvPr>
          </p:nvSpPr>
          <p:spPr bwMode="auto">
            <a:xfrm>
              <a:off x="6362700" y="2913063"/>
              <a:ext cx="812800" cy="1174750"/>
            </a:xfrm>
            <a:custGeom>
              <a:avLst/>
              <a:gdLst>
                <a:gd name="T0" fmla="*/ 324 w 512"/>
                <a:gd name="T1" fmla="*/ 52 h 740"/>
                <a:gd name="T2" fmla="*/ 272 w 512"/>
                <a:gd name="T3" fmla="*/ 50 h 740"/>
                <a:gd name="T4" fmla="*/ 224 w 512"/>
                <a:gd name="T5" fmla="*/ 60 h 740"/>
                <a:gd name="T6" fmla="*/ 184 w 512"/>
                <a:gd name="T7" fmla="*/ 84 h 740"/>
                <a:gd name="T8" fmla="*/ 154 w 512"/>
                <a:gd name="T9" fmla="*/ 116 h 740"/>
                <a:gd name="T10" fmla="*/ 136 w 512"/>
                <a:gd name="T11" fmla="*/ 158 h 740"/>
                <a:gd name="T12" fmla="*/ 130 w 512"/>
                <a:gd name="T13" fmla="*/ 190 h 740"/>
                <a:gd name="T14" fmla="*/ 132 w 512"/>
                <a:gd name="T15" fmla="*/ 232 h 740"/>
                <a:gd name="T16" fmla="*/ 148 w 512"/>
                <a:gd name="T17" fmla="*/ 270 h 740"/>
                <a:gd name="T18" fmla="*/ 190 w 512"/>
                <a:gd name="T19" fmla="*/ 318 h 740"/>
                <a:gd name="T20" fmla="*/ 182 w 512"/>
                <a:gd name="T21" fmla="*/ 636 h 740"/>
                <a:gd name="T22" fmla="*/ 136 w 512"/>
                <a:gd name="T23" fmla="*/ 618 h 740"/>
                <a:gd name="T24" fmla="*/ 82 w 512"/>
                <a:gd name="T25" fmla="*/ 578 h 740"/>
                <a:gd name="T26" fmla="*/ 42 w 512"/>
                <a:gd name="T27" fmla="*/ 528 h 740"/>
                <a:gd name="T28" fmla="*/ 14 w 512"/>
                <a:gd name="T29" fmla="*/ 574 h 740"/>
                <a:gd name="T30" fmla="*/ 68 w 512"/>
                <a:gd name="T31" fmla="*/ 630 h 740"/>
                <a:gd name="T32" fmla="*/ 140 w 512"/>
                <a:gd name="T33" fmla="*/ 672 h 740"/>
                <a:gd name="T34" fmla="*/ 176 w 512"/>
                <a:gd name="T35" fmla="*/ 740 h 740"/>
                <a:gd name="T36" fmla="*/ 212 w 512"/>
                <a:gd name="T37" fmla="*/ 690 h 740"/>
                <a:gd name="T38" fmla="*/ 272 w 512"/>
                <a:gd name="T39" fmla="*/ 692 h 740"/>
                <a:gd name="T40" fmla="*/ 324 w 512"/>
                <a:gd name="T41" fmla="*/ 678 h 740"/>
                <a:gd name="T42" fmla="*/ 368 w 512"/>
                <a:gd name="T43" fmla="*/ 652 h 740"/>
                <a:gd name="T44" fmla="*/ 402 w 512"/>
                <a:gd name="T45" fmla="*/ 614 h 740"/>
                <a:gd name="T46" fmla="*/ 424 w 512"/>
                <a:gd name="T47" fmla="*/ 562 h 740"/>
                <a:gd name="T48" fmla="*/ 430 w 512"/>
                <a:gd name="T49" fmla="*/ 524 h 740"/>
                <a:gd name="T50" fmla="*/ 428 w 512"/>
                <a:gd name="T51" fmla="*/ 476 h 740"/>
                <a:gd name="T52" fmla="*/ 410 w 512"/>
                <a:gd name="T53" fmla="*/ 432 h 740"/>
                <a:gd name="T54" fmla="*/ 364 w 512"/>
                <a:gd name="T55" fmla="*/ 382 h 740"/>
                <a:gd name="T56" fmla="*/ 298 w 512"/>
                <a:gd name="T57" fmla="*/ 334 h 740"/>
                <a:gd name="T58" fmla="*/ 352 w 512"/>
                <a:gd name="T59" fmla="*/ 106 h 740"/>
                <a:gd name="T60" fmla="*/ 404 w 512"/>
                <a:gd name="T61" fmla="*/ 130 h 740"/>
                <a:gd name="T62" fmla="*/ 446 w 512"/>
                <a:gd name="T63" fmla="*/ 166 h 740"/>
                <a:gd name="T64" fmla="*/ 512 w 512"/>
                <a:gd name="T65" fmla="*/ 174 h 740"/>
                <a:gd name="T66" fmla="*/ 484 w 512"/>
                <a:gd name="T67" fmla="*/ 138 h 740"/>
                <a:gd name="T68" fmla="*/ 434 w 512"/>
                <a:gd name="T69" fmla="*/ 92 h 740"/>
                <a:gd name="T70" fmla="*/ 364 w 512"/>
                <a:gd name="T71" fmla="*/ 62 h 740"/>
                <a:gd name="T72" fmla="*/ 344 w 512"/>
                <a:gd name="T73" fmla="*/ 56 h 740"/>
                <a:gd name="T74" fmla="*/ 276 w 512"/>
                <a:gd name="T75" fmla="*/ 382 h 740"/>
                <a:gd name="T76" fmla="*/ 350 w 512"/>
                <a:gd name="T77" fmla="*/ 442 h 740"/>
                <a:gd name="T78" fmla="*/ 372 w 512"/>
                <a:gd name="T79" fmla="*/ 482 h 740"/>
                <a:gd name="T80" fmla="*/ 374 w 512"/>
                <a:gd name="T81" fmla="*/ 524 h 740"/>
                <a:gd name="T82" fmla="*/ 364 w 512"/>
                <a:gd name="T83" fmla="*/ 564 h 740"/>
                <a:gd name="T84" fmla="*/ 346 w 512"/>
                <a:gd name="T85" fmla="*/ 598 h 740"/>
                <a:gd name="T86" fmla="*/ 318 w 512"/>
                <a:gd name="T87" fmla="*/ 624 h 740"/>
                <a:gd name="T88" fmla="*/ 284 w 512"/>
                <a:gd name="T89" fmla="*/ 638 h 740"/>
                <a:gd name="T90" fmla="*/ 204 w 512"/>
                <a:gd name="T91" fmla="*/ 642 h 740"/>
                <a:gd name="T92" fmla="*/ 270 w 512"/>
                <a:gd name="T93" fmla="*/ 318 h 740"/>
                <a:gd name="T94" fmla="*/ 224 w 512"/>
                <a:gd name="T95" fmla="*/ 280 h 740"/>
                <a:gd name="T96" fmla="*/ 188 w 512"/>
                <a:gd name="T97" fmla="*/ 228 h 740"/>
                <a:gd name="T98" fmla="*/ 190 w 512"/>
                <a:gd name="T99" fmla="*/ 172 h 740"/>
                <a:gd name="T100" fmla="*/ 210 w 512"/>
                <a:gd name="T101" fmla="*/ 134 h 740"/>
                <a:gd name="T102" fmla="*/ 260 w 512"/>
                <a:gd name="T103" fmla="*/ 102 h 740"/>
                <a:gd name="T104" fmla="*/ 330 w 512"/>
                <a:gd name="T105" fmla="*/ 10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740">
                  <a:moveTo>
                    <a:pt x="344" y="56"/>
                  </a:moveTo>
                  <a:lnTo>
                    <a:pt x="344" y="56"/>
                  </a:lnTo>
                  <a:lnTo>
                    <a:pt x="324" y="52"/>
                  </a:lnTo>
                  <a:lnTo>
                    <a:pt x="306" y="50"/>
                  </a:lnTo>
                  <a:lnTo>
                    <a:pt x="288" y="50"/>
                  </a:lnTo>
                  <a:lnTo>
                    <a:pt x="272" y="50"/>
                  </a:lnTo>
                  <a:lnTo>
                    <a:pt x="254" y="52"/>
                  </a:lnTo>
                  <a:lnTo>
                    <a:pt x="240" y="56"/>
                  </a:lnTo>
                  <a:lnTo>
                    <a:pt x="224" y="60"/>
                  </a:lnTo>
                  <a:lnTo>
                    <a:pt x="210" y="68"/>
                  </a:lnTo>
                  <a:lnTo>
                    <a:pt x="196" y="74"/>
                  </a:lnTo>
                  <a:lnTo>
                    <a:pt x="184" y="84"/>
                  </a:lnTo>
                  <a:lnTo>
                    <a:pt x="174" y="92"/>
                  </a:lnTo>
                  <a:lnTo>
                    <a:pt x="164" y="104"/>
                  </a:lnTo>
                  <a:lnTo>
                    <a:pt x="154" y="116"/>
                  </a:lnTo>
                  <a:lnTo>
                    <a:pt x="146" y="128"/>
                  </a:lnTo>
                  <a:lnTo>
                    <a:pt x="140" y="144"/>
                  </a:lnTo>
                  <a:lnTo>
                    <a:pt x="136" y="158"/>
                  </a:lnTo>
                  <a:lnTo>
                    <a:pt x="136" y="158"/>
                  </a:lnTo>
                  <a:lnTo>
                    <a:pt x="132" y="174"/>
                  </a:lnTo>
                  <a:lnTo>
                    <a:pt x="130" y="190"/>
                  </a:lnTo>
                  <a:lnTo>
                    <a:pt x="128" y="204"/>
                  </a:lnTo>
                  <a:lnTo>
                    <a:pt x="130" y="218"/>
                  </a:lnTo>
                  <a:lnTo>
                    <a:pt x="132" y="232"/>
                  </a:lnTo>
                  <a:lnTo>
                    <a:pt x="136" y="244"/>
                  </a:lnTo>
                  <a:lnTo>
                    <a:pt x="140" y="258"/>
                  </a:lnTo>
                  <a:lnTo>
                    <a:pt x="148" y="270"/>
                  </a:lnTo>
                  <a:lnTo>
                    <a:pt x="156" y="282"/>
                  </a:lnTo>
                  <a:lnTo>
                    <a:pt x="166" y="294"/>
                  </a:lnTo>
                  <a:lnTo>
                    <a:pt x="190" y="318"/>
                  </a:lnTo>
                  <a:lnTo>
                    <a:pt x="220" y="344"/>
                  </a:lnTo>
                  <a:lnTo>
                    <a:pt x="256" y="368"/>
                  </a:lnTo>
                  <a:lnTo>
                    <a:pt x="182" y="636"/>
                  </a:lnTo>
                  <a:lnTo>
                    <a:pt x="182" y="636"/>
                  </a:lnTo>
                  <a:lnTo>
                    <a:pt x="158" y="628"/>
                  </a:lnTo>
                  <a:lnTo>
                    <a:pt x="136" y="618"/>
                  </a:lnTo>
                  <a:lnTo>
                    <a:pt x="116" y="606"/>
                  </a:lnTo>
                  <a:lnTo>
                    <a:pt x="98" y="594"/>
                  </a:lnTo>
                  <a:lnTo>
                    <a:pt x="82" y="578"/>
                  </a:lnTo>
                  <a:lnTo>
                    <a:pt x="66" y="562"/>
                  </a:lnTo>
                  <a:lnTo>
                    <a:pt x="54" y="546"/>
                  </a:lnTo>
                  <a:lnTo>
                    <a:pt x="42" y="528"/>
                  </a:lnTo>
                  <a:lnTo>
                    <a:pt x="0" y="552"/>
                  </a:lnTo>
                  <a:lnTo>
                    <a:pt x="0" y="552"/>
                  </a:lnTo>
                  <a:lnTo>
                    <a:pt x="14" y="574"/>
                  </a:lnTo>
                  <a:lnTo>
                    <a:pt x="30" y="594"/>
                  </a:lnTo>
                  <a:lnTo>
                    <a:pt x="48" y="614"/>
                  </a:lnTo>
                  <a:lnTo>
                    <a:pt x="68" y="630"/>
                  </a:lnTo>
                  <a:lnTo>
                    <a:pt x="90" y="646"/>
                  </a:lnTo>
                  <a:lnTo>
                    <a:pt x="114" y="660"/>
                  </a:lnTo>
                  <a:lnTo>
                    <a:pt x="140" y="672"/>
                  </a:lnTo>
                  <a:lnTo>
                    <a:pt x="170" y="682"/>
                  </a:lnTo>
                  <a:lnTo>
                    <a:pt x="156" y="734"/>
                  </a:lnTo>
                  <a:lnTo>
                    <a:pt x="176" y="740"/>
                  </a:lnTo>
                  <a:lnTo>
                    <a:pt x="190" y="688"/>
                  </a:lnTo>
                  <a:lnTo>
                    <a:pt x="190" y="688"/>
                  </a:lnTo>
                  <a:lnTo>
                    <a:pt x="212" y="690"/>
                  </a:lnTo>
                  <a:lnTo>
                    <a:pt x="232" y="692"/>
                  </a:lnTo>
                  <a:lnTo>
                    <a:pt x="252" y="694"/>
                  </a:lnTo>
                  <a:lnTo>
                    <a:pt x="272" y="692"/>
                  </a:lnTo>
                  <a:lnTo>
                    <a:pt x="290" y="690"/>
                  </a:lnTo>
                  <a:lnTo>
                    <a:pt x="308" y="684"/>
                  </a:lnTo>
                  <a:lnTo>
                    <a:pt x="324" y="678"/>
                  </a:lnTo>
                  <a:lnTo>
                    <a:pt x="340" y="672"/>
                  </a:lnTo>
                  <a:lnTo>
                    <a:pt x="354" y="662"/>
                  </a:lnTo>
                  <a:lnTo>
                    <a:pt x="368" y="652"/>
                  </a:lnTo>
                  <a:lnTo>
                    <a:pt x="380" y="640"/>
                  </a:lnTo>
                  <a:lnTo>
                    <a:pt x="392" y="628"/>
                  </a:lnTo>
                  <a:lnTo>
                    <a:pt x="402" y="614"/>
                  </a:lnTo>
                  <a:lnTo>
                    <a:pt x="410" y="598"/>
                  </a:lnTo>
                  <a:lnTo>
                    <a:pt x="418" y="580"/>
                  </a:lnTo>
                  <a:lnTo>
                    <a:pt x="424" y="562"/>
                  </a:lnTo>
                  <a:lnTo>
                    <a:pt x="424" y="562"/>
                  </a:lnTo>
                  <a:lnTo>
                    <a:pt x="428" y="544"/>
                  </a:lnTo>
                  <a:lnTo>
                    <a:pt x="430" y="524"/>
                  </a:lnTo>
                  <a:lnTo>
                    <a:pt x="432" y="508"/>
                  </a:lnTo>
                  <a:lnTo>
                    <a:pt x="430" y="490"/>
                  </a:lnTo>
                  <a:lnTo>
                    <a:pt x="428" y="476"/>
                  </a:lnTo>
                  <a:lnTo>
                    <a:pt x="424" y="460"/>
                  </a:lnTo>
                  <a:lnTo>
                    <a:pt x="418" y="446"/>
                  </a:lnTo>
                  <a:lnTo>
                    <a:pt x="410" y="432"/>
                  </a:lnTo>
                  <a:lnTo>
                    <a:pt x="400" y="420"/>
                  </a:lnTo>
                  <a:lnTo>
                    <a:pt x="390" y="406"/>
                  </a:lnTo>
                  <a:lnTo>
                    <a:pt x="364" y="382"/>
                  </a:lnTo>
                  <a:lnTo>
                    <a:pt x="334" y="358"/>
                  </a:lnTo>
                  <a:lnTo>
                    <a:pt x="298" y="334"/>
                  </a:lnTo>
                  <a:lnTo>
                    <a:pt x="298" y="334"/>
                  </a:lnTo>
                  <a:lnTo>
                    <a:pt x="290" y="330"/>
                  </a:lnTo>
                  <a:lnTo>
                    <a:pt x="352" y="106"/>
                  </a:lnTo>
                  <a:lnTo>
                    <a:pt x="352" y="106"/>
                  </a:lnTo>
                  <a:lnTo>
                    <a:pt x="370" y="112"/>
                  </a:lnTo>
                  <a:lnTo>
                    <a:pt x="388" y="120"/>
                  </a:lnTo>
                  <a:lnTo>
                    <a:pt x="404" y="130"/>
                  </a:lnTo>
                  <a:lnTo>
                    <a:pt x="418" y="140"/>
                  </a:lnTo>
                  <a:lnTo>
                    <a:pt x="432" y="152"/>
                  </a:lnTo>
                  <a:lnTo>
                    <a:pt x="446" y="166"/>
                  </a:lnTo>
                  <a:lnTo>
                    <a:pt x="458" y="182"/>
                  </a:lnTo>
                  <a:lnTo>
                    <a:pt x="470" y="200"/>
                  </a:lnTo>
                  <a:lnTo>
                    <a:pt x="512" y="174"/>
                  </a:lnTo>
                  <a:lnTo>
                    <a:pt x="512" y="174"/>
                  </a:lnTo>
                  <a:lnTo>
                    <a:pt x="498" y="154"/>
                  </a:lnTo>
                  <a:lnTo>
                    <a:pt x="484" y="138"/>
                  </a:lnTo>
                  <a:lnTo>
                    <a:pt x="470" y="120"/>
                  </a:lnTo>
                  <a:lnTo>
                    <a:pt x="452" y="106"/>
                  </a:lnTo>
                  <a:lnTo>
                    <a:pt x="434" y="92"/>
                  </a:lnTo>
                  <a:lnTo>
                    <a:pt x="414" y="80"/>
                  </a:lnTo>
                  <a:lnTo>
                    <a:pt x="390" y="70"/>
                  </a:lnTo>
                  <a:lnTo>
                    <a:pt x="364" y="62"/>
                  </a:lnTo>
                  <a:lnTo>
                    <a:pt x="380" y="6"/>
                  </a:lnTo>
                  <a:lnTo>
                    <a:pt x="360" y="0"/>
                  </a:lnTo>
                  <a:lnTo>
                    <a:pt x="344" y="56"/>
                  </a:lnTo>
                  <a:lnTo>
                    <a:pt x="344" y="56"/>
                  </a:lnTo>
                  <a:close/>
                  <a:moveTo>
                    <a:pt x="276" y="382"/>
                  </a:moveTo>
                  <a:lnTo>
                    <a:pt x="276" y="382"/>
                  </a:lnTo>
                  <a:lnTo>
                    <a:pt x="306" y="402"/>
                  </a:lnTo>
                  <a:lnTo>
                    <a:pt x="330" y="422"/>
                  </a:lnTo>
                  <a:lnTo>
                    <a:pt x="350" y="442"/>
                  </a:lnTo>
                  <a:lnTo>
                    <a:pt x="362" y="462"/>
                  </a:lnTo>
                  <a:lnTo>
                    <a:pt x="368" y="470"/>
                  </a:lnTo>
                  <a:lnTo>
                    <a:pt x="372" y="482"/>
                  </a:lnTo>
                  <a:lnTo>
                    <a:pt x="374" y="492"/>
                  </a:lnTo>
                  <a:lnTo>
                    <a:pt x="376" y="502"/>
                  </a:lnTo>
                  <a:lnTo>
                    <a:pt x="374" y="524"/>
                  </a:lnTo>
                  <a:lnTo>
                    <a:pt x="370" y="550"/>
                  </a:lnTo>
                  <a:lnTo>
                    <a:pt x="370" y="550"/>
                  </a:lnTo>
                  <a:lnTo>
                    <a:pt x="364" y="564"/>
                  </a:lnTo>
                  <a:lnTo>
                    <a:pt x="360" y="576"/>
                  </a:lnTo>
                  <a:lnTo>
                    <a:pt x="352" y="588"/>
                  </a:lnTo>
                  <a:lnTo>
                    <a:pt x="346" y="598"/>
                  </a:lnTo>
                  <a:lnTo>
                    <a:pt x="336" y="608"/>
                  </a:lnTo>
                  <a:lnTo>
                    <a:pt x="328" y="616"/>
                  </a:lnTo>
                  <a:lnTo>
                    <a:pt x="318" y="624"/>
                  </a:lnTo>
                  <a:lnTo>
                    <a:pt x="308" y="630"/>
                  </a:lnTo>
                  <a:lnTo>
                    <a:pt x="296" y="634"/>
                  </a:lnTo>
                  <a:lnTo>
                    <a:pt x="284" y="638"/>
                  </a:lnTo>
                  <a:lnTo>
                    <a:pt x="260" y="644"/>
                  </a:lnTo>
                  <a:lnTo>
                    <a:pt x="232" y="644"/>
                  </a:lnTo>
                  <a:lnTo>
                    <a:pt x="204" y="642"/>
                  </a:lnTo>
                  <a:lnTo>
                    <a:pt x="276" y="382"/>
                  </a:lnTo>
                  <a:lnTo>
                    <a:pt x="276" y="382"/>
                  </a:lnTo>
                  <a:close/>
                  <a:moveTo>
                    <a:pt x="270" y="318"/>
                  </a:moveTo>
                  <a:lnTo>
                    <a:pt x="270" y="318"/>
                  </a:lnTo>
                  <a:lnTo>
                    <a:pt x="244" y="298"/>
                  </a:lnTo>
                  <a:lnTo>
                    <a:pt x="224" y="280"/>
                  </a:lnTo>
                  <a:lnTo>
                    <a:pt x="206" y="262"/>
                  </a:lnTo>
                  <a:lnTo>
                    <a:pt x="196" y="246"/>
                  </a:lnTo>
                  <a:lnTo>
                    <a:pt x="188" y="228"/>
                  </a:lnTo>
                  <a:lnTo>
                    <a:pt x="184" y="210"/>
                  </a:lnTo>
                  <a:lnTo>
                    <a:pt x="186" y="192"/>
                  </a:lnTo>
                  <a:lnTo>
                    <a:pt x="190" y="172"/>
                  </a:lnTo>
                  <a:lnTo>
                    <a:pt x="190" y="172"/>
                  </a:lnTo>
                  <a:lnTo>
                    <a:pt x="198" y="152"/>
                  </a:lnTo>
                  <a:lnTo>
                    <a:pt x="210" y="134"/>
                  </a:lnTo>
                  <a:lnTo>
                    <a:pt x="224" y="120"/>
                  </a:lnTo>
                  <a:lnTo>
                    <a:pt x="240" y="108"/>
                  </a:lnTo>
                  <a:lnTo>
                    <a:pt x="260" y="102"/>
                  </a:lnTo>
                  <a:lnTo>
                    <a:pt x="282" y="98"/>
                  </a:lnTo>
                  <a:lnTo>
                    <a:pt x="306" y="98"/>
                  </a:lnTo>
                  <a:lnTo>
                    <a:pt x="330" y="100"/>
                  </a:lnTo>
                  <a:lnTo>
                    <a:pt x="270" y="3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0" name="Freeform 51"/>
            <p:cNvSpPr>
              <a:spLocks noEditPoints="1"/>
            </p:cNvSpPr>
            <p:nvPr>
              <p:custDataLst>
                <p:tags r:id="rId118"/>
              </p:custDataLst>
            </p:nvPr>
          </p:nvSpPr>
          <p:spPr bwMode="auto">
            <a:xfrm>
              <a:off x="6346825" y="2890838"/>
              <a:ext cx="812800" cy="1174750"/>
            </a:xfrm>
            <a:custGeom>
              <a:avLst/>
              <a:gdLst>
                <a:gd name="T0" fmla="*/ 326 w 512"/>
                <a:gd name="T1" fmla="*/ 52 h 740"/>
                <a:gd name="T2" fmla="*/ 272 w 512"/>
                <a:gd name="T3" fmla="*/ 50 h 740"/>
                <a:gd name="T4" fmla="*/ 224 w 512"/>
                <a:gd name="T5" fmla="*/ 62 h 740"/>
                <a:gd name="T6" fmla="*/ 186 w 512"/>
                <a:gd name="T7" fmla="*/ 84 h 740"/>
                <a:gd name="T8" fmla="*/ 156 w 512"/>
                <a:gd name="T9" fmla="*/ 116 h 740"/>
                <a:gd name="T10" fmla="*/ 136 w 512"/>
                <a:gd name="T11" fmla="*/ 158 h 740"/>
                <a:gd name="T12" fmla="*/ 130 w 512"/>
                <a:gd name="T13" fmla="*/ 190 h 740"/>
                <a:gd name="T14" fmla="*/ 132 w 512"/>
                <a:gd name="T15" fmla="*/ 232 h 740"/>
                <a:gd name="T16" fmla="*/ 148 w 512"/>
                <a:gd name="T17" fmla="*/ 270 h 740"/>
                <a:gd name="T18" fmla="*/ 190 w 512"/>
                <a:gd name="T19" fmla="*/ 320 h 740"/>
                <a:gd name="T20" fmla="*/ 184 w 512"/>
                <a:gd name="T21" fmla="*/ 636 h 740"/>
                <a:gd name="T22" fmla="*/ 136 w 512"/>
                <a:gd name="T23" fmla="*/ 618 h 740"/>
                <a:gd name="T24" fmla="*/ 82 w 512"/>
                <a:gd name="T25" fmla="*/ 580 h 740"/>
                <a:gd name="T26" fmla="*/ 42 w 512"/>
                <a:gd name="T27" fmla="*/ 528 h 740"/>
                <a:gd name="T28" fmla="*/ 16 w 512"/>
                <a:gd name="T29" fmla="*/ 574 h 740"/>
                <a:gd name="T30" fmla="*/ 68 w 512"/>
                <a:gd name="T31" fmla="*/ 632 h 740"/>
                <a:gd name="T32" fmla="*/ 142 w 512"/>
                <a:gd name="T33" fmla="*/ 672 h 740"/>
                <a:gd name="T34" fmla="*/ 176 w 512"/>
                <a:gd name="T35" fmla="*/ 740 h 740"/>
                <a:gd name="T36" fmla="*/ 212 w 512"/>
                <a:gd name="T37" fmla="*/ 692 h 740"/>
                <a:gd name="T38" fmla="*/ 272 w 512"/>
                <a:gd name="T39" fmla="*/ 692 h 740"/>
                <a:gd name="T40" fmla="*/ 324 w 512"/>
                <a:gd name="T41" fmla="*/ 678 h 740"/>
                <a:gd name="T42" fmla="*/ 368 w 512"/>
                <a:gd name="T43" fmla="*/ 652 h 740"/>
                <a:gd name="T44" fmla="*/ 402 w 512"/>
                <a:gd name="T45" fmla="*/ 614 h 740"/>
                <a:gd name="T46" fmla="*/ 424 w 512"/>
                <a:gd name="T47" fmla="*/ 564 h 740"/>
                <a:gd name="T48" fmla="*/ 432 w 512"/>
                <a:gd name="T49" fmla="*/ 526 h 740"/>
                <a:gd name="T50" fmla="*/ 428 w 512"/>
                <a:gd name="T51" fmla="*/ 476 h 740"/>
                <a:gd name="T52" fmla="*/ 410 w 512"/>
                <a:gd name="T53" fmla="*/ 432 h 740"/>
                <a:gd name="T54" fmla="*/ 364 w 512"/>
                <a:gd name="T55" fmla="*/ 382 h 740"/>
                <a:gd name="T56" fmla="*/ 298 w 512"/>
                <a:gd name="T57" fmla="*/ 334 h 740"/>
                <a:gd name="T58" fmla="*/ 352 w 512"/>
                <a:gd name="T59" fmla="*/ 106 h 740"/>
                <a:gd name="T60" fmla="*/ 404 w 512"/>
                <a:gd name="T61" fmla="*/ 130 h 740"/>
                <a:gd name="T62" fmla="*/ 446 w 512"/>
                <a:gd name="T63" fmla="*/ 166 h 740"/>
                <a:gd name="T64" fmla="*/ 512 w 512"/>
                <a:gd name="T65" fmla="*/ 174 h 740"/>
                <a:gd name="T66" fmla="*/ 484 w 512"/>
                <a:gd name="T67" fmla="*/ 138 h 740"/>
                <a:gd name="T68" fmla="*/ 434 w 512"/>
                <a:gd name="T69" fmla="*/ 92 h 740"/>
                <a:gd name="T70" fmla="*/ 366 w 512"/>
                <a:gd name="T71" fmla="*/ 62 h 740"/>
                <a:gd name="T72" fmla="*/ 344 w 512"/>
                <a:gd name="T73" fmla="*/ 56 h 740"/>
                <a:gd name="T74" fmla="*/ 276 w 512"/>
                <a:gd name="T75" fmla="*/ 382 h 740"/>
                <a:gd name="T76" fmla="*/ 350 w 512"/>
                <a:gd name="T77" fmla="*/ 442 h 740"/>
                <a:gd name="T78" fmla="*/ 372 w 512"/>
                <a:gd name="T79" fmla="*/ 482 h 740"/>
                <a:gd name="T80" fmla="*/ 376 w 512"/>
                <a:gd name="T81" fmla="*/ 526 h 740"/>
                <a:gd name="T82" fmla="*/ 366 w 512"/>
                <a:gd name="T83" fmla="*/ 564 h 740"/>
                <a:gd name="T84" fmla="*/ 346 w 512"/>
                <a:gd name="T85" fmla="*/ 598 h 740"/>
                <a:gd name="T86" fmla="*/ 318 w 512"/>
                <a:gd name="T87" fmla="*/ 624 h 740"/>
                <a:gd name="T88" fmla="*/ 286 w 512"/>
                <a:gd name="T89" fmla="*/ 640 h 740"/>
                <a:gd name="T90" fmla="*/ 204 w 512"/>
                <a:gd name="T91" fmla="*/ 642 h 740"/>
                <a:gd name="T92" fmla="*/ 272 w 512"/>
                <a:gd name="T93" fmla="*/ 318 h 740"/>
                <a:gd name="T94" fmla="*/ 224 w 512"/>
                <a:gd name="T95" fmla="*/ 280 h 740"/>
                <a:gd name="T96" fmla="*/ 188 w 512"/>
                <a:gd name="T97" fmla="*/ 228 h 740"/>
                <a:gd name="T98" fmla="*/ 190 w 512"/>
                <a:gd name="T99" fmla="*/ 172 h 740"/>
                <a:gd name="T100" fmla="*/ 210 w 512"/>
                <a:gd name="T101" fmla="*/ 134 h 740"/>
                <a:gd name="T102" fmla="*/ 262 w 512"/>
                <a:gd name="T103" fmla="*/ 102 h 740"/>
                <a:gd name="T104" fmla="*/ 332 w 512"/>
                <a:gd name="T105" fmla="*/ 10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740">
                  <a:moveTo>
                    <a:pt x="344" y="56"/>
                  </a:moveTo>
                  <a:lnTo>
                    <a:pt x="344" y="56"/>
                  </a:lnTo>
                  <a:lnTo>
                    <a:pt x="326" y="52"/>
                  </a:lnTo>
                  <a:lnTo>
                    <a:pt x="308" y="50"/>
                  </a:lnTo>
                  <a:lnTo>
                    <a:pt x="290" y="50"/>
                  </a:lnTo>
                  <a:lnTo>
                    <a:pt x="272" y="50"/>
                  </a:lnTo>
                  <a:lnTo>
                    <a:pt x="256" y="52"/>
                  </a:lnTo>
                  <a:lnTo>
                    <a:pt x="240" y="56"/>
                  </a:lnTo>
                  <a:lnTo>
                    <a:pt x="224" y="62"/>
                  </a:lnTo>
                  <a:lnTo>
                    <a:pt x="210" y="68"/>
                  </a:lnTo>
                  <a:lnTo>
                    <a:pt x="198" y="74"/>
                  </a:lnTo>
                  <a:lnTo>
                    <a:pt x="186" y="84"/>
                  </a:lnTo>
                  <a:lnTo>
                    <a:pt x="174" y="94"/>
                  </a:lnTo>
                  <a:lnTo>
                    <a:pt x="164" y="104"/>
                  </a:lnTo>
                  <a:lnTo>
                    <a:pt x="156" y="116"/>
                  </a:lnTo>
                  <a:lnTo>
                    <a:pt x="148" y="130"/>
                  </a:lnTo>
                  <a:lnTo>
                    <a:pt x="142" y="144"/>
                  </a:lnTo>
                  <a:lnTo>
                    <a:pt x="136" y="158"/>
                  </a:lnTo>
                  <a:lnTo>
                    <a:pt x="136" y="158"/>
                  </a:lnTo>
                  <a:lnTo>
                    <a:pt x="132" y="174"/>
                  </a:lnTo>
                  <a:lnTo>
                    <a:pt x="130" y="190"/>
                  </a:lnTo>
                  <a:lnTo>
                    <a:pt x="130" y="204"/>
                  </a:lnTo>
                  <a:lnTo>
                    <a:pt x="130" y="218"/>
                  </a:lnTo>
                  <a:lnTo>
                    <a:pt x="132" y="232"/>
                  </a:lnTo>
                  <a:lnTo>
                    <a:pt x="136" y="244"/>
                  </a:lnTo>
                  <a:lnTo>
                    <a:pt x="142" y="258"/>
                  </a:lnTo>
                  <a:lnTo>
                    <a:pt x="148" y="270"/>
                  </a:lnTo>
                  <a:lnTo>
                    <a:pt x="156" y="282"/>
                  </a:lnTo>
                  <a:lnTo>
                    <a:pt x="166" y="294"/>
                  </a:lnTo>
                  <a:lnTo>
                    <a:pt x="190" y="320"/>
                  </a:lnTo>
                  <a:lnTo>
                    <a:pt x="220" y="344"/>
                  </a:lnTo>
                  <a:lnTo>
                    <a:pt x="258" y="370"/>
                  </a:lnTo>
                  <a:lnTo>
                    <a:pt x="184" y="636"/>
                  </a:lnTo>
                  <a:lnTo>
                    <a:pt x="184" y="636"/>
                  </a:lnTo>
                  <a:lnTo>
                    <a:pt x="158" y="628"/>
                  </a:lnTo>
                  <a:lnTo>
                    <a:pt x="136" y="618"/>
                  </a:lnTo>
                  <a:lnTo>
                    <a:pt x="116" y="606"/>
                  </a:lnTo>
                  <a:lnTo>
                    <a:pt x="98" y="594"/>
                  </a:lnTo>
                  <a:lnTo>
                    <a:pt x="82" y="580"/>
                  </a:lnTo>
                  <a:lnTo>
                    <a:pt x="68" y="564"/>
                  </a:lnTo>
                  <a:lnTo>
                    <a:pt x="54" y="546"/>
                  </a:lnTo>
                  <a:lnTo>
                    <a:pt x="42" y="528"/>
                  </a:lnTo>
                  <a:lnTo>
                    <a:pt x="0" y="554"/>
                  </a:lnTo>
                  <a:lnTo>
                    <a:pt x="0" y="554"/>
                  </a:lnTo>
                  <a:lnTo>
                    <a:pt x="16" y="574"/>
                  </a:lnTo>
                  <a:lnTo>
                    <a:pt x="32" y="596"/>
                  </a:lnTo>
                  <a:lnTo>
                    <a:pt x="48" y="614"/>
                  </a:lnTo>
                  <a:lnTo>
                    <a:pt x="68" y="632"/>
                  </a:lnTo>
                  <a:lnTo>
                    <a:pt x="90" y="646"/>
                  </a:lnTo>
                  <a:lnTo>
                    <a:pt x="114" y="660"/>
                  </a:lnTo>
                  <a:lnTo>
                    <a:pt x="142" y="672"/>
                  </a:lnTo>
                  <a:lnTo>
                    <a:pt x="170" y="682"/>
                  </a:lnTo>
                  <a:lnTo>
                    <a:pt x="156" y="734"/>
                  </a:lnTo>
                  <a:lnTo>
                    <a:pt x="176" y="740"/>
                  </a:lnTo>
                  <a:lnTo>
                    <a:pt x="192" y="688"/>
                  </a:lnTo>
                  <a:lnTo>
                    <a:pt x="192" y="688"/>
                  </a:lnTo>
                  <a:lnTo>
                    <a:pt x="212" y="692"/>
                  </a:lnTo>
                  <a:lnTo>
                    <a:pt x="234" y="694"/>
                  </a:lnTo>
                  <a:lnTo>
                    <a:pt x="254" y="694"/>
                  </a:lnTo>
                  <a:lnTo>
                    <a:pt x="272" y="692"/>
                  </a:lnTo>
                  <a:lnTo>
                    <a:pt x="290" y="690"/>
                  </a:lnTo>
                  <a:lnTo>
                    <a:pt x="308" y="684"/>
                  </a:lnTo>
                  <a:lnTo>
                    <a:pt x="324" y="678"/>
                  </a:lnTo>
                  <a:lnTo>
                    <a:pt x="340" y="672"/>
                  </a:lnTo>
                  <a:lnTo>
                    <a:pt x="356" y="662"/>
                  </a:lnTo>
                  <a:lnTo>
                    <a:pt x="368" y="652"/>
                  </a:lnTo>
                  <a:lnTo>
                    <a:pt x="382" y="640"/>
                  </a:lnTo>
                  <a:lnTo>
                    <a:pt x="392" y="628"/>
                  </a:lnTo>
                  <a:lnTo>
                    <a:pt x="402" y="614"/>
                  </a:lnTo>
                  <a:lnTo>
                    <a:pt x="412" y="598"/>
                  </a:lnTo>
                  <a:lnTo>
                    <a:pt x="418" y="582"/>
                  </a:lnTo>
                  <a:lnTo>
                    <a:pt x="424" y="564"/>
                  </a:lnTo>
                  <a:lnTo>
                    <a:pt x="424" y="564"/>
                  </a:lnTo>
                  <a:lnTo>
                    <a:pt x="430" y="544"/>
                  </a:lnTo>
                  <a:lnTo>
                    <a:pt x="432" y="526"/>
                  </a:lnTo>
                  <a:lnTo>
                    <a:pt x="432" y="508"/>
                  </a:lnTo>
                  <a:lnTo>
                    <a:pt x="432" y="492"/>
                  </a:lnTo>
                  <a:lnTo>
                    <a:pt x="428" y="476"/>
                  </a:lnTo>
                  <a:lnTo>
                    <a:pt x="424" y="460"/>
                  </a:lnTo>
                  <a:lnTo>
                    <a:pt x="418" y="446"/>
                  </a:lnTo>
                  <a:lnTo>
                    <a:pt x="410" y="432"/>
                  </a:lnTo>
                  <a:lnTo>
                    <a:pt x="400" y="420"/>
                  </a:lnTo>
                  <a:lnTo>
                    <a:pt x="390" y="406"/>
                  </a:lnTo>
                  <a:lnTo>
                    <a:pt x="364" y="382"/>
                  </a:lnTo>
                  <a:lnTo>
                    <a:pt x="334" y="358"/>
                  </a:lnTo>
                  <a:lnTo>
                    <a:pt x="298" y="334"/>
                  </a:lnTo>
                  <a:lnTo>
                    <a:pt x="298" y="334"/>
                  </a:lnTo>
                  <a:lnTo>
                    <a:pt x="290" y="330"/>
                  </a:lnTo>
                  <a:lnTo>
                    <a:pt x="352" y="106"/>
                  </a:lnTo>
                  <a:lnTo>
                    <a:pt x="352" y="106"/>
                  </a:lnTo>
                  <a:lnTo>
                    <a:pt x="372" y="114"/>
                  </a:lnTo>
                  <a:lnTo>
                    <a:pt x="388" y="120"/>
                  </a:lnTo>
                  <a:lnTo>
                    <a:pt x="404" y="130"/>
                  </a:lnTo>
                  <a:lnTo>
                    <a:pt x="420" y="140"/>
                  </a:lnTo>
                  <a:lnTo>
                    <a:pt x="434" y="152"/>
                  </a:lnTo>
                  <a:lnTo>
                    <a:pt x="446" y="166"/>
                  </a:lnTo>
                  <a:lnTo>
                    <a:pt x="458" y="182"/>
                  </a:lnTo>
                  <a:lnTo>
                    <a:pt x="470" y="200"/>
                  </a:lnTo>
                  <a:lnTo>
                    <a:pt x="512" y="174"/>
                  </a:lnTo>
                  <a:lnTo>
                    <a:pt x="512" y="174"/>
                  </a:lnTo>
                  <a:lnTo>
                    <a:pt x="500" y="156"/>
                  </a:lnTo>
                  <a:lnTo>
                    <a:pt x="484" y="138"/>
                  </a:lnTo>
                  <a:lnTo>
                    <a:pt x="470" y="122"/>
                  </a:lnTo>
                  <a:lnTo>
                    <a:pt x="454" y="106"/>
                  </a:lnTo>
                  <a:lnTo>
                    <a:pt x="434" y="92"/>
                  </a:lnTo>
                  <a:lnTo>
                    <a:pt x="414" y="80"/>
                  </a:lnTo>
                  <a:lnTo>
                    <a:pt x="392" y="70"/>
                  </a:lnTo>
                  <a:lnTo>
                    <a:pt x="366" y="62"/>
                  </a:lnTo>
                  <a:lnTo>
                    <a:pt x="380" y="6"/>
                  </a:lnTo>
                  <a:lnTo>
                    <a:pt x="360" y="0"/>
                  </a:lnTo>
                  <a:lnTo>
                    <a:pt x="344" y="56"/>
                  </a:lnTo>
                  <a:lnTo>
                    <a:pt x="344" y="56"/>
                  </a:lnTo>
                  <a:close/>
                  <a:moveTo>
                    <a:pt x="276" y="382"/>
                  </a:moveTo>
                  <a:lnTo>
                    <a:pt x="276" y="382"/>
                  </a:lnTo>
                  <a:lnTo>
                    <a:pt x="306" y="402"/>
                  </a:lnTo>
                  <a:lnTo>
                    <a:pt x="330" y="422"/>
                  </a:lnTo>
                  <a:lnTo>
                    <a:pt x="350" y="442"/>
                  </a:lnTo>
                  <a:lnTo>
                    <a:pt x="364" y="462"/>
                  </a:lnTo>
                  <a:lnTo>
                    <a:pt x="368" y="472"/>
                  </a:lnTo>
                  <a:lnTo>
                    <a:pt x="372" y="482"/>
                  </a:lnTo>
                  <a:lnTo>
                    <a:pt x="374" y="492"/>
                  </a:lnTo>
                  <a:lnTo>
                    <a:pt x="376" y="502"/>
                  </a:lnTo>
                  <a:lnTo>
                    <a:pt x="376" y="526"/>
                  </a:lnTo>
                  <a:lnTo>
                    <a:pt x="370" y="550"/>
                  </a:lnTo>
                  <a:lnTo>
                    <a:pt x="370" y="550"/>
                  </a:lnTo>
                  <a:lnTo>
                    <a:pt x="366" y="564"/>
                  </a:lnTo>
                  <a:lnTo>
                    <a:pt x="360" y="576"/>
                  </a:lnTo>
                  <a:lnTo>
                    <a:pt x="354" y="588"/>
                  </a:lnTo>
                  <a:lnTo>
                    <a:pt x="346" y="598"/>
                  </a:lnTo>
                  <a:lnTo>
                    <a:pt x="338" y="608"/>
                  </a:lnTo>
                  <a:lnTo>
                    <a:pt x="328" y="616"/>
                  </a:lnTo>
                  <a:lnTo>
                    <a:pt x="318" y="624"/>
                  </a:lnTo>
                  <a:lnTo>
                    <a:pt x="308" y="630"/>
                  </a:lnTo>
                  <a:lnTo>
                    <a:pt x="296" y="634"/>
                  </a:lnTo>
                  <a:lnTo>
                    <a:pt x="286" y="640"/>
                  </a:lnTo>
                  <a:lnTo>
                    <a:pt x="260" y="644"/>
                  </a:lnTo>
                  <a:lnTo>
                    <a:pt x="232" y="646"/>
                  </a:lnTo>
                  <a:lnTo>
                    <a:pt x="204" y="642"/>
                  </a:lnTo>
                  <a:lnTo>
                    <a:pt x="276" y="382"/>
                  </a:lnTo>
                  <a:lnTo>
                    <a:pt x="276" y="382"/>
                  </a:lnTo>
                  <a:close/>
                  <a:moveTo>
                    <a:pt x="272" y="318"/>
                  </a:moveTo>
                  <a:lnTo>
                    <a:pt x="272" y="318"/>
                  </a:lnTo>
                  <a:lnTo>
                    <a:pt x="246" y="298"/>
                  </a:lnTo>
                  <a:lnTo>
                    <a:pt x="224" y="280"/>
                  </a:lnTo>
                  <a:lnTo>
                    <a:pt x="208" y="264"/>
                  </a:lnTo>
                  <a:lnTo>
                    <a:pt x="196" y="246"/>
                  </a:lnTo>
                  <a:lnTo>
                    <a:pt x="188" y="228"/>
                  </a:lnTo>
                  <a:lnTo>
                    <a:pt x="186" y="212"/>
                  </a:lnTo>
                  <a:lnTo>
                    <a:pt x="186" y="192"/>
                  </a:lnTo>
                  <a:lnTo>
                    <a:pt x="190" y="172"/>
                  </a:lnTo>
                  <a:lnTo>
                    <a:pt x="190" y="172"/>
                  </a:lnTo>
                  <a:lnTo>
                    <a:pt x="198" y="152"/>
                  </a:lnTo>
                  <a:lnTo>
                    <a:pt x="210" y="134"/>
                  </a:lnTo>
                  <a:lnTo>
                    <a:pt x="224" y="120"/>
                  </a:lnTo>
                  <a:lnTo>
                    <a:pt x="242" y="110"/>
                  </a:lnTo>
                  <a:lnTo>
                    <a:pt x="262" y="102"/>
                  </a:lnTo>
                  <a:lnTo>
                    <a:pt x="284" y="98"/>
                  </a:lnTo>
                  <a:lnTo>
                    <a:pt x="306" y="98"/>
                  </a:lnTo>
                  <a:lnTo>
                    <a:pt x="332" y="102"/>
                  </a:lnTo>
                  <a:lnTo>
                    <a:pt x="272" y="318"/>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1" name="Freeform 52"/>
            <p:cNvSpPr>
              <a:spLocks noEditPoints="1"/>
            </p:cNvSpPr>
            <p:nvPr>
              <p:custDataLst>
                <p:tags r:id="rId119"/>
              </p:custDataLst>
            </p:nvPr>
          </p:nvSpPr>
          <p:spPr bwMode="auto">
            <a:xfrm>
              <a:off x="6559550" y="2890838"/>
              <a:ext cx="390525" cy="260350"/>
            </a:xfrm>
            <a:custGeom>
              <a:avLst/>
              <a:gdLst>
                <a:gd name="T0" fmla="*/ 196 w 246"/>
                <a:gd name="T1" fmla="*/ 54 h 164"/>
                <a:gd name="T2" fmla="*/ 196 w 246"/>
                <a:gd name="T3" fmla="*/ 54 h 164"/>
                <a:gd name="T4" fmla="*/ 178 w 246"/>
                <a:gd name="T5" fmla="*/ 50 h 164"/>
                <a:gd name="T6" fmla="*/ 160 w 246"/>
                <a:gd name="T7" fmla="*/ 50 h 164"/>
                <a:gd name="T8" fmla="*/ 142 w 246"/>
                <a:gd name="T9" fmla="*/ 50 h 164"/>
                <a:gd name="T10" fmla="*/ 124 w 246"/>
                <a:gd name="T11" fmla="*/ 52 h 164"/>
                <a:gd name="T12" fmla="*/ 28 w 246"/>
                <a:gd name="T13" fmla="*/ 106 h 164"/>
                <a:gd name="T14" fmla="*/ 28 w 246"/>
                <a:gd name="T15" fmla="*/ 106 h 164"/>
                <a:gd name="T16" fmla="*/ 20 w 246"/>
                <a:gd name="T17" fmla="*/ 118 h 164"/>
                <a:gd name="T18" fmla="*/ 12 w 246"/>
                <a:gd name="T19" fmla="*/ 130 h 164"/>
                <a:gd name="T20" fmla="*/ 6 w 246"/>
                <a:gd name="T21" fmla="*/ 144 h 164"/>
                <a:gd name="T22" fmla="*/ 2 w 246"/>
                <a:gd name="T23" fmla="*/ 158 h 164"/>
                <a:gd name="T24" fmla="*/ 2 w 246"/>
                <a:gd name="T25" fmla="*/ 158 h 164"/>
                <a:gd name="T26" fmla="*/ 0 w 246"/>
                <a:gd name="T27" fmla="*/ 164 h 164"/>
                <a:gd name="T28" fmla="*/ 196 w 246"/>
                <a:gd name="T29" fmla="*/ 54 h 164"/>
                <a:gd name="T30" fmla="*/ 196 w 246"/>
                <a:gd name="T31" fmla="*/ 54 h 164"/>
                <a:gd name="T32" fmla="*/ 240 w 246"/>
                <a:gd name="T33" fmla="*/ 28 h 164"/>
                <a:gd name="T34" fmla="*/ 246 w 246"/>
                <a:gd name="T35" fmla="*/ 6 h 164"/>
                <a:gd name="T36" fmla="*/ 226 w 246"/>
                <a:gd name="T37" fmla="*/ 0 h 164"/>
                <a:gd name="T38" fmla="*/ 214 w 246"/>
                <a:gd name="T39" fmla="*/ 44 h 164"/>
                <a:gd name="T40" fmla="*/ 240 w 246"/>
                <a:gd name="T41" fmla="*/ 2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164">
                  <a:moveTo>
                    <a:pt x="196" y="54"/>
                  </a:moveTo>
                  <a:lnTo>
                    <a:pt x="196" y="54"/>
                  </a:lnTo>
                  <a:lnTo>
                    <a:pt x="178" y="50"/>
                  </a:lnTo>
                  <a:lnTo>
                    <a:pt x="160" y="50"/>
                  </a:lnTo>
                  <a:lnTo>
                    <a:pt x="142" y="50"/>
                  </a:lnTo>
                  <a:lnTo>
                    <a:pt x="124" y="52"/>
                  </a:lnTo>
                  <a:lnTo>
                    <a:pt x="28" y="106"/>
                  </a:lnTo>
                  <a:lnTo>
                    <a:pt x="28" y="106"/>
                  </a:lnTo>
                  <a:lnTo>
                    <a:pt x="20" y="118"/>
                  </a:lnTo>
                  <a:lnTo>
                    <a:pt x="12" y="130"/>
                  </a:lnTo>
                  <a:lnTo>
                    <a:pt x="6" y="144"/>
                  </a:lnTo>
                  <a:lnTo>
                    <a:pt x="2" y="158"/>
                  </a:lnTo>
                  <a:lnTo>
                    <a:pt x="2" y="158"/>
                  </a:lnTo>
                  <a:lnTo>
                    <a:pt x="0" y="164"/>
                  </a:lnTo>
                  <a:lnTo>
                    <a:pt x="196" y="54"/>
                  </a:lnTo>
                  <a:lnTo>
                    <a:pt x="196" y="54"/>
                  </a:lnTo>
                  <a:close/>
                  <a:moveTo>
                    <a:pt x="240" y="28"/>
                  </a:moveTo>
                  <a:lnTo>
                    <a:pt x="246" y="6"/>
                  </a:lnTo>
                  <a:lnTo>
                    <a:pt x="226" y="0"/>
                  </a:lnTo>
                  <a:lnTo>
                    <a:pt x="214" y="44"/>
                  </a:lnTo>
                  <a:lnTo>
                    <a:pt x="240" y="28"/>
                  </a:lnTo>
                  <a:close/>
                </a:path>
              </a:pathLst>
            </a:custGeom>
            <a:solidFill>
              <a:srgbClr val="FFFFE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2" name="Freeform 53"/>
            <p:cNvSpPr>
              <a:spLocks noEditPoints="1"/>
            </p:cNvSpPr>
            <p:nvPr>
              <p:custDataLst>
                <p:tags r:id="rId120"/>
              </p:custDataLst>
            </p:nvPr>
          </p:nvSpPr>
          <p:spPr bwMode="auto">
            <a:xfrm>
              <a:off x="6426200" y="3554413"/>
              <a:ext cx="587375" cy="352425"/>
            </a:xfrm>
            <a:custGeom>
              <a:avLst/>
              <a:gdLst>
                <a:gd name="T0" fmla="*/ 164 w 370"/>
                <a:gd name="T1" fmla="*/ 106 h 222"/>
                <a:gd name="T2" fmla="*/ 150 w 370"/>
                <a:gd name="T3" fmla="*/ 154 h 222"/>
                <a:gd name="T4" fmla="*/ 178 w 370"/>
                <a:gd name="T5" fmla="*/ 140 h 222"/>
                <a:gd name="T6" fmla="*/ 192 w 370"/>
                <a:gd name="T7" fmla="*/ 90 h 222"/>
                <a:gd name="T8" fmla="*/ 164 w 370"/>
                <a:gd name="T9" fmla="*/ 106 h 222"/>
                <a:gd name="T10" fmla="*/ 164 w 370"/>
                <a:gd name="T11" fmla="*/ 106 h 222"/>
                <a:gd name="T12" fmla="*/ 78 w 370"/>
                <a:gd name="T13" fmla="*/ 196 h 222"/>
                <a:gd name="T14" fmla="*/ 78 w 370"/>
                <a:gd name="T15" fmla="*/ 196 h 222"/>
                <a:gd name="T16" fmla="*/ 60 w 370"/>
                <a:gd name="T17" fmla="*/ 184 h 222"/>
                <a:gd name="T18" fmla="*/ 44 w 370"/>
                <a:gd name="T19" fmla="*/ 172 h 222"/>
                <a:gd name="T20" fmla="*/ 0 w 370"/>
                <a:gd name="T21" fmla="*/ 198 h 222"/>
                <a:gd name="T22" fmla="*/ 0 w 370"/>
                <a:gd name="T23" fmla="*/ 198 h 222"/>
                <a:gd name="T24" fmla="*/ 16 w 370"/>
                <a:gd name="T25" fmla="*/ 210 h 222"/>
                <a:gd name="T26" fmla="*/ 32 w 370"/>
                <a:gd name="T27" fmla="*/ 222 h 222"/>
                <a:gd name="T28" fmla="*/ 78 w 370"/>
                <a:gd name="T29" fmla="*/ 196 h 222"/>
                <a:gd name="T30" fmla="*/ 78 w 370"/>
                <a:gd name="T31" fmla="*/ 196 h 222"/>
                <a:gd name="T32" fmla="*/ 370 w 370"/>
                <a:gd name="T33" fmla="*/ 32 h 222"/>
                <a:gd name="T34" fmla="*/ 370 w 370"/>
                <a:gd name="T35" fmla="*/ 32 h 222"/>
                <a:gd name="T36" fmla="*/ 360 w 370"/>
                <a:gd name="T37" fmla="*/ 16 h 222"/>
                <a:gd name="T38" fmla="*/ 350 w 370"/>
                <a:gd name="T39" fmla="*/ 0 h 222"/>
                <a:gd name="T40" fmla="*/ 302 w 370"/>
                <a:gd name="T41" fmla="*/ 28 h 222"/>
                <a:gd name="T42" fmla="*/ 302 w 370"/>
                <a:gd name="T43" fmla="*/ 28 h 222"/>
                <a:gd name="T44" fmla="*/ 314 w 370"/>
                <a:gd name="T45" fmla="*/ 42 h 222"/>
                <a:gd name="T46" fmla="*/ 320 w 370"/>
                <a:gd name="T47" fmla="*/ 58 h 222"/>
                <a:gd name="T48" fmla="*/ 370 w 370"/>
                <a:gd name="T49" fmla="*/ 3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0" h="222">
                  <a:moveTo>
                    <a:pt x="164" y="106"/>
                  </a:moveTo>
                  <a:lnTo>
                    <a:pt x="150" y="154"/>
                  </a:lnTo>
                  <a:lnTo>
                    <a:pt x="178" y="140"/>
                  </a:lnTo>
                  <a:lnTo>
                    <a:pt x="192" y="90"/>
                  </a:lnTo>
                  <a:lnTo>
                    <a:pt x="164" y="106"/>
                  </a:lnTo>
                  <a:lnTo>
                    <a:pt x="164" y="106"/>
                  </a:lnTo>
                  <a:close/>
                  <a:moveTo>
                    <a:pt x="78" y="196"/>
                  </a:moveTo>
                  <a:lnTo>
                    <a:pt x="78" y="196"/>
                  </a:lnTo>
                  <a:lnTo>
                    <a:pt x="60" y="184"/>
                  </a:lnTo>
                  <a:lnTo>
                    <a:pt x="44" y="172"/>
                  </a:lnTo>
                  <a:lnTo>
                    <a:pt x="0" y="198"/>
                  </a:lnTo>
                  <a:lnTo>
                    <a:pt x="0" y="198"/>
                  </a:lnTo>
                  <a:lnTo>
                    <a:pt x="16" y="210"/>
                  </a:lnTo>
                  <a:lnTo>
                    <a:pt x="32" y="222"/>
                  </a:lnTo>
                  <a:lnTo>
                    <a:pt x="78" y="196"/>
                  </a:lnTo>
                  <a:lnTo>
                    <a:pt x="78" y="196"/>
                  </a:lnTo>
                  <a:close/>
                  <a:moveTo>
                    <a:pt x="370" y="32"/>
                  </a:moveTo>
                  <a:lnTo>
                    <a:pt x="370" y="32"/>
                  </a:lnTo>
                  <a:lnTo>
                    <a:pt x="360" y="16"/>
                  </a:lnTo>
                  <a:lnTo>
                    <a:pt x="350" y="0"/>
                  </a:lnTo>
                  <a:lnTo>
                    <a:pt x="302" y="28"/>
                  </a:lnTo>
                  <a:lnTo>
                    <a:pt x="302" y="28"/>
                  </a:lnTo>
                  <a:lnTo>
                    <a:pt x="314" y="42"/>
                  </a:lnTo>
                  <a:lnTo>
                    <a:pt x="320" y="58"/>
                  </a:lnTo>
                  <a:lnTo>
                    <a:pt x="370" y="32"/>
                  </a:lnTo>
                  <a:close/>
                </a:path>
              </a:pathLst>
            </a:custGeom>
            <a:solidFill>
              <a:srgbClr val="FFFFE3"/>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69" name="组合 68"/>
          <p:cNvGrpSpPr/>
          <p:nvPr>
            <p:custDataLst>
              <p:tags r:id="rId3"/>
            </p:custDataLst>
          </p:nvPr>
        </p:nvGrpSpPr>
        <p:grpSpPr>
          <a:xfrm>
            <a:off x="11299554" y="3392676"/>
            <a:ext cx="1402064" cy="1402064"/>
            <a:chOff x="7056438" y="2338214"/>
            <a:chExt cx="1787525" cy="1781175"/>
          </a:xfrm>
        </p:grpSpPr>
        <p:sp>
          <p:nvSpPr>
            <p:cNvPr id="63" name="Freeform 57"/>
            <p:cNvSpPr/>
            <p:nvPr>
              <p:custDataLst>
                <p:tags r:id="rId61"/>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4" name="Freeform 58"/>
            <p:cNvSpPr/>
            <p:nvPr>
              <p:custDataLst>
                <p:tags r:id="rId62"/>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5" name="Freeform 59"/>
            <p:cNvSpPr/>
            <p:nvPr>
              <p:custDataLst>
                <p:tags r:id="rId63"/>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6" name="Freeform 60"/>
            <p:cNvSpPr/>
            <p:nvPr>
              <p:custDataLst>
                <p:tags r:id="rId64"/>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7" name="Freeform 61"/>
            <p:cNvSpPr/>
            <p:nvPr>
              <p:custDataLst>
                <p:tags r:id="rId65"/>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68" name="Freeform 62"/>
            <p:cNvSpPr/>
            <p:nvPr>
              <p:custDataLst>
                <p:tags r:id="rId66"/>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0" name="Freeform 63"/>
            <p:cNvSpPr/>
            <p:nvPr>
              <p:custDataLst>
                <p:tags r:id="rId67"/>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1" name="Freeform 64"/>
            <p:cNvSpPr/>
            <p:nvPr>
              <p:custDataLst>
                <p:tags r:id="rId68"/>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2" name="Freeform 65"/>
            <p:cNvSpPr/>
            <p:nvPr>
              <p:custDataLst>
                <p:tags r:id="rId69"/>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3" name="Freeform 66"/>
            <p:cNvSpPr/>
            <p:nvPr>
              <p:custDataLst>
                <p:tags r:id="rId70"/>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4" name="Freeform 67"/>
            <p:cNvSpPr>
              <a:spLocks noEditPoints="1"/>
            </p:cNvSpPr>
            <p:nvPr>
              <p:custDataLst>
                <p:tags r:id="rId71"/>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75" name="组合 74"/>
          <p:cNvGrpSpPr/>
          <p:nvPr>
            <p:custDataLst>
              <p:tags r:id="rId4"/>
            </p:custDataLst>
          </p:nvPr>
        </p:nvGrpSpPr>
        <p:grpSpPr>
          <a:xfrm>
            <a:off x="11733797" y="3682452"/>
            <a:ext cx="596602" cy="785664"/>
            <a:chOff x="8366125" y="2819401"/>
            <a:chExt cx="450850" cy="593725"/>
          </a:xfrm>
          <a:solidFill>
            <a:srgbClr val="9F7011"/>
          </a:solidFill>
        </p:grpSpPr>
        <p:sp>
          <p:nvSpPr>
            <p:cNvPr id="76" name="Freeform 50"/>
            <p:cNvSpPr/>
            <p:nvPr>
              <p:custDataLst>
                <p:tags r:id="rId58"/>
              </p:custDataLst>
            </p:nvPr>
          </p:nvSpPr>
          <p:spPr bwMode="auto">
            <a:xfrm>
              <a:off x="8467725" y="2819401"/>
              <a:ext cx="200025" cy="242888"/>
            </a:xfrm>
            <a:custGeom>
              <a:avLst/>
              <a:gdLst>
                <a:gd name="T0" fmla="*/ 241 w 250"/>
                <a:gd name="T1" fmla="*/ 139 h 305"/>
                <a:gd name="T2" fmla="*/ 235 w 250"/>
                <a:gd name="T3" fmla="*/ 138 h 305"/>
                <a:gd name="T4" fmla="*/ 236 w 250"/>
                <a:gd name="T5" fmla="*/ 108 h 305"/>
                <a:gd name="T6" fmla="*/ 235 w 250"/>
                <a:gd name="T7" fmla="*/ 85 h 305"/>
                <a:gd name="T8" fmla="*/ 227 w 250"/>
                <a:gd name="T9" fmla="*/ 64 h 305"/>
                <a:gd name="T10" fmla="*/ 218 w 250"/>
                <a:gd name="T11" fmla="*/ 46 h 305"/>
                <a:gd name="T12" fmla="*/ 204 w 250"/>
                <a:gd name="T13" fmla="*/ 30 h 305"/>
                <a:gd name="T14" fmla="*/ 187 w 250"/>
                <a:gd name="T15" fmla="*/ 17 h 305"/>
                <a:gd name="T16" fmla="*/ 168 w 250"/>
                <a:gd name="T17" fmla="*/ 8 h 305"/>
                <a:gd name="T18" fmla="*/ 147 w 250"/>
                <a:gd name="T19" fmla="*/ 2 h 305"/>
                <a:gd name="T20" fmla="*/ 124 w 250"/>
                <a:gd name="T21" fmla="*/ 0 h 305"/>
                <a:gd name="T22" fmla="*/ 113 w 250"/>
                <a:gd name="T23" fmla="*/ 0 h 305"/>
                <a:gd name="T24" fmla="*/ 92 w 250"/>
                <a:gd name="T25" fmla="*/ 5 h 305"/>
                <a:gd name="T26" fmla="*/ 71 w 250"/>
                <a:gd name="T27" fmla="*/ 12 h 305"/>
                <a:gd name="T28" fmla="*/ 54 w 250"/>
                <a:gd name="T29" fmla="*/ 23 h 305"/>
                <a:gd name="T30" fmla="*/ 38 w 250"/>
                <a:gd name="T31" fmla="*/ 37 h 305"/>
                <a:gd name="T32" fmla="*/ 26 w 250"/>
                <a:gd name="T33" fmla="*/ 54 h 305"/>
                <a:gd name="T34" fmla="*/ 18 w 250"/>
                <a:gd name="T35" fmla="*/ 74 h 305"/>
                <a:gd name="T36" fmla="*/ 14 w 250"/>
                <a:gd name="T37" fmla="*/ 97 h 305"/>
                <a:gd name="T38" fmla="*/ 14 w 250"/>
                <a:gd name="T39" fmla="*/ 108 h 305"/>
                <a:gd name="T40" fmla="*/ 15 w 250"/>
                <a:gd name="T41" fmla="*/ 138 h 305"/>
                <a:gd name="T42" fmla="*/ 9 w 250"/>
                <a:gd name="T43" fmla="*/ 139 h 305"/>
                <a:gd name="T44" fmla="*/ 3 w 250"/>
                <a:gd name="T45" fmla="*/ 144 h 305"/>
                <a:gd name="T46" fmla="*/ 0 w 250"/>
                <a:gd name="T47" fmla="*/ 152 h 305"/>
                <a:gd name="T48" fmla="*/ 0 w 250"/>
                <a:gd name="T49" fmla="*/ 162 h 305"/>
                <a:gd name="T50" fmla="*/ 2 w 250"/>
                <a:gd name="T51" fmla="*/ 175 h 305"/>
                <a:gd name="T52" fmla="*/ 7 w 250"/>
                <a:gd name="T53" fmla="*/ 185 h 305"/>
                <a:gd name="T54" fmla="*/ 19 w 250"/>
                <a:gd name="T55" fmla="*/ 197 h 305"/>
                <a:gd name="T56" fmla="*/ 26 w 250"/>
                <a:gd name="T57" fmla="*/ 200 h 305"/>
                <a:gd name="T58" fmla="*/ 29 w 250"/>
                <a:gd name="T59" fmla="*/ 218 h 305"/>
                <a:gd name="T60" fmla="*/ 38 w 250"/>
                <a:gd name="T61" fmla="*/ 249 h 305"/>
                <a:gd name="T62" fmla="*/ 53 w 250"/>
                <a:gd name="T63" fmla="*/ 271 h 305"/>
                <a:gd name="T64" fmla="*/ 70 w 250"/>
                <a:gd name="T65" fmla="*/ 287 h 305"/>
                <a:gd name="T66" fmla="*/ 88 w 250"/>
                <a:gd name="T67" fmla="*/ 297 h 305"/>
                <a:gd name="T68" fmla="*/ 111 w 250"/>
                <a:gd name="T69" fmla="*/ 304 h 305"/>
                <a:gd name="T70" fmla="*/ 124 w 250"/>
                <a:gd name="T71" fmla="*/ 305 h 305"/>
                <a:gd name="T72" fmla="*/ 126 w 250"/>
                <a:gd name="T73" fmla="*/ 305 h 305"/>
                <a:gd name="T74" fmla="*/ 129 w 250"/>
                <a:gd name="T75" fmla="*/ 305 h 305"/>
                <a:gd name="T76" fmla="*/ 153 w 250"/>
                <a:gd name="T77" fmla="*/ 300 h 305"/>
                <a:gd name="T78" fmla="*/ 172 w 250"/>
                <a:gd name="T79" fmla="*/ 293 h 305"/>
                <a:gd name="T80" fmla="*/ 189 w 250"/>
                <a:gd name="T81" fmla="*/ 280 h 305"/>
                <a:gd name="T82" fmla="*/ 204 w 250"/>
                <a:gd name="T83" fmla="*/ 261 h 305"/>
                <a:gd name="T84" fmla="*/ 218 w 250"/>
                <a:gd name="T85" fmla="*/ 235 h 305"/>
                <a:gd name="T86" fmla="*/ 224 w 250"/>
                <a:gd name="T87" fmla="*/ 200 h 305"/>
                <a:gd name="T88" fmla="*/ 227 w 250"/>
                <a:gd name="T89" fmla="*/ 198 h 305"/>
                <a:gd name="T90" fmla="*/ 237 w 250"/>
                <a:gd name="T91" fmla="*/ 192 h 305"/>
                <a:gd name="T92" fmla="*/ 248 w 250"/>
                <a:gd name="T93" fmla="*/ 175 h 305"/>
                <a:gd name="T94" fmla="*/ 249 w 250"/>
                <a:gd name="T95" fmla="*/ 168 h 305"/>
                <a:gd name="T96" fmla="*/ 250 w 250"/>
                <a:gd name="T97" fmla="*/ 157 h 305"/>
                <a:gd name="T98" fmla="*/ 248 w 250"/>
                <a:gd name="T99" fmla="*/ 148 h 305"/>
                <a:gd name="T100" fmla="*/ 243 w 250"/>
                <a:gd name="T101" fmla="*/ 140 h 305"/>
                <a:gd name="T102" fmla="*/ 241 w 250"/>
                <a:gd name="T103" fmla="*/ 13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0" h="305">
                  <a:moveTo>
                    <a:pt x="241" y="139"/>
                  </a:moveTo>
                  <a:lnTo>
                    <a:pt x="241" y="139"/>
                  </a:lnTo>
                  <a:lnTo>
                    <a:pt x="235" y="138"/>
                  </a:lnTo>
                  <a:lnTo>
                    <a:pt x="235" y="138"/>
                  </a:lnTo>
                  <a:lnTo>
                    <a:pt x="236" y="108"/>
                  </a:lnTo>
                  <a:lnTo>
                    <a:pt x="236" y="108"/>
                  </a:lnTo>
                  <a:lnTo>
                    <a:pt x="236" y="97"/>
                  </a:lnTo>
                  <a:lnTo>
                    <a:pt x="235" y="85"/>
                  </a:lnTo>
                  <a:lnTo>
                    <a:pt x="231" y="74"/>
                  </a:lnTo>
                  <a:lnTo>
                    <a:pt x="227" y="64"/>
                  </a:lnTo>
                  <a:lnTo>
                    <a:pt x="224" y="54"/>
                  </a:lnTo>
                  <a:lnTo>
                    <a:pt x="218" y="46"/>
                  </a:lnTo>
                  <a:lnTo>
                    <a:pt x="212" y="37"/>
                  </a:lnTo>
                  <a:lnTo>
                    <a:pt x="204" y="30"/>
                  </a:lnTo>
                  <a:lnTo>
                    <a:pt x="196" y="23"/>
                  </a:lnTo>
                  <a:lnTo>
                    <a:pt x="187" y="17"/>
                  </a:lnTo>
                  <a:lnTo>
                    <a:pt x="178" y="12"/>
                  </a:lnTo>
                  <a:lnTo>
                    <a:pt x="168" y="8"/>
                  </a:lnTo>
                  <a:lnTo>
                    <a:pt x="158" y="5"/>
                  </a:lnTo>
                  <a:lnTo>
                    <a:pt x="147" y="2"/>
                  </a:lnTo>
                  <a:lnTo>
                    <a:pt x="136" y="0"/>
                  </a:lnTo>
                  <a:lnTo>
                    <a:pt x="124" y="0"/>
                  </a:lnTo>
                  <a:lnTo>
                    <a:pt x="124" y="0"/>
                  </a:lnTo>
                  <a:lnTo>
                    <a:pt x="113" y="0"/>
                  </a:lnTo>
                  <a:lnTo>
                    <a:pt x="103" y="2"/>
                  </a:lnTo>
                  <a:lnTo>
                    <a:pt x="92" y="5"/>
                  </a:lnTo>
                  <a:lnTo>
                    <a:pt x="82" y="8"/>
                  </a:lnTo>
                  <a:lnTo>
                    <a:pt x="71" y="12"/>
                  </a:lnTo>
                  <a:lnTo>
                    <a:pt x="63" y="17"/>
                  </a:lnTo>
                  <a:lnTo>
                    <a:pt x="54" y="23"/>
                  </a:lnTo>
                  <a:lnTo>
                    <a:pt x="46" y="30"/>
                  </a:lnTo>
                  <a:lnTo>
                    <a:pt x="38" y="37"/>
                  </a:lnTo>
                  <a:lnTo>
                    <a:pt x="32" y="46"/>
                  </a:lnTo>
                  <a:lnTo>
                    <a:pt x="26" y="54"/>
                  </a:lnTo>
                  <a:lnTo>
                    <a:pt x="21" y="64"/>
                  </a:lnTo>
                  <a:lnTo>
                    <a:pt x="18" y="74"/>
                  </a:lnTo>
                  <a:lnTo>
                    <a:pt x="15" y="85"/>
                  </a:lnTo>
                  <a:lnTo>
                    <a:pt x="14" y="97"/>
                  </a:lnTo>
                  <a:lnTo>
                    <a:pt x="14" y="108"/>
                  </a:lnTo>
                  <a:lnTo>
                    <a:pt x="14" y="108"/>
                  </a:lnTo>
                  <a:lnTo>
                    <a:pt x="15" y="138"/>
                  </a:lnTo>
                  <a:lnTo>
                    <a:pt x="15" y="138"/>
                  </a:lnTo>
                  <a:lnTo>
                    <a:pt x="9" y="139"/>
                  </a:lnTo>
                  <a:lnTo>
                    <a:pt x="9" y="139"/>
                  </a:lnTo>
                  <a:lnTo>
                    <a:pt x="6" y="140"/>
                  </a:lnTo>
                  <a:lnTo>
                    <a:pt x="3" y="144"/>
                  </a:lnTo>
                  <a:lnTo>
                    <a:pt x="1" y="148"/>
                  </a:lnTo>
                  <a:lnTo>
                    <a:pt x="0" y="152"/>
                  </a:lnTo>
                  <a:lnTo>
                    <a:pt x="0" y="157"/>
                  </a:lnTo>
                  <a:lnTo>
                    <a:pt x="0" y="162"/>
                  </a:lnTo>
                  <a:lnTo>
                    <a:pt x="1" y="168"/>
                  </a:lnTo>
                  <a:lnTo>
                    <a:pt x="2" y="175"/>
                  </a:lnTo>
                  <a:lnTo>
                    <a:pt x="2" y="175"/>
                  </a:lnTo>
                  <a:lnTo>
                    <a:pt x="7" y="185"/>
                  </a:lnTo>
                  <a:lnTo>
                    <a:pt x="12" y="192"/>
                  </a:lnTo>
                  <a:lnTo>
                    <a:pt x="19" y="197"/>
                  </a:lnTo>
                  <a:lnTo>
                    <a:pt x="23" y="198"/>
                  </a:lnTo>
                  <a:lnTo>
                    <a:pt x="26" y="200"/>
                  </a:lnTo>
                  <a:lnTo>
                    <a:pt x="26" y="200"/>
                  </a:lnTo>
                  <a:lnTo>
                    <a:pt x="29" y="218"/>
                  </a:lnTo>
                  <a:lnTo>
                    <a:pt x="32" y="235"/>
                  </a:lnTo>
                  <a:lnTo>
                    <a:pt x="38" y="249"/>
                  </a:lnTo>
                  <a:lnTo>
                    <a:pt x="46" y="261"/>
                  </a:lnTo>
                  <a:lnTo>
                    <a:pt x="53" y="271"/>
                  </a:lnTo>
                  <a:lnTo>
                    <a:pt x="61" y="280"/>
                  </a:lnTo>
                  <a:lnTo>
                    <a:pt x="70" y="287"/>
                  </a:lnTo>
                  <a:lnTo>
                    <a:pt x="78" y="293"/>
                  </a:lnTo>
                  <a:lnTo>
                    <a:pt x="88" y="297"/>
                  </a:lnTo>
                  <a:lnTo>
                    <a:pt x="95" y="300"/>
                  </a:lnTo>
                  <a:lnTo>
                    <a:pt x="111" y="304"/>
                  </a:lnTo>
                  <a:lnTo>
                    <a:pt x="121" y="305"/>
                  </a:lnTo>
                  <a:lnTo>
                    <a:pt x="124" y="305"/>
                  </a:lnTo>
                  <a:lnTo>
                    <a:pt x="124" y="305"/>
                  </a:lnTo>
                  <a:lnTo>
                    <a:pt x="126" y="305"/>
                  </a:lnTo>
                  <a:lnTo>
                    <a:pt x="126" y="305"/>
                  </a:lnTo>
                  <a:lnTo>
                    <a:pt x="129" y="305"/>
                  </a:lnTo>
                  <a:lnTo>
                    <a:pt x="139" y="304"/>
                  </a:lnTo>
                  <a:lnTo>
                    <a:pt x="153" y="300"/>
                  </a:lnTo>
                  <a:lnTo>
                    <a:pt x="162" y="297"/>
                  </a:lnTo>
                  <a:lnTo>
                    <a:pt x="172" y="293"/>
                  </a:lnTo>
                  <a:lnTo>
                    <a:pt x="180" y="287"/>
                  </a:lnTo>
                  <a:lnTo>
                    <a:pt x="189" y="280"/>
                  </a:lnTo>
                  <a:lnTo>
                    <a:pt x="197" y="271"/>
                  </a:lnTo>
                  <a:lnTo>
                    <a:pt x="204" y="261"/>
                  </a:lnTo>
                  <a:lnTo>
                    <a:pt x="212" y="249"/>
                  </a:lnTo>
                  <a:lnTo>
                    <a:pt x="218" y="235"/>
                  </a:lnTo>
                  <a:lnTo>
                    <a:pt x="221" y="218"/>
                  </a:lnTo>
                  <a:lnTo>
                    <a:pt x="224" y="200"/>
                  </a:lnTo>
                  <a:lnTo>
                    <a:pt x="224" y="200"/>
                  </a:lnTo>
                  <a:lnTo>
                    <a:pt x="227" y="198"/>
                  </a:lnTo>
                  <a:lnTo>
                    <a:pt x="231" y="197"/>
                  </a:lnTo>
                  <a:lnTo>
                    <a:pt x="237" y="192"/>
                  </a:lnTo>
                  <a:lnTo>
                    <a:pt x="243" y="185"/>
                  </a:lnTo>
                  <a:lnTo>
                    <a:pt x="248" y="175"/>
                  </a:lnTo>
                  <a:lnTo>
                    <a:pt x="248" y="175"/>
                  </a:lnTo>
                  <a:lnTo>
                    <a:pt x="249" y="168"/>
                  </a:lnTo>
                  <a:lnTo>
                    <a:pt x="250" y="162"/>
                  </a:lnTo>
                  <a:lnTo>
                    <a:pt x="250" y="157"/>
                  </a:lnTo>
                  <a:lnTo>
                    <a:pt x="250" y="152"/>
                  </a:lnTo>
                  <a:lnTo>
                    <a:pt x="248" y="148"/>
                  </a:lnTo>
                  <a:lnTo>
                    <a:pt x="247" y="144"/>
                  </a:lnTo>
                  <a:lnTo>
                    <a:pt x="243" y="140"/>
                  </a:lnTo>
                  <a:lnTo>
                    <a:pt x="241" y="139"/>
                  </a:lnTo>
                  <a:lnTo>
                    <a:pt x="241" y="1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7" name="Freeform 51"/>
            <p:cNvSpPr>
              <a:spLocks noEditPoints="1"/>
            </p:cNvSpPr>
            <p:nvPr>
              <p:custDataLst>
                <p:tags r:id="rId59"/>
              </p:custDataLst>
            </p:nvPr>
          </p:nvSpPr>
          <p:spPr bwMode="auto">
            <a:xfrm>
              <a:off x="8366125" y="3078163"/>
              <a:ext cx="450850" cy="334963"/>
            </a:xfrm>
            <a:custGeom>
              <a:avLst/>
              <a:gdLst>
                <a:gd name="T0" fmla="*/ 504 w 568"/>
                <a:gd name="T1" fmla="*/ 376 h 421"/>
                <a:gd name="T2" fmla="*/ 469 w 568"/>
                <a:gd name="T3" fmla="*/ 397 h 421"/>
                <a:gd name="T4" fmla="*/ 429 w 568"/>
                <a:gd name="T5" fmla="*/ 408 h 421"/>
                <a:gd name="T6" fmla="*/ 401 w 568"/>
                <a:gd name="T7" fmla="*/ 408 h 421"/>
                <a:gd name="T8" fmla="*/ 361 w 568"/>
                <a:gd name="T9" fmla="*/ 397 h 421"/>
                <a:gd name="T10" fmla="*/ 326 w 568"/>
                <a:gd name="T11" fmla="*/ 376 h 421"/>
                <a:gd name="T12" fmla="*/ 305 w 568"/>
                <a:gd name="T13" fmla="*/ 357 h 421"/>
                <a:gd name="T14" fmla="*/ 285 w 568"/>
                <a:gd name="T15" fmla="*/ 321 h 421"/>
                <a:gd name="T16" fmla="*/ 275 w 568"/>
                <a:gd name="T17" fmla="*/ 282 h 421"/>
                <a:gd name="T18" fmla="*/ 275 w 568"/>
                <a:gd name="T19" fmla="*/ 253 h 421"/>
                <a:gd name="T20" fmla="*/ 285 w 568"/>
                <a:gd name="T21" fmla="*/ 214 h 421"/>
                <a:gd name="T22" fmla="*/ 305 w 568"/>
                <a:gd name="T23" fmla="*/ 178 h 421"/>
                <a:gd name="T24" fmla="*/ 326 w 568"/>
                <a:gd name="T25" fmla="*/ 158 h 421"/>
                <a:gd name="T26" fmla="*/ 361 w 568"/>
                <a:gd name="T27" fmla="*/ 138 h 421"/>
                <a:gd name="T28" fmla="*/ 401 w 568"/>
                <a:gd name="T29" fmla="*/ 127 h 421"/>
                <a:gd name="T30" fmla="*/ 429 w 568"/>
                <a:gd name="T31" fmla="*/ 127 h 421"/>
                <a:gd name="T32" fmla="*/ 469 w 568"/>
                <a:gd name="T33" fmla="*/ 138 h 421"/>
                <a:gd name="T34" fmla="*/ 504 w 568"/>
                <a:gd name="T35" fmla="*/ 158 h 421"/>
                <a:gd name="T36" fmla="*/ 524 w 568"/>
                <a:gd name="T37" fmla="*/ 178 h 421"/>
                <a:gd name="T38" fmla="*/ 544 w 568"/>
                <a:gd name="T39" fmla="*/ 214 h 421"/>
                <a:gd name="T40" fmla="*/ 555 w 568"/>
                <a:gd name="T41" fmla="*/ 253 h 421"/>
                <a:gd name="T42" fmla="*/ 555 w 568"/>
                <a:gd name="T43" fmla="*/ 282 h 421"/>
                <a:gd name="T44" fmla="*/ 544 w 568"/>
                <a:gd name="T45" fmla="*/ 321 h 421"/>
                <a:gd name="T46" fmla="*/ 524 w 568"/>
                <a:gd name="T47" fmla="*/ 357 h 421"/>
                <a:gd name="T48" fmla="*/ 508 w 568"/>
                <a:gd name="T49" fmla="*/ 145 h 421"/>
                <a:gd name="T50" fmla="*/ 503 w 568"/>
                <a:gd name="T51" fmla="*/ 117 h 421"/>
                <a:gd name="T52" fmla="*/ 488 w 568"/>
                <a:gd name="T53" fmla="*/ 77 h 421"/>
                <a:gd name="T54" fmla="*/ 463 w 568"/>
                <a:gd name="T55" fmla="*/ 44 h 421"/>
                <a:gd name="T56" fmla="*/ 430 w 568"/>
                <a:gd name="T57" fmla="*/ 19 h 421"/>
                <a:gd name="T58" fmla="*/ 391 w 568"/>
                <a:gd name="T59" fmla="*/ 4 h 421"/>
                <a:gd name="T60" fmla="*/ 314 w 568"/>
                <a:gd name="T61" fmla="*/ 49 h 421"/>
                <a:gd name="T62" fmla="*/ 303 w 568"/>
                <a:gd name="T63" fmla="*/ 54 h 421"/>
                <a:gd name="T64" fmla="*/ 253 w 568"/>
                <a:gd name="T65" fmla="*/ 11 h 421"/>
                <a:gd name="T66" fmla="*/ 253 w 568"/>
                <a:gd name="T67" fmla="*/ 11 h 421"/>
                <a:gd name="T68" fmla="*/ 215 w 568"/>
                <a:gd name="T69" fmla="*/ 49 h 421"/>
                <a:gd name="T70" fmla="*/ 199 w 568"/>
                <a:gd name="T71" fmla="*/ 53 h 421"/>
                <a:gd name="T72" fmla="*/ 144 w 568"/>
                <a:gd name="T73" fmla="*/ 0 h 421"/>
                <a:gd name="T74" fmla="*/ 101 w 568"/>
                <a:gd name="T75" fmla="*/ 8 h 421"/>
                <a:gd name="T76" fmla="*/ 63 w 568"/>
                <a:gd name="T77" fmla="*/ 29 h 421"/>
                <a:gd name="T78" fmla="*/ 33 w 568"/>
                <a:gd name="T79" fmla="*/ 58 h 421"/>
                <a:gd name="T80" fmla="*/ 11 w 568"/>
                <a:gd name="T81" fmla="*/ 95 h 421"/>
                <a:gd name="T82" fmla="*/ 1 w 568"/>
                <a:gd name="T83" fmla="*/ 138 h 421"/>
                <a:gd name="T84" fmla="*/ 0 w 568"/>
                <a:gd name="T85" fmla="*/ 344 h 421"/>
                <a:gd name="T86" fmla="*/ 63 w 568"/>
                <a:gd name="T87" fmla="*/ 378 h 421"/>
                <a:gd name="T88" fmla="*/ 86 w 568"/>
                <a:gd name="T89" fmla="*/ 192 h 421"/>
                <a:gd name="T90" fmla="*/ 93 w 568"/>
                <a:gd name="T91" fmla="*/ 151 h 421"/>
                <a:gd name="T92" fmla="*/ 98 w 568"/>
                <a:gd name="T93" fmla="*/ 392 h 421"/>
                <a:gd name="T94" fmla="*/ 136 w 568"/>
                <a:gd name="T95" fmla="*/ 403 h 421"/>
                <a:gd name="T96" fmla="*/ 194 w 568"/>
                <a:gd name="T97" fmla="*/ 415 h 421"/>
                <a:gd name="T98" fmla="*/ 253 w 568"/>
                <a:gd name="T99" fmla="*/ 419 h 421"/>
                <a:gd name="T100" fmla="*/ 304 w 568"/>
                <a:gd name="T101" fmla="*/ 416 h 421"/>
                <a:gd name="T102" fmla="*/ 353 w 568"/>
                <a:gd name="T103" fmla="*/ 408 h 421"/>
                <a:gd name="T104" fmla="*/ 383 w 568"/>
                <a:gd name="T105" fmla="*/ 417 h 421"/>
                <a:gd name="T106" fmla="*/ 415 w 568"/>
                <a:gd name="T107" fmla="*/ 421 h 421"/>
                <a:gd name="T108" fmla="*/ 461 w 568"/>
                <a:gd name="T109" fmla="*/ 414 h 421"/>
                <a:gd name="T110" fmla="*/ 501 w 568"/>
                <a:gd name="T111" fmla="*/ 394 h 421"/>
                <a:gd name="T112" fmla="*/ 533 w 568"/>
                <a:gd name="T113" fmla="*/ 365 h 421"/>
                <a:gd name="T114" fmla="*/ 556 w 568"/>
                <a:gd name="T115" fmla="*/ 327 h 421"/>
                <a:gd name="T116" fmla="*/ 567 w 568"/>
                <a:gd name="T117" fmla="*/ 283 h 421"/>
                <a:gd name="T118" fmla="*/ 567 w 568"/>
                <a:gd name="T119" fmla="*/ 249 h 421"/>
                <a:gd name="T120" fmla="*/ 551 w 568"/>
                <a:gd name="T121" fmla="*/ 198 h 421"/>
                <a:gd name="T122" fmla="*/ 520 w 568"/>
                <a:gd name="T123" fmla="*/ 15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8" h="421">
                  <a:moveTo>
                    <a:pt x="514" y="367"/>
                  </a:moveTo>
                  <a:lnTo>
                    <a:pt x="514" y="367"/>
                  </a:lnTo>
                  <a:lnTo>
                    <a:pt x="504" y="376"/>
                  </a:lnTo>
                  <a:lnTo>
                    <a:pt x="492" y="385"/>
                  </a:lnTo>
                  <a:lnTo>
                    <a:pt x="481" y="392"/>
                  </a:lnTo>
                  <a:lnTo>
                    <a:pt x="469" y="397"/>
                  </a:lnTo>
                  <a:lnTo>
                    <a:pt x="456" y="402"/>
                  </a:lnTo>
                  <a:lnTo>
                    <a:pt x="442" y="405"/>
                  </a:lnTo>
                  <a:lnTo>
                    <a:pt x="429" y="408"/>
                  </a:lnTo>
                  <a:lnTo>
                    <a:pt x="415" y="408"/>
                  </a:lnTo>
                  <a:lnTo>
                    <a:pt x="415" y="408"/>
                  </a:lnTo>
                  <a:lnTo>
                    <a:pt x="401" y="408"/>
                  </a:lnTo>
                  <a:lnTo>
                    <a:pt x="387" y="405"/>
                  </a:lnTo>
                  <a:lnTo>
                    <a:pt x="373" y="402"/>
                  </a:lnTo>
                  <a:lnTo>
                    <a:pt x="361" y="397"/>
                  </a:lnTo>
                  <a:lnTo>
                    <a:pt x="348" y="392"/>
                  </a:lnTo>
                  <a:lnTo>
                    <a:pt x="337" y="385"/>
                  </a:lnTo>
                  <a:lnTo>
                    <a:pt x="326" y="376"/>
                  </a:lnTo>
                  <a:lnTo>
                    <a:pt x="315" y="367"/>
                  </a:lnTo>
                  <a:lnTo>
                    <a:pt x="315" y="367"/>
                  </a:lnTo>
                  <a:lnTo>
                    <a:pt x="305" y="357"/>
                  </a:lnTo>
                  <a:lnTo>
                    <a:pt x="297" y="345"/>
                  </a:lnTo>
                  <a:lnTo>
                    <a:pt x="291" y="334"/>
                  </a:lnTo>
                  <a:lnTo>
                    <a:pt x="285" y="321"/>
                  </a:lnTo>
                  <a:lnTo>
                    <a:pt x="280" y="308"/>
                  </a:lnTo>
                  <a:lnTo>
                    <a:pt x="276" y="295"/>
                  </a:lnTo>
                  <a:lnTo>
                    <a:pt x="275" y="282"/>
                  </a:lnTo>
                  <a:lnTo>
                    <a:pt x="274" y="267"/>
                  </a:lnTo>
                  <a:lnTo>
                    <a:pt x="274" y="267"/>
                  </a:lnTo>
                  <a:lnTo>
                    <a:pt x="275" y="253"/>
                  </a:lnTo>
                  <a:lnTo>
                    <a:pt x="276" y="239"/>
                  </a:lnTo>
                  <a:lnTo>
                    <a:pt x="280" y="226"/>
                  </a:lnTo>
                  <a:lnTo>
                    <a:pt x="285" y="214"/>
                  </a:lnTo>
                  <a:lnTo>
                    <a:pt x="291" y="201"/>
                  </a:lnTo>
                  <a:lnTo>
                    <a:pt x="297" y="190"/>
                  </a:lnTo>
                  <a:lnTo>
                    <a:pt x="305" y="178"/>
                  </a:lnTo>
                  <a:lnTo>
                    <a:pt x="315" y="168"/>
                  </a:lnTo>
                  <a:lnTo>
                    <a:pt x="315" y="168"/>
                  </a:lnTo>
                  <a:lnTo>
                    <a:pt x="326" y="158"/>
                  </a:lnTo>
                  <a:lnTo>
                    <a:pt x="337" y="150"/>
                  </a:lnTo>
                  <a:lnTo>
                    <a:pt x="348" y="144"/>
                  </a:lnTo>
                  <a:lnTo>
                    <a:pt x="361" y="138"/>
                  </a:lnTo>
                  <a:lnTo>
                    <a:pt x="373" y="133"/>
                  </a:lnTo>
                  <a:lnTo>
                    <a:pt x="387" y="129"/>
                  </a:lnTo>
                  <a:lnTo>
                    <a:pt x="401" y="127"/>
                  </a:lnTo>
                  <a:lnTo>
                    <a:pt x="415" y="127"/>
                  </a:lnTo>
                  <a:lnTo>
                    <a:pt x="415" y="127"/>
                  </a:lnTo>
                  <a:lnTo>
                    <a:pt x="429" y="127"/>
                  </a:lnTo>
                  <a:lnTo>
                    <a:pt x="442" y="129"/>
                  </a:lnTo>
                  <a:lnTo>
                    <a:pt x="456" y="133"/>
                  </a:lnTo>
                  <a:lnTo>
                    <a:pt x="469" y="138"/>
                  </a:lnTo>
                  <a:lnTo>
                    <a:pt x="481" y="144"/>
                  </a:lnTo>
                  <a:lnTo>
                    <a:pt x="492" y="150"/>
                  </a:lnTo>
                  <a:lnTo>
                    <a:pt x="504" y="158"/>
                  </a:lnTo>
                  <a:lnTo>
                    <a:pt x="514" y="168"/>
                  </a:lnTo>
                  <a:lnTo>
                    <a:pt x="514" y="168"/>
                  </a:lnTo>
                  <a:lnTo>
                    <a:pt x="524" y="178"/>
                  </a:lnTo>
                  <a:lnTo>
                    <a:pt x="532" y="190"/>
                  </a:lnTo>
                  <a:lnTo>
                    <a:pt x="539" y="201"/>
                  </a:lnTo>
                  <a:lnTo>
                    <a:pt x="544" y="214"/>
                  </a:lnTo>
                  <a:lnTo>
                    <a:pt x="549" y="226"/>
                  </a:lnTo>
                  <a:lnTo>
                    <a:pt x="553" y="239"/>
                  </a:lnTo>
                  <a:lnTo>
                    <a:pt x="555" y="253"/>
                  </a:lnTo>
                  <a:lnTo>
                    <a:pt x="555" y="267"/>
                  </a:lnTo>
                  <a:lnTo>
                    <a:pt x="555" y="267"/>
                  </a:lnTo>
                  <a:lnTo>
                    <a:pt x="555" y="282"/>
                  </a:lnTo>
                  <a:lnTo>
                    <a:pt x="553" y="295"/>
                  </a:lnTo>
                  <a:lnTo>
                    <a:pt x="549" y="308"/>
                  </a:lnTo>
                  <a:lnTo>
                    <a:pt x="544" y="321"/>
                  </a:lnTo>
                  <a:lnTo>
                    <a:pt x="539" y="334"/>
                  </a:lnTo>
                  <a:lnTo>
                    <a:pt x="532" y="345"/>
                  </a:lnTo>
                  <a:lnTo>
                    <a:pt x="524" y="357"/>
                  </a:lnTo>
                  <a:lnTo>
                    <a:pt x="514" y="367"/>
                  </a:lnTo>
                  <a:lnTo>
                    <a:pt x="514" y="367"/>
                  </a:lnTo>
                  <a:close/>
                  <a:moveTo>
                    <a:pt x="508" y="145"/>
                  </a:moveTo>
                  <a:lnTo>
                    <a:pt x="508" y="145"/>
                  </a:lnTo>
                  <a:lnTo>
                    <a:pt x="505" y="130"/>
                  </a:lnTo>
                  <a:lnTo>
                    <a:pt x="503" y="117"/>
                  </a:lnTo>
                  <a:lnTo>
                    <a:pt x="499" y="103"/>
                  </a:lnTo>
                  <a:lnTo>
                    <a:pt x="494" y="90"/>
                  </a:lnTo>
                  <a:lnTo>
                    <a:pt x="488" y="77"/>
                  </a:lnTo>
                  <a:lnTo>
                    <a:pt x="481" y="66"/>
                  </a:lnTo>
                  <a:lnTo>
                    <a:pt x="473" y="55"/>
                  </a:lnTo>
                  <a:lnTo>
                    <a:pt x="463" y="44"/>
                  </a:lnTo>
                  <a:lnTo>
                    <a:pt x="453" y="36"/>
                  </a:lnTo>
                  <a:lnTo>
                    <a:pt x="442" y="27"/>
                  </a:lnTo>
                  <a:lnTo>
                    <a:pt x="430" y="19"/>
                  </a:lnTo>
                  <a:lnTo>
                    <a:pt x="418" y="13"/>
                  </a:lnTo>
                  <a:lnTo>
                    <a:pt x="405" y="8"/>
                  </a:lnTo>
                  <a:lnTo>
                    <a:pt x="391" y="4"/>
                  </a:lnTo>
                  <a:lnTo>
                    <a:pt x="377" y="1"/>
                  </a:lnTo>
                  <a:lnTo>
                    <a:pt x="362" y="0"/>
                  </a:lnTo>
                  <a:lnTo>
                    <a:pt x="314" y="49"/>
                  </a:lnTo>
                  <a:lnTo>
                    <a:pt x="314" y="49"/>
                  </a:lnTo>
                  <a:lnTo>
                    <a:pt x="308" y="53"/>
                  </a:lnTo>
                  <a:lnTo>
                    <a:pt x="303" y="54"/>
                  </a:lnTo>
                  <a:lnTo>
                    <a:pt x="297" y="53"/>
                  </a:lnTo>
                  <a:lnTo>
                    <a:pt x="292" y="49"/>
                  </a:lnTo>
                  <a:lnTo>
                    <a:pt x="253" y="11"/>
                  </a:lnTo>
                  <a:lnTo>
                    <a:pt x="253" y="11"/>
                  </a:lnTo>
                  <a:lnTo>
                    <a:pt x="253" y="11"/>
                  </a:lnTo>
                  <a:lnTo>
                    <a:pt x="253" y="11"/>
                  </a:lnTo>
                  <a:lnTo>
                    <a:pt x="253" y="11"/>
                  </a:lnTo>
                  <a:lnTo>
                    <a:pt x="215" y="49"/>
                  </a:lnTo>
                  <a:lnTo>
                    <a:pt x="215" y="49"/>
                  </a:lnTo>
                  <a:lnTo>
                    <a:pt x="210" y="53"/>
                  </a:lnTo>
                  <a:lnTo>
                    <a:pt x="204" y="54"/>
                  </a:lnTo>
                  <a:lnTo>
                    <a:pt x="199" y="53"/>
                  </a:lnTo>
                  <a:lnTo>
                    <a:pt x="193" y="49"/>
                  </a:lnTo>
                  <a:lnTo>
                    <a:pt x="144" y="0"/>
                  </a:lnTo>
                  <a:lnTo>
                    <a:pt x="144" y="0"/>
                  </a:lnTo>
                  <a:lnTo>
                    <a:pt x="129" y="1"/>
                  </a:lnTo>
                  <a:lnTo>
                    <a:pt x="115" y="4"/>
                  </a:lnTo>
                  <a:lnTo>
                    <a:pt x="101" y="8"/>
                  </a:lnTo>
                  <a:lnTo>
                    <a:pt x="87" y="14"/>
                  </a:lnTo>
                  <a:lnTo>
                    <a:pt x="75" y="21"/>
                  </a:lnTo>
                  <a:lnTo>
                    <a:pt x="63" y="29"/>
                  </a:lnTo>
                  <a:lnTo>
                    <a:pt x="52" y="37"/>
                  </a:lnTo>
                  <a:lnTo>
                    <a:pt x="43" y="47"/>
                  </a:lnTo>
                  <a:lnTo>
                    <a:pt x="33" y="58"/>
                  </a:lnTo>
                  <a:lnTo>
                    <a:pt x="24" y="70"/>
                  </a:lnTo>
                  <a:lnTo>
                    <a:pt x="17" y="82"/>
                  </a:lnTo>
                  <a:lnTo>
                    <a:pt x="11" y="95"/>
                  </a:lnTo>
                  <a:lnTo>
                    <a:pt x="6" y="109"/>
                  </a:lnTo>
                  <a:lnTo>
                    <a:pt x="4" y="122"/>
                  </a:lnTo>
                  <a:lnTo>
                    <a:pt x="1" y="138"/>
                  </a:lnTo>
                  <a:lnTo>
                    <a:pt x="0" y="152"/>
                  </a:lnTo>
                  <a:lnTo>
                    <a:pt x="0" y="344"/>
                  </a:lnTo>
                  <a:lnTo>
                    <a:pt x="0" y="344"/>
                  </a:lnTo>
                  <a:lnTo>
                    <a:pt x="21" y="356"/>
                  </a:lnTo>
                  <a:lnTo>
                    <a:pt x="41" y="368"/>
                  </a:lnTo>
                  <a:lnTo>
                    <a:pt x="63" y="378"/>
                  </a:lnTo>
                  <a:lnTo>
                    <a:pt x="86" y="387"/>
                  </a:lnTo>
                  <a:lnTo>
                    <a:pt x="86" y="192"/>
                  </a:lnTo>
                  <a:lnTo>
                    <a:pt x="86" y="192"/>
                  </a:lnTo>
                  <a:lnTo>
                    <a:pt x="86" y="176"/>
                  </a:lnTo>
                  <a:lnTo>
                    <a:pt x="90" y="163"/>
                  </a:lnTo>
                  <a:lnTo>
                    <a:pt x="93" y="151"/>
                  </a:lnTo>
                  <a:lnTo>
                    <a:pt x="98" y="140"/>
                  </a:lnTo>
                  <a:lnTo>
                    <a:pt x="98" y="140"/>
                  </a:lnTo>
                  <a:lnTo>
                    <a:pt x="98" y="392"/>
                  </a:lnTo>
                  <a:lnTo>
                    <a:pt x="98" y="392"/>
                  </a:lnTo>
                  <a:lnTo>
                    <a:pt x="116" y="398"/>
                  </a:lnTo>
                  <a:lnTo>
                    <a:pt x="136" y="403"/>
                  </a:lnTo>
                  <a:lnTo>
                    <a:pt x="155" y="408"/>
                  </a:lnTo>
                  <a:lnTo>
                    <a:pt x="175" y="411"/>
                  </a:lnTo>
                  <a:lnTo>
                    <a:pt x="194" y="415"/>
                  </a:lnTo>
                  <a:lnTo>
                    <a:pt x="213" y="416"/>
                  </a:lnTo>
                  <a:lnTo>
                    <a:pt x="234" y="419"/>
                  </a:lnTo>
                  <a:lnTo>
                    <a:pt x="253" y="419"/>
                  </a:lnTo>
                  <a:lnTo>
                    <a:pt x="253" y="419"/>
                  </a:lnTo>
                  <a:lnTo>
                    <a:pt x="279" y="417"/>
                  </a:lnTo>
                  <a:lnTo>
                    <a:pt x="304" y="416"/>
                  </a:lnTo>
                  <a:lnTo>
                    <a:pt x="328" y="413"/>
                  </a:lnTo>
                  <a:lnTo>
                    <a:pt x="353" y="408"/>
                  </a:lnTo>
                  <a:lnTo>
                    <a:pt x="353" y="408"/>
                  </a:lnTo>
                  <a:lnTo>
                    <a:pt x="353" y="408"/>
                  </a:lnTo>
                  <a:lnTo>
                    <a:pt x="367" y="414"/>
                  </a:lnTo>
                  <a:lnTo>
                    <a:pt x="383" y="417"/>
                  </a:lnTo>
                  <a:lnTo>
                    <a:pt x="399" y="420"/>
                  </a:lnTo>
                  <a:lnTo>
                    <a:pt x="415" y="421"/>
                  </a:lnTo>
                  <a:lnTo>
                    <a:pt x="415" y="421"/>
                  </a:lnTo>
                  <a:lnTo>
                    <a:pt x="430" y="420"/>
                  </a:lnTo>
                  <a:lnTo>
                    <a:pt x="446" y="417"/>
                  </a:lnTo>
                  <a:lnTo>
                    <a:pt x="461" y="414"/>
                  </a:lnTo>
                  <a:lnTo>
                    <a:pt x="474" y="409"/>
                  </a:lnTo>
                  <a:lnTo>
                    <a:pt x="487" y="402"/>
                  </a:lnTo>
                  <a:lnTo>
                    <a:pt x="501" y="394"/>
                  </a:lnTo>
                  <a:lnTo>
                    <a:pt x="513" y="386"/>
                  </a:lnTo>
                  <a:lnTo>
                    <a:pt x="524" y="376"/>
                  </a:lnTo>
                  <a:lnTo>
                    <a:pt x="533" y="365"/>
                  </a:lnTo>
                  <a:lnTo>
                    <a:pt x="542" y="353"/>
                  </a:lnTo>
                  <a:lnTo>
                    <a:pt x="549" y="340"/>
                  </a:lnTo>
                  <a:lnTo>
                    <a:pt x="556" y="327"/>
                  </a:lnTo>
                  <a:lnTo>
                    <a:pt x="561" y="313"/>
                  </a:lnTo>
                  <a:lnTo>
                    <a:pt x="565" y="299"/>
                  </a:lnTo>
                  <a:lnTo>
                    <a:pt x="567" y="283"/>
                  </a:lnTo>
                  <a:lnTo>
                    <a:pt x="568" y="267"/>
                  </a:lnTo>
                  <a:lnTo>
                    <a:pt x="568" y="267"/>
                  </a:lnTo>
                  <a:lnTo>
                    <a:pt x="567" y="249"/>
                  </a:lnTo>
                  <a:lnTo>
                    <a:pt x="564" y="231"/>
                  </a:lnTo>
                  <a:lnTo>
                    <a:pt x="559" y="214"/>
                  </a:lnTo>
                  <a:lnTo>
                    <a:pt x="551" y="198"/>
                  </a:lnTo>
                  <a:lnTo>
                    <a:pt x="543" y="183"/>
                  </a:lnTo>
                  <a:lnTo>
                    <a:pt x="532" y="169"/>
                  </a:lnTo>
                  <a:lnTo>
                    <a:pt x="520" y="156"/>
                  </a:lnTo>
                  <a:lnTo>
                    <a:pt x="508" y="145"/>
                  </a:lnTo>
                  <a:lnTo>
                    <a:pt x="508"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78" name="Freeform 52"/>
            <p:cNvSpPr/>
            <p:nvPr>
              <p:custDataLst>
                <p:tags r:id="rId60"/>
              </p:custDataLst>
            </p:nvPr>
          </p:nvSpPr>
          <p:spPr bwMode="auto">
            <a:xfrm>
              <a:off x="8655050" y="3214688"/>
              <a:ext cx="80963" cy="152400"/>
            </a:xfrm>
            <a:custGeom>
              <a:avLst/>
              <a:gdLst>
                <a:gd name="T0" fmla="*/ 94 w 101"/>
                <a:gd name="T1" fmla="*/ 104 h 191"/>
                <a:gd name="T2" fmla="*/ 82 w 101"/>
                <a:gd name="T3" fmla="*/ 94 h 191"/>
                <a:gd name="T4" fmla="*/ 64 w 101"/>
                <a:gd name="T5" fmla="*/ 83 h 191"/>
                <a:gd name="T6" fmla="*/ 60 w 101"/>
                <a:gd name="T7" fmla="*/ 82 h 191"/>
                <a:gd name="T8" fmla="*/ 42 w 101"/>
                <a:gd name="T9" fmla="*/ 72 h 191"/>
                <a:gd name="T10" fmla="*/ 37 w 101"/>
                <a:gd name="T11" fmla="*/ 67 h 191"/>
                <a:gd name="T12" fmla="*/ 36 w 101"/>
                <a:gd name="T13" fmla="*/ 66 h 191"/>
                <a:gd name="T14" fmla="*/ 35 w 101"/>
                <a:gd name="T15" fmla="*/ 63 h 191"/>
                <a:gd name="T16" fmla="*/ 34 w 101"/>
                <a:gd name="T17" fmla="*/ 58 h 191"/>
                <a:gd name="T18" fmla="*/ 37 w 101"/>
                <a:gd name="T19" fmla="*/ 48 h 191"/>
                <a:gd name="T20" fmla="*/ 38 w 101"/>
                <a:gd name="T21" fmla="*/ 47 h 191"/>
                <a:gd name="T22" fmla="*/ 42 w 101"/>
                <a:gd name="T23" fmla="*/ 44 h 191"/>
                <a:gd name="T24" fmla="*/ 53 w 101"/>
                <a:gd name="T25" fmla="*/ 42 h 191"/>
                <a:gd name="T26" fmla="*/ 60 w 101"/>
                <a:gd name="T27" fmla="*/ 43 h 191"/>
                <a:gd name="T28" fmla="*/ 70 w 101"/>
                <a:gd name="T29" fmla="*/ 44 h 191"/>
                <a:gd name="T30" fmla="*/ 78 w 101"/>
                <a:gd name="T31" fmla="*/ 47 h 191"/>
                <a:gd name="T32" fmla="*/ 101 w 101"/>
                <a:gd name="T33" fmla="*/ 25 h 191"/>
                <a:gd name="T34" fmla="*/ 89 w 101"/>
                <a:gd name="T35" fmla="*/ 21 h 191"/>
                <a:gd name="T36" fmla="*/ 78 w 101"/>
                <a:gd name="T37" fmla="*/ 18 h 191"/>
                <a:gd name="T38" fmla="*/ 60 w 101"/>
                <a:gd name="T39" fmla="*/ 14 h 191"/>
                <a:gd name="T40" fmla="*/ 37 w 101"/>
                <a:gd name="T41" fmla="*/ 0 h 191"/>
                <a:gd name="T42" fmla="*/ 37 w 101"/>
                <a:gd name="T43" fmla="*/ 17 h 191"/>
                <a:gd name="T44" fmla="*/ 20 w 101"/>
                <a:gd name="T45" fmla="*/ 23 h 191"/>
                <a:gd name="T46" fmla="*/ 15 w 101"/>
                <a:gd name="T47" fmla="*/ 26 h 191"/>
                <a:gd name="T48" fmla="*/ 4 w 101"/>
                <a:gd name="T49" fmla="*/ 41 h 191"/>
                <a:gd name="T50" fmla="*/ 1 w 101"/>
                <a:gd name="T51" fmla="*/ 59 h 191"/>
                <a:gd name="T52" fmla="*/ 2 w 101"/>
                <a:gd name="T53" fmla="*/ 70 h 191"/>
                <a:gd name="T54" fmla="*/ 6 w 101"/>
                <a:gd name="T55" fmla="*/ 78 h 191"/>
                <a:gd name="T56" fmla="*/ 17 w 101"/>
                <a:gd name="T57" fmla="*/ 93 h 191"/>
                <a:gd name="T58" fmla="*/ 25 w 101"/>
                <a:gd name="T59" fmla="*/ 99 h 191"/>
                <a:gd name="T60" fmla="*/ 37 w 101"/>
                <a:gd name="T61" fmla="*/ 105 h 191"/>
                <a:gd name="T62" fmla="*/ 38 w 101"/>
                <a:gd name="T63" fmla="*/ 106 h 191"/>
                <a:gd name="T64" fmla="*/ 59 w 101"/>
                <a:gd name="T65" fmla="*/ 117 h 191"/>
                <a:gd name="T66" fmla="*/ 60 w 101"/>
                <a:gd name="T67" fmla="*/ 118 h 191"/>
                <a:gd name="T68" fmla="*/ 66 w 101"/>
                <a:gd name="T69" fmla="*/ 123 h 191"/>
                <a:gd name="T70" fmla="*/ 69 w 101"/>
                <a:gd name="T71" fmla="*/ 132 h 191"/>
                <a:gd name="T72" fmla="*/ 69 w 101"/>
                <a:gd name="T73" fmla="*/ 136 h 191"/>
                <a:gd name="T74" fmla="*/ 66 w 101"/>
                <a:gd name="T75" fmla="*/ 143 h 191"/>
                <a:gd name="T76" fmla="*/ 64 w 101"/>
                <a:gd name="T77" fmla="*/ 145 h 191"/>
                <a:gd name="T78" fmla="*/ 60 w 101"/>
                <a:gd name="T79" fmla="*/ 146 h 191"/>
                <a:gd name="T80" fmla="*/ 47 w 101"/>
                <a:gd name="T81" fmla="*/ 149 h 191"/>
                <a:gd name="T82" fmla="*/ 37 w 101"/>
                <a:gd name="T83" fmla="*/ 147 h 191"/>
                <a:gd name="T84" fmla="*/ 26 w 101"/>
                <a:gd name="T85" fmla="*/ 146 h 191"/>
                <a:gd name="T86" fmla="*/ 14 w 101"/>
                <a:gd name="T87" fmla="*/ 141 h 191"/>
                <a:gd name="T88" fmla="*/ 0 w 101"/>
                <a:gd name="T89" fmla="*/ 167 h 191"/>
                <a:gd name="T90" fmla="*/ 8 w 101"/>
                <a:gd name="T91" fmla="*/ 170 h 191"/>
                <a:gd name="T92" fmla="*/ 26 w 101"/>
                <a:gd name="T93" fmla="*/ 175 h 191"/>
                <a:gd name="T94" fmla="*/ 37 w 101"/>
                <a:gd name="T95" fmla="*/ 191 h 191"/>
                <a:gd name="T96" fmla="*/ 60 w 101"/>
                <a:gd name="T97" fmla="*/ 175 h 191"/>
                <a:gd name="T98" fmla="*/ 69 w 101"/>
                <a:gd name="T99" fmla="*/ 173 h 191"/>
                <a:gd name="T100" fmla="*/ 81 w 101"/>
                <a:gd name="T101" fmla="*/ 168 h 191"/>
                <a:gd name="T102" fmla="*/ 87 w 101"/>
                <a:gd name="T103" fmla="*/ 164 h 191"/>
                <a:gd name="T104" fmla="*/ 98 w 101"/>
                <a:gd name="T105" fmla="*/ 150 h 191"/>
                <a:gd name="T106" fmla="*/ 101 w 101"/>
                <a:gd name="T107" fmla="*/ 130 h 191"/>
                <a:gd name="T108" fmla="*/ 101 w 101"/>
                <a:gd name="T109" fmla="*/ 123 h 191"/>
                <a:gd name="T110" fmla="*/ 98 w 101"/>
                <a:gd name="T111" fmla="*/ 110 h 191"/>
                <a:gd name="T112" fmla="*/ 94 w 101"/>
                <a:gd name="T113" fmla="*/ 10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1" h="191">
                  <a:moveTo>
                    <a:pt x="94" y="104"/>
                  </a:moveTo>
                  <a:lnTo>
                    <a:pt x="94" y="104"/>
                  </a:lnTo>
                  <a:lnTo>
                    <a:pt x="89" y="99"/>
                  </a:lnTo>
                  <a:lnTo>
                    <a:pt x="82" y="94"/>
                  </a:lnTo>
                  <a:lnTo>
                    <a:pt x="74" y="88"/>
                  </a:lnTo>
                  <a:lnTo>
                    <a:pt x="64" y="83"/>
                  </a:lnTo>
                  <a:lnTo>
                    <a:pt x="64" y="83"/>
                  </a:lnTo>
                  <a:lnTo>
                    <a:pt x="60" y="82"/>
                  </a:lnTo>
                  <a:lnTo>
                    <a:pt x="60" y="82"/>
                  </a:lnTo>
                  <a:lnTo>
                    <a:pt x="42" y="72"/>
                  </a:lnTo>
                  <a:lnTo>
                    <a:pt x="42" y="72"/>
                  </a:lnTo>
                  <a:lnTo>
                    <a:pt x="37" y="67"/>
                  </a:lnTo>
                  <a:lnTo>
                    <a:pt x="37" y="67"/>
                  </a:lnTo>
                  <a:lnTo>
                    <a:pt x="36" y="66"/>
                  </a:lnTo>
                  <a:lnTo>
                    <a:pt x="36" y="66"/>
                  </a:lnTo>
                  <a:lnTo>
                    <a:pt x="35" y="63"/>
                  </a:lnTo>
                  <a:lnTo>
                    <a:pt x="34" y="58"/>
                  </a:lnTo>
                  <a:lnTo>
                    <a:pt x="34" y="58"/>
                  </a:lnTo>
                  <a:lnTo>
                    <a:pt x="35" y="53"/>
                  </a:lnTo>
                  <a:lnTo>
                    <a:pt x="37" y="48"/>
                  </a:lnTo>
                  <a:lnTo>
                    <a:pt x="37" y="48"/>
                  </a:lnTo>
                  <a:lnTo>
                    <a:pt x="38" y="47"/>
                  </a:lnTo>
                  <a:lnTo>
                    <a:pt x="38" y="47"/>
                  </a:lnTo>
                  <a:lnTo>
                    <a:pt x="42" y="44"/>
                  </a:lnTo>
                  <a:lnTo>
                    <a:pt x="44" y="43"/>
                  </a:lnTo>
                  <a:lnTo>
                    <a:pt x="53" y="42"/>
                  </a:lnTo>
                  <a:lnTo>
                    <a:pt x="53" y="42"/>
                  </a:lnTo>
                  <a:lnTo>
                    <a:pt x="60" y="43"/>
                  </a:lnTo>
                  <a:lnTo>
                    <a:pt x="60" y="43"/>
                  </a:lnTo>
                  <a:lnTo>
                    <a:pt x="70" y="44"/>
                  </a:lnTo>
                  <a:lnTo>
                    <a:pt x="70" y="44"/>
                  </a:lnTo>
                  <a:lnTo>
                    <a:pt x="78" y="47"/>
                  </a:lnTo>
                  <a:lnTo>
                    <a:pt x="90" y="52"/>
                  </a:lnTo>
                  <a:lnTo>
                    <a:pt x="101" y="25"/>
                  </a:lnTo>
                  <a:lnTo>
                    <a:pt x="101" y="25"/>
                  </a:lnTo>
                  <a:lnTo>
                    <a:pt x="89" y="21"/>
                  </a:lnTo>
                  <a:lnTo>
                    <a:pt x="78" y="18"/>
                  </a:lnTo>
                  <a:lnTo>
                    <a:pt x="78" y="18"/>
                  </a:lnTo>
                  <a:lnTo>
                    <a:pt x="70" y="15"/>
                  </a:lnTo>
                  <a:lnTo>
                    <a:pt x="60" y="14"/>
                  </a:lnTo>
                  <a:lnTo>
                    <a:pt x="60" y="0"/>
                  </a:lnTo>
                  <a:lnTo>
                    <a:pt x="37" y="0"/>
                  </a:lnTo>
                  <a:lnTo>
                    <a:pt x="37" y="17"/>
                  </a:lnTo>
                  <a:lnTo>
                    <a:pt x="37" y="17"/>
                  </a:lnTo>
                  <a:lnTo>
                    <a:pt x="25" y="20"/>
                  </a:lnTo>
                  <a:lnTo>
                    <a:pt x="20" y="23"/>
                  </a:lnTo>
                  <a:lnTo>
                    <a:pt x="15" y="26"/>
                  </a:lnTo>
                  <a:lnTo>
                    <a:pt x="15" y="26"/>
                  </a:lnTo>
                  <a:lnTo>
                    <a:pt x="9" y="32"/>
                  </a:lnTo>
                  <a:lnTo>
                    <a:pt x="4" y="41"/>
                  </a:lnTo>
                  <a:lnTo>
                    <a:pt x="2" y="49"/>
                  </a:lnTo>
                  <a:lnTo>
                    <a:pt x="1" y="59"/>
                  </a:lnTo>
                  <a:lnTo>
                    <a:pt x="1" y="59"/>
                  </a:lnTo>
                  <a:lnTo>
                    <a:pt x="2" y="70"/>
                  </a:lnTo>
                  <a:lnTo>
                    <a:pt x="6" y="78"/>
                  </a:lnTo>
                  <a:lnTo>
                    <a:pt x="6" y="78"/>
                  </a:lnTo>
                  <a:lnTo>
                    <a:pt x="11" y="87"/>
                  </a:lnTo>
                  <a:lnTo>
                    <a:pt x="17" y="93"/>
                  </a:lnTo>
                  <a:lnTo>
                    <a:pt x="17" y="93"/>
                  </a:lnTo>
                  <a:lnTo>
                    <a:pt x="25" y="99"/>
                  </a:lnTo>
                  <a:lnTo>
                    <a:pt x="37" y="105"/>
                  </a:lnTo>
                  <a:lnTo>
                    <a:pt x="37" y="105"/>
                  </a:lnTo>
                  <a:lnTo>
                    <a:pt x="38" y="106"/>
                  </a:lnTo>
                  <a:lnTo>
                    <a:pt x="38" y="106"/>
                  </a:lnTo>
                  <a:lnTo>
                    <a:pt x="59" y="117"/>
                  </a:lnTo>
                  <a:lnTo>
                    <a:pt x="59" y="117"/>
                  </a:lnTo>
                  <a:lnTo>
                    <a:pt x="60" y="118"/>
                  </a:lnTo>
                  <a:lnTo>
                    <a:pt x="60" y="118"/>
                  </a:lnTo>
                  <a:lnTo>
                    <a:pt x="66" y="123"/>
                  </a:lnTo>
                  <a:lnTo>
                    <a:pt x="66" y="123"/>
                  </a:lnTo>
                  <a:lnTo>
                    <a:pt x="69" y="128"/>
                  </a:lnTo>
                  <a:lnTo>
                    <a:pt x="69" y="132"/>
                  </a:lnTo>
                  <a:lnTo>
                    <a:pt x="69" y="132"/>
                  </a:lnTo>
                  <a:lnTo>
                    <a:pt x="69" y="136"/>
                  </a:lnTo>
                  <a:lnTo>
                    <a:pt x="67" y="139"/>
                  </a:lnTo>
                  <a:lnTo>
                    <a:pt x="66" y="143"/>
                  </a:lnTo>
                  <a:lnTo>
                    <a:pt x="64" y="145"/>
                  </a:lnTo>
                  <a:lnTo>
                    <a:pt x="64" y="145"/>
                  </a:lnTo>
                  <a:lnTo>
                    <a:pt x="60" y="146"/>
                  </a:lnTo>
                  <a:lnTo>
                    <a:pt x="60" y="146"/>
                  </a:lnTo>
                  <a:lnTo>
                    <a:pt x="54" y="149"/>
                  </a:lnTo>
                  <a:lnTo>
                    <a:pt x="47" y="149"/>
                  </a:lnTo>
                  <a:lnTo>
                    <a:pt x="47" y="149"/>
                  </a:lnTo>
                  <a:lnTo>
                    <a:pt x="37" y="147"/>
                  </a:lnTo>
                  <a:lnTo>
                    <a:pt x="37" y="147"/>
                  </a:lnTo>
                  <a:lnTo>
                    <a:pt x="26" y="146"/>
                  </a:lnTo>
                  <a:lnTo>
                    <a:pt x="26" y="146"/>
                  </a:lnTo>
                  <a:lnTo>
                    <a:pt x="14" y="141"/>
                  </a:lnTo>
                  <a:lnTo>
                    <a:pt x="0" y="135"/>
                  </a:lnTo>
                  <a:lnTo>
                    <a:pt x="0" y="167"/>
                  </a:lnTo>
                  <a:lnTo>
                    <a:pt x="0" y="167"/>
                  </a:lnTo>
                  <a:lnTo>
                    <a:pt x="8" y="170"/>
                  </a:lnTo>
                  <a:lnTo>
                    <a:pt x="17" y="173"/>
                  </a:lnTo>
                  <a:lnTo>
                    <a:pt x="26" y="175"/>
                  </a:lnTo>
                  <a:lnTo>
                    <a:pt x="37" y="176"/>
                  </a:lnTo>
                  <a:lnTo>
                    <a:pt x="37" y="191"/>
                  </a:lnTo>
                  <a:lnTo>
                    <a:pt x="60" y="191"/>
                  </a:lnTo>
                  <a:lnTo>
                    <a:pt x="60" y="175"/>
                  </a:lnTo>
                  <a:lnTo>
                    <a:pt x="60" y="175"/>
                  </a:lnTo>
                  <a:lnTo>
                    <a:pt x="69" y="173"/>
                  </a:lnTo>
                  <a:lnTo>
                    <a:pt x="75" y="170"/>
                  </a:lnTo>
                  <a:lnTo>
                    <a:pt x="81" y="168"/>
                  </a:lnTo>
                  <a:lnTo>
                    <a:pt x="87" y="164"/>
                  </a:lnTo>
                  <a:lnTo>
                    <a:pt x="87" y="164"/>
                  </a:lnTo>
                  <a:lnTo>
                    <a:pt x="93" y="157"/>
                  </a:lnTo>
                  <a:lnTo>
                    <a:pt x="98" y="150"/>
                  </a:lnTo>
                  <a:lnTo>
                    <a:pt x="101" y="140"/>
                  </a:lnTo>
                  <a:lnTo>
                    <a:pt x="101" y="130"/>
                  </a:lnTo>
                  <a:lnTo>
                    <a:pt x="101" y="130"/>
                  </a:lnTo>
                  <a:lnTo>
                    <a:pt x="101" y="123"/>
                  </a:lnTo>
                  <a:lnTo>
                    <a:pt x="100" y="116"/>
                  </a:lnTo>
                  <a:lnTo>
                    <a:pt x="98" y="110"/>
                  </a:lnTo>
                  <a:lnTo>
                    <a:pt x="94" y="104"/>
                  </a:lnTo>
                  <a:lnTo>
                    <a:pt x="94"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79" name="组合 78"/>
          <p:cNvGrpSpPr/>
          <p:nvPr>
            <p:custDataLst>
              <p:tags r:id="rId5"/>
            </p:custDataLst>
          </p:nvPr>
        </p:nvGrpSpPr>
        <p:grpSpPr>
          <a:xfrm>
            <a:off x="13038810" y="5236118"/>
            <a:ext cx="1408869" cy="1403864"/>
            <a:chOff x="7056438" y="2338214"/>
            <a:chExt cx="1787525" cy="1781175"/>
          </a:xfrm>
        </p:grpSpPr>
        <p:sp>
          <p:nvSpPr>
            <p:cNvPr id="80" name="Freeform 57"/>
            <p:cNvSpPr/>
            <p:nvPr>
              <p:custDataLst>
                <p:tags r:id="rId47"/>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1" name="Freeform 58"/>
            <p:cNvSpPr/>
            <p:nvPr>
              <p:custDataLst>
                <p:tags r:id="rId48"/>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2" name="Freeform 59"/>
            <p:cNvSpPr/>
            <p:nvPr>
              <p:custDataLst>
                <p:tags r:id="rId49"/>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3" name="Freeform 60"/>
            <p:cNvSpPr/>
            <p:nvPr>
              <p:custDataLst>
                <p:tags r:id="rId50"/>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4" name="Freeform 61"/>
            <p:cNvSpPr/>
            <p:nvPr>
              <p:custDataLst>
                <p:tags r:id="rId51"/>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5" name="Freeform 62"/>
            <p:cNvSpPr/>
            <p:nvPr>
              <p:custDataLst>
                <p:tags r:id="rId52"/>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6" name="Freeform 63"/>
            <p:cNvSpPr/>
            <p:nvPr>
              <p:custDataLst>
                <p:tags r:id="rId53"/>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7" name="Freeform 64"/>
            <p:cNvSpPr/>
            <p:nvPr>
              <p:custDataLst>
                <p:tags r:id="rId54"/>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8" name="Freeform 65"/>
            <p:cNvSpPr/>
            <p:nvPr>
              <p:custDataLst>
                <p:tags r:id="rId55"/>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89" name="Freeform 66"/>
            <p:cNvSpPr/>
            <p:nvPr>
              <p:custDataLst>
                <p:tags r:id="rId56"/>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0" name="Freeform 67"/>
            <p:cNvSpPr>
              <a:spLocks noEditPoints="1"/>
            </p:cNvSpPr>
            <p:nvPr>
              <p:custDataLst>
                <p:tags r:id="rId57"/>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91" name="组合 90"/>
          <p:cNvGrpSpPr/>
          <p:nvPr>
            <p:custDataLst>
              <p:tags r:id="rId6"/>
            </p:custDataLst>
          </p:nvPr>
        </p:nvGrpSpPr>
        <p:grpSpPr>
          <a:xfrm>
            <a:off x="13091842" y="7496074"/>
            <a:ext cx="1402064" cy="1402064"/>
            <a:chOff x="7056438" y="2338214"/>
            <a:chExt cx="1787525" cy="1781175"/>
          </a:xfrm>
        </p:grpSpPr>
        <p:sp>
          <p:nvSpPr>
            <p:cNvPr id="92" name="Freeform 57"/>
            <p:cNvSpPr/>
            <p:nvPr>
              <p:custDataLst>
                <p:tags r:id="rId36"/>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3" name="Freeform 58"/>
            <p:cNvSpPr/>
            <p:nvPr>
              <p:custDataLst>
                <p:tags r:id="rId37"/>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4" name="Freeform 59"/>
            <p:cNvSpPr/>
            <p:nvPr>
              <p:custDataLst>
                <p:tags r:id="rId38"/>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5" name="Freeform 60"/>
            <p:cNvSpPr/>
            <p:nvPr>
              <p:custDataLst>
                <p:tags r:id="rId39"/>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6" name="Freeform 61"/>
            <p:cNvSpPr/>
            <p:nvPr>
              <p:custDataLst>
                <p:tags r:id="rId40"/>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7" name="Freeform 62"/>
            <p:cNvSpPr/>
            <p:nvPr>
              <p:custDataLst>
                <p:tags r:id="rId41"/>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8" name="Freeform 63"/>
            <p:cNvSpPr/>
            <p:nvPr>
              <p:custDataLst>
                <p:tags r:id="rId42"/>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99" name="Freeform 64"/>
            <p:cNvSpPr/>
            <p:nvPr>
              <p:custDataLst>
                <p:tags r:id="rId43"/>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0" name="Freeform 65"/>
            <p:cNvSpPr/>
            <p:nvPr>
              <p:custDataLst>
                <p:tags r:id="rId44"/>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1" name="Freeform 66"/>
            <p:cNvSpPr/>
            <p:nvPr>
              <p:custDataLst>
                <p:tags r:id="rId45"/>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2" name="Freeform 67"/>
            <p:cNvSpPr>
              <a:spLocks noEditPoints="1"/>
            </p:cNvSpPr>
            <p:nvPr>
              <p:custDataLst>
                <p:tags r:id="rId46"/>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106" name="组合 105"/>
          <p:cNvGrpSpPr/>
          <p:nvPr>
            <p:custDataLst>
              <p:tags r:id="rId7"/>
            </p:custDataLst>
          </p:nvPr>
        </p:nvGrpSpPr>
        <p:grpSpPr>
          <a:xfrm>
            <a:off x="11435157" y="9538866"/>
            <a:ext cx="1402064" cy="1402064"/>
            <a:chOff x="7056438" y="2338214"/>
            <a:chExt cx="1787525" cy="1781175"/>
          </a:xfrm>
        </p:grpSpPr>
        <p:sp>
          <p:nvSpPr>
            <p:cNvPr id="107" name="Freeform 57"/>
            <p:cNvSpPr/>
            <p:nvPr>
              <p:custDataLst>
                <p:tags r:id="rId25"/>
              </p:custDataLst>
            </p:nvPr>
          </p:nvSpPr>
          <p:spPr bwMode="auto">
            <a:xfrm>
              <a:off x="7056438" y="2338214"/>
              <a:ext cx="1787525" cy="1781175"/>
            </a:xfrm>
            <a:custGeom>
              <a:avLst/>
              <a:gdLst>
                <a:gd name="T0" fmla="*/ 740 w 1126"/>
                <a:gd name="T1" fmla="*/ 28 h 1122"/>
                <a:gd name="T2" fmla="*/ 818 w 1126"/>
                <a:gd name="T3" fmla="*/ 62 h 1122"/>
                <a:gd name="T4" fmla="*/ 890 w 1126"/>
                <a:gd name="T5" fmla="*/ 104 h 1122"/>
                <a:gd name="T6" fmla="*/ 954 w 1126"/>
                <a:gd name="T7" fmla="*/ 156 h 1122"/>
                <a:gd name="T8" fmla="*/ 1008 w 1126"/>
                <a:gd name="T9" fmla="*/ 218 h 1122"/>
                <a:gd name="T10" fmla="*/ 1052 w 1126"/>
                <a:gd name="T11" fmla="*/ 284 h 1122"/>
                <a:gd name="T12" fmla="*/ 1086 w 1126"/>
                <a:gd name="T13" fmla="*/ 358 h 1122"/>
                <a:gd name="T14" fmla="*/ 1110 w 1126"/>
                <a:gd name="T15" fmla="*/ 434 h 1122"/>
                <a:gd name="T16" fmla="*/ 1124 w 1126"/>
                <a:gd name="T17" fmla="*/ 516 h 1122"/>
                <a:gd name="T18" fmla="*/ 1124 w 1126"/>
                <a:gd name="T19" fmla="*/ 598 h 1122"/>
                <a:gd name="T20" fmla="*/ 1112 w 1126"/>
                <a:gd name="T21" fmla="*/ 682 h 1122"/>
                <a:gd name="T22" fmla="*/ 1096 w 1126"/>
                <a:gd name="T23" fmla="*/ 738 h 1122"/>
                <a:gd name="T24" fmla="*/ 1064 w 1126"/>
                <a:gd name="T25" fmla="*/ 816 h 1122"/>
                <a:gd name="T26" fmla="*/ 1020 w 1126"/>
                <a:gd name="T27" fmla="*/ 888 h 1122"/>
                <a:gd name="T28" fmla="*/ 968 w 1126"/>
                <a:gd name="T29" fmla="*/ 950 h 1122"/>
                <a:gd name="T30" fmla="*/ 908 w 1126"/>
                <a:gd name="T31" fmla="*/ 1004 h 1122"/>
                <a:gd name="T32" fmla="*/ 840 w 1126"/>
                <a:gd name="T33" fmla="*/ 1048 h 1122"/>
                <a:gd name="T34" fmla="*/ 766 w 1126"/>
                <a:gd name="T35" fmla="*/ 1084 h 1122"/>
                <a:gd name="T36" fmla="*/ 690 w 1126"/>
                <a:gd name="T37" fmla="*/ 1108 h 1122"/>
                <a:gd name="T38" fmla="*/ 608 w 1126"/>
                <a:gd name="T39" fmla="*/ 1120 h 1122"/>
                <a:gd name="T40" fmla="*/ 524 w 1126"/>
                <a:gd name="T41" fmla="*/ 1120 h 1122"/>
                <a:gd name="T42" fmla="*/ 440 w 1126"/>
                <a:gd name="T43" fmla="*/ 1108 h 1122"/>
                <a:gd name="T44" fmla="*/ 384 w 1126"/>
                <a:gd name="T45" fmla="*/ 1094 h 1122"/>
                <a:gd name="T46" fmla="*/ 306 w 1126"/>
                <a:gd name="T47" fmla="*/ 1060 h 1122"/>
                <a:gd name="T48" fmla="*/ 236 w 1126"/>
                <a:gd name="T49" fmla="*/ 1018 h 1122"/>
                <a:gd name="T50" fmla="*/ 172 w 1126"/>
                <a:gd name="T51" fmla="*/ 964 h 1122"/>
                <a:gd name="T52" fmla="*/ 118 w 1126"/>
                <a:gd name="T53" fmla="*/ 904 h 1122"/>
                <a:gd name="T54" fmla="*/ 72 w 1126"/>
                <a:gd name="T55" fmla="*/ 838 h 1122"/>
                <a:gd name="T56" fmla="*/ 38 w 1126"/>
                <a:gd name="T57" fmla="*/ 764 h 1122"/>
                <a:gd name="T58" fmla="*/ 14 w 1126"/>
                <a:gd name="T59" fmla="*/ 686 h 1122"/>
                <a:gd name="T60" fmla="*/ 2 w 1126"/>
                <a:gd name="T61" fmla="*/ 606 h 1122"/>
                <a:gd name="T62" fmla="*/ 2 w 1126"/>
                <a:gd name="T63" fmla="*/ 524 h 1122"/>
                <a:gd name="T64" fmla="*/ 14 w 1126"/>
                <a:gd name="T65" fmla="*/ 440 h 1122"/>
                <a:gd name="T66" fmla="*/ 28 w 1126"/>
                <a:gd name="T67" fmla="*/ 384 h 1122"/>
                <a:gd name="T68" fmla="*/ 62 w 1126"/>
                <a:gd name="T69" fmla="*/ 306 h 1122"/>
                <a:gd name="T70" fmla="*/ 104 w 1126"/>
                <a:gd name="T71" fmla="*/ 234 h 1122"/>
                <a:gd name="T72" fmla="*/ 158 w 1126"/>
                <a:gd name="T73" fmla="*/ 172 h 1122"/>
                <a:gd name="T74" fmla="*/ 218 w 1126"/>
                <a:gd name="T75" fmla="*/ 118 h 1122"/>
                <a:gd name="T76" fmla="*/ 286 w 1126"/>
                <a:gd name="T77" fmla="*/ 72 h 1122"/>
                <a:gd name="T78" fmla="*/ 358 w 1126"/>
                <a:gd name="T79" fmla="*/ 38 h 1122"/>
                <a:gd name="T80" fmla="*/ 436 w 1126"/>
                <a:gd name="T81" fmla="*/ 14 h 1122"/>
                <a:gd name="T82" fmla="*/ 518 w 1126"/>
                <a:gd name="T83" fmla="*/ 2 h 1122"/>
                <a:gd name="T84" fmla="*/ 600 w 1126"/>
                <a:gd name="T85" fmla="*/ 0 h 1122"/>
                <a:gd name="T86" fmla="*/ 684 w 1126"/>
                <a:gd name="T87" fmla="*/ 14 h 1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26" h="1122">
                  <a:moveTo>
                    <a:pt x="712" y="20"/>
                  </a:moveTo>
                  <a:lnTo>
                    <a:pt x="712" y="20"/>
                  </a:lnTo>
                  <a:lnTo>
                    <a:pt x="740" y="28"/>
                  </a:lnTo>
                  <a:lnTo>
                    <a:pt x="768" y="38"/>
                  </a:lnTo>
                  <a:lnTo>
                    <a:pt x="794" y="50"/>
                  </a:lnTo>
                  <a:lnTo>
                    <a:pt x="818" y="62"/>
                  </a:lnTo>
                  <a:lnTo>
                    <a:pt x="844" y="74"/>
                  </a:lnTo>
                  <a:lnTo>
                    <a:pt x="868" y="88"/>
                  </a:lnTo>
                  <a:lnTo>
                    <a:pt x="890" y="104"/>
                  </a:lnTo>
                  <a:lnTo>
                    <a:pt x="912" y="120"/>
                  </a:lnTo>
                  <a:lnTo>
                    <a:pt x="932" y="138"/>
                  </a:lnTo>
                  <a:lnTo>
                    <a:pt x="954" y="156"/>
                  </a:lnTo>
                  <a:lnTo>
                    <a:pt x="972" y="176"/>
                  </a:lnTo>
                  <a:lnTo>
                    <a:pt x="990" y="196"/>
                  </a:lnTo>
                  <a:lnTo>
                    <a:pt x="1008" y="218"/>
                  </a:lnTo>
                  <a:lnTo>
                    <a:pt x="1024" y="238"/>
                  </a:lnTo>
                  <a:lnTo>
                    <a:pt x="1038" y="262"/>
                  </a:lnTo>
                  <a:lnTo>
                    <a:pt x="1052" y="284"/>
                  </a:lnTo>
                  <a:lnTo>
                    <a:pt x="1064" y="308"/>
                  </a:lnTo>
                  <a:lnTo>
                    <a:pt x="1076" y="332"/>
                  </a:lnTo>
                  <a:lnTo>
                    <a:pt x="1086" y="358"/>
                  </a:lnTo>
                  <a:lnTo>
                    <a:pt x="1096" y="382"/>
                  </a:lnTo>
                  <a:lnTo>
                    <a:pt x="1104" y="408"/>
                  </a:lnTo>
                  <a:lnTo>
                    <a:pt x="1110" y="434"/>
                  </a:lnTo>
                  <a:lnTo>
                    <a:pt x="1116" y="462"/>
                  </a:lnTo>
                  <a:lnTo>
                    <a:pt x="1120" y="488"/>
                  </a:lnTo>
                  <a:lnTo>
                    <a:pt x="1124" y="516"/>
                  </a:lnTo>
                  <a:lnTo>
                    <a:pt x="1126" y="542"/>
                  </a:lnTo>
                  <a:lnTo>
                    <a:pt x="1126" y="570"/>
                  </a:lnTo>
                  <a:lnTo>
                    <a:pt x="1124" y="598"/>
                  </a:lnTo>
                  <a:lnTo>
                    <a:pt x="1122" y="626"/>
                  </a:lnTo>
                  <a:lnTo>
                    <a:pt x="1118" y="654"/>
                  </a:lnTo>
                  <a:lnTo>
                    <a:pt x="1112" y="682"/>
                  </a:lnTo>
                  <a:lnTo>
                    <a:pt x="1104" y="710"/>
                  </a:lnTo>
                  <a:lnTo>
                    <a:pt x="1104" y="710"/>
                  </a:lnTo>
                  <a:lnTo>
                    <a:pt x="1096" y="738"/>
                  </a:lnTo>
                  <a:lnTo>
                    <a:pt x="1086" y="764"/>
                  </a:lnTo>
                  <a:lnTo>
                    <a:pt x="1076" y="792"/>
                  </a:lnTo>
                  <a:lnTo>
                    <a:pt x="1064" y="816"/>
                  </a:lnTo>
                  <a:lnTo>
                    <a:pt x="1050" y="840"/>
                  </a:lnTo>
                  <a:lnTo>
                    <a:pt x="1036" y="864"/>
                  </a:lnTo>
                  <a:lnTo>
                    <a:pt x="1020" y="888"/>
                  </a:lnTo>
                  <a:lnTo>
                    <a:pt x="1004" y="910"/>
                  </a:lnTo>
                  <a:lnTo>
                    <a:pt x="986" y="930"/>
                  </a:lnTo>
                  <a:lnTo>
                    <a:pt x="968" y="950"/>
                  </a:lnTo>
                  <a:lnTo>
                    <a:pt x="948" y="970"/>
                  </a:lnTo>
                  <a:lnTo>
                    <a:pt x="928" y="988"/>
                  </a:lnTo>
                  <a:lnTo>
                    <a:pt x="908" y="1004"/>
                  </a:lnTo>
                  <a:lnTo>
                    <a:pt x="886" y="1020"/>
                  </a:lnTo>
                  <a:lnTo>
                    <a:pt x="864" y="1036"/>
                  </a:lnTo>
                  <a:lnTo>
                    <a:pt x="840" y="1048"/>
                  </a:lnTo>
                  <a:lnTo>
                    <a:pt x="816" y="1062"/>
                  </a:lnTo>
                  <a:lnTo>
                    <a:pt x="792" y="1074"/>
                  </a:lnTo>
                  <a:lnTo>
                    <a:pt x="766" y="1084"/>
                  </a:lnTo>
                  <a:lnTo>
                    <a:pt x="742" y="1092"/>
                  </a:lnTo>
                  <a:lnTo>
                    <a:pt x="716" y="1100"/>
                  </a:lnTo>
                  <a:lnTo>
                    <a:pt x="690" y="1108"/>
                  </a:lnTo>
                  <a:lnTo>
                    <a:pt x="662" y="1114"/>
                  </a:lnTo>
                  <a:lnTo>
                    <a:pt x="636" y="1118"/>
                  </a:lnTo>
                  <a:lnTo>
                    <a:pt x="608" y="1120"/>
                  </a:lnTo>
                  <a:lnTo>
                    <a:pt x="580" y="1122"/>
                  </a:lnTo>
                  <a:lnTo>
                    <a:pt x="552" y="1122"/>
                  </a:lnTo>
                  <a:lnTo>
                    <a:pt x="524" y="1120"/>
                  </a:lnTo>
                  <a:lnTo>
                    <a:pt x="496" y="1118"/>
                  </a:lnTo>
                  <a:lnTo>
                    <a:pt x="468" y="1114"/>
                  </a:lnTo>
                  <a:lnTo>
                    <a:pt x="440" y="1108"/>
                  </a:lnTo>
                  <a:lnTo>
                    <a:pt x="412" y="1102"/>
                  </a:lnTo>
                  <a:lnTo>
                    <a:pt x="412" y="1102"/>
                  </a:lnTo>
                  <a:lnTo>
                    <a:pt x="384" y="1094"/>
                  </a:lnTo>
                  <a:lnTo>
                    <a:pt x="358" y="1084"/>
                  </a:lnTo>
                  <a:lnTo>
                    <a:pt x="332" y="1072"/>
                  </a:lnTo>
                  <a:lnTo>
                    <a:pt x="306" y="1060"/>
                  </a:lnTo>
                  <a:lnTo>
                    <a:pt x="282" y="1048"/>
                  </a:lnTo>
                  <a:lnTo>
                    <a:pt x="258" y="1032"/>
                  </a:lnTo>
                  <a:lnTo>
                    <a:pt x="236" y="1018"/>
                  </a:lnTo>
                  <a:lnTo>
                    <a:pt x="214" y="1000"/>
                  </a:lnTo>
                  <a:lnTo>
                    <a:pt x="192" y="984"/>
                  </a:lnTo>
                  <a:lnTo>
                    <a:pt x="172" y="964"/>
                  </a:lnTo>
                  <a:lnTo>
                    <a:pt x="154" y="946"/>
                  </a:lnTo>
                  <a:lnTo>
                    <a:pt x="134" y="926"/>
                  </a:lnTo>
                  <a:lnTo>
                    <a:pt x="118" y="904"/>
                  </a:lnTo>
                  <a:lnTo>
                    <a:pt x="102" y="882"/>
                  </a:lnTo>
                  <a:lnTo>
                    <a:pt x="86" y="860"/>
                  </a:lnTo>
                  <a:lnTo>
                    <a:pt x="72" y="838"/>
                  </a:lnTo>
                  <a:lnTo>
                    <a:pt x="60" y="814"/>
                  </a:lnTo>
                  <a:lnTo>
                    <a:pt x="48" y="790"/>
                  </a:lnTo>
                  <a:lnTo>
                    <a:pt x="38" y="764"/>
                  </a:lnTo>
                  <a:lnTo>
                    <a:pt x="28" y="738"/>
                  </a:lnTo>
                  <a:lnTo>
                    <a:pt x="20" y="714"/>
                  </a:lnTo>
                  <a:lnTo>
                    <a:pt x="14" y="686"/>
                  </a:lnTo>
                  <a:lnTo>
                    <a:pt x="8" y="660"/>
                  </a:lnTo>
                  <a:lnTo>
                    <a:pt x="4" y="634"/>
                  </a:lnTo>
                  <a:lnTo>
                    <a:pt x="2" y="606"/>
                  </a:lnTo>
                  <a:lnTo>
                    <a:pt x="0" y="578"/>
                  </a:lnTo>
                  <a:lnTo>
                    <a:pt x="0" y="550"/>
                  </a:lnTo>
                  <a:lnTo>
                    <a:pt x="2" y="524"/>
                  </a:lnTo>
                  <a:lnTo>
                    <a:pt x="4" y="496"/>
                  </a:lnTo>
                  <a:lnTo>
                    <a:pt x="8" y="468"/>
                  </a:lnTo>
                  <a:lnTo>
                    <a:pt x="14" y="440"/>
                  </a:lnTo>
                  <a:lnTo>
                    <a:pt x="20" y="412"/>
                  </a:lnTo>
                  <a:lnTo>
                    <a:pt x="20" y="412"/>
                  </a:lnTo>
                  <a:lnTo>
                    <a:pt x="28" y="384"/>
                  </a:lnTo>
                  <a:lnTo>
                    <a:pt x="38" y="356"/>
                  </a:lnTo>
                  <a:lnTo>
                    <a:pt x="50" y="330"/>
                  </a:lnTo>
                  <a:lnTo>
                    <a:pt x="62" y="306"/>
                  </a:lnTo>
                  <a:lnTo>
                    <a:pt x="74" y="280"/>
                  </a:lnTo>
                  <a:lnTo>
                    <a:pt x="90" y="258"/>
                  </a:lnTo>
                  <a:lnTo>
                    <a:pt x="104" y="234"/>
                  </a:lnTo>
                  <a:lnTo>
                    <a:pt x="122" y="212"/>
                  </a:lnTo>
                  <a:lnTo>
                    <a:pt x="138" y="192"/>
                  </a:lnTo>
                  <a:lnTo>
                    <a:pt x="158" y="172"/>
                  </a:lnTo>
                  <a:lnTo>
                    <a:pt x="176" y="152"/>
                  </a:lnTo>
                  <a:lnTo>
                    <a:pt x="196" y="134"/>
                  </a:lnTo>
                  <a:lnTo>
                    <a:pt x="218" y="118"/>
                  </a:lnTo>
                  <a:lnTo>
                    <a:pt x="240" y="102"/>
                  </a:lnTo>
                  <a:lnTo>
                    <a:pt x="262" y="86"/>
                  </a:lnTo>
                  <a:lnTo>
                    <a:pt x="286" y="72"/>
                  </a:lnTo>
                  <a:lnTo>
                    <a:pt x="310" y="60"/>
                  </a:lnTo>
                  <a:lnTo>
                    <a:pt x="334" y="48"/>
                  </a:lnTo>
                  <a:lnTo>
                    <a:pt x="358" y="38"/>
                  </a:lnTo>
                  <a:lnTo>
                    <a:pt x="384" y="28"/>
                  </a:lnTo>
                  <a:lnTo>
                    <a:pt x="410" y="20"/>
                  </a:lnTo>
                  <a:lnTo>
                    <a:pt x="436" y="14"/>
                  </a:lnTo>
                  <a:lnTo>
                    <a:pt x="462" y="8"/>
                  </a:lnTo>
                  <a:lnTo>
                    <a:pt x="490" y="4"/>
                  </a:lnTo>
                  <a:lnTo>
                    <a:pt x="518" y="2"/>
                  </a:lnTo>
                  <a:lnTo>
                    <a:pt x="544" y="0"/>
                  </a:lnTo>
                  <a:lnTo>
                    <a:pt x="572" y="0"/>
                  </a:lnTo>
                  <a:lnTo>
                    <a:pt x="600" y="0"/>
                  </a:lnTo>
                  <a:lnTo>
                    <a:pt x="628" y="4"/>
                  </a:lnTo>
                  <a:lnTo>
                    <a:pt x="656" y="8"/>
                  </a:lnTo>
                  <a:lnTo>
                    <a:pt x="684" y="14"/>
                  </a:lnTo>
                  <a:lnTo>
                    <a:pt x="712" y="20"/>
                  </a:lnTo>
                  <a:lnTo>
                    <a:pt x="712" y="20"/>
                  </a:lnTo>
                  <a:close/>
                </a:path>
              </a:pathLst>
            </a:custGeom>
            <a:solidFill>
              <a:srgbClr val="FFF9A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8" name="Freeform 58"/>
            <p:cNvSpPr/>
            <p:nvPr>
              <p:custDataLst>
                <p:tags r:id="rId26"/>
              </p:custDataLst>
            </p:nvPr>
          </p:nvSpPr>
          <p:spPr bwMode="auto">
            <a:xfrm>
              <a:off x="7081838" y="2385839"/>
              <a:ext cx="1762125" cy="1733550"/>
            </a:xfrm>
            <a:custGeom>
              <a:avLst/>
              <a:gdLst>
                <a:gd name="T0" fmla="*/ 1058 w 1110"/>
                <a:gd name="T1" fmla="*/ 296 h 1092"/>
                <a:gd name="T2" fmla="*/ 1090 w 1110"/>
                <a:gd name="T3" fmla="*/ 386 h 1092"/>
                <a:gd name="T4" fmla="*/ 1108 w 1110"/>
                <a:gd name="T5" fmla="*/ 482 h 1092"/>
                <a:gd name="T6" fmla="*/ 1108 w 1110"/>
                <a:gd name="T7" fmla="*/ 580 h 1092"/>
                <a:gd name="T8" fmla="*/ 1088 w 1110"/>
                <a:gd name="T9" fmla="*/ 680 h 1092"/>
                <a:gd name="T10" fmla="*/ 1080 w 1110"/>
                <a:gd name="T11" fmla="*/ 708 h 1092"/>
                <a:gd name="T12" fmla="*/ 1060 w 1110"/>
                <a:gd name="T13" fmla="*/ 762 h 1092"/>
                <a:gd name="T14" fmla="*/ 1034 w 1110"/>
                <a:gd name="T15" fmla="*/ 810 h 1092"/>
                <a:gd name="T16" fmla="*/ 1004 w 1110"/>
                <a:gd name="T17" fmla="*/ 858 h 1092"/>
                <a:gd name="T18" fmla="*/ 970 w 1110"/>
                <a:gd name="T19" fmla="*/ 900 h 1092"/>
                <a:gd name="T20" fmla="*/ 932 w 1110"/>
                <a:gd name="T21" fmla="*/ 940 h 1092"/>
                <a:gd name="T22" fmla="*/ 892 w 1110"/>
                <a:gd name="T23" fmla="*/ 974 h 1092"/>
                <a:gd name="T24" fmla="*/ 848 w 1110"/>
                <a:gd name="T25" fmla="*/ 1006 h 1092"/>
                <a:gd name="T26" fmla="*/ 800 w 1110"/>
                <a:gd name="T27" fmla="*/ 1032 h 1092"/>
                <a:gd name="T28" fmla="*/ 750 w 1110"/>
                <a:gd name="T29" fmla="*/ 1054 h 1092"/>
                <a:gd name="T30" fmla="*/ 700 w 1110"/>
                <a:gd name="T31" fmla="*/ 1070 h 1092"/>
                <a:gd name="T32" fmla="*/ 646 w 1110"/>
                <a:gd name="T33" fmla="*/ 1084 h 1092"/>
                <a:gd name="T34" fmla="*/ 592 w 1110"/>
                <a:gd name="T35" fmla="*/ 1090 h 1092"/>
                <a:gd name="T36" fmla="*/ 536 w 1110"/>
                <a:gd name="T37" fmla="*/ 1092 h 1092"/>
                <a:gd name="T38" fmla="*/ 480 w 1110"/>
                <a:gd name="T39" fmla="*/ 1088 h 1092"/>
                <a:gd name="T40" fmla="*/ 424 w 1110"/>
                <a:gd name="T41" fmla="*/ 1078 h 1092"/>
                <a:gd name="T42" fmla="*/ 396 w 1110"/>
                <a:gd name="T43" fmla="*/ 1072 h 1092"/>
                <a:gd name="T44" fmla="*/ 340 w 1110"/>
                <a:gd name="T45" fmla="*/ 1052 h 1092"/>
                <a:gd name="T46" fmla="*/ 288 w 1110"/>
                <a:gd name="T47" fmla="*/ 1028 h 1092"/>
                <a:gd name="T48" fmla="*/ 238 w 1110"/>
                <a:gd name="T49" fmla="*/ 1000 h 1092"/>
                <a:gd name="T50" fmla="*/ 192 w 1110"/>
                <a:gd name="T51" fmla="*/ 966 h 1092"/>
                <a:gd name="T52" fmla="*/ 150 w 1110"/>
                <a:gd name="T53" fmla="*/ 930 h 1092"/>
                <a:gd name="T54" fmla="*/ 114 w 1110"/>
                <a:gd name="T55" fmla="*/ 888 h 1092"/>
                <a:gd name="T56" fmla="*/ 80 w 1110"/>
                <a:gd name="T57" fmla="*/ 844 h 1092"/>
                <a:gd name="T58" fmla="*/ 52 w 1110"/>
                <a:gd name="T59" fmla="*/ 796 h 1092"/>
                <a:gd name="T60" fmla="*/ 32 w 1110"/>
                <a:gd name="T61" fmla="*/ 752 h 1092"/>
                <a:gd name="T62" fmla="*/ 8 w 1110"/>
                <a:gd name="T63" fmla="*/ 658 h 1092"/>
                <a:gd name="T64" fmla="*/ 0 w 1110"/>
                <a:gd name="T65" fmla="*/ 562 h 1092"/>
                <a:gd name="T66" fmla="*/ 8 w 1110"/>
                <a:gd name="T67" fmla="*/ 462 h 1092"/>
                <a:gd name="T68" fmla="*/ 20 w 1110"/>
                <a:gd name="T69" fmla="*/ 412 h 1092"/>
                <a:gd name="T70" fmla="*/ 38 w 1110"/>
                <a:gd name="T71" fmla="*/ 358 h 1092"/>
                <a:gd name="T72" fmla="*/ 60 w 1110"/>
                <a:gd name="T73" fmla="*/ 306 h 1092"/>
                <a:gd name="T74" fmla="*/ 88 w 1110"/>
                <a:gd name="T75" fmla="*/ 258 h 1092"/>
                <a:gd name="T76" fmla="*/ 120 w 1110"/>
                <a:gd name="T77" fmla="*/ 212 h 1092"/>
                <a:gd name="T78" fmla="*/ 156 w 1110"/>
                <a:gd name="T79" fmla="*/ 172 h 1092"/>
                <a:gd name="T80" fmla="*/ 196 w 1110"/>
                <a:gd name="T81" fmla="*/ 134 h 1092"/>
                <a:gd name="T82" fmla="*/ 238 w 1110"/>
                <a:gd name="T83" fmla="*/ 102 h 1092"/>
                <a:gd name="T84" fmla="*/ 284 w 1110"/>
                <a:gd name="T85" fmla="*/ 74 h 1092"/>
                <a:gd name="T86" fmla="*/ 332 w 1110"/>
                <a:gd name="T87" fmla="*/ 48 h 1092"/>
                <a:gd name="T88" fmla="*/ 384 w 1110"/>
                <a:gd name="T89" fmla="*/ 30 h 1092"/>
                <a:gd name="T90" fmla="*/ 436 w 1110"/>
                <a:gd name="T91" fmla="*/ 14 h 1092"/>
                <a:gd name="T92" fmla="*/ 490 w 1110"/>
                <a:gd name="T93" fmla="*/ 4 h 1092"/>
                <a:gd name="T94" fmla="*/ 544 w 1110"/>
                <a:gd name="T95" fmla="*/ 0 h 1092"/>
                <a:gd name="T96" fmla="*/ 600 w 1110"/>
                <a:gd name="T97" fmla="*/ 2 h 1092"/>
                <a:gd name="T98" fmla="*/ 656 w 1110"/>
                <a:gd name="T99" fmla="*/ 8 h 1092"/>
                <a:gd name="T100" fmla="*/ 712 w 1110"/>
                <a:gd name="T101" fmla="*/ 20 h 1092"/>
                <a:gd name="T102" fmla="*/ 740 w 1110"/>
                <a:gd name="T103" fmla="*/ 30 h 1092"/>
                <a:gd name="T104" fmla="*/ 794 w 1110"/>
                <a:gd name="T105" fmla="*/ 50 h 1092"/>
                <a:gd name="T106" fmla="*/ 846 w 1110"/>
                <a:gd name="T107" fmla="*/ 76 h 1092"/>
                <a:gd name="T108" fmla="*/ 894 w 1110"/>
                <a:gd name="T109" fmla="*/ 108 h 1092"/>
                <a:gd name="T110" fmla="*/ 938 w 1110"/>
                <a:gd name="T111" fmla="*/ 144 h 1092"/>
                <a:gd name="T112" fmla="*/ 978 w 1110"/>
                <a:gd name="T113" fmla="*/ 182 h 1092"/>
                <a:gd name="T114" fmla="*/ 1012 w 1110"/>
                <a:gd name="T115" fmla="*/ 226 h 1092"/>
                <a:gd name="T116" fmla="*/ 1044 w 1110"/>
                <a:gd name="T117" fmla="*/ 272 h 1092"/>
                <a:gd name="T118" fmla="*/ 1058 w 1110"/>
                <a:gd name="T119" fmla="*/ 296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10" h="1092">
                  <a:moveTo>
                    <a:pt x="1058" y="296"/>
                  </a:moveTo>
                  <a:lnTo>
                    <a:pt x="1058" y="296"/>
                  </a:lnTo>
                  <a:lnTo>
                    <a:pt x="1076" y="340"/>
                  </a:lnTo>
                  <a:lnTo>
                    <a:pt x="1090" y="386"/>
                  </a:lnTo>
                  <a:lnTo>
                    <a:pt x="1100" y="434"/>
                  </a:lnTo>
                  <a:lnTo>
                    <a:pt x="1108" y="482"/>
                  </a:lnTo>
                  <a:lnTo>
                    <a:pt x="1110" y="530"/>
                  </a:lnTo>
                  <a:lnTo>
                    <a:pt x="1108" y="580"/>
                  </a:lnTo>
                  <a:lnTo>
                    <a:pt x="1100" y="630"/>
                  </a:lnTo>
                  <a:lnTo>
                    <a:pt x="1088" y="680"/>
                  </a:lnTo>
                  <a:lnTo>
                    <a:pt x="1088" y="680"/>
                  </a:lnTo>
                  <a:lnTo>
                    <a:pt x="1080" y="708"/>
                  </a:lnTo>
                  <a:lnTo>
                    <a:pt x="1070" y="734"/>
                  </a:lnTo>
                  <a:lnTo>
                    <a:pt x="1060" y="762"/>
                  </a:lnTo>
                  <a:lnTo>
                    <a:pt x="1048" y="786"/>
                  </a:lnTo>
                  <a:lnTo>
                    <a:pt x="1034" y="810"/>
                  </a:lnTo>
                  <a:lnTo>
                    <a:pt x="1020" y="834"/>
                  </a:lnTo>
                  <a:lnTo>
                    <a:pt x="1004" y="858"/>
                  </a:lnTo>
                  <a:lnTo>
                    <a:pt x="988" y="880"/>
                  </a:lnTo>
                  <a:lnTo>
                    <a:pt x="970" y="900"/>
                  </a:lnTo>
                  <a:lnTo>
                    <a:pt x="952" y="920"/>
                  </a:lnTo>
                  <a:lnTo>
                    <a:pt x="932" y="940"/>
                  </a:lnTo>
                  <a:lnTo>
                    <a:pt x="912" y="958"/>
                  </a:lnTo>
                  <a:lnTo>
                    <a:pt x="892" y="974"/>
                  </a:lnTo>
                  <a:lnTo>
                    <a:pt x="870" y="990"/>
                  </a:lnTo>
                  <a:lnTo>
                    <a:pt x="848" y="1006"/>
                  </a:lnTo>
                  <a:lnTo>
                    <a:pt x="824" y="1018"/>
                  </a:lnTo>
                  <a:lnTo>
                    <a:pt x="800" y="1032"/>
                  </a:lnTo>
                  <a:lnTo>
                    <a:pt x="776" y="1044"/>
                  </a:lnTo>
                  <a:lnTo>
                    <a:pt x="750" y="1054"/>
                  </a:lnTo>
                  <a:lnTo>
                    <a:pt x="726" y="1062"/>
                  </a:lnTo>
                  <a:lnTo>
                    <a:pt x="700" y="1070"/>
                  </a:lnTo>
                  <a:lnTo>
                    <a:pt x="674" y="1078"/>
                  </a:lnTo>
                  <a:lnTo>
                    <a:pt x="646" y="1084"/>
                  </a:lnTo>
                  <a:lnTo>
                    <a:pt x="620" y="1088"/>
                  </a:lnTo>
                  <a:lnTo>
                    <a:pt x="592" y="1090"/>
                  </a:lnTo>
                  <a:lnTo>
                    <a:pt x="564" y="1092"/>
                  </a:lnTo>
                  <a:lnTo>
                    <a:pt x="536" y="1092"/>
                  </a:lnTo>
                  <a:lnTo>
                    <a:pt x="508" y="1090"/>
                  </a:lnTo>
                  <a:lnTo>
                    <a:pt x="480" y="1088"/>
                  </a:lnTo>
                  <a:lnTo>
                    <a:pt x="452" y="1084"/>
                  </a:lnTo>
                  <a:lnTo>
                    <a:pt x="424" y="1078"/>
                  </a:lnTo>
                  <a:lnTo>
                    <a:pt x="396" y="1072"/>
                  </a:lnTo>
                  <a:lnTo>
                    <a:pt x="396" y="1072"/>
                  </a:lnTo>
                  <a:lnTo>
                    <a:pt x="368" y="1062"/>
                  </a:lnTo>
                  <a:lnTo>
                    <a:pt x="340" y="1052"/>
                  </a:lnTo>
                  <a:lnTo>
                    <a:pt x="314" y="1042"/>
                  </a:lnTo>
                  <a:lnTo>
                    <a:pt x="288" y="1028"/>
                  </a:lnTo>
                  <a:lnTo>
                    <a:pt x="262" y="1016"/>
                  </a:lnTo>
                  <a:lnTo>
                    <a:pt x="238" y="1000"/>
                  </a:lnTo>
                  <a:lnTo>
                    <a:pt x="214" y="984"/>
                  </a:lnTo>
                  <a:lnTo>
                    <a:pt x="192" y="966"/>
                  </a:lnTo>
                  <a:lnTo>
                    <a:pt x="170" y="948"/>
                  </a:lnTo>
                  <a:lnTo>
                    <a:pt x="150" y="930"/>
                  </a:lnTo>
                  <a:lnTo>
                    <a:pt x="132" y="910"/>
                  </a:lnTo>
                  <a:lnTo>
                    <a:pt x="114" y="888"/>
                  </a:lnTo>
                  <a:lnTo>
                    <a:pt x="96" y="866"/>
                  </a:lnTo>
                  <a:lnTo>
                    <a:pt x="80" y="844"/>
                  </a:lnTo>
                  <a:lnTo>
                    <a:pt x="64" y="820"/>
                  </a:lnTo>
                  <a:lnTo>
                    <a:pt x="52" y="796"/>
                  </a:lnTo>
                  <a:lnTo>
                    <a:pt x="52" y="796"/>
                  </a:lnTo>
                  <a:lnTo>
                    <a:pt x="32" y="752"/>
                  </a:lnTo>
                  <a:lnTo>
                    <a:pt x="18" y="706"/>
                  </a:lnTo>
                  <a:lnTo>
                    <a:pt x="8" y="658"/>
                  </a:lnTo>
                  <a:lnTo>
                    <a:pt x="2" y="610"/>
                  </a:lnTo>
                  <a:lnTo>
                    <a:pt x="0" y="562"/>
                  </a:lnTo>
                  <a:lnTo>
                    <a:pt x="2" y="512"/>
                  </a:lnTo>
                  <a:lnTo>
                    <a:pt x="8" y="462"/>
                  </a:lnTo>
                  <a:lnTo>
                    <a:pt x="20" y="412"/>
                  </a:lnTo>
                  <a:lnTo>
                    <a:pt x="20" y="412"/>
                  </a:lnTo>
                  <a:lnTo>
                    <a:pt x="28" y="384"/>
                  </a:lnTo>
                  <a:lnTo>
                    <a:pt x="38" y="358"/>
                  </a:lnTo>
                  <a:lnTo>
                    <a:pt x="48" y="330"/>
                  </a:lnTo>
                  <a:lnTo>
                    <a:pt x="60" y="306"/>
                  </a:lnTo>
                  <a:lnTo>
                    <a:pt x="74" y="282"/>
                  </a:lnTo>
                  <a:lnTo>
                    <a:pt x="88" y="258"/>
                  </a:lnTo>
                  <a:lnTo>
                    <a:pt x="104" y="234"/>
                  </a:lnTo>
                  <a:lnTo>
                    <a:pt x="120" y="212"/>
                  </a:lnTo>
                  <a:lnTo>
                    <a:pt x="138" y="192"/>
                  </a:lnTo>
                  <a:lnTo>
                    <a:pt x="156" y="172"/>
                  </a:lnTo>
                  <a:lnTo>
                    <a:pt x="176" y="152"/>
                  </a:lnTo>
                  <a:lnTo>
                    <a:pt x="196" y="134"/>
                  </a:lnTo>
                  <a:lnTo>
                    <a:pt x="218" y="118"/>
                  </a:lnTo>
                  <a:lnTo>
                    <a:pt x="238" y="102"/>
                  </a:lnTo>
                  <a:lnTo>
                    <a:pt x="262" y="86"/>
                  </a:lnTo>
                  <a:lnTo>
                    <a:pt x="284" y="74"/>
                  </a:lnTo>
                  <a:lnTo>
                    <a:pt x="308" y="60"/>
                  </a:lnTo>
                  <a:lnTo>
                    <a:pt x="332" y="48"/>
                  </a:lnTo>
                  <a:lnTo>
                    <a:pt x="358" y="38"/>
                  </a:lnTo>
                  <a:lnTo>
                    <a:pt x="384" y="30"/>
                  </a:lnTo>
                  <a:lnTo>
                    <a:pt x="410" y="22"/>
                  </a:lnTo>
                  <a:lnTo>
                    <a:pt x="436" y="14"/>
                  </a:lnTo>
                  <a:lnTo>
                    <a:pt x="462" y="10"/>
                  </a:lnTo>
                  <a:lnTo>
                    <a:pt x="490" y="4"/>
                  </a:lnTo>
                  <a:lnTo>
                    <a:pt x="516" y="2"/>
                  </a:lnTo>
                  <a:lnTo>
                    <a:pt x="544" y="0"/>
                  </a:lnTo>
                  <a:lnTo>
                    <a:pt x="572" y="0"/>
                  </a:lnTo>
                  <a:lnTo>
                    <a:pt x="600" y="2"/>
                  </a:lnTo>
                  <a:lnTo>
                    <a:pt x="628" y="4"/>
                  </a:lnTo>
                  <a:lnTo>
                    <a:pt x="656" y="8"/>
                  </a:lnTo>
                  <a:lnTo>
                    <a:pt x="684" y="14"/>
                  </a:lnTo>
                  <a:lnTo>
                    <a:pt x="712" y="20"/>
                  </a:lnTo>
                  <a:lnTo>
                    <a:pt x="712" y="20"/>
                  </a:lnTo>
                  <a:lnTo>
                    <a:pt x="740" y="30"/>
                  </a:lnTo>
                  <a:lnTo>
                    <a:pt x="768" y="40"/>
                  </a:lnTo>
                  <a:lnTo>
                    <a:pt x="794" y="50"/>
                  </a:lnTo>
                  <a:lnTo>
                    <a:pt x="820" y="64"/>
                  </a:lnTo>
                  <a:lnTo>
                    <a:pt x="846" y="76"/>
                  </a:lnTo>
                  <a:lnTo>
                    <a:pt x="870" y="92"/>
                  </a:lnTo>
                  <a:lnTo>
                    <a:pt x="894" y="108"/>
                  </a:lnTo>
                  <a:lnTo>
                    <a:pt x="916" y="126"/>
                  </a:lnTo>
                  <a:lnTo>
                    <a:pt x="938" y="144"/>
                  </a:lnTo>
                  <a:lnTo>
                    <a:pt x="958" y="162"/>
                  </a:lnTo>
                  <a:lnTo>
                    <a:pt x="978" y="182"/>
                  </a:lnTo>
                  <a:lnTo>
                    <a:pt x="996" y="204"/>
                  </a:lnTo>
                  <a:lnTo>
                    <a:pt x="1012" y="226"/>
                  </a:lnTo>
                  <a:lnTo>
                    <a:pt x="1028" y="248"/>
                  </a:lnTo>
                  <a:lnTo>
                    <a:pt x="1044" y="272"/>
                  </a:lnTo>
                  <a:lnTo>
                    <a:pt x="1058" y="296"/>
                  </a:lnTo>
                  <a:lnTo>
                    <a:pt x="1058" y="296"/>
                  </a:lnTo>
                  <a:close/>
                </a:path>
              </a:pathLst>
            </a:custGeom>
            <a:solidFill>
              <a:srgbClr val="FFEC2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09" name="Freeform 59"/>
            <p:cNvSpPr/>
            <p:nvPr>
              <p:custDataLst>
                <p:tags r:id="rId27"/>
              </p:custDataLst>
            </p:nvPr>
          </p:nvSpPr>
          <p:spPr bwMode="auto">
            <a:xfrm>
              <a:off x="7113588" y="2385839"/>
              <a:ext cx="1095375" cy="650875"/>
            </a:xfrm>
            <a:custGeom>
              <a:avLst/>
              <a:gdLst>
                <a:gd name="T0" fmla="*/ 0 w 690"/>
                <a:gd name="T1" fmla="*/ 410 h 410"/>
                <a:gd name="T2" fmla="*/ 0 w 690"/>
                <a:gd name="T3" fmla="*/ 410 h 410"/>
                <a:gd name="T4" fmla="*/ 16 w 690"/>
                <a:gd name="T5" fmla="*/ 362 h 410"/>
                <a:gd name="T6" fmla="*/ 36 w 690"/>
                <a:gd name="T7" fmla="*/ 316 h 410"/>
                <a:gd name="T8" fmla="*/ 60 w 690"/>
                <a:gd name="T9" fmla="*/ 272 h 410"/>
                <a:gd name="T10" fmla="*/ 86 w 690"/>
                <a:gd name="T11" fmla="*/ 232 h 410"/>
                <a:gd name="T12" fmla="*/ 494 w 690"/>
                <a:gd name="T13" fmla="*/ 2 h 410"/>
                <a:gd name="T14" fmla="*/ 494 w 690"/>
                <a:gd name="T15" fmla="*/ 2 h 410"/>
                <a:gd name="T16" fmla="*/ 542 w 690"/>
                <a:gd name="T17" fmla="*/ 0 h 410"/>
                <a:gd name="T18" fmla="*/ 592 w 690"/>
                <a:gd name="T19" fmla="*/ 2 h 410"/>
                <a:gd name="T20" fmla="*/ 640 w 690"/>
                <a:gd name="T21" fmla="*/ 8 h 410"/>
                <a:gd name="T22" fmla="*/ 690 w 690"/>
                <a:gd name="T23" fmla="*/ 20 h 410"/>
                <a:gd name="T24" fmla="*/ 0 w 690"/>
                <a:gd name="T25"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0" h="410">
                  <a:moveTo>
                    <a:pt x="0" y="410"/>
                  </a:moveTo>
                  <a:lnTo>
                    <a:pt x="0" y="410"/>
                  </a:lnTo>
                  <a:lnTo>
                    <a:pt x="16" y="362"/>
                  </a:lnTo>
                  <a:lnTo>
                    <a:pt x="36" y="316"/>
                  </a:lnTo>
                  <a:lnTo>
                    <a:pt x="60" y="272"/>
                  </a:lnTo>
                  <a:lnTo>
                    <a:pt x="86" y="232"/>
                  </a:lnTo>
                  <a:lnTo>
                    <a:pt x="494" y="2"/>
                  </a:lnTo>
                  <a:lnTo>
                    <a:pt x="494" y="2"/>
                  </a:lnTo>
                  <a:lnTo>
                    <a:pt x="542" y="0"/>
                  </a:lnTo>
                  <a:lnTo>
                    <a:pt x="592" y="2"/>
                  </a:lnTo>
                  <a:lnTo>
                    <a:pt x="640" y="8"/>
                  </a:lnTo>
                  <a:lnTo>
                    <a:pt x="690" y="20"/>
                  </a:lnTo>
                  <a:lnTo>
                    <a:pt x="0" y="41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0" name="Freeform 60"/>
            <p:cNvSpPr/>
            <p:nvPr>
              <p:custDataLst>
                <p:tags r:id="rId28"/>
              </p:custDataLst>
            </p:nvPr>
          </p:nvSpPr>
          <p:spPr bwMode="auto">
            <a:xfrm>
              <a:off x="7081838" y="2477914"/>
              <a:ext cx="1349375" cy="796925"/>
            </a:xfrm>
            <a:custGeom>
              <a:avLst/>
              <a:gdLst>
                <a:gd name="T0" fmla="*/ 0 w 850"/>
                <a:gd name="T1" fmla="*/ 502 h 502"/>
                <a:gd name="T2" fmla="*/ 0 w 850"/>
                <a:gd name="T3" fmla="*/ 502 h 502"/>
                <a:gd name="T4" fmla="*/ 0 w 850"/>
                <a:gd name="T5" fmla="*/ 458 h 502"/>
                <a:gd name="T6" fmla="*/ 812 w 850"/>
                <a:gd name="T7" fmla="*/ 0 h 502"/>
                <a:gd name="T8" fmla="*/ 812 w 850"/>
                <a:gd name="T9" fmla="*/ 0 h 502"/>
                <a:gd name="T10" fmla="*/ 850 w 850"/>
                <a:gd name="T11" fmla="*/ 22 h 502"/>
                <a:gd name="T12" fmla="*/ 0 w 850"/>
                <a:gd name="T13" fmla="*/ 502 h 502"/>
              </a:gdLst>
              <a:ahLst/>
              <a:cxnLst>
                <a:cxn ang="0">
                  <a:pos x="T0" y="T1"/>
                </a:cxn>
                <a:cxn ang="0">
                  <a:pos x="T2" y="T3"/>
                </a:cxn>
                <a:cxn ang="0">
                  <a:pos x="T4" y="T5"/>
                </a:cxn>
                <a:cxn ang="0">
                  <a:pos x="T6" y="T7"/>
                </a:cxn>
                <a:cxn ang="0">
                  <a:pos x="T8" y="T9"/>
                </a:cxn>
                <a:cxn ang="0">
                  <a:pos x="T10" y="T11"/>
                </a:cxn>
                <a:cxn ang="0">
                  <a:pos x="T12" y="T13"/>
                </a:cxn>
              </a:cxnLst>
              <a:rect l="0" t="0" r="r" b="b"/>
              <a:pathLst>
                <a:path w="850" h="502">
                  <a:moveTo>
                    <a:pt x="0" y="502"/>
                  </a:moveTo>
                  <a:lnTo>
                    <a:pt x="0" y="502"/>
                  </a:lnTo>
                  <a:lnTo>
                    <a:pt x="0" y="458"/>
                  </a:lnTo>
                  <a:lnTo>
                    <a:pt x="812" y="0"/>
                  </a:lnTo>
                  <a:lnTo>
                    <a:pt x="812" y="0"/>
                  </a:lnTo>
                  <a:lnTo>
                    <a:pt x="850" y="22"/>
                  </a:lnTo>
                  <a:lnTo>
                    <a:pt x="0" y="502"/>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1" name="Freeform 61"/>
            <p:cNvSpPr/>
            <p:nvPr>
              <p:custDataLst>
                <p:tags r:id="rId29"/>
              </p:custDataLst>
            </p:nvPr>
          </p:nvSpPr>
          <p:spPr bwMode="auto">
            <a:xfrm>
              <a:off x="7272338" y="2947814"/>
              <a:ext cx="1543050" cy="904875"/>
            </a:xfrm>
            <a:custGeom>
              <a:avLst/>
              <a:gdLst>
                <a:gd name="T0" fmla="*/ 960 w 972"/>
                <a:gd name="T1" fmla="*/ 0 h 570"/>
                <a:gd name="T2" fmla="*/ 960 w 972"/>
                <a:gd name="T3" fmla="*/ 0 h 570"/>
                <a:gd name="T4" fmla="*/ 972 w 972"/>
                <a:gd name="T5" fmla="*/ 36 h 570"/>
                <a:gd name="T6" fmla="*/ 24 w 972"/>
                <a:gd name="T7" fmla="*/ 570 h 570"/>
                <a:gd name="T8" fmla="*/ 24 w 972"/>
                <a:gd name="T9" fmla="*/ 570 h 570"/>
                <a:gd name="T10" fmla="*/ 0 w 972"/>
                <a:gd name="T11" fmla="*/ 542 h 570"/>
                <a:gd name="T12" fmla="*/ 960 w 972"/>
                <a:gd name="T13" fmla="*/ 0 h 570"/>
              </a:gdLst>
              <a:ahLst/>
              <a:cxnLst>
                <a:cxn ang="0">
                  <a:pos x="T0" y="T1"/>
                </a:cxn>
                <a:cxn ang="0">
                  <a:pos x="T2" y="T3"/>
                </a:cxn>
                <a:cxn ang="0">
                  <a:pos x="T4" y="T5"/>
                </a:cxn>
                <a:cxn ang="0">
                  <a:pos x="T6" y="T7"/>
                </a:cxn>
                <a:cxn ang="0">
                  <a:pos x="T8" y="T9"/>
                </a:cxn>
                <a:cxn ang="0">
                  <a:pos x="T10" y="T11"/>
                </a:cxn>
                <a:cxn ang="0">
                  <a:pos x="T12" y="T13"/>
                </a:cxn>
              </a:cxnLst>
              <a:rect l="0" t="0" r="r" b="b"/>
              <a:pathLst>
                <a:path w="972" h="570">
                  <a:moveTo>
                    <a:pt x="960" y="0"/>
                  </a:moveTo>
                  <a:lnTo>
                    <a:pt x="960" y="0"/>
                  </a:lnTo>
                  <a:lnTo>
                    <a:pt x="972" y="36"/>
                  </a:lnTo>
                  <a:lnTo>
                    <a:pt x="24" y="570"/>
                  </a:lnTo>
                  <a:lnTo>
                    <a:pt x="24" y="570"/>
                  </a:lnTo>
                  <a:lnTo>
                    <a:pt x="0" y="542"/>
                  </a:lnTo>
                  <a:lnTo>
                    <a:pt x="960" y="0"/>
                  </a:lnTo>
                  <a:close/>
                </a:path>
              </a:pathLst>
            </a:custGeom>
            <a:solidFill>
              <a:srgbClr val="FFF9A8"/>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2" name="Freeform 62"/>
            <p:cNvSpPr/>
            <p:nvPr>
              <p:custDataLst>
                <p:tags r:id="rId30"/>
              </p:custDataLst>
            </p:nvPr>
          </p:nvSpPr>
          <p:spPr bwMode="auto">
            <a:xfrm>
              <a:off x="7218363" y="2496964"/>
              <a:ext cx="1463675" cy="1460500"/>
            </a:xfrm>
            <a:custGeom>
              <a:avLst/>
              <a:gdLst>
                <a:gd name="T0" fmla="*/ 584 w 922"/>
                <a:gd name="T1" fmla="*/ 18 h 920"/>
                <a:gd name="T2" fmla="*/ 628 w 922"/>
                <a:gd name="T3" fmla="*/ 32 h 920"/>
                <a:gd name="T4" fmla="*/ 710 w 922"/>
                <a:gd name="T5" fmla="*/ 74 h 920"/>
                <a:gd name="T6" fmla="*/ 780 w 922"/>
                <a:gd name="T7" fmla="*/ 130 h 920"/>
                <a:gd name="T8" fmla="*/ 838 w 922"/>
                <a:gd name="T9" fmla="*/ 196 h 920"/>
                <a:gd name="T10" fmla="*/ 882 w 922"/>
                <a:gd name="T11" fmla="*/ 274 h 920"/>
                <a:gd name="T12" fmla="*/ 910 w 922"/>
                <a:gd name="T13" fmla="*/ 358 h 920"/>
                <a:gd name="T14" fmla="*/ 922 w 922"/>
                <a:gd name="T15" fmla="*/ 446 h 920"/>
                <a:gd name="T16" fmla="*/ 916 w 922"/>
                <a:gd name="T17" fmla="*/ 538 h 920"/>
                <a:gd name="T18" fmla="*/ 906 w 922"/>
                <a:gd name="T19" fmla="*/ 584 h 920"/>
                <a:gd name="T20" fmla="*/ 898 w 922"/>
                <a:gd name="T21" fmla="*/ 606 h 920"/>
                <a:gd name="T22" fmla="*/ 872 w 922"/>
                <a:gd name="T23" fmla="*/ 670 h 920"/>
                <a:gd name="T24" fmla="*/ 822 w 922"/>
                <a:gd name="T25" fmla="*/ 746 h 920"/>
                <a:gd name="T26" fmla="*/ 760 w 922"/>
                <a:gd name="T27" fmla="*/ 810 h 920"/>
                <a:gd name="T28" fmla="*/ 688 w 922"/>
                <a:gd name="T29" fmla="*/ 862 h 920"/>
                <a:gd name="T30" fmla="*/ 608 w 922"/>
                <a:gd name="T31" fmla="*/ 898 h 920"/>
                <a:gd name="T32" fmla="*/ 520 w 922"/>
                <a:gd name="T33" fmla="*/ 918 h 920"/>
                <a:gd name="T34" fmla="*/ 430 w 922"/>
                <a:gd name="T35" fmla="*/ 920 h 920"/>
                <a:gd name="T36" fmla="*/ 360 w 922"/>
                <a:gd name="T37" fmla="*/ 910 h 920"/>
                <a:gd name="T38" fmla="*/ 338 w 922"/>
                <a:gd name="T39" fmla="*/ 904 h 920"/>
                <a:gd name="T40" fmla="*/ 292 w 922"/>
                <a:gd name="T41" fmla="*/ 890 h 920"/>
                <a:gd name="T42" fmla="*/ 210 w 922"/>
                <a:gd name="T43" fmla="*/ 848 h 920"/>
                <a:gd name="T44" fmla="*/ 140 w 922"/>
                <a:gd name="T45" fmla="*/ 792 h 920"/>
                <a:gd name="T46" fmla="*/ 82 w 922"/>
                <a:gd name="T47" fmla="*/ 724 h 920"/>
                <a:gd name="T48" fmla="*/ 40 w 922"/>
                <a:gd name="T49" fmla="*/ 648 h 920"/>
                <a:gd name="T50" fmla="*/ 10 w 922"/>
                <a:gd name="T51" fmla="*/ 564 h 920"/>
                <a:gd name="T52" fmla="*/ 0 w 922"/>
                <a:gd name="T53" fmla="*/ 476 h 920"/>
                <a:gd name="T54" fmla="*/ 6 w 922"/>
                <a:gd name="T55" fmla="*/ 384 h 920"/>
                <a:gd name="T56" fmla="*/ 16 w 922"/>
                <a:gd name="T57" fmla="*/ 338 h 920"/>
                <a:gd name="T58" fmla="*/ 22 w 922"/>
                <a:gd name="T59" fmla="*/ 316 h 920"/>
                <a:gd name="T60" fmla="*/ 50 w 922"/>
                <a:gd name="T61" fmla="*/ 252 h 920"/>
                <a:gd name="T62" fmla="*/ 98 w 922"/>
                <a:gd name="T63" fmla="*/ 176 h 920"/>
                <a:gd name="T64" fmla="*/ 160 w 922"/>
                <a:gd name="T65" fmla="*/ 112 h 920"/>
                <a:gd name="T66" fmla="*/ 234 w 922"/>
                <a:gd name="T67" fmla="*/ 60 h 920"/>
                <a:gd name="T68" fmla="*/ 314 w 922"/>
                <a:gd name="T69" fmla="*/ 24 h 920"/>
                <a:gd name="T70" fmla="*/ 400 w 922"/>
                <a:gd name="T71" fmla="*/ 4 h 920"/>
                <a:gd name="T72" fmla="*/ 492 w 922"/>
                <a:gd name="T73" fmla="*/ 2 h 920"/>
                <a:gd name="T74" fmla="*/ 560 w 922"/>
                <a:gd name="T75" fmla="*/ 12 h 920"/>
                <a:gd name="T76" fmla="*/ 584 w 922"/>
                <a:gd name="T77" fmla="*/ 18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2" h="920">
                  <a:moveTo>
                    <a:pt x="584" y="18"/>
                  </a:moveTo>
                  <a:lnTo>
                    <a:pt x="584" y="18"/>
                  </a:lnTo>
                  <a:lnTo>
                    <a:pt x="606" y="24"/>
                  </a:lnTo>
                  <a:lnTo>
                    <a:pt x="628" y="32"/>
                  </a:lnTo>
                  <a:lnTo>
                    <a:pt x="670" y="52"/>
                  </a:lnTo>
                  <a:lnTo>
                    <a:pt x="710" y="74"/>
                  </a:lnTo>
                  <a:lnTo>
                    <a:pt x="748" y="100"/>
                  </a:lnTo>
                  <a:lnTo>
                    <a:pt x="780" y="130"/>
                  </a:lnTo>
                  <a:lnTo>
                    <a:pt x="812" y="162"/>
                  </a:lnTo>
                  <a:lnTo>
                    <a:pt x="838" y="196"/>
                  </a:lnTo>
                  <a:lnTo>
                    <a:pt x="862" y="234"/>
                  </a:lnTo>
                  <a:lnTo>
                    <a:pt x="882" y="274"/>
                  </a:lnTo>
                  <a:lnTo>
                    <a:pt x="898" y="314"/>
                  </a:lnTo>
                  <a:lnTo>
                    <a:pt x="910" y="358"/>
                  </a:lnTo>
                  <a:lnTo>
                    <a:pt x="918" y="402"/>
                  </a:lnTo>
                  <a:lnTo>
                    <a:pt x="922" y="446"/>
                  </a:lnTo>
                  <a:lnTo>
                    <a:pt x="922" y="492"/>
                  </a:lnTo>
                  <a:lnTo>
                    <a:pt x="916" y="538"/>
                  </a:lnTo>
                  <a:lnTo>
                    <a:pt x="912" y="560"/>
                  </a:lnTo>
                  <a:lnTo>
                    <a:pt x="906" y="584"/>
                  </a:lnTo>
                  <a:lnTo>
                    <a:pt x="906" y="584"/>
                  </a:lnTo>
                  <a:lnTo>
                    <a:pt x="898" y="606"/>
                  </a:lnTo>
                  <a:lnTo>
                    <a:pt x="890" y="628"/>
                  </a:lnTo>
                  <a:lnTo>
                    <a:pt x="872" y="670"/>
                  </a:lnTo>
                  <a:lnTo>
                    <a:pt x="848" y="710"/>
                  </a:lnTo>
                  <a:lnTo>
                    <a:pt x="822" y="746"/>
                  </a:lnTo>
                  <a:lnTo>
                    <a:pt x="792" y="780"/>
                  </a:lnTo>
                  <a:lnTo>
                    <a:pt x="760" y="810"/>
                  </a:lnTo>
                  <a:lnTo>
                    <a:pt x="726" y="838"/>
                  </a:lnTo>
                  <a:lnTo>
                    <a:pt x="688" y="862"/>
                  </a:lnTo>
                  <a:lnTo>
                    <a:pt x="648" y="882"/>
                  </a:lnTo>
                  <a:lnTo>
                    <a:pt x="608" y="898"/>
                  </a:lnTo>
                  <a:lnTo>
                    <a:pt x="564" y="910"/>
                  </a:lnTo>
                  <a:lnTo>
                    <a:pt x="520" y="918"/>
                  </a:lnTo>
                  <a:lnTo>
                    <a:pt x="476" y="920"/>
                  </a:lnTo>
                  <a:lnTo>
                    <a:pt x="430" y="920"/>
                  </a:lnTo>
                  <a:lnTo>
                    <a:pt x="384" y="914"/>
                  </a:lnTo>
                  <a:lnTo>
                    <a:pt x="360" y="910"/>
                  </a:lnTo>
                  <a:lnTo>
                    <a:pt x="338" y="904"/>
                  </a:lnTo>
                  <a:lnTo>
                    <a:pt x="338" y="904"/>
                  </a:lnTo>
                  <a:lnTo>
                    <a:pt x="314" y="898"/>
                  </a:lnTo>
                  <a:lnTo>
                    <a:pt x="292" y="890"/>
                  </a:lnTo>
                  <a:lnTo>
                    <a:pt x="250" y="870"/>
                  </a:lnTo>
                  <a:lnTo>
                    <a:pt x="210" y="848"/>
                  </a:lnTo>
                  <a:lnTo>
                    <a:pt x="174" y="822"/>
                  </a:lnTo>
                  <a:lnTo>
                    <a:pt x="140" y="792"/>
                  </a:lnTo>
                  <a:lnTo>
                    <a:pt x="110" y="760"/>
                  </a:lnTo>
                  <a:lnTo>
                    <a:pt x="82" y="724"/>
                  </a:lnTo>
                  <a:lnTo>
                    <a:pt x="60" y="688"/>
                  </a:lnTo>
                  <a:lnTo>
                    <a:pt x="40" y="648"/>
                  </a:lnTo>
                  <a:lnTo>
                    <a:pt x="24" y="606"/>
                  </a:lnTo>
                  <a:lnTo>
                    <a:pt x="10" y="564"/>
                  </a:lnTo>
                  <a:lnTo>
                    <a:pt x="2" y="520"/>
                  </a:lnTo>
                  <a:lnTo>
                    <a:pt x="0" y="476"/>
                  </a:lnTo>
                  <a:lnTo>
                    <a:pt x="0" y="430"/>
                  </a:lnTo>
                  <a:lnTo>
                    <a:pt x="6" y="384"/>
                  </a:lnTo>
                  <a:lnTo>
                    <a:pt x="10" y="362"/>
                  </a:lnTo>
                  <a:lnTo>
                    <a:pt x="16" y="338"/>
                  </a:lnTo>
                  <a:lnTo>
                    <a:pt x="16" y="338"/>
                  </a:lnTo>
                  <a:lnTo>
                    <a:pt x="22" y="316"/>
                  </a:lnTo>
                  <a:lnTo>
                    <a:pt x="30" y="294"/>
                  </a:lnTo>
                  <a:lnTo>
                    <a:pt x="50" y="252"/>
                  </a:lnTo>
                  <a:lnTo>
                    <a:pt x="72" y="212"/>
                  </a:lnTo>
                  <a:lnTo>
                    <a:pt x="98" y="176"/>
                  </a:lnTo>
                  <a:lnTo>
                    <a:pt x="128" y="142"/>
                  </a:lnTo>
                  <a:lnTo>
                    <a:pt x="160" y="112"/>
                  </a:lnTo>
                  <a:lnTo>
                    <a:pt x="196" y="84"/>
                  </a:lnTo>
                  <a:lnTo>
                    <a:pt x="234" y="60"/>
                  </a:lnTo>
                  <a:lnTo>
                    <a:pt x="272" y="40"/>
                  </a:lnTo>
                  <a:lnTo>
                    <a:pt x="314" y="24"/>
                  </a:lnTo>
                  <a:lnTo>
                    <a:pt x="356" y="12"/>
                  </a:lnTo>
                  <a:lnTo>
                    <a:pt x="400" y="4"/>
                  </a:lnTo>
                  <a:lnTo>
                    <a:pt x="446" y="0"/>
                  </a:lnTo>
                  <a:lnTo>
                    <a:pt x="492" y="2"/>
                  </a:lnTo>
                  <a:lnTo>
                    <a:pt x="538" y="8"/>
                  </a:lnTo>
                  <a:lnTo>
                    <a:pt x="560" y="12"/>
                  </a:lnTo>
                  <a:lnTo>
                    <a:pt x="584" y="18"/>
                  </a:lnTo>
                  <a:lnTo>
                    <a:pt x="584" y="18"/>
                  </a:lnTo>
                  <a:close/>
                </a:path>
              </a:pathLst>
            </a:custGeom>
            <a:solidFill>
              <a:srgbClr val="E9AB2E"/>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3" name="Freeform 63"/>
            <p:cNvSpPr/>
            <p:nvPr>
              <p:custDataLst>
                <p:tags r:id="rId31"/>
              </p:custDataLst>
            </p:nvPr>
          </p:nvSpPr>
          <p:spPr bwMode="auto">
            <a:xfrm>
              <a:off x="7240588" y="2563639"/>
              <a:ext cx="1441450" cy="1393825"/>
            </a:xfrm>
            <a:custGeom>
              <a:avLst/>
              <a:gdLst>
                <a:gd name="T0" fmla="*/ 888 w 908"/>
                <a:gd name="T1" fmla="*/ 282 h 878"/>
                <a:gd name="T2" fmla="*/ 902 w 908"/>
                <a:gd name="T3" fmla="*/ 344 h 878"/>
                <a:gd name="T4" fmla="*/ 908 w 908"/>
                <a:gd name="T5" fmla="*/ 410 h 878"/>
                <a:gd name="T6" fmla="*/ 904 w 908"/>
                <a:gd name="T7" fmla="*/ 476 h 878"/>
                <a:gd name="T8" fmla="*/ 892 w 908"/>
                <a:gd name="T9" fmla="*/ 542 h 878"/>
                <a:gd name="T10" fmla="*/ 884 w 908"/>
                <a:gd name="T11" fmla="*/ 564 h 878"/>
                <a:gd name="T12" fmla="*/ 858 w 908"/>
                <a:gd name="T13" fmla="*/ 628 h 878"/>
                <a:gd name="T14" fmla="*/ 808 w 908"/>
                <a:gd name="T15" fmla="*/ 704 h 878"/>
                <a:gd name="T16" fmla="*/ 746 w 908"/>
                <a:gd name="T17" fmla="*/ 768 h 878"/>
                <a:gd name="T18" fmla="*/ 674 w 908"/>
                <a:gd name="T19" fmla="*/ 820 h 878"/>
                <a:gd name="T20" fmla="*/ 594 w 908"/>
                <a:gd name="T21" fmla="*/ 856 h 878"/>
                <a:gd name="T22" fmla="*/ 506 w 908"/>
                <a:gd name="T23" fmla="*/ 876 h 878"/>
                <a:gd name="T24" fmla="*/ 416 w 908"/>
                <a:gd name="T25" fmla="*/ 878 h 878"/>
                <a:gd name="T26" fmla="*/ 346 w 908"/>
                <a:gd name="T27" fmla="*/ 868 h 878"/>
                <a:gd name="T28" fmla="*/ 324 w 908"/>
                <a:gd name="T29" fmla="*/ 862 h 878"/>
                <a:gd name="T30" fmla="*/ 272 w 908"/>
                <a:gd name="T31" fmla="*/ 844 h 878"/>
                <a:gd name="T32" fmla="*/ 224 w 908"/>
                <a:gd name="T33" fmla="*/ 822 h 878"/>
                <a:gd name="T34" fmla="*/ 180 w 908"/>
                <a:gd name="T35" fmla="*/ 794 h 878"/>
                <a:gd name="T36" fmla="*/ 138 w 908"/>
                <a:gd name="T37" fmla="*/ 762 h 878"/>
                <a:gd name="T38" fmla="*/ 102 w 908"/>
                <a:gd name="T39" fmla="*/ 726 h 878"/>
                <a:gd name="T40" fmla="*/ 70 w 908"/>
                <a:gd name="T41" fmla="*/ 686 h 878"/>
                <a:gd name="T42" fmla="*/ 44 w 908"/>
                <a:gd name="T43" fmla="*/ 642 h 878"/>
                <a:gd name="T44" fmla="*/ 22 w 908"/>
                <a:gd name="T45" fmla="*/ 596 h 878"/>
                <a:gd name="T46" fmla="*/ 12 w 908"/>
                <a:gd name="T47" fmla="*/ 566 h 878"/>
                <a:gd name="T48" fmla="*/ 2 w 908"/>
                <a:gd name="T49" fmla="*/ 502 h 878"/>
                <a:gd name="T50" fmla="*/ 0 w 908"/>
                <a:gd name="T51" fmla="*/ 436 h 878"/>
                <a:gd name="T52" fmla="*/ 8 w 908"/>
                <a:gd name="T53" fmla="*/ 370 h 878"/>
                <a:gd name="T54" fmla="*/ 16 w 908"/>
                <a:gd name="T55" fmla="*/ 336 h 878"/>
                <a:gd name="T56" fmla="*/ 32 w 908"/>
                <a:gd name="T57" fmla="*/ 292 h 878"/>
                <a:gd name="T58" fmla="*/ 74 w 908"/>
                <a:gd name="T59" fmla="*/ 210 h 878"/>
                <a:gd name="T60" fmla="*/ 130 w 908"/>
                <a:gd name="T61" fmla="*/ 140 h 878"/>
                <a:gd name="T62" fmla="*/ 196 w 908"/>
                <a:gd name="T63" fmla="*/ 82 h 878"/>
                <a:gd name="T64" fmla="*/ 274 w 908"/>
                <a:gd name="T65" fmla="*/ 40 h 878"/>
                <a:gd name="T66" fmla="*/ 358 w 908"/>
                <a:gd name="T67" fmla="*/ 12 h 878"/>
                <a:gd name="T68" fmla="*/ 446 w 908"/>
                <a:gd name="T69" fmla="*/ 0 h 878"/>
                <a:gd name="T70" fmla="*/ 538 w 908"/>
                <a:gd name="T71" fmla="*/ 6 h 878"/>
                <a:gd name="T72" fmla="*/ 584 w 908"/>
                <a:gd name="T73" fmla="*/ 16 h 878"/>
                <a:gd name="T74" fmla="*/ 610 w 908"/>
                <a:gd name="T75" fmla="*/ 24 h 878"/>
                <a:gd name="T76" fmla="*/ 660 w 908"/>
                <a:gd name="T77" fmla="*/ 44 h 878"/>
                <a:gd name="T78" fmla="*/ 706 w 908"/>
                <a:gd name="T79" fmla="*/ 70 h 878"/>
                <a:gd name="T80" fmla="*/ 750 w 908"/>
                <a:gd name="T81" fmla="*/ 100 h 878"/>
                <a:gd name="T82" fmla="*/ 788 w 908"/>
                <a:gd name="T83" fmla="*/ 134 h 878"/>
                <a:gd name="T84" fmla="*/ 822 w 908"/>
                <a:gd name="T85" fmla="*/ 172 h 878"/>
                <a:gd name="T86" fmla="*/ 852 w 908"/>
                <a:gd name="T87" fmla="*/ 214 h 878"/>
                <a:gd name="T88" fmla="*/ 876 w 908"/>
                <a:gd name="T89" fmla="*/ 258 h 878"/>
                <a:gd name="T90" fmla="*/ 888 w 908"/>
                <a:gd name="T91" fmla="*/ 282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08" h="878">
                  <a:moveTo>
                    <a:pt x="888" y="282"/>
                  </a:moveTo>
                  <a:lnTo>
                    <a:pt x="888" y="282"/>
                  </a:lnTo>
                  <a:lnTo>
                    <a:pt x="896" y="312"/>
                  </a:lnTo>
                  <a:lnTo>
                    <a:pt x="902" y="344"/>
                  </a:lnTo>
                  <a:lnTo>
                    <a:pt x="906" y="376"/>
                  </a:lnTo>
                  <a:lnTo>
                    <a:pt x="908" y="410"/>
                  </a:lnTo>
                  <a:lnTo>
                    <a:pt x="908" y="442"/>
                  </a:lnTo>
                  <a:lnTo>
                    <a:pt x="904" y="476"/>
                  </a:lnTo>
                  <a:lnTo>
                    <a:pt x="900" y="508"/>
                  </a:lnTo>
                  <a:lnTo>
                    <a:pt x="892" y="542"/>
                  </a:lnTo>
                  <a:lnTo>
                    <a:pt x="892" y="542"/>
                  </a:lnTo>
                  <a:lnTo>
                    <a:pt x="884" y="564"/>
                  </a:lnTo>
                  <a:lnTo>
                    <a:pt x="876" y="586"/>
                  </a:lnTo>
                  <a:lnTo>
                    <a:pt x="858" y="628"/>
                  </a:lnTo>
                  <a:lnTo>
                    <a:pt x="834" y="668"/>
                  </a:lnTo>
                  <a:lnTo>
                    <a:pt x="808" y="704"/>
                  </a:lnTo>
                  <a:lnTo>
                    <a:pt x="778" y="738"/>
                  </a:lnTo>
                  <a:lnTo>
                    <a:pt x="746" y="768"/>
                  </a:lnTo>
                  <a:lnTo>
                    <a:pt x="712" y="796"/>
                  </a:lnTo>
                  <a:lnTo>
                    <a:pt x="674" y="820"/>
                  </a:lnTo>
                  <a:lnTo>
                    <a:pt x="634" y="838"/>
                  </a:lnTo>
                  <a:lnTo>
                    <a:pt x="594" y="856"/>
                  </a:lnTo>
                  <a:lnTo>
                    <a:pt x="550" y="868"/>
                  </a:lnTo>
                  <a:lnTo>
                    <a:pt x="506" y="876"/>
                  </a:lnTo>
                  <a:lnTo>
                    <a:pt x="462" y="878"/>
                  </a:lnTo>
                  <a:lnTo>
                    <a:pt x="416" y="878"/>
                  </a:lnTo>
                  <a:lnTo>
                    <a:pt x="370" y="872"/>
                  </a:lnTo>
                  <a:lnTo>
                    <a:pt x="346" y="868"/>
                  </a:lnTo>
                  <a:lnTo>
                    <a:pt x="324" y="862"/>
                  </a:lnTo>
                  <a:lnTo>
                    <a:pt x="324" y="862"/>
                  </a:lnTo>
                  <a:lnTo>
                    <a:pt x="298" y="854"/>
                  </a:lnTo>
                  <a:lnTo>
                    <a:pt x="272" y="844"/>
                  </a:lnTo>
                  <a:lnTo>
                    <a:pt x="248" y="834"/>
                  </a:lnTo>
                  <a:lnTo>
                    <a:pt x="224" y="822"/>
                  </a:lnTo>
                  <a:lnTo>
                    <a:pt x="202" y="808"/>
                  </a:lnTo>
                  <a:lnTo>
                    <a:pt x="180" y="794"/>
                  </a:lnTo>
                  <a:lnTo>
                    <a:pt x="158" y="778"/>
                  </a:lnTo>
                  <a:lnTo>
                    <a:pt x="138" y="762"/>
                  </a:lnTo>
                  <a:lnTo>
                    <a:pt x="120" y="744"/>
                  </a:lnTo>
                  <a:lnTo>
                    <a:pt x="102" y="726"/>
                  </a:lnTo>
                  <a:lnTo>
                    <a:pt x="86" y="706"/>
                  </a:lnTo>
                  <a:lnTo>
                    <a:pt x="70" y="686"/>
                  </a:lnTo>
                  <a:lnTo>
                    <a:pt x="56" y="664"/>
                  </a:lnTo>
                  <a:lnTo>
                    <a:pt x="44" y="642"/>
                  </a:lnTo>
                  <a:lnTo>
                    <a:pt x="32" y="620"/>
                  </a:lnTo>
                  <a:lnTo>
                    <a:pt x="22" y="596"/>
                  </a:lnTo>
                  <a:lnTo>
                    <a:pt x="22" y="596"/>
                  </a:lnTo>
                  <a:lnTo>
                    <a:pt x="12" y="566"/>
                  </a:lnTo>
                  <a:lnTo>
                    <a:pt x="6" y="534"/>
                  </a:lnTo>
                  <a:lnTo>
                    <a:pt x="2" y="502"/>
                  </a:lnTo>
                  <a:lnTo>
                    <a:pt x="0" y="470"/>
                  </a:lnTo>
                  <a:lnTo>
                    <a:pt x="0" y="436"/>
                  </a:lnTo>
                  <a:lnTo>
                    <a:pt x="4" y="404"/>
                  </a:lnTo>
                  <a:lnTo>
                    <a:pt x="8" y="370"/>
                  </a:lnTo>
                  <a:lnTo>
                    <a:pt x="16" y="336"/>
                  </a:lnTo>
                  <a:lnTo>
                    <a:pt x="16" y="336"/>
                  </a:lnTo>
                  <a:lnTo>
                    <a:pt x="24" y="314"/>
                  </a:lnTo>
                  <a:lnTo>
                    <a:pt x="32" y="292"/>
                  </a:lnTo>
                  <a:lnTo>
                    <a:pt x="50" y="250"/>
                  </a:lnTo>
                  <a:lnTo>
                    <a:pt x="74" y="210"/>
                  </a:lnTo>
                  <a:lnTo>
                    <a:pt x="100" y="174"/>
                  </a:lnTo>
                  <a:lnTo>
                    <a:pt x="130" y="140"/>
                  </a:lnTo>
                  <a:lnTo>
                    <a:pt x="162" y="110"/>
                  </a:lnTo>
                  <a:lnTo>
                    <a:pt x="196" y="82"/>
                  </a:lnTo>
                  <a:lnTo>
                    <a:pt x="234" y="60"/>
                  </a:lnTo>
                  <a:lnTo>
                    <a:pt x="274" y="40"/>
                  </a:lnTo>
                  <a:lnTo>
                    <a:pt x="316" y="24"/>
                  </a:lnTo>
                  <a:lnTo>
                    <a:pt x="358" y="12"/>
                  </a:lnTo>
                  <a:lnTo>
                    <a:pt x="402" y="4"/>
                  </a:lnTo>
                  <a:lnTo>
                    <a:pt x="446" y="0"/>
                  </a:lnTo>
                  <a:lnTo>
                    <a:pt x="492" y="0"/>
                  </a:lnTo>
                  <a:lnTo>
                    <a:pt x="538" y="6"/>
                  </a:lnTo>
                  <a:lnTo>
                    <a:pt x="562" y="10"/>
                  </a:lnTo>
                  <a:lnTo>
                    <a:pt x="584" y="16"/>
                  </a:lnTo>
                  <a:lnTo>
                    <a:pt x="584" y="16"/>
                  </a:lnTo>
                  <a:lnTo>
                    <a:pt x="610" y="24"/>
                  </a:lnTo>
                  <a:lnTo>
                    <a:pt x="636" y="34"/>
                  </a:lnTo>
                  <a:lnTo>
                    <a:pt x="660" y="44"/>
                  </a:lnTo>
                  <a:lnTo>
                    <a:pt x="684" y="56"/>
                  </a:lnTo>
                  <a:lnTo>
                    <a:pt x="706" y="70"/>
                  </a:lnTo>
                  <a:lnTo>
                    <a:pt x="728" y="84"/>
                  </a:lnTo>
                  <a:lnTo>
                    <a:pt x="750" y="100"/>
                  </a:lnTo>
                  <a:lnTo>
                    <a:pt x="770" y="116"/>
                  </a:lnTo>
                  <a:lnTo>
                    <a:pt x="788" y="134"/>
                  </a:lnTo>
                  <a:lnTo>
                    <a:pt x="806" y="154"/>
                  </a:lnTo>
                  <a:lnTo>
                    <a:pt x="822" y="172"/>
                  </a:lnTo>
                  <a:lnTo>
                    <a:pt x="838" y="192"/>
                  </a:lnTo>
                  <a:lnTo>
                    <a:pt x="852" y="214"/>
                  </a:lnTo>
                  <a:lnTo>
                    <a:pt x="864" y="236"/>
                  </a:lnTo>
                  <a:lnTo>
                    <a:pt x="876" y="258"/>
                  </a:lnTo>
                  <a:lnTo>
                    <a:pt x="888" y="282"/>
                  </a:lnTo>
                  <a:lnTo>
                    <a:pt x="888" y="282"/>
                  </a:lnTo>
                  <a:close/>
                </a:path>
              </a:pathLst>
            </a:custGeom>
            <a:solidFill>
              <a:srgbClr val="FAD03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4" name="Freeform 64"/>
            <p:cNvSpPr/>
            <p:nvPr>
              <p:custDataLst>
                <p:tags r:id="rId32"/>
              </p:custDataLst>
            </p:nvPr>
          </p:nvSpPr>
          <p:spPr bwMode="auto">
            <a:xfrm>
              <a:off x="7354888" y="2563639"/>
              <a:ext cx="596900" cy="336550"/>
            </a:xfrm>
            <a:custGeom>
              <a:avLst/>
              <a:gdLst>
                <a:gd name="T0" fmla="*/ 0 w 376"/>
                <a:gd name="T1" fmla="*/ 212 h 212"/>
                <a:gd name="T2" fmla="*/ 0 w 376"/>
                <a:gd name="T3" fmla="*/ 212 h 212"/>
                <a:gd name="T4" fmla="*/ 16 w 376"/>
                <a:gd name="T5" fmla="*/ 188 h 212"/>
                <a:gd name="T6" fmla="*/ 34 w 376"/>
                <a:gd name="T7" fmla="*/ 166 h 212"/>
                <a:gd name="T8" fmla="*/ 52 w 376"/>
                <a:gd name="T9" fmla="*/ 146 h 212"/>
                <a:gd name="T10" fmla="*/ 72 w 376"/>
                <a:gd name="T11" fmla="*/ 126 h 212"/>
                <a:gd name="T12" fmla="*/ 94 w 376"/>
                <a:gd name="T13" fmla="*/ 106 h 212"/>
                <a:gd name="T14" fmla="*/ 116 w 376"/>
                <a:gd name="T15" fmla="*/ 90 h 212"/>
                <a:gd name="T16" fmla="*/ 138 w 376"/>
                <a:gd name="T17" fmla="*/ 74 h 212"/>
                <a:gd name="T18" fmla="*/ 162 w 376"/>
                <a:gd name="T19" fmla="*/ 60 h 212"/>
                <a:gd name="T20" fmla="*/ 186 w 376"/>
                <a:gd name="T21" fmla="*/ 46 h 212"/>
                <a:gd name="T22" fmla="*/ 212 w 376"/>
                <a:gd name="T23" fmla="*/ 34 h 212"/>
                <a:gd name="T24" fmla="*/ 238 w 376"/>
                <a:gd name="T25" fmla="*/ 26 h 212"/>
                <a:gd name="T26" fmla="*/ 264 w 376"/>
                <a:gd name="T27" fmla="*/ 16 h 212"/>
                <a:gd name="T28" fmla="*/ 292 w 376"/>
                <a:gd name="T29" fmla="*/ 10 h 212"/>
                <a:gd name="T30" fmla="*/ 320 w 376"/>
                <a:gd name="T31" fmla="*/ 4 h 212"/>
                <a:gd name="T32" fmla="*/ 348 w 376"/>
                <a:gd name="T33" fmla="*/ 2 h 212"/>
                <a:gd name="T34" fmla="*/ 376 w 376"/>
                <a:gd name="T35" fmla="*/ 0 h 212"/>
                <a:gd name="T36" fmla="*/ 0 w 376"/>
                <a:gd name="T37"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6" h="212">
                  <a:moveTo>
                    <a:pt x="0" y="212"/>
                  </a:moveTo>
                  <a:lnTo>
                    <a:pt x="0" y="212"/>
                  </a:lnTo>
                  <a:lnTo>
                    <a:pt x="16" y="188"/>
                  </a:lnTo>
                  <a:lnTo>
                    <a:pt x="34" y="166"/>
                  </a:lnTo>
                  <a:lnTo>
                    <a:pt x="52" y="146"/>
                  </a:lnTo>
                  <a:lnTo>
                    <a:pt x="72" y="126"/>
                  </a:lnTo>
                  <a:lnTo>
                    <a:pt x="94" y="106"/>
                  </a:lnTo>
                  <a:lnTo>
                    <a:pt x="116" y="90"/>
                  </a:lnTo>
                  <a:lnTo>
                    <a:pt x="138" y="74"/>
                  </a:lnTo>
                  <a:lnTo>
                    <a:pt x="162" y="60"/>
                  </a:lnTo>
                  <a:lnTo>
                    <a:pt x="186" y="46"/>
                  </a:lnTo>
                  <a:lnTo>
                    <a:pt x="212" y="34"/>
                  </a:lnTo>
                  <a:lnTo>
                    <a:pt x="238" y="26"/>
                  </a:lnTo>
                  <a:lnTo>
                    <a:pt x="264" y="16"/>
                  </a:lnTo>
                  <a:lnTo>
                    <a:pt x="292" y="10"/>
                  </a:lnTo>
                  <a:lnTo>
                    <a:pt x="320" y="4"/>
                  </a:lnTo>
                  <a:lnTo>
                    <a:pt x="348" y="2"/>
                  </a:lnTo>
                  <a:lnTo>
                    <a:pt x="376" y="0"/>
                  </a:lnTo>
                  <a:lnTo>
                    <a:pt x="0" y="212"/>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5" name="Freeform 65"/>
            <p:cNvSpPr/>
            <p:nvPr>
              <p:custDataLst>
                <p:tags r:id="rId33"/>
              </p:custDataLst>
            </p:nvPr>
          </p:nvSpPr>
          <p:spPr bwMode="auto">
            <a:xfrm>
              <a:off x="7250113" y="2592214"/>
              <a:ext cx="996950" cy="587375"/>
            </a:xfrm>
            <a:custGeom>
              <a:avLst/>
              <a:gdLst>
                <a:gd name="T0" fmla="*/ 0 w 628"/>
                <a:gd name="T1" fmla="*/ 370 h 370"/>
                <a:gd name="T2" fmla="*/ 0 w 628"/>
                <a:gd name="T3" fmla="*/ 370 h 370"/>
                <a:gd name="T4" fmla="*/ 4 w 628"/>
                <a:gd name="T5" fmla="*/ 346 h 370"/>
                <a:gd name="T6" fmla="*/ 10 w 628"/>
                <a:gd name="T7" fmla="*/ 322 h 370"/>
                <a:gd name="T8" fmla="*/ 582 w 628"/>
                <a:gd name="T9" fmla="*/ 0 h 370"/>
                <a:gd name="T10" fmla="*/ 582 w 628"/>
                <a:gd name="T11" fmla="*/ 0 h 370"/>
                <a:gd name="T12" fmla="*/ 604 w 628"/>
                <a:gd name="T13" fmla="*/ 6 h 370"/>
                <a:gd name="T14" fmla="*/ 628 w 628"/>
                <a:gd name="T15" fmla="*/ 14 h 370"/>
                <a:gd name="T16" fmla="*/ 0 w 628"/>
                <a:gd name="T17" fmla="*/ 37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370">
                  <a:moveTo>
                    <a:pt x="0" y="370"/>
                  </a:moveTo>
                  <a:lnTo>
                    <a:pt x="0" y="370"/>
                  </a:lnTo>
                  <a:lnTo>
                    <a:pt x="4" y="346"/>
                  </a:lnTo>
                  <a:lnTo>
                    <a:pt x="10" y="322"/>
                  </a:lnTo>
                  <a:lnTo>
                    <a:pt x="582" y="0"/>
                  </a:lnTo>
                  <a:lnTo>
                    <a:pt x="582" y="0"/>
                  </a:lnTo>
                  <a:lnTo>
                    <a:pt x="604" y="6"/>
                  </a:lnTo>
                  <a:lnTo>
                    <a:pt x="628" y="14"/>
                  </a:lnTo>
                  <a:lnTo>
                    <a:pt x="0" y="37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6" name="Freeform 66"/>
            <p:cNvSpPr/>
            <p:nvPr>
              <p:custDataLst>
                <p:tags r:id="rId34"/>
              </p:custDataLst>
            </p:nvPr>
          </p:nvSpPr>
          <p:spPr bwMode="auto">
            <a:xfrm>
              <a:off x="7415213" y="3027189"/>
              <a:ext cx="1254125" cy="742950"/>
            </a:xfrm>
            <a:custGeom>
              <a:avLst/>
              <a:gdLst>
                <a:gd name="T0" fmla="*/ 780 w 790"/>
                <a:gd name="T1" fmla="*/ 0 h 468"/>
                <a:gd name="T2" fmla="*/ 780 w 790"/>
                <a:gd name="T3" fmla="*/ 0 h 468"/>
                <a:gd name="T4" fmla="*/ 790 w 790"/>
                <a:gd name="T5" fmla="*/ 38 h 468"/>
                <a:gd name="T6" fmla="*/ 26 w 790"/>
                <a:gd name="T7" fmla="*/ 468 h 468"/>
                <a:gd name="T8" fmla="*/ 26 w 790"/>
                <a:gd name="T9" fmla="*/ 468 h 468"/>
                <a:gd name="T10" fmla="*/ 0 w 790"/>
                <a:gd name="T11" fmla="*/ 442 h 468"/>
                <a:gd name="T12" fmla="*/ 780 w 790"/>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790" h="468">
                  <a:moveTo>
                    <a:pt x="780" y="0"/>
                  </a:moveTo>
                  <a:lnTo>
                    <a:pt x="780" y="0"/>
                  </a:lnTo>
                  <a:lnTo>
                    <a:pt x="790" y="38"/>
                  </a:lnTo>
                  <a:lnTo>
                    <a:pt x="26" y="468"/>
                  </a:lnTo>
                  <a:lnTo>
                    <a:pt x="26" y="468"/>
                  </a:lnTo>
                  <a:lnTo>
                    <a:pt x="0" y="442"/>
                  </a:lnTo>
                  <a:lnTo>
                    <a:pt x="780" y="0"/>
                  </a:lnTo>
                  <a:close/>
                </a:path>
              </a:pathLst>
            </a:custGeom>
            <a:solidFill>
              <a:srgbClr val="FDDE6A"/>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17" name="Freeform 67"/>
            <p:cNvSpPr>
              <a:spLocks noEditPoints="1"/>
            </p:cNvSpPr>
            <p:nvPr>
              <p:custDataLst>
                <p:tags r:id="rId35"/>
              </p:custDataLst>
            </p:nvPr>
          </p:nvSpPr>
          <p:spPr bwMode="auto">
            <a:xfrm>
              <a:off x="7094538" y="2376314"/>
              <a:ext cx="1708150" cy="1704975"/>
            </a:xfrm>
            <a:custGeom>
              <a:avLst/>
              <a:gdLst>
                <a:gd name="T0" fmla="*/ 734 w 1076"/>
                <a:gd name="T1" fmla="*/ 36 h 1074"/>
                <a:gd name="T2" fmla="*/ 830 w 1076"/>
                <a:gd name="T3" fmla="*/ 86 h 1074"/>
                <a:gd name="T4" fmla="*/ 912 w 1076"/>
                <a:gd name="T5" fmla="*/ 150 h 1074"/>
                <a:gd name="T6" fmla="*/ 980 w 1076"/>
                <a:gd name="T7" fmla="*/ 228 h 1074"/>
                <a:gd name="T8" fmla="*/ 1030 w 1076"/>
                <a:gd name="T9" fmla="*/ 318 h 1074"/>
                <a:gd name="T10" fmla="*/ 1064 w 1076"/>
                <a:gd name="T11" fmla="*/ 416 h 1074"/>
                <a:gd name="T12" fmla="*/ 1076 w 1076"/>
                <a:gd name="T13" fmla="*/ 520 h 1074"/>
                <a:gd name="T14" fmla="*/ 1070 w 1076"/>
                <a:gd name="T15" fmla="*/ 626 h 1074"/>
                <a:gd name="T16" fmla="*/ 1050 w 1076"/>
                <a:gd name="T17" fmla="*/ 706 h 1074"/>
                <a:gd name="T18" fmla="*/ 1006 w 1076"/>
                <a:gd name="T19" fmla="*/ 804 h 1074"/>
                <a:gd name="T20" fmla="*/ 944 w 1076"/>
                <a:gd name="T21" fmla="*/ 890 h 1074"/>
                <a:gd name="T22" fmla="*/ 868 w 1076"/>
                <a:gd name="T23" fmla="*/ 962 h 1074"/>
                <a:gd name="T24" fmla="*/ 782 w 1076"/>
                <a:gd name="T25" fmla="*/ 1016 h 1074"/>
                <a:gd name="T26" fmla="*/ 684 w 1076"/>
                <a:gd name="T27" fmla="*/ 1054 h 1074"/>
                <a:gd name="T28" fmla="*/ 582 w 1076"/>
                <a:gd name="T29" fmla="*/ 1072 h 1074"/>
                <a:gd name="T30" fmla="*/ 476 w 1076"/>
                <a:gd name="T31" fmla="*/ 1070 h 1074"/>
                <a:gd name="T32" fmla="*/ 394 w 1076"/>
                <a:gd name="T33" fmla="*/ 1054 h 1074"/>
                <a:gd name="T34" fmla="*/ 294 w 1076"/>
                <a:gd name="T35" fmla="*/ 1014 h 1074"/>
                <a:gd name="T36" fmla="*/ 204 w 1076"/>
                <a:gd name="T37" fmla="*/ 958 h 1074"/>
                <a:gd name="T38" fmla="*/ 130 w 1076"/>
                <a:gd name="T39" fmla="*/ 886 h 1074"/>
                <a:gd name="T40" fmla="*/ 70 w 1076"/>
                <a:gd name="T41" fmla="*/ 802 h 1074"/>
                <a:gd name="T42" fmla="*/ 28 w 1076"/>
                <a:gd name="T43" fmla="*/ 708 h 1074"/>
                <a:gd name="T44" fmla="*/ 4 w 1076"/>
                <a:gd name="T45" fmla="*/ 606 h 1074"/>
                <a:gd name="T46" fmla="*/ 2 w 1076"/>
                <a:gd name="T47" fmla="*/ 500 h 1074"/>
                <a:gd name="T48" fmla="*/ 20 w 1076"/>
                <a:gd name="T49" fmla="*/ 394 h 1074"/>
                <a:gd name="T50" fmla="*/ 48 w 1076"/>
                <a:gd name="T51" fmla="*/ 316 h 1074"/>
                <a:gd name="T52" fmla="*/ 100 w 1076"/>
                <a:gd name="T53" fmla="*/ 224 h 1074"/>
                <a:gd name="T54" fmla="*/ 170 w 1076"/>
                <a:gd name="T55" fmla="*/ 146 h 1074"/>
                <a:gd name="T56" fmla="*/ 252 w 1076"/>
                <a:gd name="T57" fmla="*/ 84 h 1074"/>
                <a:gd name="T58" fmla="*/ 344 w 1076"/>
                <a:gd name="T59" fmla="*/ 36 h 1074"/>
                <a:gd name="T60" fmla="*/ 444 w 1076"/>
                <a:gd name="T61" fmla="*/ 8 h 1074"/>
                <a:gd name="T62" fmla="*/ 548 w 1076"/>
                <a:gd name="T63" fmla="*/ 0 h 1074"/>
                <a:gd name="T64" fmla="*/ 656 w 1076"/>
                <a:gd name="T65" fmla="*/ 12 h 1074"/>
                <a:gd name="T66" fmla="*/ 678 w 1076"/>
                <a:gd name="T67" fmla="*/ 38 h 1074"/>
                <a:gd name="T68" fmla="*/ 574 w 1076"/>
                <a:gd name="T69" fmla="*/ 20 h 1074"/>
                <a:gd name="T70" fmla="*/ 472 w 1076"/>
                <a:gd name="T71" fmla="*/ 22 h 1074"/>
                <a:gd name="T72" fmla="*/ 374 w 1076"/>
                <a:gd name="T73" fmla="*/ 46 h 1074"/>
                <a:gd name="T74" fmla="*/ 200 w 1076"/>
                <a:gd name="T75" fmla="*/ 142 h 1074"/>
                <a:gd name="T76" fmla="*/ 130 w 1076"/>
                <a:gd name="T77" fmla="*/ 214 h 1074"/>
                <a:gd name="T78" fmla="*/ 76 w 1076"/>
                <a:gd name="T79" fmla="*/ 300 h 1074"/>
                <a:gd name="T80" fmla="*/ 38 w 1076"/>
                <a:gd name="T81" fmla="*/ 398 h 1074"/>
                <a:gd name="T82" fmla="*/ 22 w 1076"/>
                <a:gd name="T83" fmla="*/ 476 h 1074"/>
                <a:gd name="T84" fmla="*/ 20 w 1076"/>
                <a:gd name="T85" fmla="*/ 578 h 1074"/>
                <a:gd name="T86" fmla="*/ 38 w 1076"/>
                <a:gd name="T87" fmla="*/ 678 h 1074"/>
                <a:gd name="T88" fmla="*/ 112 w 1076"/>
                <a:gd name="T89" fmla="*/ 834 h 1074"/>
                <a:gd name="T90" fmla="*/ 196 w 1076"/>
                <a:gd name="T91" fmla="*/ 928 h 1074"/>
                <a:gd name="T92" fmla="*/ 280 w 1076"/>
                <a:gd name="T93" fmla="*/ 986 h 1074"/>
                <a:gd name="T94" fmla="*/ 374 w 1076"/>
                <a:gd name="T95" fmla="*/ 1028 h 1074"/>
                <a:gd name="T96" fmla="*/ 452 w 1076"/>
                <a:gd name="T97" fmla="*/ 1048 h 1074"/>
                <a:gd name="T98" fmla="*/ 556 w 1076"/>
                <a:gd name="T99" fmla="*/ 1056 h 1074"/>
                <a:gd name="T100" fmla="*/ 656 w 1076"/>
                <a:gd name="T101" fmla="*/ 1042 h 1074"/>
                <a:gd name="T102" fmla="*/ 794 w 1076"/>
                <a:gd name="T103" fmla="*/ 988 h 1074"/>
                <a:gd name="T104" fmla="*/ 914 w 1076"/>
                <a:gd name="T105" fmla="*/ 896 h 1074"/>
                <a:gd name="T106" fmla="*/ 976 w 1076"/>
                <a:gd name="T107" fmla="*/ 818 h 1074"/>
                <a:gd name="T108" fmla="*/ 1022 w 1076"/>
                <a:gd name="T109" fmla="*/ 726 h 1074"/>
                <a:gd name="T110" fmla="*/ 1046 w 1076"/>
                <a:gd name="T111" fmla="*/ 650 h 1074"/>
                <a:gd name="T112" fmla="*/ 1058 w 1076"/>
                <a:gd name="T113" fmla="*/ 546 h 1074"/>
                <a:gd name="T114" fmla="*/ 1050 w 1076"/>
                <a:gd name="T115" fmla="*/ 444 h 1074"/>
                <a:gd name="T116" fmla="*/ 1014 w 1076"/>
                <a:gd name="T117" fmla="*/ 326 h 1074"/>
                <a:gd name="T118" fmla="*/ 918 w 1076"/>
                <a:gd name="T119" fmla="*/ 182 h 1074"/>
                <a:gd name="T120" fmla="*/ 842 w 1076"/>
                <a:gd name="T121" fmla="*/ 116 h 1074"/>
                <a:gd name="T122" fmla="*/ 752 w 1076"/>
                <a:gd name="T123" fmla="*/ 64 h 1074"/>
                <a:gd name="T124" fmla="*/ 678 w 1076"/>
                <a:gd name="T125" fmla="*/ 38 h 1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76" h="1074">
                  <a:moveTo>
                    <a:pt x="682" y="20"/>
                  </a:moveTo>
                  <a:lnTo>
                    <a:pt x="682" y="20"/>
                  </a:lnTo>
                  <a:lnTo>
                    <a:pt x="708" y="28"/>
                  </a:lnTo>
                  <a:lnTo>
                    <a:pt x="734" y="36"/>
                  </a:lnTo>
                  <a:lnTo>
                    <a:pt x="760" y="48"/>
                  </a:lnTo>
                  <a:lnTo>
                    <a:pt x="784" y="58"/>
                  </a:lnTo>
                  <a:lnTo>
                    <a:pt x="808" y="72"/>
                  </a:lnTo>
                  <a:lnTo>
                    <a:pt x="830" y="86"/>
                  </a:lnTo>
                  <a:lnTo>
                    <a:pt x="852" y="100"/>
                  </a:lnTo>
                  <a:lnTo>
                    <a:pt x="872" y="116"/>
                  </a:lnTo>
                  <a:lnTo>
                    <a:pt x="892" y="132"/>
                  </a:lnTo>
                  <a:lnTo>
                    <a:pt x="912" y="150"/>
                  </a:lnTo>
                  <a:lnTo>
                    <a:pt x="930" y="168"/>
                  </a:lnTo>
                  <a:lnTo>
                    <a:pt x="948" y="188"/>
                  </a:lnTo>
                  <a:lnTo>
                    <a:pt x="964" y="208"/>
                  </a:lnTo>
                  <a:lnTo>
                    <a:pt x="980" y="228"/>
                  </a:lnTo>
                  <a:lnTo>
                    <a:pt x="994" y="250"/>
                  </a:lnTo>
                  <a:lnTo>
                    <a:pt x="1006" y="272"/>
                  </a:lnTo>
                  <a:lnTo>
                    <a:pt x="1020" y="296"/>
                  </a:lnTo>
                  <a:lnTo>
                    <a:pt x="1030" y="318"/>
                  </a:lnTo>
                  <a:lnTo>
                    <a:pt x="1040" y="342"/>
                  </a:lnTo>
                  <a:lnTo>
                    <a:pt x="1050" y="366"/>
                  </a:lnTo>
                  <a:lnTo>
                    <a:pt x="1056" y="392"/>
                  </a:lnTo>
                  <a:lnTo>
                    <a:pt x="1064" y="416"/>
                  </a:lnTo>
                  <a:lnTo>
                    <a:pt x="1068" y="442"/>
                  </a:lnTo>
                  <a:lnTo>
                    <a:pt x="1072" y="468"/>
                  </a:lnTo>
                  <a:lnTo>
                    <a:pt x="1076" y="494"/>
                  </a:lnTo>
                  <a:lnTo>
                    <a:pt x="1076" y="520"/>
                  </a:lnTo>
                  <a:lnTo>
                    <a:pt x="1076" y="546"/>
                  </a:lnTo>
                  <a:lnTo>
                    <a:pt x="1076" y="572"/>
                  </a:lnTo>
                  <a:lnTo>
                    <a:pt x="1074" y="600"/>
                  </a:lnTo>
                  <a:lnTo>
                    <a:pt x="1070" y="626"/>
                  </a:lnTo>
                  <a:lnTo>
                    <a:pt x="1064" y="654"/>
                  </a:lnTo>
                  <a:lnTo>
                    <a:pt x="1058" y="680"/>
                  </a:lnTo>
                  <a:lnTo>
                    <a:pt x="1058" y="680"/>
                  </a:lnTo>
                  <a:lnTo>
                    <a:pt x="1050" y="706"/>
                  </a:lnTo>
                  <a:lnTo>
                    <a:pt x="1040" y="732"/>
                  </a:lnTo>
                  <a:lnTo>
                    <a:pt x="1030" y="758"/>
                  </a:lnTo>
                  <a:lnTo>
                    <a:pt x="1018" y="782"/>
                  </a:lnTo>
                  <a:lnTo>
                    <a:pt x="1006" y="804"/>
                  </a:lnTo>
                  <a:lnTo>
                    <a:pt x="992" y="828"/>
                  </a:lnTo>
                  <a:lnTo>
                    <a:pt x="976" y="850"/>
                  </a:lnTo>
                  <a:lnTo>
                    <a:pt x="960" y="870"/>
                  </a:lnTo>
                  <a:lnTo>
                    <a:pt x="944" y="890"/>
                  </a:lnTo>
                  <a:lnTo>
                    <a:pt x="926" y="910"/>
                  </a:lnTo>
                  <a:lnTo>
                    <a:pt x="908" y="928"/>
                  </a:lnTo>
                  <a:lnTo>
                    <a:pt x="888" y="944"/>
                  </a:lnTo>
                  <a:lnTo>
                    <a:pt x="868" y="962"/>
                  </a:lnTo>
                  <a:lnTo>
                    <a:pt x="848" y="976"/>
                  </a:lnTo>
                  <a:lnTo>
                    <a:pt x="826" y="990"/>
                  </a:lnTo>
                  <a:lnTo>
                    <a:pt x="804" y="1004"/>
                  </a:lnTo>
                  <a:lnTo>
                    <a:pt x="782" y="1016"/>
                  </a:lnTo>
                  <a:lnTo>
                    <a:pt x="758" y="1028"/>
                  </a:lnTo>
                  <a:lnTo>
                    <a:pt x="734" y="1036"/>
                  </a:lnTo>
                  <a:lnTo>
                    <a:pt x="710" y="1046"/>
                  </a:lnTo>
                  <a:lnTo>
                    <a:pt x="684" y="1054"/>
                  </a:lnTo>
                  <a:lnTo>
                    <a:pt x="660" y="1060"/>
                  </a:lnTo>
                  <a:lnTo>
                    <a:pt x="634" y="1066"/>
                  </a:lnTo>
                  <a:lnTo>
                    <a:pt x="608" y="1070"/>
                  </a:lnTo>
                  <a:lnTo>
                    <a:pt x="582" y="1072"/>
                  </a:lnTo>
                  <a:lnTo>
                    <a:pt x="556" y="1074"/>
                  </a:lnTo>
                  <a:lnTo>
                    <a:pt x="530" y="1074"/>
                  </a:lnTo>
                  <a:lnTo>
                    <a:pt x="502" y="1072"/>
                  </a:lnTo>
                  <a:lnTo>
                    <a:pt x="476" y="1070"/>
                  </a:lnTo>
                  <a:lnTo>
                    <a:pt x="448" y="1066"/>
                  </a:lnTo>
                  <a:lnTo>
                    <a:pt x="422" y="1060"/>
                  </a:lnTo>
                  <a:lnTo>
                    <a:pt x="394" y="1054"/>
                  </a:lnTo>
                  <a:lnTo>
                    <a:pt x="394" y="1054"/>
                  </a:lnTo>
                  <a:lnTo>
                    <a:pt x="368" y="1046"/>
                  </a:lnTo>
                  <a:lnTo>
                    <a:pt x="342" y="1036"/>
                  </a:lnTo>
                  <a:lnTo>
                    <a:pt x="318" y="1026"/>
                  </a:lnTo>
                  <a:lnTo>
                    <a:pt x="294" y="1014"/>
                  </a:lnTo>
                  <a:lnTo>
                    <a:pt x="270" y="1002"/>
                  </a:lnTo>
                  <a:lnTo>
                    <a:pt x="248" y="988"/>
                  </a:lnTo>
                  <a:lnTo>
                    <a:pt x="226" y="974"/>
                  </a:lnTo>
                  <a:lnTo>
                    <a:pt x="204" y="958"/>
                  </a:lnTo>
                  <a:lnTo>
                    <a:pt x="184" y="942"/>
                  </a:lnTo>
                  <a:lnTo>
                    <a:pt x="166" y="924"/>
                  </a:lnTo>
                  <a:lnTo>
                    <a:pt x="146" y="904"/>
                  </a:lnTo>
                  <a:lnTo>
                    <a:pt x="130" y="886"/>
                  </a:lnTo>
                  <a:lnTo>
                    <a:pt x="114" y="866"/>
                  </a:lnTo>
                  <a:lnTo>
                    <a:pt x="98" y="844"/>
                  </a:lnTo>
                  <a:lnTo>
                    <a:pt x="84" y="824"/>
                  </a:lnTo>
                  <a:lnTo>
                    <a:pt x="70" y="802"/>
                  </a:lnTo>
                  <a:lnTo>
                    <a:pt x="58" y="778"/>
                  </a:lnTo>
                  <a:lnTo>
                    <a:pt x="46" y="756"/>
                  </a:lnTo>
                  <a:lnTo>
                    <a:pt x="36" y="732"/>
                  </a:lnTo>
                  <a:lnTo>
                    <a:pt x="28" y="708"/>
                  </a:lnTo>
                  <a:lnTo>
                    <a:pt x="20" y="682"/>
                  </a:lnTo>
                  <a:lnTo>
                    <a:pt x="14" y="658"/>
                  </a:lnTo>
                  <a:lnTo>
                    <a:pt x="8" y="632"/>
                  </a:lnTo>
                  <a:lnTo>
                    <a:pt x="4" y="606"/>
                  </a:lnTo>
                  <a:lnTo>
                    <a:pt x="2" y="580"/>
                  </a:lnTo>
                  <a:lnTo>
                    <a:pt x="0" y="554"/>
                  </a:lnTo>
                  <a:lnTo>
                    <a:pt x="0" y="528"/>
                  </a:lnTo>
                  <a:lnTo>
                    <a:pt x="2" y="500"/>
                  </a:lnTo>
                  <a:lnTo>
                    <a:pt x="4" y="474"/>
                  </a:lnTo>
                  <a:lnTo>
                    <a:pt x="8" y="448"/>
                  </a:lnTo>
                  <a:lnTo>
                    <a:pt x="14" y="420"/>
                  </a:lnTo>
                  <a:lnTo>
                    <a:pt x="20" y="394"/>
                  </a:lnTo>
                  <a:lnTo>
                    <a:pt x="20" y="394"/>
                  </a:lnTo>
                  <a:lnTo>
                    <a:pt x="28" y="368"/>
                  </a:lnTo>
                  <a:lnTo>
                    <a:pt x="38" y="342"/>
                  </a:lnTo>
                  <a:lnTo>
                    <a:pt x="48" y="316"/>
                  </a:lnTo>
                  <a:lnTo>
                    <a:pt x="60" y="292"/>
                  </a:lnTo>
                  <a:lnTo>
                    <a:pt x="72" y="268"/>
                  </a:lnTo>
                  <a:lnTo>
                    <a:pt x="86" y="246"/>
                  </a:lnTo>
                  <a:lnTo>
                    <a:pt x="100" y="224"/>
                  </a:lnTo>
                  <a:lnTo>
                    <a:pt x="116" y="204"/>
                  </a:lnTo>
                  <a:lnTo>
                    <a:pt x="134" y="184"/>
                  </a:lnTo>
                  <a:lnTo>
                    <a:pt x="150" y="164"/>
                  </a:lnTo>
                  <a:lnTo>
                    <a:pt x="170" y="146"/>
                  </a:lnTo>
                  <a:lnTo>
                    <a:pt x="188" y="128"/>
                  </a:lnTo>
                  <a:lnTo>
                    <a:pt x="208" y="112"/>
                  </a:lnTo>
                  <a:lnTo>
                    <a:pt x="230" y="98"/>
                  </a:lnTo>
                  <a:lnTo>
                    <a:pt x="252" y="84"/>
                  </a:lnTo>
                  <a:lnTo>
                    <a:pt x="274" y="70"/>
                  </a:lnTo>
                  <a:lnTo>
                    <a:pt x="296" y="58"/>
                  </a:lnTo>
                  <a:lnTo>
                    <a:pt x="320" y="46"/>
                  </a:lnTo>
                  <a:lnTo>
                    <a:pt x="344" y="36"/>
                  </a:lnTo>
                  <a:lnTo>
                    <a:pt x="368" y="28"/>
                  </a:lnTo>
                  <a:lnTo>
                    <a:pt x="392" y="20"/>
                  </a:lnTo>
                  <a:lnTo>
                    <a:pt x="418" y="14"/>
                  </a:lnTo>
                  <a:lnTo>
                    <a:pt x="444" y="8"/>
                  </a:lnTo>
                  <a:lnTo>
                    <a:pt x="468" y="4"/>
                  </a:lnTo>
                  <a:lnTo>
                    <a:pt x="496" y="2"/>
                  </a:lnTo>
                  <a:lnTo>
                    <a:pt x="522" y="0"/>
                  </a:lnTo>
                  <a:lnTo>
                    <a:pt x="548" y="0"/>
                  </a:lnTo>
                  <a:lnTo>
                    <a:pt x="574" y="2"/>
                  </a:lnTo>
                  <a:lnTo>
                    <a:pt x="602" y="4"/>
                  </a:lnTo>
                  <a:lnTo>
                    <a:pt x="628" y="8"/>
                  </a:lnTo>
                  <a:lnTo>
                    <a:pt x="656" y="12"/>
                  </a:lnTo>
                  <a:lnTo>
                    <a:pt x="682" y="20"/>
                  </a:lnTo>
                  <a:lnTo>
                    <a:pt x="682" y="20"/>
                  </a:lnTo>
                  <a:close/>
                  <a:moveTo>
                    <a:pt x="678" y="38"/>
                  </a:moveTo>
                  <a:lnTo>
                    <a:pt x="678" y="38"/>
                  </a:lnTo>
                  <a:lnTo>
                    <a:pt x="652" y="30"/>
                  </a:lnTo>
                  <a:lnTo>
                    <a:pt x="626" y="26"/>
                  </a:lnTo>
                  <a:lnTo>
                    <a:pt x="600" y="22"/>
                  </a:lnTo>
                  <a:lnTo>
                    <a:pt x="574" y="20"/>
                  </a:lnTo>
                  <a:lnTo>
                    <a:pt x="548" y="18"/>
                  </a:lnTo>
                  <a:lnTo>
                    <a:pt x="522" y="18"/>
                  </a:lnTo>
                  <a:lnTo>
                    <a:pt x="496" y="20"/>
                  </a:lnTo>
                  <a:lnTo>
                    <a:pt x="472" y="22"/>
                  </a:lnTo>
                  <a:lnTo>
                    <a:pt x="446" y="26"/>
                  </a:lnTo>
                  <a:lnTo>
                    <a:pt x="422" y="32"/>
                  </a:lnTo>
                  <a:lnTo>
                    <a:pt x="398" y="38"/>
                  </a:lnTo>
                  <a:lnTo>
                    <a:pt x="374" y="46"/>
                  </a:lnTo>
                  <a:lnTo>
                    <a:pt x="326" y="64"/>
                  </a:lnTo>
                  <a:lnTo>
                    <a:pt x="282" y="86"/>
                  </a:lnTo>
                  <a:lnTo>
                    <a:pt x="240" y="112"/>
                  </a:lnTo>
                  <a:lnTo>
                    <a:pt x="200" y="142"/>
                  </a:lnTo>
                  <a:lnTo>
                    <a:pt x="182" y="160"/>
                  </a:lnTo>
                  <a:lnTo>
                    <a:pt x="164" y="178"/>
                  </a:lnTo>
                  <a:lnTo>
                    <a:pt x="148" y="196"/>
                  </a:lnTo>
                  <a:lnTo>
                    <a:pt x="130" y="214"/>
                  </a:lnTo>
                  <a:lnTo>
                    <a:pt x="116" y="236"/>
                  </a:lnTo>
                  <a:lnTo>
                    <a:pt x="102" y="256"/>
                  </a:lnTo>
                  <a:lnTo>
                    <a:pt x="88" y="278"/>
                  </a:lnTo>
                  <a:lnTo>
                    <a:pt x="76" y="300"/>
                  </a:lnTo>
                  <a:lnTo>
                    <a:pt x="64" y="324"/>
                  </a:lnTo>
                  <a:lnTo>
                    <a:pt x="54" y="348"/>
                  </a:lnTo>
                  <a:lnTo>
                    <a:pt x="46" y="372"/>
                  </a:lnTo>
                  <a:lnTo>
                    <a:pt x="38" y="398"/>
                  </a:lnTo>
                  <a:lnTo>
                    <a:pt x="38" y="398"/>
                  </a:lnTo>
                  <a:lnTo>
                    <a:pt x="32" y="424"/>
                  </a:lnTo>
                  <a:lnTo>
                    <a:pt x="26" y="450"/>
                  </a:lnTo>
                  <a:lnTo>
                    <a:pt x="22" y="476"/>
                  </a:lnTo>
                  <a:lnTo>
                    <a:pt x="20" y="502"/>
                  </a:lnTo>
                  <a:lnTo>
                    <a:pt x="18" y="528"/>
                  </a:lnTo>
                  <a:lnTo>
                    <a:pt x="18" y="554"/>
                  </a:lnTo>
                  <a:lnTo>
                    <a:pt x="20" y="578"/>
                  </a:lnTo>
                  <a:lnTo>
                    <a:pt x="22" y="604"/>
                  </a:lnTo>
                  <a:lnTo>
                    <a:pt x="26" y="628"/>
                  </a:lnTo>
                  <a:lnTo>
                    <a:pt x="32" y="654"/>
                  </a:lnTo>
                  <a:lnTo>
                    <a:pt x="38" y="678"/>
                  </a:lnTo>
                  <a:lnTo>
                    <a:pt x="46" y="702"/>
                  </a:lnTo>
                  <a:lnTo>
                    <a:pt x="64" y="748"/>
                  </a:lnTo>
                  <a:lnTo>
                    <a:pt x="86" y="792"/>
                  </a:lnTo>
                  <a:lnTo>
                    <a:pt x="112" y="834"/>
                  </a:lnTo>
                  <a:lnTo>
                    <a:pt x="144" y="874"/>
                  </a:lnTo>
                  <a:lnTo>
                    <a:pt x="160" y="892"/>
                  </a:lnTo>
                  <a:lnTo>
                    <a:pt x="178" y="910"/>
                  </a:lnTo>
                  <a:lnTo>
                    <a:pt x="196" y="928"/>
                  </a:lnTo>
                  <a:lnTo>
                    <a:pt x="216" y="944"/>
                  </a:lnTo>
                  <a:lnTo>
                    <a:pt x="236" y="958"/>
                  </a:lnTo>
                  <a:lnTo>
                    <a:pt x="258" y="972"/>
                  </a:lnTo>
                  <a:lnTo>
                    <a:pt x="280" y="986"/>
                  </a:lnTo>
                  <a:lnTo>
                    <a:pt x="302" y="998"/>
                  </a:lnTo>
                  <a:lnTo>
                    <a:pt x="326" y="1010"/>
                  </a:lnTo>
                  <a:lnTo>
                    <a:pt x="350" y="1020"/>
                  </a:lnTo>
                  <a:lnTo>
                    <a:pt x="374" y="1028"/>
                  </a:lnTo>
                  <a:lnTo>
                    <a:pt x="400" y="1036"/>
                  </a:lnTo>
                  <a:lnTo>
                    <a:pt x="400" y="1036"/>
                  </a:lnTo>
                  <a:lnTo>
                    <a:pt x="426" y="1042"/>
                  </a:lnTo>
                  <a:lnTo>
                    <a:pt x="452" y="1048"/>
                  </a:lnTo>
                  <a:lnTo>
                    <a:pt x="478" y="1052"/>
                  </a:lnTo>
                  <a:lnTo>
                    <a:pt x="504" y="1054"/>
                  </a:lnTo>
                  <a:lnTo>
                    <a:pt x="530" y="1056"/>
                  </a:lnTo>
                  <a:lnTo>
                    <a:pt x="556" y="1056"/>
                  </a:lnTo>
                  <a:lnTo>
                    <a:pt x="580" y="1054"/>
                  </a:lnTo>
                  <a:lnTo>
                    <a:pt x="606" y="1050"/>
                  </a:lnTo>
                  <a:lnTo>
                    <a:pt x="630" y="1048"/>
                  </a:lnTo>
                  <a:lnTo>
                    <a:pt x="656" y="1042"/>
                  </a:lnTo>
                  <a:lnTo>
                    <a:pt x="680" y="1036"/>
                  </a:lnTo>
                  <a:lnTo>
                    <a:pt x="704" y="1028"/>
                  </a:lnTo>
                  <a:lnTo>
                    <a:pt x="750" y="1010"/>
                  </a:lnTo>
                  <a:lnTo>
                    <a:pt x="794" y="988"/>
                  </a:lnTo>
                  <a:lnTo>
                    <a:pt x="838" y="962"/>
                  </a:lnTo>
                  <a:lnTo>
                    <a:pt x="876" y="930"/>
                  </a:lnTo>
                  <a:lnTo>
                    <a:pt x="896" y="914"/>
                  </a:lnTo>
                  <a:lnTo>
                    <a:pt x="914" y="896"/>
                  </a:lnTo>
                  <a:lnTo>
                    <a:pt x="930" y="878"/>
                  </a:lnTo>
                  <a:lnTo>
                    <a:pt x="946" y="858"/>
                  </a:lnTo>
                  <a:lnTo>
                    <a:pt x="962" y="838"/>
                  </a:lnTo>
                  <a:lnTo>
                    <a:pt x="976" y="818"/>
                  </a:lnTo>
                  <a:lnTo>
                    <a:pt x="990" y="796"/>
                  </a:lnTo>
                  <a:lnTo>
                    <a:pt x="1002" y="772"/>
                  </a:lnTo>
                  <a:lnTo>
                    <a:pt x="1012" y="750"/>
                  </a:lnTo>
                  <a:lnTo>
                    <a:pt x="1022" y="726"/>
                  </a:lnTo>
                  <a:lnTo>
                    <a:pt x="1032" y="700"/>
                  </a:lnTo>
                  <a:lnTo>
                    <a:pt x="1040" y="676"/>
                  </a:lnTo>
                  <a:lnTo>
                    <a:pt x="1040" y="676"/>
                  </a:lnTo>
                  <a:lnTo>
                    <a:pt x="1046" y="650"/>
                  </a:lnTo>
                  <a:lnTo>
                    <a:pt x="1052" y="624"/>
                  </a:lnTo>
                  <a:lnTo>
                    <a:pt x="1056" y="598"/>
                  </a:lnTo>
                  <a:lnTo>
                    <a:pt x="1058" y="572"/>
                  </a:lnTo>
                  <a:lnTo>
                    <a:pt x="1058" y="546"/>
                  </a:lnTo>
                  <a:lnTo>
                    <a:pt x="1058" y="520"/>
                  </a:lnTo>
                  <a:lnTo>
                    <a:pt x="1056" y="494"/>
                  </a:lnTo>
                  <a:lnTo>
                    <a:pt x="1054" y="470"/>
                  </a:lnTo>
                  <a:lnTo>
                    <a:pt x="1050" y="444"/>
                  </a:lnTo>
                  <a:lnTo>
                    <a:pt x="1046" y="420"/>
                  </a:lnTo>
                  <a:lnTo>
                    <a:pt x="1040" y="396"/>
                  </a:lnTo>
                  <a:lnTo>
                    <a:pt x="1032" y="372"/>
                  </a:lnTo>
                  <a:lnTo>
                    <a:pt x="1014" y="326"/>
                  </a:lnTo>
                  <a:lnTo>
                    <a:pt x="990" y="282"/>
                  </a:lnTo>
                  <a:lnTo>
                    <a:pt x="964" y="240"/>
                  </a:lnTo>
                  <a:lnTo>
                    <a:pt x="934" y="200"/>
                  </a:lnTo>
                  <a:lnTo>
                    <a:pt x="918" y="182"/>
                  </a:lnTo>
                  <a:lnTo>
                    <a:pt x="900" y="164"/>
                  </a:lnTo>
                  <a:lnTo>
                    <a:pt x="880" y="146"/>
                  </a:lnTo>
                  <a:lnTo>
                    <a:pt x="862" y="130"/>
                  </a:lnTo>
                  <a:lnTo>
                    <a:pt x="842" y="116"/>
                  </a:lnTo>
                  <a:lnTo>
                    <a:pt x="820" y="100"/>
                  </a:lnTo>
                  <a:lnTo>
                    <a:pt x="798" y="88"/>
                  </a:lnTo>
                  <a:lnTo>
                    <a:pt x="776" y="76"/>
                  </a:lnTo>
                  <a:lnTo>
                    <a:pt x="752" y="64"/>
                  </a:lnTo>
                  <a:lnTo>
                    <a:pt x="728" y="54"/>
                  </a:lnTo>
                  <a:lnTo>
                    <a:pt x="702" y="44"/>
                  </a:lnTo>
                  <a:lnTo>
                    <a:pt x="678" y="38"/>
                  </a:lnTo>
                  <a:lnTo>
                    <a:pt x="678" y="38"/>
                  </a:lnTo>
                  <a:close/>
                </a:path>
              </a:pathLst>
            </a:custGeom>
            <a:solidFill>
              <a:srgbClr val="EFCD1D"/>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
        <p:nvSpPr>
          <p:cNvPr id="122" name="文本框 121"/>
          <p:cNvSpPr txBox="1"/>
          <p:nvPr>
            <p:custDataLst>
              <p:tags r:id="rId8"/>
            </p:custDataLst>
          </p:nvPr>
        </p:nvSpPr>
        <p:spPr>
          <a:xfrm>
            <a:off x="12943612" y="3304257"/>
            <a:ext cx="4215408" cy="1170940"/>
          </a:xfrm>
          <a:prstGeom prst="rect">
            <a:avLst/>
          </a:prstGeom>
          <a:noFill/>
        </p:spPr>
        <p:txBody>
          <a:bodyPr wrap="square" rtlCol="0">
            <a:spAutoFit/>
            <a:scene3d>
              <a:camera prst="orthographicFront"/>
              <a:lightRig rig="threePt" dir="t"/>
            </a:scene3d>
          </a:bodyPr>
          <a:lstStyle/>
          <a:p>
            <a:pPr>
              <a:lnSpc>
                <a:spcPct val="130000"/>
              </a:lnSpc>
            </a:pPr>
            <a:r>
              <a:rPr lang="zh-CN" altLang="en-US" sz="5400" b="1">
                <a:solidFill>
                  <a:schemeClr val="accent1"/>
                </a:solidFill>
                <a:effectLst>
                  <a:outerShdw blurRad="38100" dist="25400" dir="5400000" algn="ctr" rotWithShape="0">
                    <a:srgbClr val="6E747A">
                      <a:alpha val="43000"/>
                    </a:srgbClr>
                  </a:outerShdw>
                </a:effectLst>
              </a:rPr>
              <a:t>索引</a:t>
            </a:r>
          </a:p>
        </p:txBody>
      </p:sp>
      <p:sp>
        <p:nvSpPr>
          <p:cNvPr id="123" name="文本框 122"/>
          <p:cNvSpPr txBox="1"/>
          <p:nvPr>
            <p:custDataLst>
              <p:tags r:id="rId9"/>
            </p:custDataLst>
          </p:nvPr>
        </p:nvSpPr>
        <p:spPr>
          <a:xfrm>
            <a:off x="14733114" y="5146407"/>
            <a:ext cx="4215408" cy="1170940"/>
          </a:xfrm>
          <a:prstGeom prst="rect">
            <a:avLst/>
          </a:prstGeom>
          <a:noFill/>
        </p:spPr>
        <p:txBody>
          <a:bodyPr wrap="square" rtlCol="0">
            <a:spAutoFit/>
            <a:scene3d>
              <a:camera prst="orthographicFront"/>
              <a:lightRig rig="threePt" dir="t"/>
            </a:scene3d>
          </a:bodyPr>
          <a:lstStyle/>
          <a:p>
            <a:pPr>
              <a:lnSpc>
                <a:spcPct val="130000"/>
              </a:lnSpc>
            </a:pPr>
            <a:r>
              <a:rPr lang="zh-CN" altLang="en-US" sz="5400" b="1">
                <a:solidFill>
                  <a:schemeClr val="accent1"/>
                </a:solidFill>
                <a:effectLst>
                  <a:outerShdw blurRad="38100" dist="25400" dir="5400000" algn="ctr" rotWithShape="0">
                    <a:srgbClr val="6E747A">
                      <a:alpha val="43000"/>
                    </a:srgbClr>
                  </a:outerShdw>
                </a:effectLst>
              </a:rPr>
              <a:t>切片</a:t>
            </a:r>
          </a:p>
        </p:txBody>
      </p:sp>
      <p:sp>
        <p:nvSpPr>
          <p:cNvPr id="124" name="文本框 123"/>
          <p:cNvSpPr txBox="1"/>
          <p:nvPr>
            <p:custDataLst>
              <p:tags r:id="rId10"/>
            </p:custDataLst>
          </p:nvPr>
        </p:nvSpPr>
        <p:spPr>
          <a:xfrm>
            <a:off x="14789958" y="7558062"/>
            <a:ext cx="4215408" cy="1170940"/>
          </a:xfrm>
          <a:prstGeom prst="rect">
            <a:avLst/>
          </a:prstGeom>
          <a:noFill/>
        </p:spPr>
        <p:txBody>
          <a:bodyPr wrap="square" rtlCol="0">
            <a:spAutoFit/>
            <a:scene3d>
              <a:camera prst="orthographicFront"/>
              <a:lightRig rig="threePt" dir="t"/>
            </a:scene3d>
          </a:bodyPr>
          <a:lstStyle/>
          <a:p>
            <a:pPr>
              <a:lnSpc>
                <a:spcPct val="130000"/>
              </a:lnSpc>
            </a:pPr>
            <a:r>
              <a:rPr lang="zh-CN" altLang="en-US" sz="5400" b="1">
                <a:solidFill>
                  <a:schemeClr val="accent1"/>
                </a:solidFill>
                <a:effectLst>
                  <a:outerShdw blurRad="38100" dist="25400" dir="5400000" algn="ctr" rotWithShape="0">
                    <a:srgbClr val="6E747A">
                      <a:alpha val="43000"/>
                    </a:srgbClr>
                  </a:outerShdw>
                </a:effectLst>
              </a:rPr>
              <a:t>布尔型索引</a:t>
            </a:r>
          </a:p>
        </p:txBody>
      </p:sp>
      <p:sp>
        <p:nvSpPr>
          <p:cNvPr id="125" name="文本框 124"/>
          <p:cNvSpPr txBox="1"/>
          <p:nvPr>
            <p:custDataLst>
              <p:tags r:id="rId11"/>
            </p:custDataLst>
          </p:nvPr>
        </p:nvSpPr>
        <p:spPr>
          <a:xfrm>
            <a:off x="13123435" y="9603035"/>
            <a:ext cx="4215408" cy="1170940"/>
          </a:xfrm>
          <a:prstGeom prst="rect">
            <a:avLst/>
          </a:prstGeom>
          <a:noFill/>
        </p:spPr>
        <p:txBody>
          <a:bodyPr wrap="square" rtlCol="0">
            <a:spAutoFit/>
            <a:scene3d>
              <a:camera prst="orthographicFront"/>
              <a:lightRig rig="threePt" dir="t"/>
            </a:scene3d>
          </a:bodyPr>
          <a:lstStyle/>
          <a:p>
            <a:pPr>
              <a:lnSpc>
                <a:spcPct val="130000"/>
              </a:lnSpc>
            </a:pPr>
            <a:r>
              <a:rPr lang="zh-CN" altLang="en-US" sz="5400" b="1">
                <a:solidFill>
                  <a:schemeClr val="accent1"/>
                </a:solidFill>
                <a:effectLst>
                  <a:outerShdw blurRad="38100" dist="25400" dir="5400000" algn="ctr" rotWithShape="0">
                    <a:srgbClr val="6E747A">
                      <a:alpha val="43000"/>
                    </a:srgbClr>
                  </a:outerShdw>
                </a:effectLst>
              </a:rPr>
              <a:t>花式索引</a:t>
            </a:r>
          </a:p>
        </p:txBody>
      </p:sp>
      <p:grpSp>
        <p:nvGrpSpPr>
          <p:cNvPr id="127" name="组合 126"/>
          <p:cNvGrpSpPr/>
          <p:nvPr>
            <p:custDataLst>
              <p:tags r:id="rId12"/>
            </p:custDataLst>
          </p:nvPr>
        </p:nvGrpSpPr>
        <p:grpSpPr>
          <a:xfrm>
            <a:off x="13452595" y="5556354"/>
            <a:ext cx="614148" cy="814316"/>
            <a:chOff x="3203575" y="3597275"/>
            <a:chExt cx="428625" cy="568326"/>
          </a:xfrm>
          <a:solidFill>
            <a:srgbClr val="9F7011"/>
          </a:solidFill>
        </p:grpSpPr>
        <p:sp>
          <p:nvSpPr>
            <p:cNvPr id="128" name="Freeform 12"/>
            <p:cNvSpPr/>
            <p:nvPr>
              <p:custDataLst>
                <p:tags r:id="rId21"/>
              </p:custDataLst>
            </p:nvPr>
          </p:nvSpPr>
          <p:spPr bwMode="auto">
            <a:xfrm>
              <a:off x="3378200" y="3895725"/>
              <a:ext cx="28575" cy="46038"/>
            </a:xfrm>
            <a:custGeom>
              <a:avLst/>
              <a:gdLst>
                <a:gd name="T0" fmla="*/ 0 w 35"/>
                <a:gd name="T1" fmla="*/ 28 h 57"/>
                <a:gd name="T2" fmla="*/ 0 w 35"/>
                <a:gd name="T3" fmla="*/ 28 h 57"/>
                <a:gd name="T4" fmla="*/ 2 w 35"/>
                <a:gd name="T5" fmla="*/ 34 h 57"/>
                <a:gd name="T6" fmla="*/ 3 w 35"/>
                <a:gd name="T7" fmla="*/ 39 h 57"/>
                <a:gd name="T8" fmla="*/ 5 w 35"/>
                <a:gd name="T9" fmla="*/ 44 h 57"/>
                <a:gd name="T10" fmla="*/ 9 w 35"/>
                <a:gd name="T11" fmla="*/ 47 h 57"/>
                <a:gd name="T12" fmla="*/ 14 w 35"/>
                <a:gd name="T13" fmla="*/ 51 h 57"/>
                <a:gd name="T14" fmla="*/ 20 w 35"/>
                <a:gd name="T15" fmla="*/ 54 h 57"/>
                <a:gd name="T16" fmla="*/ 28 w 35"/>
                <a:gd name="T17" fmla="*/ 55 h 57"/>
                <a:gd name="T18" fmla="*/ 35 w 35"/>
                <a:gd name="T19" fmla="*/ 57 h 57"/>
                <a:gd name="T20" fmla="*/ 35 w 35"/>
                <a:gd name="T21" fmla="*/ 0 h 57"/>
                <a:gd name="T22" fmla="*/ 35 w 35"/>
                <a:gd name="T23" fmla="*/ 0 h 57"/>
                <a:gd name="T24" fmla="*/ 29 w 35"/>
                <a:gd name="T25" fmla="*/ 0 h 57"/>
                <a:gd name="T26" fmla="*/ 22 w 35"/>
                <a:gd name="T27" fmla="*/ 1 h 57"/>
                <a:gd name="T28" fmla="*/ 17 w 35"/>
                <a:gd name="T29" fmla="*/ 3 h 57"/>
                <a:gd name="T30" fmla="*/ 10 w 35"/>
                <a:gd name="T31" fmla="*/ 7 h 57"/>
                <a:gd name="T32" fmla="*/ 10 w 35"/>
                <a:gd name="T33" fmla="*/ 7 h 57"/>
                <a:gd name="T34" fmla="*/ 7 w 35"/>
                <a:gd name="T35" fmla="*/ 11 h 57"/>
                <a:gd name="T36" fmla="*/ 3 w 35"/>
                <a:gd name="T37" fmla="*/ 16 h 57"/>
                <a:gd name="T38" fmla="*/ 2 w 35"/>
                <a:gd name="T39" fmla="*/ 21 h 57"/>
                <a:gd name="T40" fmla="*/ 0 w 35"/>
                <a:gd name="T41" fmla="*/ 28 h 57"/>
                <a:gd name="T42" fmla="*/ 0 w 35"/>
                <a:gd name="T43"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 h="57">
                  <a:moveTo>
                    <a:pt x="0" y="28"/>
                  </a:moveTo>
                  <a:lnTo>
                    <a:pt x="0" y="28"/>
                  </a:lnTo>
                  <a:lnTo>
                    <a:pt x="2" y="34"/>
                  </a:lnTo>
                  <a:lnTo>
                    <a:pt x="3" y="39"/>
                  </a:lnTo>
                  <a:lnTo>
                    <a:pt x="5" y="44"/>
                  </a:lnTo>
                  <a:lnTo>
                    <a:pt x="9" y="47"/>
                  </a:lnTo>
                  <a:lnTo>
                    <a:pt x="14" y="51"/>
                  </a:lnTo>
                  <a:lnTo>
                    <a:pt x="20" y="54"/>
                  </a:lnTo>
                  <a:lnTo>
                    <a:pt x="28" y="55"/>
                  </a:lnTo>
                  <a:lnTo>
                    <a:pt x="35" y="57"/>
                  </a:lnTo>
                  <a:lnTo>
                    <a:pt x="35" y="0"/>
                  </a:lnTo>
                  <a:lnTo>
                    <a:pt x="35" y="0"/>
                  </a:lnTo>
                  <a:lnTo>
                    <a:pt x="29" y="0"/>
                  </a:lnTo>
                  <a:lnTo>
                    <a:pt x="22" y="1"/>
                  </a:lnTo>
                  <a:lnTo>
                    <a:pt x="17" y="3"/>
                  </a:lnTo>
                  <a:lnTo>
                    <a:pt x="10" y="7"/>
                  </a:lnTo>
                  <a:lnTo>
                    <a:pt x="10" y="7"/>
                  </a:lnTo>
                  <a:lnTo>
                    <a:pt x="7" y="11"/>
                  </a:lnTo>
                  <a:lnTo>
                    <a:pt x="3" y="16"/>
                  </a:lnTo>
                  <a:lnTo>
                    <a:pt x="2" y="21"/>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29" name="Freeform 13"/>
            <p:cNvSpPr/>
            <p:nvPr>
              <p:custDataLst>
                <p:tags r:id="rId22"/>
              </p:custDataLst>
            </p:nvPr>
          </p:nvSpPr>
          <p:spPr bwMode="auto">
            <a:xfrm>
              <a:off x="3425825" y="3976688"/>
              <a:ext cx="28575" cy="50800"/>
            </a:xfrm>
            <a:custGeom>
              <a:avLst/>
              <a:gdLst>
                <a:gd name="T0" fmla="*/ 0 w 38"/>
                <a:gd name="T1" fmla="*/ 0 h 65"/>
                <a:gd name="T2" fmla="*/ 0 w 38"/>
                <a:gd name="T3" fmla="*/ 65 h 65"/>
                <a:gd name="T4" fmla="*/ 0 w 38"/>
                <a:gd name="T5" fmla="*/ 65 h 65"/>
                <a:gd name="T6" fmla="*/ 8 w 38"/>
                <a:gd name="T7" fmla="*/ 65 h 65"/>
                <a:gd name="T8" fmla="*/ 15 w 38"/>
                <a:gd name="T9" fmla="*/ 64 h 65"/>
                <a:gd name="T10" fmla="*/ 22 w 38"/>
                <a:gd name="T11" fmla="*/ 60 h 65"/>
                <a:gd name="T12" fmla="*/ 27 w 38"/>
                <a:gd name="T13" fmla="*/ 56 h 65"/>
                <a:gd name="T14" fmla="*/ 27 w 38"/>
                <a:gd name="T15" fmla="*/ 56 h 65"/>
                <a:gd name="T16" fmla="*/ 32 w 38"/>
                <a:gd name="T17" fmla="*/ 51 h 65"/>
                <a:gd name="T18" fmla="*/ 35 w 38"/>
                <a:gd name="T19" fmla="*/ 45 h 65"/>
                <a:gd name="T20" fmla="*/ 38 w 38"/>
                <a:gd name="T21" fmla="*/ 39 h 65"/>
                <a:gd name="T22" fmla="*/ 38 w 38"/>
                <a:gd name="T23" fmla="*/ 33 h 65"/>
                <a:gd name="T24" fmla="*/ 38 w 38"/>
                <a:gd name="T25" fmla="*/ 33 h 65"/>
                <a:gd name="T26" fmla="*/ 38 w 38"/>
                <a:gd name="T27" fmla="*/ 26 h 65"/>
                <a:gd name="T28" fmla="*/ 35 w 38"/>
                <a:gd name="T29" fmla="*/ 21 h 65"/>
                <a:gd name="T30" fmla="*/ 33 w 38"/>
                <a:gd name="T31" fmla="*/ 16 h 65"/>
                <a:gd name="T32" fmla="*/ 29 w 38"/>
                <a:gd name="T33" fmla="*/ 11 h 65"/>
                <a:gd name="T34" fmla="*/ 23 w 38"/>
                <a:gd name="T35" fmla="*/ 8 h 65"/>
                <a:gd name="T36" fmla="*/ 17 w 38"/>
                <a:gd name="T37" fmla="*/ 5 h 65"/>
                <a:gd name="T38" fmla="*/ 9 w 38"/>
                <a:gd name="T39" fmla="*/ 3 h 65"/>
                <a:gd name="T40" fmla="*/ 0 w 38"/>
                <a:gd name="T41" fmla="*/ 0 h 65"/>
                <a:gd name="T42" fmla="*/ 0 w 38"/>
                <a:gd name="T4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8" h="65">
                  <a:moveTo>
                    <a:pt x="0" y="0"/>
                  </a:moveTo>
                  <a:lnTo>
                    <a:pt x="0" y="65"/>
                  </a:lnTo>
                  <a:lnTo>
                    <a:pt x="0" y="65"/>
                  </a:lnTo>
                  <a:lnTo>
                    <a:pt x="8" y="65"/>
                  </a:lnTo>
                  <a:lnTo>
                    <a:pt x="15" y="64"/>
                  </a:lnTo>
                  <a:lnTo>
                    <a:pt x="22" y="60"/>
                  </a:lnTo>
                  <a:lnTo>
                    <a:pt x="27" y="56"/>
                  </a:lnTo>
                  <a:lnTo>
                    <a:pt x="27" y="56"/>
                  </a:lnTo>
                  <a:lnTo>
                    <a:pt x="32" y="51"/>
                  </a:lnTo>
                  <a:lnTo>
                    <a:pt x="35" y="45"/>
                  </a:lnTo>
                  <a:lnTo>
                    <a:pt x="38" y="39"/>
                  </a:lnTo>
                  <a:lnTo>
                    <a:pt x="38" y="33"/>
                  </a:lnTo>
                  <a:lnTo>
                    <a:pt x="38" y="33"/>
                  </a:lnTo>
                  <a:lnTo>
                    <a:pt x="38" y="26"/>
                  </a:lnTo>
                  <a:lnTo>
                    <a:pt x="35" y="21"/>
                  </a:lnTo>
                  <a:lnTo>
                    <a:pt x="33" y="16"/>
                  </a:lnTo>
                  <a:lnTo>
                    <a:pt x="29" y="11"/>
                  </a:lnTo>
                  <a:lnTo>
                    <a:pt x="23" y="8"/>
                  </a:lnTo>
                  <a:lnTo>
                    <a:pt x="17" y="5"/>
                  </a:lnTo>
                  <a:lnTo>
                    <a:pt x="9" y="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0" name="Freeform 14"/>
            <p:cNvSpPr/>
            <p:nvPr>
              <p:custDataLst>
                <p:tags r:id="rId23"/>
              </p:custDataLst>
            </p:nvPr>
          </p:nvSpPr>
          <p:spPr bwMode="auto">
            <a:xfrm>
              <a:off x="3317875" y="3597275"/>
              <a:ext cx="200025" cy="107950"/>
            </a:xfrm>
            <a:custGeom>
              <a:avLst/>
              <a:gdLst>
                <a:gd name="T0" fmla="*/ 195 w 253"/>
                <a:gd name="T1" fmla="*/ 134 h 135"/>
                <a:gd name="T2" fmla="*/ 195 w 253"/>
                <a:gd name="T3" fmla="*/ 134 h 135"/>
                <a:gd name="T4" fmla="*/ 199 w 253"/>
                <a:gd name="T5" fmla="*/ 134 h 135"/>
                <a:gd name="T6" fmla="*/ 199 w 253"/>
                <a:gd name="T7" fmla="*/ 134 h 135"/>
                <a:gd name="T8" fmla="*/ 220 w 253"/>
                <a:gd name="T9" fmla="*/ 103 h 135"/>
                <a:gd name="T10" fmla="*/ 245 w 253"/>
                <a:gd name="T11" fmla="*/ 61 h 135"/>
                <a:gd name="T12" fmla="*/ 245 w 253"/>
                <a:gd name="T13" fmla="*/ 61 h 135"/>
                <a:gd name="T14" fmla="*/ 250 w 253"/>
                <a:gd name="T15" fmla="*/ 50 h 135"/>
                <a:gd name="T16" fmla="*/ 253 w 253"/>
                <a:gd name="T17" fmla="*/ 40 h 135"/>
                <a:gd name="T18" fmla="*/ 253 w 253"/>
                <a:gd name="T19" fmla="*/ 33 h 135"/>
                <a:gd name="T20" fmla="*/ 250 w 253"/>
                <a:gd name="T21" fmla="*/ 25 h 135"/>
                <a:gd name="T22" fmla="*/ 247 w 253"/>
                <a:gd name="T23" fmla="*/ 20 h 135"/>
                <a:gd name="T24" fmla="*/ 240 w 253"/>
                <a:gd name="T25" fmla="*/ 15 h 135"/>
                <a:gd name="T26" fmla="*/ 233 w 253"/>
                <a:gd name="T27" fmla="*/ 11 h 135"/>
                <a:gd name="T28" fmla="*/ 224 w 253"/>
                <a:gd name="T29" fmla="*/ 8 h 135"/>
                <a:gd name="T30" fmla="*/ 213 w 253"/>
                <a:gd name="T31" fmla="*/ 5 h 135"/>
                <a:gd name="T32" fmla="*/ 202 w 253"/>
                <a:gd name="T33" fmla="*/ 3 h 135"/>
                <a:gd name="T34" fmla="*/ 178 w 253"/>
                <a:gd name="T35" fmla="*/ 1 h 135"/>
                <a:gd name="T36" fmla="*/ 152 w 253"/>
                <a:gd name="T37" fmla="*/ 0 h 135"/>
                <a:gd name="T38" fmla="*/ 126 w 253"/>
                <a:gd name="T39" fmla="*/ 0 h 135"/>
                <a:gd name="T40" fmla="*/ 126 w 253"/>
                <a:gd name="T41" fmla="*/ 0 h 135"/>
                <a:gd name="T42" fmla="*/ 101 w 253"/>
                <a:gd name="T43" fmla="*/ 0 h 135"/>
                <a:gd name="T44" fmla="*/ 76 w 253"/>
                <a:gd name="T45" fmla="*/ 1 h 135"/>
                <a:gd name="T46" fmla="*/ 51 w 253"/>
                <a:gd name="T47" fmla="*/ 3 h 135"/>
                <a:gd name="T48" fmla="*/ 40 w 253"/>
                <a:gd name="T49" fmla="*/ 5 h 135"/>
                <a:gd name="T50" fmla="*/ 30 w 253"/>
                <a:gd name="T51" fmla="*/ 8 h 135"/>
                <a:gd name="T52" fmla="*/ 21 w 253"/>
                <a:gd name="T53" fmla="*/ 10 h 135"/>
                <a:gd name="T54" fmla="*/ 14 w 253"/>
                <a:gd name="T55" fmla="*/ 14 h 135"/>
                <a:gd name="T56" fmla="*/ 8 w 253"/>
                <a:gd name="T57" fmla="*/ 19 h 135"/>
                <a:gd name="T58" fmla="*/ 4 w 253"/>
                <a:gd name="T59" fmla="*/ 25 h 135"/>
                <a:gd name="T60" fmla="*/ 1 w 253"/>
                <a:gd name="T61" fmla="*/ 33 h 135"/>
                <a:gd name="T62" fmla="*/ 0 w 253"/>
                <a:gd name="T63" fmla="*/ 40 h 135"/>
                <a:gd name="T64" fmla="*/ 3 w 253"/>
                <a:gd name="T65" fmla="*/ 50 h 135"/>
                <a:gd name="T66" fmla="*/ 8 w 253"/>
                <a:gd name="T67" fmla="*/ 61 h 135"/>
                <a:gd name="T68" fmla="*/ 8 w 253"/>
                <a:gd name="T69" fmla="*/ 61 h 135"/>
                <a:gd name="T70" fmla="*/ 19 w 253"/>
                <a:gd name="T71" fmla="*/ 83 h 135"/>
                <a:gd name="T72" fmla="*/ 30 w 253"/>
                <a:gd name="T73" fmla="*/ 103 h 135"/>
                <a:gd name="T74" fmla="*/ 41 w 253"/>
                <a:gd name="T75" fmla="*/ 120 h 135"/>
                <a:gd name="T76" fmla="*/ 54 w 253"/>
                <a:gd name="T77" fmla="*/ 135 h 135"/>
                <a:gd name="T78" fmla="*/ 54 w 253"/>
                <a:gd name="T79" fmla="*/ 135 h 135"/>
                <a:gd name="T80" fmla="*/ 59 w 253"/>
                <a:gd name="T81" fmla="*/ 134 h 135"/>
                <a:gd name="T82" fmla="*/ 195 w 253"/>
                <a:gd name="T83" fmla="*/ 134 h 135"/>
                <a:gd name="T84" fmla="*/ 195 w 253"/>
                <a:gd name="T85"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3" h="135">
                  <a:moveTo>
                    <a:pt x="195" y="134"/>
                  </a:moveTo>
                  <a:lnTo>
                    <a:pt x="195" y="134"/>
                  </a:lnTo>
                  <a:lnTo>
                    <a:pt x="199" y="134"/>
                  </a:lnTo>
                  <a:lnTo>
                    <a:pt x="199" y="134"/>
                  </a:lnTo>
                  <a:lnTo>
                    <a:pt x="220" y="103"/>
                  </a:lnTo>
                  <a:lnTo>
                    <a:pt x="245" y="61"/>
                  </a:lnTo>
                  <a:lnTo>
                    <a:pt x="245" y="61"/>
                  </a:lnTo>
                  <a:lnTo>
                    <a:pt x="250" y="50"/>
                  </a:lnTo>
                  <a:lnTo>
                    <a:pt x="253" y="40"/>
                  </a:lnTo>
                  <a:lnTo>
                    <a:pt x="253" y="33"/>
                  </a:lnTo>
                  <a:lnTo>
                    <a:pt x="250" y="25"/>
                  </a:lnTo>
                  <a:lnTo>
                    <a:pt x="247" y="20"/>
                  </a:lnTo>
                  <a:lnTo>
                    <a:pt x="240" y="15"/>
                  </a:lnTo>
                  <a:lnTo>
                    <a:pt x="233" y="11"/>
                  </a:lnTo>
                  <a:lnTo>
                    <a:pt x="224" y="8"/>
                  </a:lnTo>
                  <a:lnTo>
                    <a:pt x="213" y="5"/>
                  </a:lnTo>
                  <a:lnTo>
                    <a:pt x="202" y="3"/>
                  </a:lnTo>
                  <a:lnTo>
                    <a:pt x="178" y="1"/>
                  </a:lnTo>
                  <a:lnTo>
                    <a:pt x="152" y="0"/>
                  </a:lnTo>
                  <a:lnTo>
                    <a:pt x="126" y="0"/>
                  </a:lnTo>
                  <a:lnTo>
                    <a:pt x="126" y="0"/>
                  </a:lnTo>
                  <a:lnTo>
                    <a:pt x="101" y="0"/>
                  </a:lnTo>
                  <a:lnTo>
                    <a:pt x="76" y="1"/>
                  </a:lnTo>
                  <a:lnTo>
                    <a:pt x="51" y="3"/>
                  </a:lnTo>
                  <a:lnTo>
                    <a:pt x="40" y="5"/>
                  </a:lnTo>
                  <a:lnTo>
                    <a:pt x="30" y="8"/>
                  </a:lnTo>
                  <a:lnTo>
                    <a:pt x="21" y="10"/>
                  </a:lnTo>
                  <a:lnTo>
                    <a:pt x="14" y="14"/>
                  </a:lnTo>
                  <a:lnTo>
                    <a:pt x="8" y="19"/>
                  </a:lnTo>
                  <a:lnTo>
                    <a:pt x="4" y="25"/>
                  </a:lnTo>
                  <a:lnTo>
                    <a:pt x="1" y="33"/>
                  </a:lnTo>
                  <a:lnTo>
                    <a:pt x="0" y="40"/>
                  </a:lnTo>
                  <a:lnTo>
                    <a:pt x="3" y="50"/>
                  </a:lnTo>
                  <a:lnTo>
                    <a:pt x="8" y="61"/>
                  </a:lnTo>
                  <a:lnTo>
                    <a:pt x="8" y="61"/>
                  </a:lnTo>
                  <a:lnTo>
                    <a:pt x="19" y="83"/>
                  </a:lnTo>
                  <a:lnTo>
                    <a:pt x="30" y="103"/>
                  </a:lnTo>
                  <a:lnTo>
                    <a:pt x="41" y="120"/>
                  </a:lnTo>
                  <a:lnTo>
                    <a:pt x="54" y="135"/>
                  </a:lnTo>
                  <a:lnTo>
                    <a:pt x="54" y="135"/>
                  </a:lnTo>
                  <a:lnTo>
                    <a:pt x="59" y="134"/>
                  </a:lnTo>
                  <a:lnTo>
                    <a:pt x="195" y="134"/>
                  </a:lnTo>
                  <a:lnTo>
                    <a:pt x="195"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1" name="Freeform 15"/>
            <p:cNvSpPr>
              <a:spLocks noEditPoints="1"/>
            </p:cNvSpPr>
            <p:nvPr>
              <p:custDataLst>
                <p:tags r:id="rId24"/>
              </p:custDataLst>
            </p:nvPr>
          </p:nvSpPr>
          <p:spPr bwMode="auto">
            <a:xfrm>
              <a:off x="3203575" y="3732213"/>
              <a:ext cx="428625" cy="433388"/>
            </a:xfrm>
            <a:custGeom>
              <a:avLst/>
              <a:gdLst>
                <a:gd name="T0" fmla="*/ 324 w 541"/>
                <a:gd name="T1" fmla="*/ 391 h 546"/>
                <a:gd name="T2" fmla="*/ 279 w 541"/>
                <a:gd name="T3" fmla="*/ 405 h 546"/>
                <a:gd name="T4" fmla="*/ 255 w 541"/>
                <a:gd name="T5" fmla="*/ 405 h 546"/>
                <a:gd name="T6" fmla="*/ 227 w 541"/>
                <a:gd name="T7" fmla="*/ 398 h 546"/>
                <a:gd name="T8" fmla="*/ 194 w 541"/>
                <a:gd name="T9" fmla="*/ 377 h 546"/>
                <a:gd name="T10" fmla="*/ 174 w 541"/>
                <a:gd name="T11" fmla="*/ 342 h 546"/>
                <a:gd name="T12" fmla="*/ 214 w 541"/>
                <a:gd name="T13" fmla="*/ 342 h 546"/>
                <a:gd name="T14" fmla="*/ 227 w 541"/>
                <a:gd name="T15" fmla="*/ 362 h 546"/>
                <a:gd name="T16" fmla="*/ 248 w 541"/>
                <a:gd name="T17" fmla="*/ 372 h 546"/>
                <a:gd name="T18" fmla="*/ 255 w 541"/>
                <a:gd name="T19" fmla="*/ 305 h 546"/>
                <a:gd name="T20" fmla="*/ 205 w 541"/>
                <a:gd name="T21" fmla="*/ 286 h 546"/>
                <a:gd name="T22" fmla="*/ 197 w 541"/>
                <a:gd name="T23" fmla="*/ 278 h 546"/>
                <a:gd name="T24" fmla="*/ 184 w 541"/>
                <a:gd name="T25" fmla="*/ 251 h 546"/>
                <a:gd name="T26" fmla="*/ 184 w 541"/>
                <a:gd name="T27" fmla="*/ 227 h 546"/>
                <a:gd name="T28" fmla="*/ 202 w 541"/>
                <a:gd name="T29" fmla="*/ 194 h 546"/>
                <a:gd name="T30" fmla="*/ 239 w 541"/>
                <a:gd name="T31" fmla="*/ 177 h 546"/>
                <a:gd name="T32" fmla="*/ 279 w 541"/>
                <a:gd name="T33" fmla="*/ 149 h 546"/>
                <a:gd name="T34" fmla="*/ 292 w 541"/>
                <a:gd name="T35" fmla="*/ 176 h 546"/>
                <a:gd name="T36" fmla="*/ 323 w 541"/>
                <a:gd name="T37" fmla="*/ 191 h 546"/>
                <a:gd name="T38" fmla="*/ 342 w 541"/>
                <a:gd name="T39" fmla="*/ 216 h 546"/>
                <a:gd name="T40" fmla="*/ 312 w 541"/>
                <a:gd name="T41" fmla="*/ 233 h 546"/>
                <a:gd name="T42" fmla="*/ 299 w 541"/>
                <a:gd name="T43" fmla="*/ 213 h 546"/>
                <a:gd name="T44" fmla="*/ 284 w 541"/>
                <a:gd name="T45" fmla="*/ 206 h 546"/>
                <a:gd name="T46" fmla="*/ 279 w 541"/>
                <a:gd name="T47" fmla="*/ 265 h 546"/>
                <a:gd name="T48" fmla="*/ 324 w 541"/>
                <a:gd name="T49" fmla="*/ 280 h 546"/>
                <a:gd name="T50" fmla="*/ 341 w 541"/>
                <a:gd name="T51" fmla="*/ 293 h 546"/>
                <a:gd name="T52" fmla="*/ 349 w 541"/>
                <a:gd name="T53" fmla="*/ 307 h 546"/>
                <a:gd name="T54" fmla="*/ 354 w 541"/>
                <a:gd name="T55" fmla="*/ 335 h 546"/>
                <a:gd name="T56" fmla="*/ 349 w 541"/>
                <a:gd name="T57" fmla="*/ 361 h 546"/>
                <a:gd name="T58" fmla="*/ 336 w 541"/>
                <a:gd name="T59" fmla="*/ 382 h 546"/>
                <a:gd name="T60" fmla="*/ 354 w 541"/>
                <a:gd name="T61" fmla="*/ 13 h 546"/>
                <a:gd name="T62" fmla="*/ 339 w 541"/>
                <a:gd name="T63" fmla="*/ 25 h 546"/>
                <a:gd name="T64" fmla="*/ 199 w 541"/>
                <a:gd name="T65" fmla="*/ 24 h 546"/>
                <a:gd name="T66" fmla="*/ 188 w 541"/>
                <a:gd name="T67" fmla="*/ 10 h 546"/>
                <a:gd name="T68" fmla="*/ 167 w 541"/>
                <a:gd name="T69" fmla="*/ 13 h 546"/>
                <a:gd name="T70" fmla="*/ 113 w 541"/>
                <a:gd name="T71" fmla="*/ 63 h 546"/>
                <a:gd name="T72" fmla="*/ 68 w 541"/>
                <a:gd name="T73" fmla="*/ 126 h 546"/>
                <a:gd name="T74" fmla="*/ 33 w 541"/>
                <a:gd name="T75" fmla="*/ 197 h 546"/>
                <a:gd name="T76" fmla="*/ 9 w 541"/>
                <a:gd name="T77" fmla="*/ 272 h 546"/>
                <a:gd name="T78" fmla="*/ 0 w 541"/>
                <a:gd name="T79" fmla="*/ 345 h 546"/>
                <a:gd name="T80" fmla="*/ 4 w 541"/>
                <a:gd name="T81" fmla="*/ 386 h 546"/>
                <a:gd name="T82" fmla="*/ 13 w 541"/>
                <a:gd name="T83" fmla="*/ 422 h 546"/>
                <a:gd name="T84" fmla="*/ 28 w 541"/>
                <a:gd name="T85" fmla="*/ 452 h 546"/>
                <a:gd name="T86" fmla="*/ 63 w 541"/>
                <a:gd name="T87" fmla="*/ 492 h 546"/>
                <a:gd name="T88" fmla="*/ 119 w 541"/>
                <a:gd name="T89" fmla="*/ 524 h 546"/>
                <a:gd name="T90" fmla="*/ 190 w 541"/>
                <a:gd name="T91" fmla="*/ 541 h 546"/>
                <a:gd name="T92" fmla="*/ 270 w 541"/>
                <a:gd name="T93" fmla="*/ 546 h 546"/>
                <a:gd name="T94" fmla="*/ 324 w 541"/>
                <a:gd name="T95" fmla="*/ 544 h 546"/>
                <a:gd name="T96" fmla="*/ 399 w 541"/>
                <a:gd name="T97" fmla="*/ 531 h 546"/>
                <a:gd name="T98" fmla="*/ 461 w 541"/>
                <a:gd name="T99" fmla="*/ 505 h 546"/>
                <a:gd name="T100" fmla="*/ 508 w 541"/>
                <a:gd name="T101" fmla="*/ 461 h 546"/>
                <a:gd name="T102" fmla="*/ 525 w 541"/>
                <a:gd name="T103" fmla="*/ 432 h 546"/>
                <a:gd name="T104" fmla="*/ 535 w 541"/>
                <a:gd name="T105" fmla="*/ 398 h 546"/>
                <a:gd name="T106" fmla="*/ 541 w 541"/>
                <a:gd name="T107" fmla="*/ 345 h 546"/>
                <a:gd name="T108" fmla="*/ 536 w 541"/>
                <a:gd name="T109" fmla="*/ 298 h 546"/>
                <a:gd name="T110" fmla="*/ 517 w 541"/>
                <a:gd name="T111" fmla="*/ 226 h 546"/>
                <a:gd name="T112" fmla="*/ 485 w 541"/>
                <a:gd name="T113" fmla="*/ 154 h 546"/>
                <a:gd name="T114" fmla="*/ 441 w 541"/>
                <a:gd name="T115" fmla="*/ 88 h 546"/>
                <a:gd name="T116" fmla="*/ 392 w 541"/>
                <a:gd name="T117" fmla="*/ 34 h 546"/>
                <a:gd name="T118" fmla="*/ 357 w 541"/>
                <a:gd name="T119" fmla="*/ 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41" h="546">
                  <a:moveTo>
                    <a:pt x="336" y="382"/>
                  </a:moveTo>
                  <a:lnTo>
                    <a:pt x="336" y="382"/>
                  </a:lnTo>
                  <a:lnTo>
                    <a:pt x="324" y="391"/>
                  </a:lnTo>
                  <a:lnTo>
                    <a:pt x="312" y="397"/>
                  </a:lnTo>
                  <a:lnTo>
                    <a:pt x="297" y="401"/>
                  </a:lnTo>
                  <a:lnTo>
                    <a:pt x="279" y="405"/>
                  </a:lnTo>
                  <a:lnTo>
                    <a:pt x="279" y="436"/>
                  </a:lnTo>
                  <a:lnTo>
                    <a:pt x="255" y="436"/>
                  </a:lnTo>
                  <a:lnTo>
                    <a:pt x="255" y="405"/>
                  </a:lnTo>
                  <a:lnTo>
                    <a:pt x="255" y="405"/>
                  </a:lnTo>
                  <a:lnTo>
                    <a:pt x="240" y="402"/>
                  </a:lnTo>
                  <a:lnTo>
                    <a:pt x="227" y="398"/>
                  </a:lnTo>
                  <a:lnTo>
                    <a:pt x="214" y="393"/>
                  </a:lnTo>
                  <a:lnTo>
                    <a:pt x="204" y="386"/>
                  </a:lnTo>
                  <a:lnTo>
                    <a:pt x="194" y="377"/>
                  </a:lnTo>
                  <a:lnTo>
                    <a:pt x="187" y="367"/>
                  </a:lnTo>
                  <a:lnTo>
                    <a:pt x="179" y="356"/>
                  </a:lnTo>
                  <a:lnTo>
                    <a:pt x="174" y="342"/>
                  </a:lnTo>
                  <a:lnTo>
                    <a:pt x="212" y="333"/>
                  </a:lnTo>
                  <a:lnTo>
                    <a:pt x="212" y="333"/>
                  </a:lnTo>
                  <a:lnTo>
                    <a:pt x="214" y="342"/>
                  </a:lnTo>
                  <a:lnTo>
                    <a:pt x="218" y="350"/>
                  </a:lnTo>
                  <a:lnTo>
                    <a:pt x="222" y="356"/>
                  </a:lnTo>
                  <a:lnTo>
                    <a:pt x="227" y="362"/>
                  </a:lnTo>
                  <a:lnTo>
                    <a:pt x="233" y="366"/>
                  </a:lnTo>
                  <a:lnTo>
                    <a:pt x="240" y="370"/>
                  </a:lnTo>
                  <a:lnTo>
                    <a:pt x="248" y="372"/>
                  </a:lnTo>
                  <a:lnTo>
                    <a:pt x="255" y="372"/>
                  </a:lnTo>
                  <a:lnTo>
                    <a:pt x="255" y="305"/>
                  </a:lnTo>
                  <a:lnTo>
                    <a:pt x="255" y="305"/>
                  </a:lnTo>
                  <a:lnTo>
                    <a:pt x="235" y="300"/>
                  </a:lnTo>
                  <a:lnTo>
                    <a:pt x="218" y="293"/>
                  </a:lnTo>
                  <a:lnTo>
                    <a:pt x="205" y="286"/>
                  </a:lnTo>
                  <a:lnTo>
                    <a:pt x="200" y="282"/>
                  </a:lnTo>
                  <a:lnTo>
                    <a:pt x="197" y="278"/>
                  </a:lnTo>
                  <a:lnTo>
                    <a:pt x="197" y="278"/>
                  </a:lnTo>
                  <a:lnTo>
                    <a:pt x="190" y="271"/>
                  </a:lnTo>
                  <a:lnTo>
                    <a:pt x="187" y="261"/>
                  </a:lnTo>
                  <a:lnTo>
                    <a:pt x="184" y="251"/>
                  </a:lnTo>
                  <a:lnTo>
                    <a:pt x="183" y="241"/>
                  </a:lnTo>
                  <a:lnTo>
                    <a:pt x="183" y="241"/>
                  </a:lnTo>
                  <a:lnTo>
                    <a:pt x="184" y="227"/>
                  </a:lnTo>
                  <a:lnTo>
                    <a:pt x="188" y="214"/>
                  </a:lnTo>
                  <a:lnTo>
                    <a:pt x="193" y="204"/>
                  </a:lnTo>
                  <a:lnTo>
                    <a:pt x="202" y="194"/>
                  </a:lnTo>
                  <a:lnTo>
                    <a:pt x="212" y="187"/>
                  </a:lnTo>
                  <a:lnTo>
                    <a:pt x="224" y="181"/>
                  </a:lnTo>
                  <a:lnTo>
                    <a:pt x="239" y="177"/>
                  </a:lnTo>
                  <a:lnTo>
                    <a:pt x="255" y="173"/>
                  </a:lnTo>
                  <a:lnTo>
                    <a:pt x="255" y="149"/>
                  </a:lnTo>
                  <a:lnTo>
                    <a:pt x="279" y="149"/>
                  </a:lnTo>
                  <a:lnTo>
                    <a:pt x="279" y="173"/>
                  </a:lnTo>
                  <a:lnTo>
                    <a:pt x="279" y="173"/>
                  </a:lnTo>
                  <a:lnTo>
                    <a:pt x="292" y="176"/>
                  </a:lnTo>
                  <a:lnTo>
                    <a:pt x="303" y="179"/>
                  </a:lnTo>
                  <a:lnTo>
                    <a:pt x="313" y="184"/>
                  </a:lnTo>
                  <a:lnTo>
                    <a:pt x="323" y="191"/>
                  </a:lnTo>
                  <a:lnTo>
                    <a:pt x="331" y="197"/>
                  </a:lnTo>
                  <a:lnTo>
                    <a:pt x="337" y="206"/>
                  </a:lnTo>
                  <a:lnTo>
                    <a:pt x="342" y="216"/>
                  </a:lnTo>
                  <a:lnTo>
                    <a:pt x="347" y="226"/>
                  </a:lnTo>
                  <a:lnTo>
                    <a:pt x="312" y="233"/>
                  </a:lnTo>
                  <a:lnTo>
                    <a:pt x="312" y="233"/>
                  </a:lnTo>
                  <a:lnTo>
                    <a:pt x="307" y="222"/>
                  </a:lnTo>
                  <a:lnTo>
                    <a:pt x="303" y="217"/>
                  </a:lnTo>
                  <a:lnTo>
                    <a:pt x="299" y="213"/>
                  </a:lnTo>
                  <a:lnTo>
                    <a:pt x="294" y="211"/>
                  </a:lnTo>
                  <a:lnTo>
                    <a:pt x="291" y="208"/>
                  </a:lnTo>
                  <a:lnTo>
                    <a:pt x="284" y="206"/>
                  </a:lnTo>
                  <a:lnTo>
                    <a:pt x="279" y="206"/>
                  </a:lnTo>
                  <a:lnTo>
                    <a:pt x="279" y="265"/>
                  </a:lnTo>
                  <a:lnTo>
                    <a:pt x="279" y="265"/>
                  </a:lnTo>
                  <a:lnTo>
                    <a:pt x="307" y="273"/>
                  </a:lnTo>
                  <a:lnTo>
                    <a:pt x="324" y="280"/>
                  </a:lnTo>
                  <a:lnTo>
                    <a:pt x="324" y="280"/>
                  </a:lnTo>
                  <a:lnTo>
                    <a:pt x="329" y="283"/>
                  </a:lnTo>
                  <a:lnTo>
                    <a:pt x="336" y="287"/>
                  </a:lnTo>
                  <a:lnTo>
                    <a:pt x="341" y="293"/>
                  </a:lnTo>
                  <a:lnTo>
                    <a:pt x="346" y="300"/>
                  </a:lnTo>
                  <a:lnTo>
                    <a:pt x="346" y="300"/>
                  </a:lnTo>
                  <a:lnTo>
                    <a:pt x="349" y="307"/>
                  </a:lnTo>
                  <a:lnTo>
                    <a:pt x="352" y="316"/>
                  </a:lnTo>
                  <a:lnTo>
                    <a:pt x="354" y="325"/>
                  </a:lnTo>
                  <a:lnTo>
                    <a:pt x="354" y="335"/>
                  </a:lnTo>
                  <a:lnTo>
                    <a:pt x="354" y="335"/>
                  </a:lnTo>
                  <a:lnTo>
                    <a:pt x="353" y="348"/>
                  </a:lnTo>
                  <a:lnTo>
                    <a:pt x="349" y="361"/>
                  </a:lnTo>
                  <a:lnTo>
                    <a:pt x="343" y="372"/>
                  </a:lnTo>
                  <a:lnTo>
                    <a:pt x="336" y="382"/>
                  </a:lnTo>
                  <a:lnTo>
                    <a:pt x="336" y="382"/>
                  </a:lnTo>
                  <a:close/>
                  <a:moveTo>
                    <a:pt x="357" y="5"/>
                  </a:moveTo>
                  <a:lnTo>
                    <a:pt x="357" y="5"/>
                  </a:lnTo>
                  <a:lnTo>
                    <a:pt x="354" y="13"/>
                  </a:lnTo>
                  <a:lnTo>
                    <a:pt x="351" y="19"/>
                  </a:lnTo>
                  <a:lnTo>
                    <a:pt x="346" y="24"/>
                  </a:lnTo>
                  <a:lnTo>
                    <a:pt x="339" y="25"/>
                  </a:lnTo>
                  <a:lnTo>
                    <a:pt x="203" y="25"/>
                  </a:lnTo>
                  <a:lnTo>
                    <a:pt x="203" y="25"/>
                  </a:lnTo>
                  <a:lnTo>
                    <a:pt x="199" y="24"/>
                  </a:lnTo>
                  <a:lnTo>
                    <a:pt x="197" y="23"/>
                  </a:lnTo>
                  <a:lnTo>
                    <a:pt x="192" y="18"/>
                  </a:lnTo>
                  <a:lnTo>
                    <a:pt x="188" y="10"/>
                  </a:lnTo>
                  <a:lnTo>
                    <a:pt x="185" y="0"/>
                  </a:lnTo>
                  <a:lnTo>
                    <a:pt x="185" y="0"/>
                  </a:lnTo>
                  <a:lnTo>
                    <a:pt x="167" y="13"/>
                  </a:lnTo>
                  <a:lnTo>
                    <a:pt x="148" y="28"/>
                  </a:lnTo>
                  <a:lnTo>
                    <a:pt x="130" y="44"/>
                  </a:lnTo>
                  <a:lnTo>
                    <a:pt x="113" y="63"/>
                  </a:lnTo>
                  <a:lnTo>
                    <a:pt x="98" y="83"/>
                  </a:lnTo>
                  <a:lnTo>
                    <a:pt x="81" y="103"/>
                  </a:lnTo>
                  <a:lnTo>
                    <a:pt x="68" y="126"/>
                  </a:lnTo>
                  <a:lnTo>
                    <a:pt x="55" y="149"/>
                  </a:lnTo>
                  <a:lnTo>
                    <a:pt x="43" y="173"/>
                  </a:lnTo>
                  <a:lnTo>
                    <a:pt x="33" y="197"/>
                  </a:lnTo>
                  <a:lnTo>
                    <a:pt x="23" y="222"/>
                  </a:lnTo>
                  <a:lnTo>
                    <a:pt x="15" y="247"/>
                  </a:lnTo>
                  <a:lnTo>
                    <a:pt x="9" y="272"/>
                  </a:lnTo>
                  <a:lnTo>
                    <a:pt x="4" y="297"/>
                  </a:lnTo>
                  <a:lnTo>
                    <a:pt x="1" y="321"/>
                  </a:lnTo>
                  <a:lnTo>
                    <a:pt x="0" y="345"/>
                  </a:lnTo>
                  <a:lnTo>
                    <a:pt x="0" y="345"/>
                  </a:lnTo>
                  <a:lnTo>
                    <a:pt x="1" y="372"/>
                  </a:lnTo>
                  <a:lnTo>
                    <a:pt x="4" y="386"/>
                  </a:lnTo>
                  <a:lnTo>
                    <a:pt x="6" y="398"/>
                  </a:lnTo>
                  <a:lnTo>
                    <a:pt x="9" y="411"/>
                  </a:lnTo>
                  <a:lnTo>
                    <a:pt x="13" y="422"/>
                  </a:lnTo>
                  <a:lnTo>
                    <a:pt x="16" y="432"/>
                  </a:lnTo>
                  <a:lnTo>
                    <a:pt x="21" y="442"/>
                  </a:lnTo>
                  <a:lnTo>
                    <a:pt x="28" y="452"/>
                  </a:lnTo>
                  <a:lnTo>
                    <a:pt x="33" y="461"/>
                  </a:lnTo>
                  <a:lnTo>
                    <a:pt x="46" y="477"/>
                  </a:lnTo>
                  <a:lnTo>
                    <a:pt x="63" y="492"/>
                  </a:lnTo>
                  <a:lnTo>
                    <a:pt x="79" y="505"/>
                  </a:lnTo>
                  <a:lnTo>
                    <a:pt x="99" y="515"/>
                  </a:lnTo>
                  <a:lnTo>
                    <a:pt x="119" y="524"/>
                  </a:lnTo>
                  <a:lnTo>
                    <a:pt x="142" y="531"/>
                  </a:lnTo>
                  <a:lnTo>
                    <a:pt x="165" y="537"/>
                  </a:lnTo>
                  <a:lnTo>
                    <a:pt x="190" y="541"/>
                  </a:lnTo>
                  <a:lnTo>
                    <a:pt x="217" y="544"/>
                  </a:lnTo>
                  <a:lnTo>
                    <a:pt x="243" y="546"/>
                  </a:lnTo>
                  <a:lnTo>
                    <a:pt x="270" y="546"/>
                  </a:lnTo>
                  <a:lnTo>
                    <a:pt x="270" y="546"/>
                  </a:lnTo>
                  <a:lnTo>
                    <a:pt x="298" y="546"/>
                  </a:lnTo>
                  <a:lnTo>
                    <a:pt x="324" y="544"/>
                  </a:lnTo>
                  <a:lnTo>
                    <a:pt x="351" y="541"/>
                  </a:lnTo>
                  <a:lnTo>
                    <a:pt x="376" y="537"/>
                  </a:lnTo>
                  <a:lnTo>
                    <a:pt x="399" y="531"/>
                  </a:lnTo>
                  <a:lnTo>
                    <a:pt x="422" y="524"/>
                  </a:lnTo>
                  <a:lnTo>
                    <a:pt x="442" y="515"/>
                  </a:lnTo>
                  <a:lnTo>
                    <a:pt x="461" y="505"/>
                  </a:lnTo>
                  <a:lnTo>
                    <a:pt x="478" y="492"/>
                  </a:lnTo>
                  <a:lnTo>
                    <a:pt x="495" y="477"/>
                  </a:lnTo>
                  <a:lnTo>
                    <a:pt x="508" y="461"/>
                  </a:lnTo>
                  <a:lnTo>
                    <a:pt x="513" y="452"/>
                  </a:lnTo>
                  <a:lnTo>
                    <a:pt x="520" y="442"/>
                  </a:lnTo>
                  <a:lnTo>
                    <a:pt x="525" y="432"/>
                  </a:lnTo>
                  <a:lnTo>
                    <a:pt x="528" y="422"/>
                  </a:lnTo>
                  <a:lnTo>
                    <a:pt x="532" y="411"/>
                  </a:lnTo>
                  <a:lnTo>
                    <a:pt x="535" y="398"/>
                  </a:lnTo>
                  <a:lnTo>
                    <a:pt x="537" y="386"/>
                  </a:lnTo>
                  <a:lnTo>
                    <a:pt x="540" y="372"/>
                  </a:lnTo>
                  <a:lnTo>
                    <a:pt x="541" y="345"/>
                  </a:lnTo>
                  <a:lnTo>
                    <a:pt x="541" y="345"/>
                  </a:lnTo>
                  <a:lnTo>
                    <a:pt x="540" y="321"/>
                  </a:lnTo>
                  <a:lnTo>
                    <a:pt x="536" y="298"/>
                  </a:lnTo>
                  <a:lnTo>
                    <a:pt x="532" y="273"/>
                  </a:lnTo>
                  <a:lnTo>
                    <a:pt x="525" y="250"/>
                  </a:lnTo>
                  <a:lnTo>
                    <a:pt x="517" y="226"/>
                  </a:lnTo>
                  <a:lnTo>
                    <a:pt x="507" y="201"/>
                  </a:lnTo>
                  <a:lnTo>
                    <a:pt x="496" y="177"/>
                  </a:lnTo>
                  <a:lnTo>
                    <a:pt x="485" y="154"/>
                  </a:lnTo>
                  <a:lnTo>
                    <a:pt x="471" y="131"/>
                  </a:lnTo>
                  <a:lnTo>
                    <a:pt x="456" y="109"/>
                  </a:lnTo>
                  <a:lnTo>
                    <a:pt x="441" y="88"/>
                  </a:lnTo>
                  <a:lnTo>
                    <a:pt x="426" y="69"/>
                  </a:lnTo>
                  <a:lnTo>
                    <a:pt x="408" y="50"/>
                  </a:lnTo>
                  <a:lnTo>
                    <a:pt x="392" y="34"/>
                  </a:lnTo>
                  <a:lnTo>
                    <a:pt x="374" y="19"/>
                  </a:lnTo>
                  <a:lnTo>
                    <a:pt x="357" y="5"/>
                  </a:lnTo>
                  <a:lnTo>
                    <a:pt x="35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132" name="组合 131"/>
          <p:cNvGrpSpPr/>
          <p:nvPr>
            <p:custDataLst>
              <p:tags r:id="rId13"/>
            </p:custDataLst>
          </p:nvPr>
        </p:nvGrpSpPr>
        <p:grpSpPr>
          <a:xfrm>
            <a:off x="13448792" y="7784056"/>
            <a:ext cx="694111" cy="816601"/>
            <a:chOff x="4983163" y="3643313"/>
            <a:chExt cx="404813" cy="476250"/>
          </a:xfrm>
          <a:solidFill>
            <a:srgbClr val="9F7011"/>
          </a:solidFill>
        </p:grpSpPr>
        <p:sp>
          <p:nvSpPr>
            <p:cNvPr id="133" name="Freeform 16"/>
            <p:cNvSpPr>
              <a:spLocks noEditPoints="1"/>
            </p:cNvSpPr>
            <p:nvPr>
              <p:custDataLst>
                <p:tags r:id="rId19"/>
              </p:custDataLst>
            </p:nvPr>
          </p:nvSpPr>
          <p:spPr bwMode="auto">
            <a:xfrm>
              <a:off x="4983163" y="3643313"/>
              <a:ext cx="404813" cy="476250"/>
            </a:xfrm>
            <a:custGeom>
              <a:avLst/>
              <a:gdLst>
                <a:gd name="T0" fmla="*/ 177 w 511"/>
                <a:gd name="T1" fmla="*/ 27 h 601"/>
                <a:gd name="T2" fmla="*/ 169 w 511"/>
                <a:gd name="T3" fmla="*/ 35 h 601"/>
                <a:gd name="T4" fmla="*/ 168 w 511"/>
                <a:gd name="T5" fmla="*/ 40 h 601"/>
                <a:gd name="T6" fmla="*/ 173 w 511"/>
                <a:gd name="T7" fmla="*/ 49 h 601"/>
                <a:gd name="T8" fmla="*/ 185 w 511"/>
                <a:gd name="T9" fmla="*/ 185 h 601"/>
                <a:gd name="T10" fmla="*/ 183 w 511"/>
                <a:gd name="T11" fmla="*/ 220 h 601"/>
                <a:gd name="T12" fmla="*/ 172 w 511"/>
                <a:gd name="T13" fmla="*/ 270 h 601"/>
                <a:gd name="T14" fmla="*/ 152 w 511"/>
                <a:gd name="T15" fmla="*/ 319 h 601"/>
                <a:gd name="T16" fmla="*/ 28 w 511"/>
                <a:gd name="T17" fmla="*/ 543 h 601"/>
                <a:gd name="T18" fmla="*/ 30 w 511"/>
                <a:gd name="T19" fmla="*/ 562 h 601"/>
                <a:gd name="T20" fmla="*/ 39 w 511"/>
                <a:gd name="T21" fmla="*/ 571 h 601"/>
                <a:gd name="T22" fmla="*/ 458 w 511"/>
                <a:gd name="T23" fmla="*/ 573 h 601"/>
                <a:gd name="T24" fmla="*/ 471 w 511"/>
                <a:gd name="T25" fmla="*/ 571 h 601"/>
                <a:gd name="T26" fmla="*/ 480 w 511"/>
                <a:gd name="T27" fmla="*/ 562 h 601"/>
                <a:gd name="T28" fmla="*/ 482 w 511"/>
                <a:gd name="T29" fmla="*/ 543 h 601"/>
                <a:gd name="T30" fmla="*/ 359 w 511"/>
                <a:gd name="T31" fmla="*/ 321 h 601"/>
                <a:gd name="T32" fmla="*/ 338 w 511"/>
                <a:gd name="T33" fmla="*/ 274 h 601"/>
                <a:gd name="T34" fmla="*/ 327 w 511"/>
                <a:gd name="T35" fmla="*/ 223 h 601"/>
                <a:gd name="T36" fmla="*/ 324 w 511"/>
                <a:gd name="T37" fmla="*/ 51 h 601"/>
                <a:gd name="T38" fmla="*/ 339 w 511"/>
                <a:gd name="T39" fmla="*/ 49 h 601"/>
                <a:gd name="T40" fmla="*/ 344 w 511"/>
                <a:gd name="T41" fmla="*/ 40 h 601"/>
                <a:gd name="T42" fmla="*/ 344 w 511"/>
                <a:gd name="T43" fmla="*/ 34 h 601"/>
                <a:gd name="T44" fmla="*/ 333 w 511"/>
                <a:gd name="T45" fmla="*/ 27 h 601"/>
                <a:gd name="T46" fmla="*/ 458 w 511"/>
                <a:gd name="T47" fmla="*/ 601 h 601"/>
                <a:gd name="T48" fmla="*/ 45 w 511"/>
                <a:gd name="T49" fmla="*/ 601 h 601"/>
                <a:gd name="T50" fmla="*/ 26 w 511"/>
                <a:gd name="T51" fmla="*/ 594 h 601"/>
                <a:gd name="T52" fmla="*/ 11 w 511"/>
                <a:gd name="T53" fmla="*/ 581 h 601"/>
                <a:gd name="T54" fmla="*/ 4 w 511"/>
                <a:gd name="T55" fmla="*/ 569 h 601"/>
                <a:gd name="T56" fmla="*/ 0 w 511"/>
                <a:gd name="T57" fmla="*/ 549 h 601"/>
                <a:gd name="T58" fmla="*/ 4 w 511"/>
                <a:gd name="T59" fmla="*/ 531 h 601"/>
                <a:gd name="T60" fmla="*/ 128 w 511"/>
                <a:gd name="T61" fmla="*/ 305 h 601"/>
                <a:gd name="T62" fmla="*/ 147 w 511"/>
                <a:gd name="T63" fmla="*/ 263 h 601"/>
                <a:gd name="T64" fmla="*/ 157 w 511"/>
                <a:gd name="T65" fmla="*/ 216 h 601"/>
                <a:gd name="T66" fmla="*/ 159 w 511"/>
                <a:gd name="T67" fmla="*/ 71 h 601"/>
                <a:gd name="T68" fmla="*/ 150 w 511"/>
                <a:gd name="T69" fmla="*/ 65 h 601"/>
                <a:gd name="T70" fmla="*/ 143 w 511"/>
                <a:gd name="T71" fmla="*/ 51 h 601"/>
                <a:gd name="T72" fmla="*/ 142 w 511"/>
                <a:gd name="T73" fmla="*/ 34 h 601"/>
                <a:gd name="T74" fmla="*/ 145 w 511"/>
                <a:gd name="T75" fmla="*/ 20 h 601"/>
                <a:gd name="T76" fmla="*/ 159 w 511"/>
                <a:gd name="T77" fmla="*/ 5 h 601"/>
                <a:gd name="T78" fmla="*/ 179 w 511"/>
                <a:gd name="T79" fmla="*/ 0 h 601"/>
                <a:gd name="T80" fmla="*/ 341 w 511"/>
                <a:gd name="T81" fmla="*/ 0 h 601"/>
                <a:gd name="T82" fmla="*/ 359 w 511"/>
                <a:gd name="T83" fmla="*/ 10 h 601"/>
                <a:gd name="T84" fmla="*/ 371 w 511"/>
                <a:gd name="T85" fmla="*/ 27 h 601"/>
                <a:gd name="T86" fmla="*/ 371 w 511"/>
                <a:gd name="T87" fmla="*/ 46 h 601"/>
                <a:gd name="T88" fmla="*/ 364 w 511"/>
                <a:gd name="T89" fmla="*/ 61 h 601"/>
                <a:gd name="T90" fmla="*/ 352 w 511"/>
                <a:gd name="T91" fmla="*/ 72 h 601"/>
                <a:gd name="T92" fmla="*/ 352 w 511"/>
                <a:gd name="T93" fmla="*/ 204 h 601"/>
                <a:gd name="T94" fmla="*/ 359 w 511"/>
                <a:gd name="T95" fmla="*/ 250 h 601"/>
                <a:gd name="T96" fmla="*/ 376 w 511"/>
                <a:gd name="T97" fmla="*/ 295 h 601"/>
                <a:gd name="T98" fmla="*/ 503 w 511"/>
                <a:gd name="T99" fmla="*/ 524 h 601"/>
                <a:gd name="T100" fmla="*/ 510 w 511"/>
                <a:gd name="T101" fmla="*/ 543 h 601"/>
                <a:gd name="T102" fmla="*/ 508 w 511"/>
                <a:gd name="T103" fmla="*/ 563 h 601"/>
                <a:gd name="T104" fmla="*/ 503 w 511"/>
                <a:gd name="T105" fmla="*/ 576 h 601"/>
                <a:gd name="T106" fmla="*/ 490 w 511"/>
                <a:gd name="T107" fmla="*/ 591 h 601"/>
                <a:gd name="T108" fmla="*/ 472 w 511"/>
                <a:gd name="T109" fmla="*/ 599 h 601"/>
                <a:gd name="T110" fmla="*/ 458 w 511"/>
                <a:gd name="T111" fmla="*/ 601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11" h="601">
                  <a:moveTo>
                    <a:pt x="179" y="27"/>
                  </a:moveTo>
                  <a:lnTo>
                    <a:pt x="179" y="27"/>
                  </a:lnTo>
                  <a:lnTo>
                    <a:pt x="177" y="27"/>
                  </a:lnTo>
                  <a:lnTo>
                    <a:pt x="174" y="29"/>
                  </a:lnTo>
                  <a:lnTo>
                    <a:pt x="170" y="31"/>
                  </a:lnTo>
                  <a:lnTo>
                    <a:pt x="169" y="35"/>
                  </a:lnTo>
                  <a:lnTo>
                    <a:pt x="168" y="37"/>
                  </a:lnTo>
                  <a:lnTo>
                    <a:pt x="168" y="37"/>
                  </a:lnTo>
                  <a:lnTo>
                    <a:pt x="168" y="40"/>
                  </a:lnTo>
                  <a:lnTo>
                    <a:pt x="169" y="44"/>
                  </a:lnTo>
                  <a:lnTo>
                    <a:pt x="170" y="47"/>
                  </a:lnTo>
                  <a:lnTo>
                    <a:pt x="173" y="49"/>
                  </a:lnTo>
                  <a:lnTo>
                    <a:pt x="175" y="50"/>
                  </a:lnTo>
                  <a:lnTo>
                    <a:pt x="185" y="52"/>
                  </a:lnTo>
                  <a:lnTo>
                    <a:pt x="185" y="185"/>
                  </a:lnTo>
                  <a:lnTo>
                    <a:pt x="185" y="185"/>
                  </a:lnTo>
                  <a:lnTo>
                    <a:pt x="185" y="203"/>
                  </a:lnTo>
                  <a:lnTo>
                    <a:pt x="183" y="220"/>
                  </a:lnTo>
                  <a:lnTo>
                    <a:pt x="180" y="236"/>
                  </a:lnTo>
                  <a:lnTo>
                    <a:pt x="177" y="254"/>
                  </a:lnTo>
                  <a:lnTo>
                    <a:pt x="172" y="270"/>
                  </a:lnTo>
                  <a:lnTo>
                    <a:pt x="167" y="286"/>
                  </a:lnTo>
                  <a:lnTo>
                    <a:pt x="159" y="303"/>
                  </a:lnTo>
                  <a:lnTo>
                    <a:pt x="152" y="319"/>
                  </a:lnTo>
                  <a:lnTo>
                    <a:pt x="30" y="537"/>
                  </a:lnTo>
                  <a:lnTo>
                    <a:pt x="30" y="537"/>
                  </a:lnTo>
                  <a:lnTo>
                    <a:pt x="28" y="543"/>
                  </a:lnTo>
                  <a:lnTo>
                    <a:pt x="28" y="549"/>
                  </a:lnTo>
                  <a:lnTo>
                    <a:pt x="28" y="556"/>
                  </a:lnTo>
                  <a:lnTo>
                    <a:pt x="30" y="562"/>
                  </a:lnTo>
                  <a:lnTo>
                    <a:pt x="30" y="562"/>
                  </a:lnTo>
                  <a:lnTo>
                    <a:pt x="34" y="567"/>
                  </a:lnTo>
                  <a:lnTo>
                    <a:pt x="39" y="571"/>
                  </a:lnTo>
                  <a:lnTo>
                    <a:pt x="45" y="573"/>
                  </a:lnTo>
                  <a:lnTo>
                    <a:pt x="51" y="573"/>
                  </a:lnTo>
                  <a:lnTo>
                    <a:pt x="458" y="573"/>
                  </a:lnTo>
                  <a:lnTo>
                    <a:pt x="458" y="573"/>
                  </a:lnTo>
                  <a:lnTo>
                    <a:pt x="465" y="573"/>
                  </a:lnTo>
                  <a:lnTo>
                    <a:pt x="471" y="571"/>
                  </a:lnTo>
                  <a:lnTo>
                    <a:pt x="476" y="567"/>
                  </a:lnTo>
                  <a:lnTo>
                    <a:pt x="480" y="562"/>
                  </a:lnTo>
                  <a:lnTo>
                    <a:pt x="480" y="562"/>
                  </a:lnTo>
                  <a:lnTo>
                    <a:pt x="482" y="556"/>
                  </a:lnTo>
                  <a:lnTo>
                    <a:pt x="483" y="549"/>
                  </a:lnTo>
                  <a:lnTo>
                    <a:pt x="482" y="543"/>
                  </a:lnTo>
                  <a:lnTo>
                    <a:pt x="480" y="537"/>
                  </a:lnTo>
                  <a:lnTo>
                    <a:pt x="359" y="321"/>
                  </a:lnTo>
                  <a:lnTo>
                    <a:pt x="359" y="321"/>
                  </a:lnTo>
                  <a:lnTo>
                    <a:pt x="352" y="306"/>
                  </a:lnTo>
                  <a:lnTo>
                    <a:pt x="344" y="290"/>
                  </a:lnTo>
                  <a:lnTo>
                    <a:pt x="338" y="274"/>
                  </a:lnTo>
                  <a:lnTo>
                    <a:pt x="333" y="256"/>
                  </a:lnTo>
                  <a:lnTo>
                    <a:pt x="329" y="240"/>
                  </a:lnTo>
                  <a:lnTo>
                    <a:pt x="327" y="223"/>
                  </a:lnTo>
                  <a:lnTo>
                    <a:pt x="326" y="205"/>
                  </a:lnTo>
                  <a:lnTo>
                    <a:pt x="324" y="188"/>
                  </a:lnTo>
                  <a:lnTo>
                    <a:pt x="324" y="51"/>
                  </a:lnTo>
                  <a:lnTo>
                    <a:pt x="336" y="50"/>
                  </a:lnTo>
                  <a:lnTo>
                    <a:pt x="336" y="50"/>
                  </a:lnTo>
                  <a:lnTo>
                    <a:pt x="339" y="49"/>
                  </a:lnTo>
                  <a:lnTo>
                    <a:pt x="342" y="47"/>
                  </a:lnTo>
                  <a:lnTo>
                    <a:pt x="344" y="44"/>
                  </a:lnTo>
                  <a:lnTo>
                    <a:pt x="344" y="40"/>
                  </a:lnTo>
                  <a:lnTo>
                    <a:pt x="344" y="37"/>
                  </a:lnTo>
                  <a:lnTo>
                    <a:pt x="344" y="37"/>
                  </a:lnTo>
                  <a:lnTo>
                    <a:pt x="344" y="34"/>
                  </a:lnTo>
                  <a:lnTo>
                    <a:pt x="342" y="31"/>
                  </a:lnTo>
                  <a:lnTo>
                    <a:pt x="339" y="27"/>
                  </a:lnTo>
                  <a:lnTo>
                    <a:pt x="333" y="27"/>
                  </a:lnTo>
                  <a:lnTo>
                    <a:pt x="179" y="27"/>
                  </a:lnTo>
                  <a:lnTo>
                    <a:pt x="179" y="27"/>
                  </a:lnTo>
                  <a:close/>
                  <a:moveTo>
                    <a:pt x="458" y="601"/>
                  </a:moveTo>
                  <a:lnTo>
                    <a:pt x="51" y="601"/>
                  </a:lnTo>
                  <a:lnTo>
                    <a:pt x="51" y="601"/>
                  </a:lnTo>
                  <a:lnTo>
                    <a:pt x="45" y="601"/>
                  </a:lnTo>
                  <a:lnTo>
                    <a:pt x="39" y="599"/>
                  </a:lnTo>
                  <a:lnTo>
                    <a:pt x="31" y="597"/>
                  </a:lnTo>
                  <a:lnTo>
                    <a:pt x="26" y="594"/>
                  </a:lnTo>
                  <a:lnTo>
                    <a:pt x="20" y="591"/>
                  </a:lnTo>
                  <a:lnTo>
                    <a:pt x="15" y="586"/>
                  </a:lnTo>
                  <a:lnTo>
                    <a:pt x="11" y="581"/>
                  </a:lnTo>
                  <a:lnTo>
                    <a:pt x="8" y="576"/>
                  </a:lnTo>
                  <a:lnTo>
                    <a:pt x="8" y="576"/>
                  </a:lnTo>
                  <a:lnTo>
                    <a:pt x="4" y="569"/>
                  </a:lnTo>
                  <a:lnTo>
                    <a:pt x="1" y="563"/>
                  </a:lnTo>
                  <a:lnTo>
                    <a:pt x="0" y="557"/>
                  </a:lnTo>
                  <a:lnTo>
                    <a:pt x="0" y="549"/>
                  </a:lnTo>
                  <a:lnTo>
                    <a:pt x="0" y="543"/>
                  </a:lnTo>
                  <a:lnTo>
                    <a:pt x="1" y="537"/>
                  </a:lnTo>
                  <a:lnTo>
                    <a:pt x="4" y="531"/>
                  </a:lnTo>
                  <a:lnTo>
                    <a:pt x="6" y="524"/>
                  </a:lnTo>
                  <a:lnTo>
                    <a:pt x="128" y="305"/>
                  </a:lnTo>
                  <a:lnTo>
                    <a:pt x="128" y="305"/>
                  </a:lnTo>
                  <a:lnTo>
                    <a:pt x="134" y="291"/>
                  </a:lnTo>
                  <a:lnTo>
                    <a:pt x="140" y="276"/>
                  </a:lnTo>
                  <a:lnTo>
                    <a:pt x="147" y="263"/>
                  </a:lnTo>
                  <a:lnTo>
                    <a:pt x="150" y="248"/>
                  </a:lnTo>
                  <a:lnTo>
                    <a:pt x="154" y="231"/>
                  </a:lnTo>
                  <a:lnTo>
                    <a:pt x="157" y="216"/>
                  </a:lnTo>
                  <a:lnTo>
                    <a:pt x="158" y="200"/>
                  </a:lnTo>
                  <a:lnTo>
                    <a:pt x="159" y="185"/>
                  </a:lnTo>
                  <a:lnTo>
                    <a:pt x="159" y="71"/>
                  </a:lnTo>
                  <a:lnTo>
                    <a:pt x="159" y="71"/>
                  </a:lnTo>
                  <a:lnTo>
                    <a:pt x="154" y="69"/>
                  </a:lnTo>
                  <a:lnTo>
                    <a:pt x="150" y="65"/>
                  </a:lnTo>
                  <a:lnTo>
                    <a:pt x="147" y="60"/>
                  </a:lnTo>
                  <a:lnTo>
                    <a:pt x="144" y="56"/>
                  </a:lnTo>
                  <a:lnTo>
                    <a:pt x="143" y="51"/>
                  </a:lnTo>
                  <a:lnTo>
                    <a:pt x="142" y="45"/>
                  </a:lnTo>
                  <a:lnTo>
                    <a:pt x="142" y="40"/>
                  </a:lnTo>
                  <a:lnTo>
                    <a:pt x="142" y="34"/>
                  </a:lnTo>
                  <a:lnTo>
                    <a:pt x="142" y="34"/>
                  </a:lnTo>
                  <a:lnTo>
                    <a:pt x="143" y="26"/>
                  </a:lnTo>
                  <a:lnTo>
                    <a:pt x="145" y="20"/>
                  </a:lnTo>
                  <a:lnTo>
                    <a:pt x="149" y="13"/>
                  </a:lnTo>
                  <a:lnTo>
                    <a:pt x="154" y="8"/>
                  </a:lnTo>
                  <a:lnTo>
                    <a:pt x="159" y="5"/>
                  </a:lnTo>
                  <a:lnTo>
                    <a:pt x="165" y="2"/>
                  </a:lnTo>
                  <a:lnTo>
                    <a:pt x="173" y="0"/>
                  </a:lnTo>
                  <a:lnTo>
                    <a:pt x="179" y="0"/>
                  </a:lnTo>
                  <a:lnTo>
                    <a:pt x="333" y="0"/>
                  </a:lnTo>
                  <a:lnTo>
                    <a:pt x="333" y="0"/>
                  </a:lnTo>
                  <a:lnTo>
                    <a:pt x="341" y="0"/>
                  </a:lnTo>
                  <a:lnTo>
                    <a:pt x="348" y="2"/>
                  </a:lnTo>
                  <a:lnTo>
                    <a:pt x="354" y="5"/>
                  </a:lnTo>
                  <a:lnTo>
                    <a:pt x="359" y="10"/>
                  </a:lnTo>
                  <a:lnTo>
                    <a:pt x="364" y="15"/>
                  </a:lnTo>
                  <a:lnTo>
                    <a:pt x="368" y="21"/>
                  </a:lnTo>
                  <a:lnTo>
                    <a:pt x="371" y="27"/>
                  </a:lnTo>
                  <a:lnTo>
                    <a:pt x="372" y="35"/>
                  </a:lnTo>
                  <a:lnTo>
                    <a:pt x="372" y="35"/>
                  </a:lnTo>
                  <a:lnTo>
                    <a:pt x="371" y="46"/>
                  </a:lnTo>
                  <a:lnTo>
                    <a:pt x="369" y="51"/>
                  </a:lnTo>
                  <a:lnTo>
                    <a:pt x="368" y="56"/>
                  </a:lnTo>
                  <a:lnTo>
                    <a:pt x="364" y="61"/>
                  </a:lnTo>
                  <a:lnTo>
                    <a:pt x="362" y="66"/>
                  </a:lnTo>
                  <a:lnTo>
                    <a:pt x="357" y="70"/>
                  </a:lnTo>
                  <a:lnTo>
                    <a:pt x="352" y="72"/>
                  </a:lnTo>
                  <a:lnTo>
                    <a:pt x="352" y="188"/>
                  </a:lnTo>
                  <a:lnTo>
                    <a:pt x="352" y="188"/>
                  </a:lnTo>
                  <a:lnTo>
                    <a:pt x="352" y="204"/>
                  </a:lnTo>
                  <a:lnTo>
                    <a:pt x="354" y="219"/>
                  </a:lnTo>
                  <a:lnTo>
                    <a:pt x="357" y="235"/>
                  </a:lnTo>
                  <a:lnTo>
                    <a:pt x="359" y="250"/>
                  </a:lnTo>
                  <a:lnTo>
                    <a:pt x="364" y="265"/>
                  </a:lnTo>
                  <a:lnTo>
                    <a:pt x="369" y="280"/>
                  </a:lnTo>
                  <a:lnTo>
                    <a:pt x="376" y="295"/>
                  </a:lnTo>
                  <a:lnTo>
                    <a:pt x="383" y="309"/>
                  </a:lnTo>
                  <a:lnTo>
                    <a:pt x="503" y="524"/>
                  </a:lnTo>
                  <a:lnTo>
                    <a:pt x="503" y="524"/>
                  </a:lnTo>
                  <a:lnTo>
                    <a:pt x="507" y="529"/>
                  </a:lnTo>
                  <a:lnTo>
                    <a:pt x="508" y="537"/>
                  </a:lnTo>
                  <a:lnTo>
                    <a:pt x="510" y="543"/>
                  </a:lnTo>
                  <a:lnTo>
                    <a:pt x="511" y="549"/>
                  </a:lnTo>
                  <a:lnTo>
                    <a:pt x="510" y="556"/>
                  </a:lnTo>
                  <a:lnTo>
                    <a:pt x="508" y="563"/>
                  </a:lnTo>
                  <a:lnTo>
                    <a:pt x="506" y="569"/>
                  </a:lnTo>
                  <a:lnTo>
                    <a:pt x="503" y="576"/>
                  </a:lnTo>
                  <a:lnTo>
                    <a:pt x="503" y="576"/>
                  </a:lnTo>
                  <a:lnTo>
                    <a:pt x="500" y="581"/>
                  </a:lnTo>
                  <a:lnTo>
                    <a:pt x="495" y="586"/>
                  </a:lnTo>
                  <a:lnTo>
                    <a:pt x="490" y="591"/>
                  </a:lnTo>
                  <a:lnTo>
                    <a:pt x="485" y="594"/>
                  </a:lnTo>
                  <a:lnTo>
                    <a:pt x="478" y="597"/>
                  </a:lnTo>
                  <a:lnTo>
                    <a:pt x="472" y="599"/>
                  </a:lnTo>
                  <a:lnTo>
                    <a:pt x="466" y="601"/>
                  </a:lnTo>
                  <a:lnTo>
                    <a:pt x="458" y="601"/>
                  </a:lnTo>
                  <a:lnTo>
                    <a:pt x="458" y="6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4" name="Freeform 17"/>
            <p:cNvSpPr>
              <a:spLocks noEditPoints="1"/>
            </p:cNvSpPr>
            <p:nvPr>
              <p:custDataLst>
                <p:tags r:id="rId20"/>
              </p:custDataLst>
            </p:nvPr>
          </p:nvSpPr>
          <p:spPr bwMode="auto">
            <a:xfrm>
              <a:off x="5035550" y="3914775"/>
              <a:ext cx="298450" cy="160338"/>
            </a:xfrm>
            <a:custGeom>
              <a:avLst/>
              <a:gdLst>
                <a:gd name="T0" fmla="*/ 240 w 375"/>
                <a:gd name="T1" fmla="*/ 176 h 202"/>
                <a:gd name="T2" fmla="*/ 230 w 375"/>
                <a:gd name="T3" fmla="*/ 172 h 202"/>
                <a:gd name="T4" fmla="*/ 225 w 375"/>
                <a:gd name="T5" fmla="*/ 162 h 202"/>
                <a:gd name="T6" fmla="*/ 226 w 375"/>
                <a:gd name="T7" fmla="*/ 157 h 202"/>
                <a:gd name="T8" fmla="*/ 234 w 375"/>
                <a:gd name="T9" fmla="*/ 149 h 202"/>
                <a:gd name="T10" fmla="*/ 240 w 375"/>
                <a:gd name="T11" fmla="*/ 148 h 202"/>
                <a:gd name="T12" fmla="*/ 250 w 375"/>
                <a:gd name="T13" fmla="*/ 152 h 202"/>
                <a:gd name="T14" fmla="*/ 254 w 375"/>
                <a:gd name="T15" fmla="*/ 162 h 202"/>
                <a:gd name="T16" fmla="*/ 253 w 375"/>
                <a:gd name="T17" fmla="*/ 168 h 202"/>
                <a:gd name="T18" fmla="*/ 245 w 375"/>
                <a:gd name="T19" fmla="*/ 176 h 202"/>
                <a:gd name="T20" fmla="*/ 240 w 375"/>
                <a:gd name="T21" fmla="*/ 176 h 202"/>
                <a:gd name="T22" fmla="*/ 208 w 375"/>
                <a:gd name="T23" fmla="*/ 51 h 202"/>
                <a:gd name="T24" fmla="*/ 211 w 375"/>
                <a:gd name="T25" fmla="*/ 41 h 202"/>
                <a:gd name="T26" fmla="*/ 221 w 375"/>
                <a:gd name="T27" fmla="*/ 37 h 202"/>
                <a:gd name="T28" fmla="*/ 226 w 375"/>
                <a:gd name="T29" fmla="*/ 38 h 202"/>
                <a:gd name="T30" fmla="*/ 234 w 375"/>
                <a:gd name="T31" fmla="*/ 46 h 202"/>
                <a:gd name="T32" fmla="*/ 235 w 375"/>
                <a:gd name="T33" fmla="*/ 51 h 202"/>
                <a:gd name="T34" fmla="*/ 231 w 375"/>
                <a:gd name="T35" fmla="*/ 61 h 202"/>
                <a:gd name="T36" fmla="*/ 221 w 375"/>
                <a:gd name="T37" fmla="*/ 64 h 202"/>
                <a:gd name="T38" fmla="*/ 215 w 375"/>
                <a:gd name="T39" fmla="*/ 63 h 202"/>
                <a:gd name="T40" fmla="*/ 208 w 375"/>
                <a:gd name="T41" fmla="*/ 56 h 202"/>
                <a:gd name="T42" fmla="*/ 208 w 375"/>
                <a:gd name="T43" fmla="*/ 51 h 202"/>
                <a:gd name="T44" fmla="*/ 116 w 375"/>
                <a:gd name="T45" fmla="*/ 126 h 202"/>
                <a:gd name="T46" fmla="*/ 106 w 375"/>
                <a:gd name="T47" fmla="*/ 121 h 202"/>
                <a:gd name="T48" fmla="*/ 102 w 375"/>
                <a:gd name="T49" fmla="*/ 111 h 202"/>
                <a:gd name="T50" fmla="*/ 104 w 375"/>
                <a:gd name="T51" fmla="*/ 106 h 202"/>
                <a:gd name="T52" fmla="*/ 111 w 375"/>
                <a:gd name="T53" fmla="*/ 98 h 202"/>
                <a:gd name="T54" fmla="*/ 116 w 375"/>
                <a:gd name="T55" fmla="*/ 97 h 202"/>
                <a:gd name="T56" fmla="*/ 126 w 375"/>
                <a:gd name="T57" fmla="*/ 101 h 202"/>
                <a:gd name="T58" fmla="*/ 130 w 375"/>
                <a:gd name="T59" fmla="*/ 111 h 202"/>
                <a:gd name="T60" fmla="*/ 129 w 375"/>
                <a:gd name="T61" fmla="*/ 117 h 202"/>
                <a:gd name="T62" fmla="*/ 121 w 375"/>
                <a:gd name="T63" fmla="*/ 124 h 202"/>
                <a:gd name="T64" fmla="*/ 116 w 375"/>
                <a:gd name="T65" fmla="*/ 126 h 202"/>
                <a:gd name="T66" fmla="*/ 367 w 375"/>
                <a:gd name="T67" fmla="*/ 162 h 202"/>
                <a:gd name="T68" fmla="*/ 95 w 375"/>
                <a:gd name="T69" fmla="*/ 0 h 202"/>
                <a:gd name="T70" fmla="*/ 8 w 375"/>
                <a:gd name="T71" fmla="*/ 162 h 202"/>
                <a:gd name="T72" fmla="*/ 5 w 375"/>
                <a:gd name="T73" fmla="*/ 169 h 202"/>
                <a:gd name="T74" fmla="*/ 0 w 375"/>
                <a:gd name="T75" fmla="*/ 183 h 202"/>
                <a:gd name="T76" fmla="*/ 1 w 375"/>
                <a:gd name="T77" fmla="*/ 195 h 202"/>
                <a:gd name="T78" fmla="*/ 10 w 375"/>
                <a:gd name="T79" fmla="*/ 202 h 202"/>
                <a:gd name="T80" fmla="*/ 357 w 375"/>
                <a:gd name="T81" fmla="*/ 202 h 202"/>
                <a:gd name="T82" fmla="*/ 364 w 375"/>
                <a:gd name="T83" fmla="*/ 202 h 202"/>
                <a:gd name="T84" fmla="*/ 374 w 375"/>
                <a:gd name="T85" fmla="*/ 195 h 202"/>
                <a:gd name="T86" fmla="*/ 375 w 375"/>
                <a:gd name="T87" fmla="*/ 183 h 202"/>
                <a:gd name="T88" fmla="*/ 370 w 375"/>
                <a:gd name="T89" fmla="*/ 169 h 202"/>
                <a:gd name="T90" fmla="*/ 367 w 375"/>
                <a:gd name="T91" fmla="*/ 16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 h="202">
                  <a:moveTo>
                    <a:pt x="240" y="176"/>
                  </a:moveTo>
                  <a:lnTo>
                    <a:pt x="240" y="176"/>
                  </a:lnTo>
                  <a:lnTo>
                    <a:pt x="234" y="176"/>
                  </a:lnTo>
                  <a:lnTo>
                    <a:pt x="230" y="172"/>
                  </a:lnTo>
                  <a:lnTo>
                    <a:pt x="226" y="168"/>
                  </a:lnTo>
                  <a:lnTo>
                    <a:pt x="225" y="162"/>
                  </a:lnTo>
                  <a:lnTo>
                    <a:pt x="225" y="162"/>
                  </a:lnTo>
                  <a:lnTo>
                    <a:pt x="226" y="157"/>
                  </a:lnTo>
                  <a:lnTo>
                    <a:pt x="230" y="152"/>
                  </a:lnTo>
                  <a:lnTo>
                    <a:pt x="234" y="149"/>
                  </a:lnTo>
                  <a:lnTo>
                    <a:pt x="240" y="148"/>
                  </a:lnTo>
                  <a:lnTo>
                    <a:pt x="240" y="148"/>
                  </a:lnTo>
                  <a:lnTo>
                    <a:pt x="245" y="149"/>
                  </a:lnTo>
                  <a:lnTo>
                    <a:pt x="250" y="152"/>
                  </a:lnTo>
                  <a:lnTo>
                    <a:pt x="253" y="157"/>
                  </a:lnTo>
                  <a:lnTo>
                    <a:pt x="254" y="162"/>
                  </a:lnTo>
                  <a:lnTo>
                    <a:pt x="254" y="162"/>
                  </a:lnTo>
                  <a:lnTo>
                    <a:pt x="253" y="168"/>
                  </a:lnTo>
                  <a:lnTo>
                    <a:pt x="250" y="172"/>
                  </a:lnTo>
                  <a:lnTo>
                    <a:pt x="245" y="176"/>
                  </a:lnTo>
                  <a:lnTo>
                    <a:pt x="240" y="176"/>
                  </a:lnTo>
                  <a:lnTo>
                    <a:pt x="240" y="176"/>
                  </a:lnTo>
                  <a:close/>
                  <a:moveTo>
                    <a:pt x="208" y="51"/>
                  </a:moveTo>
                  <a:lnTo>
                    <a:pt x="208" y="51"/>
                  </a:lnTo>
                  <a:lnTo>
                    <a:pt x="208" y="46"/>
                  </a:lnTo>
                  <a:lnTo>
                    <a:pt x="211" y="41"/>
                  </a:lnTo>
                  <a:lnTo>
                    <a:pt x="215" y="38"/>
                  </a:lnTo>
                  <a:lnTo>
                    <a:pt x="221" y="37"/>
                  </a:lnTo>
                  <a:lnTo>
                    <a:pt x="221" y="37"/>
                  </a:lnTo>
                  <a:lnTo>
                    <a:pt x="226" y="38"/>
                  </a:lnTo>
                  <a:lnTo>
                    <a:pt x="231" y="41"/>
                  </a:lnTo>
                  <a:lnTo>
                    <a:pt x="234" y="46"/>
                  </a:lnTo>
                  <a:lnTo>
                    <a:pt x="235" y="51"/>
                  </a:lnTo>
                  <a:lnTo>
                    <a:pt x="235" y="51"/>
                  </a:lnTo>
                  <a:lnTo>
                    <a:pt x="234" y="56"/>
                  </a:lnTo>
                  <a:lnTo>
                    <a:pt x="231" y="61"/>
                  </a:lnTo>
                  <a:lnTo>
                    <a:pt x="226" y="63"/>
                  </a:lnTo>
                  <a:lnTo>
                    <a:pt x="221" y="64"/>
                  </a:lnTo>
                  <a:lnTo>
                    <a:pt x="221" y="64"/>
                  </a:lnTo>
                  <a:lnTo>
                    <a:pt x="215" y="63"/>
                  </a:lnTo>
                  <a:lnTo>
                    <a:pt x="211" y="61"/>
                  </a:lnTo>
                  <a:lnTo>
                    <a:pt x="208" y="56"/>
                  </a:lnTo>
                  <a:lnTo>
                    <a:pt x="208" y="51"/>
                  </a:lnTo>
                  <a:lnTo>
                    <a:pt x="208" y="51"/>
                  </a:lnTo>
                  <a:close/>
                  <a:moveTo>
                    <a:pt x="116" y="126"/>
                  </a:moveTo>
                  <a:lnTo>
                    <a:pt x="116" y="126"/>
                  </a:lnTo>
                  <a:lnTo>
                    <a:pt x="111" y="124"/>
                  </a:lnTo>
                  <a:lnTo>
                    <a:pt x="106" y="121"/>
                  </a:lnTo>
                  <a:lnTo>
                    <a:pt x="104" y="117"/>
                  </a:lnTo>
                  <a:lnTo>
                    <a:pt x="102" y="111"/>
                  </a:lnTo>
                  <a:lnTo>
                    <a:pt x="102" y="111"/>
                  </a:lnTo>
                  <a:lnTo>
                    <a:pt x="104" y="106"/>
                  </a:lnTo>
                  <a:lnTo>
                    <a:pt x="106" y="101"/>
                  </a:lnTo>
                  <a:lnTo>
                    <a:pt x="111" y="98"/>
                  </a:lnTo>
                  <a:lnTo>
                    <a:pt x="116" y="97"/>
                  </a:lnTo>
                  <a:lnTo>
                    <a:pt x="116" y="97"/>
                  </a:lnTo>
                  <a:lnTo>
                    <a:pt x="121" y="98"/>
                  </a:lnTo>
                  <a:lnTo>
                    <a:pt x="126" y="101"/>
                  </a:lnTo>
                  <a:lnTo>
                    <a:pt x="129" y="106"/>
                  </a:lnTo>
                  <a:lnTo>
                    <a:pt x="130" y="111"/>
                  </a:lnTo>
                  <a:lnTo>
                    <a:pt x="130" y="111"/>
                  </a:lnTo>
                  <a:lnTo>
                    <a:pt x="129" y="117"/>
                  </a:lnTo>
                  <a:lnTo>
                    <a:pt x="126" y="121"/>
                  </a:lnTo>
                  <a:lnTo>
                    <a:pt x="121" y="124"/>
                  </a:lnTo>
                  <a:lnTo>
                    <a:pt x="116" y="126"/>
                  </a:lnTo>
                  <a:lnTo>
                    <a:pt x="116" y="126"/>
                  </a:lnTo>
                  <a:close/>
                  <a:moveTo>
                    <a:pt x="367" y="162"/>
                  </a:moveTo>
                  <a:lnTo>
                    <a:pt x="367" y="162"/>
                  </a:lnTo>
                  <a:lnTo>
                    <a:pt x="279" y="0"/>
                  </a:lnTo>
                  <a:lnTo>
                    <a:pt x="95" y="0"/>
                  </a:lnTo>
                  <a:lnTo>
                    <a:pt x="95" y="0"/>
                  </a:lnTo>
                  <a:lnTo>
                    <a:pt x="8" y="162"/>
                  </a:lnTo>
                  <a:lnTo>
                    <a:pt x="8" y="162"/>
                  </a:lnTo>
                  <a:lnTo>
                    <a:pt x="5" y="169"/>
                  </a:lnTo>
                  <a:lnTo>
                    <a:pt x="1" y="176"/>
                  </a:lnTo>
                  <a:lnTo>
                    <a:pt x="0" y="183"/>
                  </a:lnTo>
                  <a:lnTo>
                    <a:pt x="0" y="190"/>
                  </a:lnTo>
                  <a:lnTo>
                    <a:pt x="1" y="195"/>
                  </a:lnTo>
                  <a:lnTo>
                    <a:pt x="5" y="198"/>
                  </a:lnTo>
                  <a:lnTo>
                    <a:pt x="10" y="202"/>
                  </a:lnTo>
                  <a:lnTo>
                    <a:pt x="17" y="202"/>
                  </a:lnTo>
                  <a:lnTo>
                    <a:pt x="357" y="202"/>
                  </a:lnTo>
                  <a:lnTo>
                    <a:pt x="357" y="202"/>
                  </a:lnTo>
                  <a:lnTo>
                    <a:pt x="364" y="202"/>
                  </a:lnTo>
                  <a:lnTo>
                    <a:pt x="370" y="198"/>
                  </a:lnTo>
                  <a:lnTo>
                    <a:pt x="374" y="195"/>
                  </a:lnTo>
                  <a:lnTo>
                    <a:pt x="375" y="190"/>
                  </a:lnTo>
                  <a:lnTo>
                    <a:pt x="375" y="183"/>
                  </a:lnTo>
                  <a:lnTo>
                    <a:pt x="373" y="176"/>
                  </a:lnTo>
                  <a:lnTo>
                    <a:pt x="370" y="169"/>
                  </a:lnTo>
                  <a:lnTo>
                    <a:pt x="367" y="162"/>
                  </a:lnTo>
                  <a:lnTo>
                    <a:pt x="367" y="1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grpSp>
        <p:nvGrpSpPr>
          <p:cNvPr id="135" name="组合 134"/>
          <p:cNvGrpSpPr/>
          <p:nvPr>
            <p:custDataLst>
              <p:tags r:id="rId14"/>
            </p:custDataLst>
          </p:nvPr>
        </p:nvGrpSpPr>
        <p:grpSpPr>
          <a:xfrm>
            <a:off x="11830975" y="9883840"/>
            <a:ext cx="643957" cy="729817"/>
            <a:chOff x="6715125" y="3611563"/>
            <a:chExt cx="476250" cy="539750"/>
          </a:xfrm>
          <a:solidFill>
            <a:srgbClr val="9F7011"/>
          </a:solidFill>
        </p:grpSpPr>
        <p:sp>
          <p:nvSpPr>
            <p:cNvPr id="136" name="Freeform 5"/>
            <p:cNvSpPr>
              <a:spLocks noEditPoints="1"/>
            </p:cNvSpPr>
            <p:nvPr>
              <p:custDataLst>
                <p:tags r:id="rId15"/>
              </p:custDataLst>
            </p:nvPr>
          </p:nvSpPr>
          <p:spPr bwMode="auto">
            <a:xfrm>
              <a:off x="6886575" y="3611563"/>
              <a:ext cx="131763" cy="131763"/>
            </a:xfrm>
            <a:custGeom>
              <a:avLst/>
              <a:gdLst>
                <a:gd name="T0" fmla="*/ 84 w 166"/>
                <a:gd name="T1" fmla="*/ 125 h 166"/>
                <a:gd name="T2" fmla="*/ 68 w 166"/>
                <a:gd name="T3" fmla="*/ 121 h 166"/>
                <a:gd name="T4" fmla="*/ 54 w 166"/>
                <a:gd name="T5" fmla="*/ 112 h 166"/>
                <a:gd name="T6" fmla="*/ 45 w 166"/>
                <a:gd name="T7" fmla="*/ 100 h 166"/>
                <a:gd name="T8" fmla="*/ 41 w 166"/>
                <a:gd name="T9" fmla="*/ 84 h 166"/>
                <a:gd name="T10" fmla="*/ 42 w 166"/>
                <a:gd name="T11" fmla="*/ 75 h 166"/>
                <a:gd name="T12" fmla="*/ 49 w 166"/>
                <a:gd name="T13" fmla="*/ 60 h 166"/>
                <a:gd name="T14" fmla="*/ 60 w 166"/>
                <a:gd name="T15" fmla="*/ 48 h 166"/>
                <a:gd name="T16" fmla="*/ 75 w 166"/>
                <a:gd name="T17" fmla="*/ 42 h 166"/>
                <a:gd name="T18" fmla="*/ 84 w 166"/>
                <a:gd name="T19" fmla="*/ 41 h 166"/>
                <a:gd name="T20" fmla="*/ 100 w 166"/>
                <a:gd name="T21" fmla="*/ 45 h 166"/>
                <a:gd name="T22" fmla="*/ 113 w 166"/>
                <a:gd name="T23" fmla="*/ 53 h 166"/>
                <a:gd name="T24" fmla="*/ 121 w 166"/>
                <a:gd name="T25" fmla="*/ 67 h 166"/>
                <a:gd name="T26" fmla="*/ 125 w 166"/>
                <a:gd name="T27" fmla="*/ 84 h 166"/>
                <a:gd name="T28" fmla="*/ 124 w 166"/>
                <a:gd name="T29" fmla="*/ 91 h 166"/>
                <a:gd name="T30" fmla="*/ 118 w 166"/>
                <a:gd name="T31" fmla="*/ 106 h 166"/>
                <a:gd name="T32" fmla="*/ 106 w 166"/>
                <a:gd name="T33" fmla="*/ 117 h 166"/>
                <a:gd name="T34" fmla="*/ 91 w 166"/>
                <a:gd name="T35" fmla="*/ 124 h 166"/>
                <a:gd name="T36" fmla="*/ 84 w 166"/>
                <a:gd name="T37" fmla="*/ 125 h 166"/>
                <a:gd name="T38" fmla="*/ 166 w 166"/>
                <a:gd name="T39" fmla="*/ 84 h 166"/>
                <a:gd name="T40" fmla="*/ 165 w 166"/>
                <a:gd name="T41" fmla="*/ 66 h 166"/>
                <a:gd name="T42" fmla="*/ 160 w 166"/>
                <a:gd name="T43" fmla="*/ 51 h 166"/>
                <a:gd name="T44" fmla="*/ 153 w 166"/>
                <a:gd name="T45" fmla="*/ 36 h 166"/>
                <a:gd name="T46" fmla="*/ 143 w 166"/>
                <a:gd name="T47" fmla="*/ 23 h 166"/>
                <a:gd name="T48" fmla="*/ 130 w 166"/>
                <a:gd name="T49" fmla="*/ 13 h 166"/>
                <a:gd name="T50" fmla="*/ 115 w 166"/>
                <a:gd name="T51" fmla="*/ 6 h 166"/>
                <a:gd name="T52" fmla="*/ 100 w 166"/>
                <a:gd name="T53" fmla="*/ 1 h 166"/>
                <a:gd name="T54" fmla="*/ 84 w 166"/>
                <a:gd name="T55" fmla="*/ 0 h 166"/>
                <a:gd name="T56" fmla="*/ 75 w 166"/>
                <a:gd name="T57" fmla="*/ 0 h 166"/>
                <a:gd name="T58" fmla="*/ 59 w 166"/>
                <a:gd name="T59" fmla="*/ 3 h 166"/>
                <a:gd name="T60" fmla="*/ 44 w 166"/>
                <a:gd name="T61" fmla="*/ 10 h 166"/>
                <a:gd name="T62" fmla="*/ 30 w 166"/>
                <a:gd name="T63" fmla="*/ 18 h 166"/>
                <a:gd name="T64" fmla="*/ 19 w 166"/>
                <a:gd name="T65" fmla="*/ 30 h 166"/>
                <a:gd name="T66" fmla="*/ 10 w 166"/>
                <a:gd name="T67" fmla="*/ 43 h 166"/>
                <a:gd name="T68" fmla="*/ 4 w 166"/>
                <a:gd name="T69" fmla="*/ 58 h 166"/>
                <a:gd name="T70" fmla="*/ 0 w 166"/>
                <a:gd name="T71" fmla="*/ 75 h 166"/>
                <a:gd name="T72" fmla="*/ 0 w 166"/>
                <a:gd name="T73" fmla="*/ 84 h 166"/>
                <a:gd name="T74" fmla="*/ 4 w 166"/>
                <a:gd name="T75" fmla="*/ 109 h 166"/>
                <a:gd name="T76" fmla="*/ 16 w 166"/>
                <a:gd name="T77" fmla="*/ 131 h 166"/>
                <a:gd name="T78" fmla="*/ 34 w 166"/>
                <a:gd name="T79" fmla="*/ 150 h 166"/>
                <a:gd name="T80" fmla="*/ 55 w 166"/>
                <a:gd name="T81" fmla="*/ 161 h 166"/>
                <a:gd name="T82" fmla="*/ 69 w 166"/>
                <a:gd name="T83" fmla="*/ 165 h 166"/>
                <a:gd name="T84" fmla="*/ 84 w 166"/>
                <a:gd name="T85" fmla="*/ 166 h 166"/>
                <a:gd name="T86" fmla="*/ 111 w 166"/>
                <a:gd name="T87" fmla="*/ 161 h 166"/>
                <a:gd name="T88" fmla="*/ 123 w 166"/>
                <a:gd name="T89" fmla="*/ 156 h 166"/>
                <a:gd name="T90" fmla="*/ 143 w 166"/>
                <a:gd name="T91" fmla="*/ 141 h 166"/>
                <a:gd name="T92" fmla="*/ 158 w 166"/>
                <a:gd name="T93" fmla="*/ 121 h 166"/>
                <a:gd name="T94" fmla="*/ 165 w 166"/>
                <a:gd name="T95" fmla="*/ 96 h 166"/>
                <a:gd name="T96" fmla="*/ 166 w 166"/>
                <a:gd name="T97" fmla="*/ 8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6" h="166">
                  <a:moveTo>
                    <a:pt x="84" y="125"/>
                  </a:moveTo>
                  <a:lnTo>
                    <a:pt x="84" y="125"/>
                  </a:lnTo>
                  <a:lnTo>
                    <a:pt x="75" y="124"/>
                  </a:lnTo>
                  <a:lnTo>
                    <a:pt x="68" y="121"/>
                  </a:lnTo>
                  <a:lnTo>
                    <a:pt x="60" y="117"/>
                  </a:lnTo>
                  <a:lnTo>
                    <a:pt x="54" y="112"/>
                  </a:lnTo>
                  <a:lnTo>
                    <a:pt x="49" y="106"/>
                  </a:lnTo>
                  <a:lnTo>
                    <a:pt x="45" y="100"/>
                  </a:lnTo>
                  <a:lnTo>
                    <a:pt x="42" y="91"/>
                  </a:lnTo>
                  <a:lnTo>
                    <a:pt x="41" y="84"/>
                  </a:lnTo>
                  <a:lnTo>
                    <a:pt x="41" y="84"/>
                  </a:lnTo>
                  <a:lnTo>
                    <a:pt x="42" y="75"/>
                  </a:lnTo>
                  <a:lnTo>
                    <a:pt x="45" y="67"/>
                  </a:lnTo>
                  <a:lnTo>
                    <a:pt x="49" y="60"/>
                  </a:lnTo>
                  <a:lnTo>
                    <a:pt x="54" y="53"/>
                  </a:lnTo>
                  <a:lnTo>
                    <a:pt x="60" y="48"/>
                  </a:lnTo>
                  <a:lnTo>
                    <a:pt x="68" y="45"/>
                  </a:lnTo>
                  <a:lnTo>
                    <a:pt x="75" y="42"/>
                  </a:lnTo>
                  <a:lnTo>
                    <a:pt x="84" y="41"/>
                  </a:lnTo>
                  <a:lnTo>
                    <a:pt x="84" y="41"/>
                  </a:lnTo>
                  <a:lnTo>
                    <a:pt x="91" y="42"/>
                  </a:lnTo>
                  <a:lnTo>
                    <a:pt x="100" y="45"/>
                  </a:lnTo>
                  <a:lnTo>
                    <a:pt x="106" y="48"/>
                  </a:lnTo>
                  <a:lnTo>
                    <a:pt x="113" y="53"/>
                  </a:lnTo>
                  <a:lnTo>
                    <a:pt x="118" y="60"/>
                  </a:lnTo>
                  <a:lnTo>
                    <a:pt x="121" y="67"/>
                  </a:lnTo>
                  <a:lnTo>
                    <a:pt x="124" y="75"/>
                  </a:lnTo>
                  <a:lnTo>
                    <a:pt x="125" y="84"/>
                  </a:lnTo>
                  <a:lnTo>
                    <a:pt x="125" y="84"/>
                  </a:lnTo>
                  <a:lnTo>
                    <a:pt x="124" y="91"/>
                  </a:lnTo>
                  <a:lnTo>
                    <a:pt x="121" y="100"/>
                  </a:lnTo>
                  <a:lnTo>
                    <a:pt x="118" y="106"/>
                  </a:lnTo>
                  <a:lnTo>
                    <a:pt x="113" y="112"/>
                  </a:lnTo>
                  <a:lnTo>
                    <a:pt x="106" y="117"/>
                  </a:lnTo>
                  <a:lnTo>
                    <a:pt x="100" y="121"/>
                  </a:lnTo>
                  <a:lnTo>
                    <a:pt x="91" y="124"/>
                  </a:lnTo>
                  <a:lnTo>
                    <a:pt x="84" y="125"/>
                  </a:lnTo>
                  <a:lnTo>
                    <a:pt x="84" y="125"/>
                  </a:lnTo>
                  <a:close/>
                  <a:moveTo>
                    <a:pt x="166" y="84"/>
                  </a:moveTo>
                  <a:lnTo>
                    <a:pt x="166" y="84"/>
                  </a:lnTo>
                  <a:lnTo>
                    <a:pt x="166" y="75"/>
                  </a:lnTo>
                  <a:lnTo>
                    <a:pt x="165" y="66"/>
                  </a:lnTo>
                  <a:lnTo>
                    <a:pt x="163" y="58"/>
                  </a:lnTo>
                  <a:lnTo>
                    <a:pt x="160" y="51"/>
                  </a:lnTo>
                  <a:lnTo>
                    <a:pt x="156" y="43"/>
                  </a:lnTo>
                  <a:lnTo>
                    <a:pt x="153" y="36"/>
                  </a:lnTo>
                  <a:lnTo>
                    <a:pt x="148" y="30"/>
                  </a:lnTo>
                  <a:lnTo>
                    <a:pt x="143" y="23"/>
                  </a:lnTo>
                  <a:lnTo>
                    <a:pt x="136" y="18"/>
                  </a:lnTo>
                  <a:lnTo>
                    <a:pt x="130" y="13"/>
                  </a:lnTo>
                  <a:lnTo>
                    <a:pt x="123" y="10"/>
                  </a:lnTo>
                  <a:lnTo>
                    <a:pt x="115" y="6"/>
                  </a:lnTo>
                  <a:lnTo>
                    <a:pt x="108" y="3"/>
                  </a:lnTo>
                  <a:lnTo>
                    <a:pt x="100" y="1"/>
                  </a:lnTo>
                  <a:lnTo>
                    <a:pt x="91" y="0"/>
                  </a:lnTo>
                  <a:lnTo>
                    <a:pt x="84" y="0"/>
                  </a:lnTo>
                  <a:lnTo>
                    <a:pt x="84" y="0"/>
                  </a:lnTo>
                  <a:lnTo>
                    <a:pt x="75" y="0"/>
                  </a:lnTo>
                  <a:lnTo>
                    <a:pt x="66" y="1"/>
                  </a:lnTo>
                  <a:lnTo>
                    <a:pt x="59" y="3"/>
                  </a:lnTo>
                  <a:lnTo>
                    <a:pt x="51" y="6"/>
                  </a:lnTo>
                  <a:lnTo>
                    <a:pt x="44" y="10"/>
                  </a:lnTo>
                  <a:lnTo>
                    <a:pt x="36" y="13"/>
                  </a:lnTo>
                  <a:lnTo>
                    <a:pt x="30" y="18"/>
                  </a:lnTo>
                  <a:lnTo>
                    <a:pt x="25" y="23"/>
                  </a:lnTo>
                  <a:lnTo>
                    <a:pt x="19" y="30"/>
                  </a:lnTo>
                  <a:lnTo>
                    <a:pt x="14" y="36"/>
                  </a:lnTo>
                  <a:lnTo>
                    <a:pt x="10" y="43"/>
                  </a:lnTo>
                  <a:lnTo>
                    <a:pt x="6" y="51"/>
                  </a:lnTo>
                  <a:lnTo>
                    <a:pt x="4" y="58"/>
                  </a:lnTo>
                  <a:lnTo>
                    <a:pt x="1" y="66"/>
                  </a:lnTo>
                  <a:lnTo>
                    <a:pt x="0" y="75"/>
                  </a:lnTo>
                  <a:lnTo>
                    <a:pt x="0" y="84"/>
                  </a:lnTo>
                  <a:lnTo>
                    <a:pt x="0" y="84"/>
                  </a:lnTo>
                  <a:lnTo>
                    <a:pt x="1" y="96"/>
                  </a:lnTo>
                  <a:lnTo>
                    <a:pt x="4" y="109"/>
                  </a:lnTo>
                  <a:lnTo>
                    <a:pt x="9" y="121"/>
                  </a:lnTo>
                  <a:lnTo>
                    <a:pt x="16" y="131"/>
                  </a:lnTo>
                  <a:lnTo>
                    <a:pt x="24" y="141"/>
                  </a:lnTo>
                  <a:lnTo>
                    <a:pt x="34" y="150"/>
                  </a:lnTo>
                  <a:lnTo>
                    <a:pt x="44" y="156"/>
                  </a:lnTo>
                  <a:lnTo>
                    <a:pt x="55" y="161"/>
                  </a:lnTo>
                  <a:lnTo>
                    <a:pt x="55" y="161"/>
                  </a:lnTo>
                  <a:lnTo>
                    <a:pt x="69" y="165"/>
                  </a:lnTo>
                  <a:lnTo>
                    <a:pt x="84" y="166"/>
                  </a:lnTo>
                  <a:lnTo>
                    <a:pt x="84" y="166"/>
                  </a:lnTo>
                  <a:lnTo>
                    <a:pt x="98" y="165"/>
                  </a:lnTo>
                  <a:lnTo>
                    <a:pt x="111" y="161"/>
                  </a:lnTo>
                  <a:lnTo>
                    <a:pt x="111" y="161"/>
                  </a:lnTo>
                  <a:lnTo>
                    <a:pt x="123" y="156"/>
                  </a:lnTo>
                  <a:lnTo>
                    <a:pt x="134" y="150"/>
                  </a:lnTo>
                  <a:lnTo>
                    <a:pt x="143" y="141"/>
                  </a:lnTo>
                  <a:lnTo>
                    <a:pt x="151" y="131"/>
                  </a:lnTo>
                  <a:lnTo>
                    <a:pt x="158" y="121"/>
                  </a:lnTo>
                  <a:lnTo>
                    <a:pt x="163" y="109"/>
                  </a:lnTo>
                  <a:lnTo>
                    <a:pt x="165" y="96"/>
                  </a:lnTo>
                  <a:lnTo>
                    <a:pt x="166" y="84"/>
                  </a:lnTo>
                  <a:lnTo>
                    <a:pt x="166"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7" name="Freeform 6"/>
            <p:cNvSpPr/>
            <p:nvPr>
              <p:custDataLst>
                <p:tags r:id="rId16"/>
              </p:custDataLst>
            </p:nvPr>
          </p:nvSpPr>
          <p:spPr bwMode="auto">
            <a:xfrm>
              <a:off x="6715125" y="3902075"/>
              <a:ext cx="87313" cy="79375"/>
            </a:xfrm>
            <a:custGeom>
              <a:avLst/>
              <a:gdLst>
                <a:gd name="T0" fmla="*/ 67 w 108"/>
                <a:gd name="T1" fmla="*/ 0 h 99"/>
                <a:gd name="T2" fmla="*/ 33 w 108"/>
                <a:gd name="T3" fmla="*/ 42 h 99"/>
                <a:gd name="T4" fmla="*/ 0 w 108"/>
                <a:gd name="T5" fmla="*/ 84 h 99"/>
                <a:gd name="T6" fmla="*/ 53 w 108"/>
                <a:gd name="T7" fmla="*/ 92 h 99"/>
                <a:gd name="T8" fmla="*/ 108 w 108"/>
                <a:gd name="T9" fmla="*/ 99 h 99"/>
                <a:gd name="T10" fmla="*/ 87 w 108"/>
                <a:gd name="T11" fmla="*/ 51 h 99"/>
                <a:gd name="T12" fmla="*/ 67 w 108"/>
                <a:gd name="T13" fmla="*/ 0 h 99"/>
                <a:gd name="T14" fmla="*/ 67 w 108"/>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8" h="99">
                  <a:moveTo>
                    <a:pt x="67" y="0"/>
                  </a:moveTo>
                  <a:lnTo>
                    <a:pt x="33" y="42"/>
                  </a:lnTo>
                  <a:lnTo>
                    <a:pt x="0" y="84"/>
                  </a:lnTo>
                  <a:lnTo>
                    <a:pt x="53" y="92"/>
                  </a:lnTo>
                  <a:lnTo>
                    <a:pt x="108" y="99"/>
                  </a:lnTo>
                  <a:lnTo>
                    <a:pt x="87" y="51"/>
                  </a:lnTo>
                  <a:lnTo>
                    <a:pt x="67" y="0"/>
                  </a:lnTo>
                  <a:lnTo>
                    <a:pt x="6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8" name="Freeform 7"/>
            <p:cNvSpPr/>
            <p:nvPr>
              <p:custDataLst>
                <p:tags r:id="rId17"/>
              </p:custDataLst>
            </p:nvPr>
          </p:nvSpPr>
          <p:spPr bwMode="auto">
            <a:xfrm>
              <a:off x="7102475" y="3902075"/>
              <a:ext cx="88900" cy="79375"/>
            </a:xfrm>
            <a:custGeom>
              <a:avLst/>
              <a:gdLst>
                <a:gd name="T0" fmla="*/ 110 w 110"/>
                <a:gd name="T1" fmla="*/ 84 h 99"/>
                <a:gd name="T2" fmla="*/ 75 w 110"/>
                <a:gd name="T3" fmla="*/ 42 h 99"/>
                <a:gd name="T4" fmla="*/ 41 w 110"/>
                <a:gd name="T5" fmla="*/ 0 h 99"/>
                <a:gd name="T6" fmla="*/ 21 w 110"/>
                <a:gd name="T7" fmla="*/ 51 h 99"/>
                <a:gd name="T8" fmla="*/ 0 w 110"/>
                <a:gd name="T9" fmla="*/ 99 h 99"/>
                <a:gd name="T10" fmla="*/ 55 w 110"/>
                <a:gd name="T11" fmla="*/ 92 h 99"/>
                <a:gd name="T12" fmla="*/ 110 w 110"/>
                <a:gd name="T13" fmla="*/ 84 h 99"/>
                <a:gd name="T14" fmla="*/ 110 w 110"/>
                <a:gd name="T15" fmla="*/ 84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99">
                  <a:moveTo>
                    <a:pt x="110" y="84"/>
                  </a:moveTo>
                  <a:lnTo>
                    <a:pt x="75" y="42"/>
                  </a:lnTo>
                  <a:lnTo>
                    <a:pt x="41" y="0"/>
                  </a:lnTo>
                  <a:lnTo>
                    <a:pt x="21" y="51"/>
                  </a:lnTo>
                  <a:lnTo>
                    <a:pt x="0" y="99"/>
                  </a:lnTo>
                  <a:lnTo>
                    <a:pt x="55" y="92"/>
                  </a:lnTo>
                  <a:lnTo>
                    <a:pt x="110" y="84"/>
                  </a:lnTo>
                  <a:lnTo>
                    <a:pt x="11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sp>
          <p:nvSpPr>
            <p:cNvPr id="139" name="Freeform 8"/>
            <p:cNvSpPr/>
            <p:nvPr>
              <p:custDataLst>
                <p:tags r:id="rId18"/>
              </p:custDataLst>
            </p:nvPr>
          </p:nvSpPr>
          <p:spPr bwMode="auto">
            <a:xfrm>
              <a:off x="6732588" y="3752850"/>
              <a:ext cx="439738" cy="398463"/>
            </a:xfrm>
            <a:custGeom>
              <a:avLst/>
              <a:gdLst>
                <a:gd name="T0" fmla="*/ 552 w 554"/>
                <a:gd name="T1" fmla="*/ 305 h 502"/>
                <a:gd name="T2" fmla="*/ 501 w 554"/>
                <a:gd name="T3" fmla="*/ 299 h 502"/>
                <a:gd name="T4" fmla="*/ 491 w 554"/>
                <a:gd name="T5" fmla="*/ 318 h 502"/>
                <a:gd name="T6" fmla="*/ 473 w 554"/>
                <a:gd name="T7" fmla="*/ 334 h 502"/>
                <a:gd name="T8" fmla="*/ 438 w 554"/>
                <a:gd name="T9" fmla="*/ 348 h 502"/>
                <a:gd name="T10" fmla="*/ 380 w 554"/>
                <a:gd name="T11" fmla="*/ 355 h 502"/>
                <a:gd name="T12" fmla="*/ 348 w 554"/>
                <a:gd name="T13" fmla="*/ 353 h 502"/>
                <a:gd name="T14" fmla="*/ 328 w 554"/>
                <a:gd name="T15" fmla="*/ 340 h 502"/>
                <a:gd name="T16" fmla="*/ 322 w 554"/>
                <a:gd name="T17" fmla="*/ 319 h 502"/>
                <a:gd name="T18" fmla="*/ 312 w 554"/>
                <a:gd name="T19" fmla="*/ 155 h 502"/>
                <a:gd name="T20" fmla="*/ 374 w 554"/>
                <a:gd name="T21" fmla="*/ 72 h 502"/>
                <a:gd name="T22" fmla="*/ 385 w 554"/>
                <a:gd name="T23" fmla="*/ 70 h 502"/>
                <a:gd name="T24" fmla="*/ 394 w 554"/>
                <a:gd name="T25" fmla="*/ 56 h 502"/>
                <a:gd name="T26" fmla="*/ 394 w 554"/>
                <a:gd name="T27" fmla="*/ 52 h 502"/>
                <a:gd name="T28" fmla="*/ 388 w 554"/>
                <a:gd name="T29" fmla="*/ 37 h 502"/>
                <a:gd name="T30" fmla="*/ 379 w 554"/>
                <a:gd name="T31" fmla="*/ 32 h 502"/>
                <a:gd name="T32" fmla="*/ 307 w 554"/>
                <a:gd name="T33" fmla="*/ 31 h 502"/>
                <a:gd name="T34" fmla="*/ 292 w 554"/>
                <a:gd name="T35" fmla="*/ 2 h 502"/>
                <a:gd name="T36" fmla="*/ 263 w 554"/>
                <a:gd name="T37" fmla="*/ 2 h 502"/>
                <a:gd name="T38" fmla="*/ 248 w 554"/>
                <a:gd name="T39" fmla="*/ 31 h 502"/>
                <a:gd name="T40" fmla="*/ 176 w 554"/>
                <a:gd name="T41" fmla="*/ 32 h 502"/>
                <a:gd name="T42" fmla="*/ 166 w 554"/>
                <a:gd name="T43" fmla="*/ 37 h 502"/>
                <a:gd name="T44" fmla="*/ 160 w 554"/>
                <a:gd name="T45" fmla="*/ 52 h 502"/>
                <a:gd name="T46" fmla="*/ 160 w 554"/>
                <a:gd name="T47" fmla="*/ 56 h 502"/>
                <a:gd name="T48" fmla="*/ 169 w 554"/>
                <a:gd name="T49" fmla="*/ 70 h 502"/>
                <a:gd name="T50" fmla="*/ 180 w 554"/>
                <a:gd name="T51" fmla="*/ 72 h 502"/>
                <a:gd name="T52" fmla="*/ 243 w 554"/>
                <a:gd name="T53" fmla="*/ 155 h 502"/>
                <a:gd name="T54" fmla="*/ 233 w 554"/>
                <a:gd name="T55" fmla="*/ 319 h 502"/>
                <a:gd name="T56" fmla="*/ 226 w 554"/>
                <a:gd name="T57" fmla="*/ 340 h 502"/>
                <a:gd name="T58" fmla="*/ 206 w 554"/>
                <a:gd name="T59" fmla="*/ 353 h 502"/>
                <a:gd name="T60" fmla="*/ 175 w 554"/>
                <a:gd name="T61" fmla="*/ 355 h 502"/>
                <a:gd name="T62" fmla="*/ 116 w 554"/>
                <a:gd name="T63" fmla="*/ 348 h 502"/>
                <a:gd name="T64" fmla="*/ 81 w 554"/>
                <a:gd name="T65" fmla="*/ 334 h 502"/>
                <a:gd name="T66" fmla="*/ 64 w 554"/>
                <a:gd name="T67" fmla="*/ 318 h 502"/>
                <a:gd name="T68" fmla="*/ 30 w 554"/>
                <a:gd name="T69" fmla="*/ 295 h 502"/>
                <a:gd name="T70" fmla="*/ 2 w 554"/>
                <a:gd name="T71" fmla="*/ 305 h 502"/>
                <a:gd name="T72" fmla="*/ 0 w 554"/>
                <a:gd name="T73" fmla="*/ 330 h 502"/>
                <a:gd name="T74" fmla="*/ 5 w 554"/>
                <a:gd name="T75" fmla="*/ 355 h 502"/>
                <a:gd name="T76" fmla="*/ 17 w 554"/>
                <a:gd name="T77" fmla="*/ 375 h 502"/>
                <a:gd name="T78" fmla="*/ 50 w 554"/>
                <a:gd name="T79" fmla="*/ 402 h 502"/>
                <a:gd name="T80" fmla="*/ 81 w 554"/>
                <a:gd name="T81" fmla="*/ 415 h 502"/>
                <a:gd name="T82" fmla="*/ 118 w 554"/>
                <a:gd name="T83" fmla="*/ 428 h 502"/>
                <a:gd name="T84" fmla="*/ 200 w 554"/>
                <a:gd name="T85" fmla="*/ 452 h 502"/>
                <a:gd name="T86" fmla="*/ 249 w 554"/>
                <a:gd name="T87" fmla="*/ 482 h 502"/>
                <a:gd name="T88" fmla="*/ 265 w 554"/>
                <a:gd name="T89" fmla="*/ 498 h 502"/>
                <a:gd name="T90" fmla="*/ 278 w 554"/>
                <a:gd name="T91" fmla="*/ 502 h 502"/>
                <a:gd name="T92" fmla="*/ 289 w 554"/>
                <a:gd name="T93" fmla="*/ 498 h 502"/>
                <a:gd name="T94" fmla="*/ 305 w 554"/>
                <a:gd name="T95" fmla="*/ 482 h 502"/>
                <a:gd name="T96" fmla="*/ 354 w 554"/>
                <a:gd name="T97" fmla="*/ 452 h 502"/>
                <a:gd name="T98" fmla="*/ 437 w 554"/>
                <a:gd name="T99" fmla="*/ 428 h 502"/>
                <a:gd name="T100" fmla="*/ 473 w 554"/>
                <a:gd name="T101" fmla="*/ 415 h 502"/>
                <a:gd name="T102" fmla="*/ 504 w 554"/>
                <a:gd name="T103" fmla="*/ 402 h 502"/>
                <a:gd name="T104" fmla="*/ 537 w 554"/>
                <a:gd name="T105" fmla="*/ 375 h 502"/>
                <a:gd name="T106" fmla="*/ 549 w 554"/>
                <a:gd name="T107" fmla="*/ 355 h 502"/>
                <a:gd name="T108" fmla="*/ 554 w 554"/>
                <a:gd name="T109" fmla="*/ 330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54" h="502">
                  <a:moveTo>
                    <a:pt x="554" y="320"/>
                  </a:moveTo>
                  <a:lnTo>
                    <a:pt x="554" y="320"/>
                  </a:lnTo>
                  <a:lnTo>
                    <a:pt x="552" y="305"/>
                  </a:lnTo>
                  <a:lnTo>
                    <a:pt x="547" y="293"/>
                  </a:lnTo>
                  <a:lnTo>
                    <a:pt x="524" y="295"/>
                  </a:lnTo>
                  <a:lnTo>
                    <a:pt x="501" y="299"/>
                  </a:lnTo>
                  <a:lnTo>
                    <a:pt x="501" y="299"/>
                  </a:lnTo>
                  <a:lnTo>
                    <a:pt x="497" y="309"/>
                  </a:lnTo>
                  <a:lnTo>
                    <a:pt x="491" y="318"/>
                  </a:lnTo>
                  <a:lnTo>
                    <a:pt x="483" y="326"/>
                  </a:lnTo>
                  <a:lnTo>
                    <a:pt x="473" y="334"/>
                  </a:lnTo>
                  <a:lnTo>
                    <a:pt x="473" y="334"/>
                  </a:lnTo>
                  <a:lnTo>
                    <a:pt x="466" y="338"/>
                  </a:lnTo>
                  <a:lnTo>
                    <a:pt x="458" y="341"/>
                  </a:lnTo>
                  <a:lnTo>
                    <a:pt x="438" y="348"/>
                  </a:lnTo>
                  <a:lnTo>
                    <a:pt x="415" y="353"/>
                  </a:lnTo>
                  <a:lnTo>
                    <a:pt x="392" y="355"/>
                  </a:lnTo>
                  <a:lnTo>
                    <a:pt x="380" y="355"/>
                  </a:lnTo>
                  <a:lnTo>
                    <a:pt x="369" y="355"/>
                  </a:lnTo>
                  <a:lnTo>
                    <a:pt x="358" y="354"/>
                  </a:lnTo>
                  <a:lnTo>
                    <a:pt x="348" y="353"/>
                  </a:lnTo>
                  <a:lnTo>
                    <a:pt x="340" y="349"/>
                  </a:lnTo>
                  <a:lnTo>
                    <a:pt x="333" y="345"/>
                  </a:lnTo>
                  <a:lnTo>
                    <a:pt x="328" y="340"/>
                  </a:lnTo>
                  <a:lnTo>
                    <a:pt x="324" y="333"/>
                  </a:lnTo>
                  <a:lnTo>
                    <a:pt x="324" y="333"/>
                  </a:lnTo>
                  <a:lnTo>
                    <a:pt x="322" y="319"/>
                  </a:lnTo>
                  <a:lnTo>
                    <a:pt x="319" y="298"/>
                  </a:lnTo>
                  <a:lnTo>
                    <a:pt x="315" y="234"/>
                  </a:lnTo>
                  <a:lnTo>
                    <a:pt x="312" y="155"/>
                  </a:lnTo>
                  <a:lnTo>
                    <a:pt x="308" y="72"/>
                  </a:lnTo>
                  <a:lnTo>
                    <a:pt x="374" y="72"/>
                  </a:lnTo>
                  <a:lnTo>
                    <a:pt x="374" y="72"/>
                  </a:lnTo>
                  <a:lnTo>
                    <a:pt x="379" y="72"/>
                  </a:lnTo>
                  <a:lnTo>
                    <a:pt x="382" y="71"/>
                  </a:lnTo>
                  <a:lnTo>
                    <a:pt x="385" y="70"/>
                  </a:lnTo>
                  <a:lnTo>
                    <a:pt x="388" y="67"/>
                  </a:lnTo>
                  <a:lnTo>
                    <a:pt x="393" y="60"/>
                  </a:lnTo>
                  <a:lnTo>
                    <a:pt x="394" y="56"/>
                  </a:lnTo>
                  <a:lnTo>
                    <a:pt x="394" y="52"/>
                  </a:lnTo>
                  <a:lnTo>
                    <a:pt x="394" y="52"/>
                  </a:lnTo>
                  <a:lnTo>
                    <a:pt x="394" y="52"/>
                  </a:lnTo>
                  <a:lnTo>
                    <a:pt x="394" y="47"/>
                  </a:lnTo>
                  <a:lnTo>
                    <a:pt x="393" y="43"/>
                  </a:lnTo>
                  <a:lnTo>
                    <a:pt x="388" y="37"/>
                  </a:lnTo>
                  <a:lnTo>
                    <a:pt x="385" y="35"/>
                  </a:lnTo>
                  <a:lnTo>
                    <a:pt x="382" y="33"/>
                  </a:lnTo>
                  <a:lnTo>
                    <a:pt x="379" y="32"/>
                  </a:lnTo>
                  <a:lnTo>
                    <a:pt x="374" y="31"/>
                  </a:lnTo>
                  <a:lnTo>
                    <a:pt x="307" y="31"/>
                  </a:lnTo>
                  <a:lnTo>
                    <a:pt x="307" y="31"/>
                  </a:lnTo>
                  <a:lnTo>
                    <a:pt x="305" y="0"/>
                  </a:lnTo>
                  <a:lnTo>
                    <a:pt x="305" y="0"/>
                  </a:lnTo>
                  <a:lnTo>
                    <a:pt x="292" y="2"/>
                  </a:lnTo>
                  <a:lnTo>
                    <a:pt x="278" y="3"/>
                  </a:lnTo>
                  <a:lnTo>
                    <a:pt x="278" y="3"/>
                  </a:lnTo>
                  <a:lnTo>
                    <a:pt x="263" y="2"/>
                  </a:lnTo>
                  <a:lnTo>
                    <a:pt x="249" y="0"/>
                  </a:lnTo>
                  <a:lnTo>
                    <a:pt x="249" y="0"/>
                  </a:lnTo>
                  <a:lnTo>
                    <a:pt x="248" y="31"/>
                  </a:lnTo>
                  <a:lnTo>
                    <a:pt x="180" y="31"/>
                  </a:lnTo>
                  <a:lnTo>
                    <a:pt x="180" y="31"/>
                  </a:lnTo>
                  <a:lnTo>
                    <a:pt x="176" y="32"/>
                  </a:lnTo>
                  <a:lnTo>
                    <a:pt x="173" y="33"/>
                  </a:lnTo>
                  <a:lnTo>
                    <a:pt x="169" y="35"/>
                  </a:lnTo>
                  <a:lnTo>
                    <a:pt x="166" y="37"/>
                  </a:lnTo>
                  <a:lnTo>
                    <a:pt x="161" y="43"/>
                  </a:lnTo>
                  <a:lnTo>
                    <a:pt x="160" y="47"/>
                  </a:lnTo>
                  <a:lnTo>
                    <a:pt x="160" y="52"/>
                  </a:lnTo>
                  <a:lnTo>
                    <a:pt x="160" y="52"/>
                  </a:lnTo>
                  <a:lnTo>
                    <a:pt x="160" y="52"/>
                  </a:lnTo>
                  <a:lnTo>
                    <a:pt x="160" y="56"/>
                  </a:lnTo>
                  <a:lnTo>
                    <a:pt x="161" y="60"/>
                  </a:lnTo>
                  <a:lnTo>
                    <a:pt x="166" y="67"/>
                  </a:lnTo>
                  <a:lnTo>
                    <a:pt x="169" y="70"/>
                  </a:lnTo>
                  <a:lnTo>
                    <a:pt x="173" y="71"/>
                  </a:lnTo>
                  <a:lnTo>
                    <a:pt x="176" y="72"/>
                  </a:lnTo>
                  <a:lnTo>
                    <a:pt x="180" y="72"/>
                  </a:lnTo>
                  <a:lnTo>
                    <a:pt x="246" y="72"/>
                  </a:lnTo>
                  <a:lnTo>
                    <a:pt x="246" y="72"/>
                  </a:lnTo>
                  <a:lnTo>
                    <a:pt x="243" y="155"/>
                  </a:lnTo>
                  <a:lnTo>
                    <a:pt x="239" y="234"/>
                  </a:lnTo>
                  <a:lnTo>
                    <a:pt x="235" y="298"/>
                  </a:lnTo>
                  <a:lnTo>
                    <a:pt x="233" y="319"/>
                  </a:lnTo>
                  <a:lnTo>
                    <a:pt x="230" y="333"/>
                  </a:lnTo>
                  <a:lnTo>
                    <a:pt x="230" y="333"/>
                  </a:lnTo>
                  <a:lnTo>
                    <a:pt x="226" y="340"/>
                  </a:lnTo>
                  <a:lnTo>
                    <a:pt x="221" y="345"/>
                  </a:lnTo>
                  <a:lnTo>
                    <a:pt x="214" y="349"/>
                  </a:lnTo>
                  <a:lnTo>
                    <a:pt x="206" y="353"/>
                  </a:lnTo>
                  <a:lnTo>
                    <a:pt x="196" y="354"/>
                  </a:lnTo>
                  <a:lnTo>
                    <a:pt x="186" y="355"/>
                  </a:lnTo>
                  <a:lnTo>
                    <a:pt x="175" y="355"/>
                  </a:lnTo>
                  <a:lnTo>
                    <a:pt x="163" y="355"/>
                  </a:lnTo>
                  <a:lnTo>
                    <a:pt x="139" y="353"/>
                  </a:lnTo>
                  <a:lnTo>
                    <a:pt x="116" y="348"/>
                  </a:lnTo>
                  <a:lnTo>
                    <a:pt x="96" y="341"/>
                  </a:lnTo>
                  <a:lnTo>
                    <a:pt x="89" y="338"/>
                  </a:lnTo>
                  <a:lnTo>
                    <a:pt x="81" y="334"/>
                  </a:lnTo>
                  <a:lnTo>
                    <a:pt x="81" y="334"/>
                  </a:lnTo>
                  <a:lnTo>
                    <a:pt x="72" y="326"/>
                  </a:lnTo>
                  <a:lnTo>
                    <a:pt x="64" y="318"/>
                  </a:lnTo>
                  <a:lnTo>
                    <a:pt x="57" y="309"/>
                  </a:lnTo>
                  <a:lnTo>
                    <a:pt x="54" y="299"/>
                  </a:lnTo>
                  <a:lnTo>
                    <a:pt x="30" y="295"/>
                  </a:lnTo>
                  <a:lnTo>
                    <a:pt x="7" y="293"/>
                  </a:lnTo>
                  <a:lnTo>
                    <a:pt x="7" y="293"/>
                  </a:lnTo>
                  <a:lnTo>
                    <a:pt x="2" y="305"/>
                  </a:lnTo>
                  <a:lnTo>
                    <a:pt x="0" y="320"/>
                  </a:lnTo>
                  <a:lnTo>
                    <a:pt x="0" y="320"/>
                  </a:lnTo>
                  <a:lnTo>
                    <a:pt x="0" y="330"/>
                  </a:lnTo>
                  <a:lnTo>
                    <a:pt x="1" y="339"/>
                  </a:lnTo>
                  <a:lnTo>
                    <a:pt x="2" y="346"/>
                  </a:lnTo>
                  <a:lnTo>
                    <a:pt x="5" y="355"/>
                  </a:lnTo>
                  <a:lnTo>
                    <a:pt x="9" y="361"/>
                  </a:lnTo>
                  <a:lnTo>
                    <a:pt x="12" y="369"/>
                  </a:lnTo>
                  <a:lnTo>
                    <a:pt x="17" y="375"/>
                  </a:lnTo>
                  <a:lnTo>
                    <a:pt x="24" y="382"/>
                  </a:lnTo>
                  <a:lnTo>
                    <a:pt x="36" y="392"/>
                  </a:lnTo>
                  <a:lnTo>
                    <a:pt x="50" y="402"/>
                  </a:lnTo>
                  <a:lnTo>
                    <a:pt x="66" y="409"/>
                  </a:lnTo>
                  <a:lnTo>
                    <a:pt x="81" y="415"/>
                  </a:lnTo>
                  <a:lnTo>
                    <a:pt x="81" y="415"/>
                  </a:lnTo>
                  <a:lnTo>
                    <a:pt x="100" y="423"/>
                  </a:lnTo>
                  <a:lnTo>
                    <a:pt x="118" y="428"/>
                  </a:lnTo>
                  <a:lnTo>
                    <a:pt x="118" y="428"/>
                  </a:lnTo>
                  <a:lnTo>
                    <a:pt x="161" y="439"/>
                  </a:lnTo>
                  <a:lnTo>
                    <a:pt x="181" y="445"/>
                  </a:lnTo>
                  <a:lnTo>
                    <a:pt x="200" y="452"/>
                  </a:lnTo>
                  <a:lnTo>
                    <a:pt x="218" y="460"/>
                  </a:lnTo>
                  <a:lnTo>
                    <a:pt x="234" y="469"/>
                  </a:lnTo>
                  <a:lnTo>
                    <a:pt x="249" y="482"/>
                  </a:lnTo>
                  <a:lnTo>
                    <a:pt x="263" y="495"/>
                  </a:lnTo>
                  <a:lnTo>
                    <a:pt x="263" y="495"/>
                  </a:lnTo>
                  <a:lnTo>
                    <a:pt x="265" y="498"/>
                  </a:lnTo>
                  <a:lnTo>
                    <a:pt x="269" y="500"/>
                  </a:lnTo>
                  <a:lnTo>
                    <a:pt x="273" y="502"/>
                  </a:lnTo>
                  <a:lnTo>
                    <a:pt x="278" y="502"/>
                  </a:lnTo>
                  <a:lnTo>
                    <a:pt x="282" y="502"/>
                  </a:lnTo>
                  <a:lnTo>
                    <a:pt x="285" y="500"/>
                  </a:lnTo>
                  <a:lnTo>
                    <a:pt x="289" y="498"/>
                  </a:lnTo>
                  <a:lnTo>
                    <a:pt x="292" y="495"/>
                  </a:lnTo>
                  <a:lnTo>
                    <a:pt x="292" y="495"/>
                  </a:lnTo>
                  <a:lnTo>
                    <a:pt x="305" y="482"/>
                  </a:lnTo>
                  <a:lnTo>
                    <a:pt x="320" y="469"/>
                  </a:lnTo>
                  <a:lnTo>
                    <a:pt x="337" y="460"/>
                  </a:lnTo>
                  <a:lnTo>
                    <a:pt x="354" y="452"/>
                  </a:lnTo>
                  <a:lnTo>
                    <a:pt x="374" y="445"/>
                  </a:lnTo>
                  <a:lnTo>
                    <a:pt x="393" y="439"/>
                  </a:lnTo>
                  <a:lnTo>
                    <a:pt x="437" y="428"/>
                  </a:lnTo>
                  <a:lnTo>
                    <a:pt x="437" y="428"/>
                  </a:lnTo>
                  <a:lnTo>
                    <a:pt x="456" y="423"/>
                  </a:lnTo>
                  <a:lnTo>
                    <a:pt x="473" y="415"/>
                  </a:lnTo>
                  <a:lnTo>
                    <a:pt x="473" y="415"/>
                  </a:lnTo>
                  <a:lnTo>
                    <a:pt x="489" y="409"/>
                  </a:lnTo>
                  <a:lnTo>
                    <a:pt x="504" y="402"/>
                  </a:lnTo>
                  <a:lnTo>
                    <a:pt x="518" y="392"/>
                  </a:lnTo>
                  <a:lnTo>
                    <a:pt x="531" y="382"/>
                  </a:lnTo>
                  <a:lnTo>
                    <a:pt x="537" y="375"/>
                  </a:lnTo>
                  <a:lnTo>
                    <a:pt x="542" y="369"/>
                  </a:lnTo>
                  <a:lnTo>
                    <a:pt x="546" y="361"/>
                  </a:lnTo>
                  <a:lnTo>
                    <a:pt x="549" y="355"/>
                  </a:lnTo>
                  <a:lnTo>
                    <a:pt x="552" y="346"/>
                  </a:lnTo>
                  <a:lnTo>
                    <a:pt x="554" y="339"/>
                  </a:lnTo>
                  <a:lnTo>
                    <a:pt x="554" y="330"/>
                  </a:lnTo>
                  <a:lnTo>
                    <a:pt x="554" y="320"/>
                  </a:lnTo>
                  <a:lnTo>
                    <a:pt x="554" y="3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p>
          </p:txBody>
        </p:sp>
      </p:gr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90" y="865505"/>
            <a:ext cx="13912850" cy="1938019"/>
            <a:chOff x="3866082" y="718355"/>
            <a:chExt cx="4074281" cy="969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969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6000" spc="660" dirty="0">
                  <a:sym typeface="+mn-ea"/>
                </a:rPr>
                <a:t>创建一维数组</a:t>
              </a:r>
              <a:endParaRPr lang="zh-CN" altLang="en-US" sz="6000" spc="660" dirty="0"/>
            </a:p>
            <a:p>
              <a:endParaRPr lang="zh-CN" altLang="en-US" sz="6000" spc="300" dirty="0">
                <a:latin typeface="+mj-ea"/>
                <a:ea typeface="+mj-ea"/>
                <a:cs typeface="+mn-ea"/>
                <a:sym typeface="+mn-lt"/>
              </a:endParaRPr>
            </a:p>
          </p:txBody>
        </p:sp>
      </p:grpSp>
      <p:grpSp>
        <p:nvGrpSpPr>
          <p:cNvPr id="49" name="组合 48" descr="7b0a202020202274657874626f78223a20227b5c2263617465676f72795f69645c223a31303433392c5c2269645c223a32303334343735307d220a7d0a"/>
          <p:cNvGrpSpPr/>
          <p:nvPr/>
        </p:nvGrpSpPr>
        <p:grpSpPr>
          <a:xfrm>
            <a:off x="5279390" y="3257550"/>
            <a:ext cx="14631670" cy="5891530"/>
            <a:chOff x="5888" y="3558"/>
            <a:chExt cx="8074" cy="3673"/>
          </a:xfrm>
        </p:grpSpPr>
        <p:grpSp>
          <p:nvGrpSpPr>
            <p:cNvPr id="48" name="组合 47"/>
            <p:cNvGrpSpPr/>
            <p:nvPr/>
          </p:nvGrpSpPr>
          <p:grpSpPr>
            <a:xfrm>
              <a:off x="5888" y="3558"/>
              <a:ext cx="8074" cy="3673"/>
              <a:chOff x="5888" y="3558"/>
              <a:chExt cx="8074" cy="3673"/>
            </a:xfrm>
          </p:grpSpPr>
          <p:sp>
            <p:nvSpPr>
              <p:cNvPr id="3" name="任意多边形: 形状 130"/>
              <p:cNvSpPr/>
              <p:nvPr/>
            </p:nvSpPr>
            <p:spPr>
              <a:xfrm>
                <a:off x="5888" y="3573"/>
                <a:ext cx="7808" cy="3659"/>
              </a:xfrm>
              <a:prstGeom prst="roundRect">
                <a:avLst>
                  <a:gd name="adj" fmla="val 4328"/>
                </a:avLst>
              </a:prstGeom>
              <a:solidFill>
                <a:srgbClr val="E2EDFD"/>
              </a:solidFill>
              <a:ln w="9525" cap="flat">
                <a:noFill/>
                <a:prstDash val="solid"/>
                <a:miter/>
              </a:ln>
            </p:spPr>
          </p:sp>
          <p:sp>
            <p:nvSpPr>
              <p:cNvPr id="6" name="任意多边形: 形状 132"/>
              <p:cNvSpPr/>
              <p:nvPr/>
            </p:nvSpPr>
            <p:spPr>
              <a:xfrm>
                <a:off x="6046" y="3720"/>
                <a:ext cx="7502" cy="3372"/>
              </a:xfrm>
              <a:prstGeom prst="roundRect">
                <a:avLst>
                  <a:gd name="adj" fmla="val 4685"/>
                </a:avLst>
              </a:prstGeom>
              <a:solidFill>
                <a:srgbClr val="FFFFFF"/>
              </a:solidFill>
              <a:ln w="19050" cap="flat">
                <a:solidFill>
                  <a:srgbClr val="699EEE"/>
                </a:solidFill>
                <a:prstDash val="solid"/>
                <a:miter/>
              </a:ln>
            </p:spPr>
          </p:sp>
          <p:sp>
            <p:nvSpPr>
              <p:cNvPr id="2" name="任意多边形: 形状 132"/>
              <p:cNvSpPr/>
              <p:nvPr/>
            </p:nvSpPr>
            <p:spPr>
              <a:xfrm>
                <a:off x="6034" y="3717"/>
                <a:ext cx="7523" cy="188"/>
              </a:xfrm>
              <a:prstGeom prst="roundRect">
                <a:avLst>
                  <a:gd name="adj" fmla="val 24000"/>
                </a:avLst>
              </a:prstGeom>
              <a:solidFill>
                <a:srgbClr val="699EEE"/>
              </a:solidFill>
              <a:ln w="19050" cap="flat">
                <a:solidFill>
                  <a:srgbClr val="699EEE"/>
                </a:solidFill>
                <a:prstDash val="solid"/>
                <a:miter/>
              </a:ln>
            </p:spPr>
          </p:sp>
          <p:grpSp>
            <p:nvGrpSpPr>
              <p:cNvPr id="20" name="组合 19"/>
              <p:cNvGrpSpPr/>
              <p:nvPr/>
            </p:nvGrpSpPr>
            <p:grpSpPr>
              <a:xfrm>
                <a:off x="6245" y="3739"/>
                <a:ext cx="722" cy="118"/>
                <a:chOff x="6289" y="3792"/>
                <a:chExt cx="722" cy="118"/>
              </a:xfrm>
            </p:grpSpPr>
            <p:sp>
              <p:nvSpPr>
                <p:cNvPr id="17" name="椭圆 16"/>
                <p:cNvSpPr/>
                <p:nvPr/>
              </p:nvSpPr>
              <p:spPr>
                <a:xfrm>
                  <a:off x="6289"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1"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893"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rot="540000">
                <a:off x="12924" y="3558"/>
                <a:ext cx="988" cy="608"/>
                <a:chOff x="6004" y="1772"/>
                <a:chExt cx="1756" cy="922"/>
              </a:xfrm>
            </p:grpSpPr>
            <p:sp>
              <p:nvSpPr>
                <p:cNvPr id="22" name="圆角矩形 21"/>
                <p:cNvSpPr/>
                <p:nvPr/>
              </p:nvSpPr>
              <p:spPr>
                <a:xfrm>
                  <a:off x="6542" y="2046"/>
                  <a:ext cx="735" cy="648"/>
                </a:xfrm>
                <a:prstGeom prst="roundRect">
                  <a:avLst/>
                </a:prstGeom>
                <a:solidFill>
                  <a:srgbClr val="243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6004" y="1772"/>
                  <a:ext cx="1756" cy="735"/>
                </a:xfrm>
                <a:prstGeom prst="diamond">
                  <a:avLst/>
                </a:prstGeom>
                <a:solidFill>
                  <a:srgbClr val="2A4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3842" y="3843"/>
                <a:ext cx="120" cy="587"/>
                <a:chOff x="13809" y="3887"/>
                <a:chExt cx="164" cy="893"/>
              </a:xfrm>
            </p:grpSpPr>
            <p:cxnSp>
              <p:nvCxnSpPr>
                <p:cNvPr id="5" name="直接连接符 4"/>
                <p:cNvCxnSpPr/>
                <p:nvPr/>
              </p:nvCxnSpPr>
              <p:spPr>
                <a:xfrm>
                  <a:off x="13899" y="3887"/>
                  <a:ext cx="0" cy="563"/>
                </a:xfrm>
                <a:prstGeom prst="line">
                  <a:avLst/>
                </a:prstGeom>
                <a:ln w="28575">
                  <a:solidFill>
                    <a:srgbClr val="FFD35A"/>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809" y="4450"/>
                  <a:ext cx="165" cy="330"/>
                </a:xfrm>
                <a:prstGeom prst="rect">
                  <a:avLst/>
                </a:prstGeom>
                <a:solidFill>
                  <a:srgbClr val="FEB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任意多边形: 形状 132"/>
              <p:cNvSpPr/>
              <p:nvPr/>
            </p:nvSpPr>
            <p:spPr>
              <a:xfrm>
                <a:off x="6034" y="6901"/>
                <a:ext cx="7523" cy="188"/>
              </a:xfrm>
              <a:prstGeom prst="roundRect">
                <a:avLst>
                  <a:gd name="adj" fmla="val 24000"/>
                </a:avLst>
              </a:prstGeom>
              <a:solidFill>
                <a:srgbClr val="699EEE"/>
              </a:solidFill>
              <a:ln w="19050" cap="flat">
                <a:solidFill>
                  <a:srgbClr val="699EEE"/>
                </a:solidFill>
                <a:prstDash val="solid"/>
                <a:miter/>
              </a:ln>
            </p:spPr>
          </p:sp>
          <p:grpSp>
            <p:nvGrpSpPr>
              <p:cNvPr id="42" name="组合 41"/>
              <p:cNvGrpSpPr/>
              <p:nvPr/>
            </p:nvGrpSpPr>
            <p:grpSpPr>
              <a:xfrm>
                <a:off x="12678" y="6929"/>
                <a:ext cx="722" cy="118"/>
                <a:chOff x="6289" y="3792"/>
                <a:chExt cx="722" cy="118"/>
              </a:xfrm>
              <a:solidFill>
                <a:schemeClr val="bg1"/>
              </a:solidFill>
            </p:grpSpPr>
            <p:sp>
              <p:nvSpPr>
                <p:cNvPr id="43" name="椭圆 42"/>
                <p:cNvSpPr/>
                <p:nvPr/>
              </p:nvSpPr>
              <p:spPr>
                <a:xfrm>
                  <a:off x="6289"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591"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893"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7" descr="7b0a20202020227461726765744d6f64756c65223a20226b6f6e6c696e65666f6e7473220a7d0a"/>
            <p:cNvSpPr txBox="1"/>
            <p:nvPr/>
          </p:nvSpPr>
          <p:spPr>
            <a:xfrm>
              <a:off x="6203" y="4037"/>
              <a:ext cx="6790" cy="2935"/>
            </a:xfrm>
            <a:prstGeom prst="rect">
              <a:avLst/>
            </a:prstGeom>
            <a:noFill/>
          </p:spPr>
          <p:txBody>
            <a:bodyPr wrap="square" rtlCol="0" anchor="ctr">
              <a:spAutoFit/>
            </a:bodyPr>
            <a:lstStyle/>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numpy.random.randn(d0,d1,…,dn)</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randn函数返回一个或一组样本，具有标准正态分布。</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dn表格每个维度</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返回值为指定维度的array</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np.random.randn() # 当没有参数时，返回单个数据</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16"/>
        <p:cNvGrpSpPr/>
        <p:nvPr/>
      </p:nvGrpSpPr>
      <p:grpSpPr>
        <a:xfrm>
          <a:off x="0" y="0"/>
          <a:ext cx="0" cy="0"/>
          <a:chOff x="0" y="0"/>
          <a:chExt cx="0" cy="0"/>
        </a:xfrm>
      </p:grpSpPr>
      <p:grpSp>
        <p:nvGrpSpPr>
          <p:cNvPr id="393" name="Group 393"/>
          <p:cNvGrpSpPr/>
          <p:nvPr/>
        </p:nvGrpSpPr>
        <p:grpSpPr>
          <a:xfrm>
            <a:off x="0" y="0"/>
            <a:ext cx="24384000" cy="13716000"/>
            <a:chOff x="0" y="0"/>
            <a:chExt cx="24384000" cy="13716000"/>
          </a:xfrm>
        </p:grpSpPr>
      </p:grpSp>
      <p:grpSp>
        <p:nvGrpSpPr>
          <p:cNvPr id="17" name="Group 17"/>
          <p:cNvGrpSpPr/>
          <p:nvPr/>
        </p:nvGrpSpPr>
        <p:grpSpPr>
          <a:xfrm>
            <a:off x="8948222" y="1392966"/>
            <a:ext cx="6487881" cy="1375410"/>
            <a:chOff x="-6985" y="310515"/>
            <a:chExt cx="6487881" cy="1375410"/>
          </a:xfrm>
        </p:grpSpPr>
        <p:sp>
          <p:nvSpPr>
            <p:cNvPr id="2" name="text 17"/>
            <p:cNvSpPr/>
            <p:nvPr/>
          </p:nvSpPr>
          <p:spPr>
            <a:xfrm>
              <a:off x="-6985" y="310515"/>
              <a:ext cx="6487881" cy="1375410"/>
            </a:xfrm>
            <a:prstGeom prst="rect">
              <a:avLst/>
            </a:prstGeom>
            <a:ln w="25400">
              <a:miter lim="400000"/>
            </a:ln>
          </p:spPr>
          <p:txBody>
            <a:bodyPr wrap="square" lIns="50800" tIns="50800" rIns="50800" bIns="50800" numCol="1" anchor="ctr">
              <a:spAutoFit/>
            </a:bodyPr>
            <a:lstStyle>
              <a:lvl1pPr algn="ctr">
                <a:lnSpc>
                  <a:spcPct val="90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9200" dirty="0"/>
                <a:t>课程内容</a:t>
              </a:r>
              <a:endParaRPr lang="zh-CN" altLang="en-US" sz="9200" spc="660" dirty="0"/>
            </a:p>
          </p:txBody>
        </p:sp>
      </p:grpSp>
      <p:grpSp>
        <p:nvGrpSpPr>
          <p:cNvPr id="19" name="Group 19"/>
          <p:cNvGrpSpPr/>
          <p:nvPr/>
        </p:nvGrpSpPr>
        <p:grpSpPr>
          <a:xfrm>
            <a:off x="2933562" y="5408142"/>
            <a:ext cx="19843613" cy="4734443"/>
            <a:chOff x="863239" y="1063538"/>
            <a:chExt cx="19843613" cy="4734443"/>
          </a:xfrm>
        </p:grpSpPr>
        <p:grpSp>
          <p:nvGrpSpPr>
            <p:cNvPr id="20" name="Group 20"/>
            <p:cNvGrpSpPr/>
            <p:nvPr/>
          </p:nvGrpSpPr>
          <p:grpSpPr>
            <a:xfrm>
              <a:off x="863239" y="1063538"/>
              <a:ext cx="8509360" cy="1828800"/>
              <a:chOff x="863239" y="1063538"/>
              <a:chExt cx="8509360" cy="1828800"/>
            </a:xfrm>
          </p:grpSpPr>
          <p:sp>
            <p:nvSpPr>
              <p:cNvPr id="388" name="graph 388"/>
              <p:cNvSpPr/>
              <p:nvPr/>
            </p:nvSpPr>
            <p:spPr>
              <a:xfrm>
                <a:off x="863239" y="1063538"/>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a:p>
            </p:txBody>
          </p:sp>
          <p:grpSp>
            <p:nvGrpSpPr>
              <p:cNvPr id="21" name="Group 21"/>
              <p:cNvGrpSpPr/>
              <p:nvPr/>
            </p:nvGrpSpPr>
            <p:grpSpPr>
              <a:xfrm>
                <a:off x="1434739" y="1542956"/>
                <a:ext cx="7937860" cy="869950"/>
                <a:chOff x="-1569720" y="122375"/>
                <a:chExt cx="7937860" cy="869950"/>
              </a:xfrm>
            </p:grpSpPr>
            <p:sp>
              <p:nvSpPr>
                <p:cNvPr id="3" name="text 21"/>
                <p:cNvSpPr/>
                <p:nvPr/>
              </p:nvSpPr>
              <p:spPr>
                <a:xfrm>
                  <a:off x="0" y="122375"/>
                  <a:ext cx="6368140" cy="86995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en-US" altLang="zh-CN" sz="4950" spc="660" dirty="0"/>
                    <a:t>numpy</a:t>
                  </a:r>
                  <a:r>
                    <a:rPr lang="zh-CN" altLang="en-US" sz="4950" spc="660" dirty="0"/>
                    <a:t>的简介</a:t>
                  </a:r>
                  <a:endParaRPr lang="en-US" altLang="zh-CN" sz="4950" spc="660" dirty="0"/>
                </a:p>
              </p:txBody>
            </p:sp>
            <p:sp>
              <p:nvSpPr>
                <p:cNvPr id="384" name="graph 384"/>
                <p:cNvSpPr/>
                <p:nvPr/>
              </p:nvSpPr>
              <p:spPr>
                <a:xfrm>
                  <a:off x="-1569720" y="214457"/>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391530" y="588888"/>
                      </a:moveTo>
                      <a:lnTo>
                        <a:pt x="510235" y="588888"/>
                      </a:lnTo>
                      <a:lnTo>
                        <a:pt x="510235" y="109286"/>
                      </a:lnTo>
                      <a:lnTo>
                        <a:pt x="402915" y="209092"/>
                      </a:lnTo>
                      <a:lnTo>
                        <a:pt x="402915" y="118750"/>
                      </a:lnTo>
                      <a:lnTo>
                        <a:pt x="514761" y="9966"/>
                      </a:lnTo>
                      <a:lnTo>
                        <a:pt x="584652" y="9966"/>
                      </a:lnTo>
                      <a:lnTo>
                        <a:pt x="584652" y="588888"/>
                      </a:lnTo>
                      <a:lnTo>
                        <a:pt x="685800" y="588888"/>
                      </a:lnTo>
                      <a:lnTo>
                        <a:pt x="685800" y="676320"/>
                      </a:lnTo>
                      <a:lnTo>
                        <a:pt x="391530" y="676320"/>
                      </a:lnTo>
                      <a:cubicBezTo>
                        <a:pt x="391530" y="676320"/>
                        <a:pt x="391530" y="588888"/>
                        <a:pt x="391530" y="588888"/>
                      </a:cubicBezTo>
                      <a:close/>
                      <a:moveTo>
                        <a:pt x="239268" y="342900"/>
                      </a:moveTo>
                      <a:cubicBezTo>
                        <a:pt x="239268" y="280781"/>
                        <a:pt x="236601" y="231129"/>
                        <a:pt x="231190" y="193929"/>
                      </a:cubicBezTo>
                      <a:cubicBezTo>
                        <a:pt x="225765" y="156743"/>
                        <a:pt x="217261" y="129418"/>
                        <a:pt x="205663" y="112074"/>
                      </a:cubicBezTo>
                      <a:cubicBezTo>
                        <a:pt x="194081" y="94716"/>
                        <a:pt x="178308" y="86045"/>
                        <a:pt x="158343" y="86045"/>
                      </a:cubicBezTo>
                      <a:cubicBezTo>
                        <a:pt x="127970" y="86045"/>
                        <a:pt x="106512" y="105689"/>
                        <a:pt x="93954" y="144978"/>
                      </a:cubicBezTo>
                      <a:cubicBezTo>
                        <a:pt x="81396" y="184266"/>
                        <a:pt x="75102" y="250164"/>
                        <a:pt x="75102" y="342900"/>
                      </a:cubicBezTo>
                      <a:cubicBezTo>
                        <a:pt x="75102" y="432435"/>
                        <a:pt x="81473" y="497555"/>
                        <a:pt x="94305" y="538231"/>
                      </a:cubicBezTo>
                      <a:cubicBezTo>
                        <a:pt x="107045" y="578906"/>
                        <a:pt x="127970" y="599252"/>
                        <a:pt x="157048" y="599252"/>
                      </a:cubicBezTo>
                      <a:cubicBezTo>
                        <a:pt x="185638" y="599252"/>
                        <a:pt x="206502" y="578617"/>
                        <a:pt x="219669" y="537331"/>
                      </a:cubicBezTo>
                      <a:cubicBezTo>
                        <a:pt x="232760" y="495955"/>
                        <a:pt x="239268" y="431246"/>
                        <a:pt x="239268" y="342900"/>
                      </a:cubicBezTo>
                      <a:close/>
                      <a:moveTo>
                        <a:pt x="314721" y="342900"/>
                      </a:moveTo>
                      <a:cubicBezTo>
                        <a:pt x="314721" y="454868"/>
                        <a:pt x="301477" y="539922"/>
                        <a:pt x="274944" y="598261"/>
                      </a:cubicBezTo>
                      <a:cubicBezTo>
                        <a:pt x="248320" y="656691"/>
                        <a:pt x="208833" y="685800"/>
                        <a:pt x="156362" y="685800"/>
                      </a:cubicBezTo>
                      <a:cubicBezTo>
                        <a:pt x="52120" y="685800"/>
                        <a:pt x="0" y="571530"/>
                        <a:pt x="0" y="342900"/>
                      </a:cubicBezTo>
                      <a:cubicBezTo>
                        <a:pt x="0" y="263728"/>
                        <a:pt x="5760" y="198912"/>
                        <a:pt x="17419" y="148468"/>
                      </a:cubicBezTo>
                      <a:cubicBezTo>
                        <a:pt x="29016" y="98115"/>
                        <a:pt x="46085" y="60716"/>
                        <a:pt x="68580" y="36393"/>
                      </a:cubicBezTo>
                      <a:cubicBezTo>
                        <a:pt x="91150" y="12161"/>
                        <a:pt x="121036" y="0"/>
                        <a:pt x="158343" y="0"/>
                      </a:cubicBezTo>
                      <a:cubicBezTo>
                        <a:pt x="211424" y="0"/>
                        <a:pt x="250804" y="28011"/>
                        <a:pt x="276377" y="84155"/>
                      </a:cubicBezTo>
                      <a:cubicBezTo>
                        <a:pt x="301965" y="140284"/>
                        <a:pt x="314721" y="226542"/>
                        <a:pt x="314721" y="342900"/>
                      </a:cubicBezTo>
                      <a:close/>
                    </a:path>
                  </a:pathLst>
                </a:custGeom>
                <a:solidFill>
                  <a:srgbClr val="FFFFFF">
                    <a:alpha val="100000"/>
                  </a:srgbClr>
                </a:solidFill>
              </p:spPr>
              <p:txBody>
                <a:bodyPr lIns="0" tIns="0" rIns="0" bIns="0" anchor="ctr"/>
                <a:lstStyle/>
                <a:p>
                  <a:pPr lvl="0">
                    <a:defRPr sz="2400"/>
                  </a:pPr>
                  <a:endParaRPr/>
                </a:p>
              </p:txBody>
            </p:sp>
          </p:grpSp>
        </p:grpSp>
        <p:grpSp>
          <p:nvGrpSpPr>
            <p:cNvPr id="22" name="Group 22"/>
            <p:cNvGrpSpPr/>
            <p:nvPr/>
          </p:nvGrpSpPr>
          <p:grpSpPr>
            <a:xfrm>
              <a:off x="11084631" y="1078778"/>
              <a:ext cx="9494542" cy="1828800"/>
              <a:chOff x="830580" y="1078778"/>
              <a:chExt cx="9494542" cy="1828800"/>
            </a:xfrm>
          </p:grpSpPr>
          <p:sp>
            <p:nvSpPr>
              <p:cNvPr id="389" name="graph 389"/>
              <p:cNvSpPr/>
              <p:nvPr/>
            </p:nvSpPr>
            <p:spPr>
              <a:xfrm>
                <a:off x="830580" y="1078778"/>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a:p>
            </p:txBody>
          </p:sp>
          <p:grpSp>
            <p:nvGrpSpPr>
              <p:cNvPr id="23" name="Group 23"/>
              <p:cNvGrpSpPr/>
              <p:nvPr/>
            </p:nvGrpSpPr>
            <p:grpSpPr>
              <a:xfrm>
                <a:off x="1402080" y="1500349"/>
                <a:ext cx="8923042" cy="869950"/>
                <a:chOff x="-1569720" y="63431"/>
                <a:chExt cx="8923042" cy="869950"/>
              </a:xfrm>
            </p:grpSpPr>
            <p:sp>
              <p:nvSpPr>
                <p:cNvPr id="4" name="text 23"/>
                <p:cNvSpPr/>
                <p:nvPr/>
              </p:nvSpPr>
              <p:spPr>
                <a:xfrm>
                  <a:off x="16336" y="63431"/>
                  <a:ext cx="7336986" cy="86995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4950" spc="660" dirty="0"/>
                    <a:t>创建数组</a:t>
                  </a:r>
                </a:p>
              </p:txBody>
            </p:sp>
            <p:sp>
              <p:nvSpPr>
                <p:cNvPr id="385" name="graph 385"/>
                <p:cNvSpPr/>
                <p:nvPr/>
              </p:nvSpPr>
              <p:spPr>
                <a:xfrm>
                  <a:off x="-1569720" y="213360"/>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376367" y="676366"/>
                      </a:moveTo>
                      <a:lnTo>
                        <a:pt x="376367" y="600181"/>
                      </a:lnTo>
                      <a:cubicBezTo>
                        <a:pt x="387278" y="563620"/>
                        <a:pt x="402701" y="527654"/>
                        <a:pt x="422727" y="492404"/>
                      </a:cubicBezTo>
                      <a:cubicBezTo>
                        <a:pt x="442752" y="457032"/>
                        <a:pt x="469498" y="419191"/>
                        <a:pt x="503041" y="378866"/>
                      </a:cubicBezTo>
                      <a:cubicBezTo>
                        <a:pt x="543290" y="330281"/>
                        <a:pt x="569899" y="292729"/>
                        <a:pt x="582792" y="266319"/>
                      </a:cubicBezTo>
                      <a:cubicBezTo>
                        <a:pt x="595762" y="239786"/>
                        <a:pt x="602269" y="214061"/>
                        <a:pt x="602269" y="189235"/>
                      </a:cubicBezTo>
                      <a:cubicBezTo>
                        <a:pt x="602269" y="157048"/>
                        <a:pt x="596021" y="132207"/>
                        <a:pt x="583615" y="114726"/>
                      </a:cubicBezTo>
                      <a:cubicBezTo>
                        <a:pt x="571210" y="97155"/>
                        <a:pt x="553714" y="88407"/>
                        <a:pt x="531083" y="88407"/>
                      </a:cubicBezTo>
                      <a:cubicBezTo>
                        <a:pt x="487542" y="88407"/>
                        <a:pt x="462777" y="122377"/>
                        <a:pt x="456681" y="190119"/>
                      </a:cubicBezTo>
                      <a:lnTo>
                        <a:pt x="380954" y="182575"/>
                      </a:lnTo>
                      <a:cubicBezTo>
                        <a:pt x="385556" y="125166"/>
                        <a:pt x="400720" y="80360"/>
                        <a:pt x="426491" y="48280"/>
                      </a:cubicBezTo>
                      <a:cubicBezTo>
                        <a:pt x="452292" y="16093"/>
                        <a:pt x="486582" y="0"/>
                        <a:pt x="529437" y="0"/>
                      </a:cubicBezTo>
                      <a:cubicBezTo>
                        <a:pt x="576483" y="0"/>
                        <a:pt x="613044" y="16184"/>
                        <a:pt x="639302" y="48478"/>
                      </a:cubicBezTo>
                      <a:cubicBezTo>
                        <a:pt x="665500" y="80863"/>
                        <a:pt x="678606" y="126446"/>
                        <a:pt x="678606" y="185455"/>
                      </a:cubicBezTo>
                      <a:cubicBezTo>
                        <a:pt x="678606" y="213177"/>
                        <a:pt x="674903" y="239100"/>
                        <a:pt x="667359" y="263240"/>
                      </a:cubicBezTo>
                      <a:cubicBezTo>
                        <a:pt x="659876" y="287365"/>
                        <a:pt x="649041" y="311109"/>
                        <a:pt x="634913" y="334655"/>
                      </a:cubicBezTo>
                      <a:cubicBezTo>
                        <a:pt x="620725" y="358094"/>
                        <a:pt x="597682" y="388498"/>
                        <a:pt x="565708" y="425637"/>
                      </a:cubicBezTo>
                      <a:cubicBezTo>
                        <a:pt x="509960" y="489722"/>
                        <a:pt x="475259" y="542864"/>
                        <a:pt x="461543" y="585078"/>
                      </a:cubicBezTo>
                      <a:lnTo>
                        <a:pt x="685800" y="585078"/>
                      </a:lnTo>
                      <a:lnTo>
                        <a:pt x="685800" y="676366"/>
                      </a:lnTo>
                      <a:cubicBezTo>
                        <a:pt x="685800" y="676366"/>
                        <a:pt x="376367" y="676366"/>
                        <a:pt x="376367" y="676366"/>
                      </a:cubicBezTo>
                      <a:close/>
                      <a:moveTo>
                        <a:pt x="240243" y="342900"/>
                      </a:moveTo>
                      <a:cubicBezTo>
                        <a:pt x="240243" y="280812"/>
                        <a:pt x="237500" y="231145"/>
                        <a:pt x="232074" y="193898"/>
                      </a:cubicBezTo>
                      <a:cubicBezTo>
                        <a:pt x="226588" y="156743"/>
                        <a:pt x="218084" y="129433"/>
                        <a:pt x="206425" y="112044"/>
                      </a:cubicBezTo>
                      <a:cubicBezTo>
                        <a:pt x="194767" y="94762"/>
                        <a:pt x="178993" y="86121"/>
                        <a:pt x="158968" y="86121"/>
                      </a:cubicBezTo>
                      <a:cubicBezTo>
                        <a:pt x="128442" y="86121"/>
                        <a:pt x="106923" y="105689"/>
                        <a:pt x="94305" y="144932"/>
                      </a:cubicBezTo>
                      <a:cubicBezTo>
                        <a:pt x="81686" y="184266"/>
                        <a:pt x="75377" y="250225"/>
                        <a:pt x="75377" y="342900"/>
                      </a:cubicBezTo>
                      <a:cubicBezTo>
                        <a:pt x="75377" y="432495"/>
                        <a:pt x="81823" y="497555"/>
                        <a:pt x="94640" y="538292"/>
                      </a:cubicBezTo>
                      <a:cubicBezTo>
                        <a:pt x="107457" y="578921"/>
                        <a:pt x="128442" y="599282"/>
                        <a:pt x="157657" y="599282"/>
                      </a:cubicBezTo>
                      <a:cubicBezTo>
                        <a:pt x="186339" y="599282"/>
                        <a:pt x="207324" y="578617"/>
                        <a:pt x="220477" y="537301"/>
                      </a:cubicBezTo>
                      <a:cubicBezTo>
                        <a:pt x="233659" y="495970"/>
                        <a:pt x="240243" y="431200"/>
                        <a:pt x="240243" y="342900"/>
                      </a:cubicBezTo>
                      <a:close/>
                      <a:moveTo>
                        <a:pt x="315955" y="342900"/>
                      </a:moveTo>
                      <a:cubicBezTo>
                        <a:pt x="315955" y="454853"/>
                        <a:pt x="302651" y="539983"/>
                        <a:pt x="275965" y="598291"/>
                      </a:cubicBezTo>
                      <a:cubicBezTo>
                        <a:pt x="249295" y="656691"/>
                        <a:pt x="209656" y="685800"/>
                        <a:pt x="156987" y="685800"/>
                      </a:cubicBezTo>
                      <a:cubicBezTo>
                        <a:pt x="52318" y="685800"/>
                        <a:pt x="0" y="571561"/>
                        <a:pt x="0" y="342900"/>
                      </a:cubicBezTo>
                      <a:cubicBezTo>
                        <a:pt x="0" y="263728"/>
                        <a:pt x="5836" y="198958"/>
                        <a:pt x="17480" y="148498"/>
                      </a:cubicBezTo>
                      <a:cubicBezTo>
                        <a:pt x="29077" y="98038"/>
                        <a:pt x="46222" y="60685"/>
                        <a:pt x="68854" y="36454"/>
                      </a:cubicBezTo>
                      <a:cubicBezTo>
                        <a:pt x="91485" y="12115"/>
                        <a:pt x="121523" y="0"/>
                        <a:pt x="158968" y="0"/>
                      </a:cubicBezTo>
                      <a:cubicBezTo>
                        <a:pt x="212262" y="0"/>
                        <a:pt x="251764" y="28117"/>
                        <a:pt x="277413" y="84231"/>
                      </a:cubicBezTo>
                      <a:cubicBezTo>
                        <a:pt x="303123" y="140360"/>
                        <a:pt x="315955" y="226573"/>
                        <a:pt x="315955" y="342900"/>
                      </a:cubicBezTo>
                      <a:close/>
                    </a:path>
                  </a:pathLst>
                </a:custGeom>
                <a:solidFill>
                  <a:srgbClr val="FFFFFF">
                    <a:alpha val="100000"/>
                  </a:srgbClr>
                </a:solidFill>
              </p:spPr>
              <p:txBody>
                <a:bodyPr lIns="0" tIns="0" rIns="0" bIns="0" anchor="ctr"/>
                <a:lstStyle/>
                <a:p>
                  <a:pPr lvl="0">
                    <a:defRPr sz="2400"/>
                  </a:pPr>
                  <a:endParaRPr/>
                </a:p>
              </p:txBody>
            </p:sp>
          </p:grpSp>
        </p:grpSp>
        <p:grpSp>
          <p:nvGrpSpPr>
            <p:cNvPr id="24" name="Group 24"/>
            <p:cNvGrpSpPr/>
            <p:nvPr/>
          </p:nvGrpSpPr>
          <p:grpSpPr>
            <a:xfrm>
              <a:off x="863239" y="3969181"/>
              <a:ext cx="8511540" cy="1828800"/>
              <a:chOff x="863239" y="523600"/>
              <a:chExt cx="8511540" cy="1828800"/>
            </a:xfrm>
          </p:grpSpPr>
          <p:sp>
            <p:nvSpPr>
              <p:cNvPr id="390" name="graph 390"/>
              <p:cNvSpPr/>
              <p:nvPr/>
            </p:nvSpPr>
            <p:spPr>
              <a:xfrm>
                <a:off x="863239" y="523600"/>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a:p>
            </p:txBody>
          </p:sp>
          <p:grpSp>
            <p:nvGrpSpPr>
              <p:cNvPr id="25" name="Group 25"/>
              <p:cNvGrpSpPr/>
              <p:nvPr/>
            </p:nvGrpSpPr>
            <p:grpSpPr>
              <a:xfrm>
                <a:off x="1434739" y="968100"/>
                <a:ext cx="7940040" cy="939800"/>
                <a:chOff x="-1569720" y="86360"/>
                <a:chExt cx="7940040" cy="939800"/>
              </a:xfrm>
            </p:grpSpPr>
            <p:sp>
              <p:nvSpPr>
                <p:cNvPr id="5" name="text 25"/>
                <p:cNvSpPr/>
                <p:nvPr/>
              </p:nvSpPr>
              <p:spPr>
                <a:xfrm>
                  <a:off x="0" y="86360"/>
                  <a:ext cx="6370320" cy="93980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sz="5400" spc="660" dirty="0"/>
                    <a:t>属性及数组运算</a:t>
                  </a:r>
                </a:p>
              </p:txBody>
            </p:sp>
            <p:sp>
              <p:nvSpPr>
                <p:cNvPr id="386" name="graph 386"/>
                <p:cNvSpPr/>
                <p:nvPr/>
              </p:nvSpPr>
              <p:spPr>
                <a:xfrm>
                  <a:off x="-1569720" y="213360"/>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685800" y="491566"/>
                      </a:moveTo>
                      <a:cubicBezTo>
                        <a:pt x="685800" y="554522"/>
                        <a:pt x="672297" y="602681"/>
                        <a:pt x="645200" y="635949"/>
                      </a:cubicBezTo>
                      <a:cubicBezTo>
                        <a:pt x="618119" y="669112"/>
                        <a:pt x="579226" y="685800"/>
                        <a:pt x="528538" y="685800"/>
                      </a:cubicBezTo>
                      <a:cubicBezTo>
                        <a:pt x="481355" y="685800"/>
                        <a:pt x="444185" y="670209"/>
                        <a:pt x="416966" y="639226"/>
                      </a:cubicBezTo>
                      <a:cubicBezTo>
                        <a:pt x="389808" y="608136"/>
                        <a:pt x="373623" y="561761"/>
                        <a:pt x="368335" y="499993"/>
                      </a:cubicBezTo>
                      <a:lnTo>
                        <a:pt x="444398" y="490072"/>
                      </a:lnTo>
                      <a:cubicBezTo>
                        <a:pt x="447903" y="526618"/>
                        <a:pt x="456529" y="553623"/>
                        <a:pt x="470458" y="571195"/>
                      </a:cubicBezTo>
                      <a:cubicBezTo>
                        <a:pt x="484388" y="588675"/>
                        <a:pt x="503788" y="597423"/>
                        <a:pt x="528538" y="597423"/>
                      </a:cubicBezTo>
                      <a:cubicBezTo>
                        <a:pt x="554476" y="597423"/>
                        <a:pt x="574212" y="587791"/>
                        <a:pt x="587943" y="568619"/>
                      </a:cubicBezTo>
                      <a:cubicBezTo>
                        <a:pt x="601659" y="549356"/>
                        <a:pt x="608502" y="521939"/>
                        <a:pt x="608502" y="486293"/>
                      </a:cubicBezTo>
                      <a:cubicBezTo>
                        <a:pt x="608502" y="453527"/>
                        <a:pt x="599998" y="428106"/>
                        <a:pt x="583067" y="410032"/>
                      </a:cubicBezTo>
                      <a:cubicBezTo>
                        <a:pt x="566059" y="391850"/>
                        <a:pt x="541172" y="382813"/>
                        <a:pt x="508314" y="382813"/>
                      </a:cubicBezTo>
                      <a:lnTo>
                        <a:pt x="474710" y="382813"/>
                      </a:lnTo>
                      <a:lnTo>
                        <a:pt x="474710" y="292547"/>
                      </a:lnTo>
                      <a:lnTo>
                        <a:pt x="506669" y="292547"/>
                      </a:lnTo>
                      <a:cubicBezTo>
                        <a:pt x="536097" y="292547"/>
                        <a:pt x="558591" y="283616"/>
                        <a:pt x="574212" y="265846"/>
                      </a:cubicBezTo>
                      <a:cubicBezTo>
                        <a:pt x="589864" y="248061"/>
                        <a:pt x="597743" y="222641"/>
                        <a:pt x="597743" y="189478"/>
                      </a:cubicBezTo>
                      <a:cubicBezTo>
                        <a:pt x="597743" y="155508"/>
                        <a:pt x="591708" y="130088"/>
                        <a:pt x="579638" y="113202"/>
                      </a:cubicBezTo>
                      <a:cubicBezTo>
                        <a:pt x="567568" y="96332"/>
                        <a:pt x="550224" y="87889"/>
                        <a:pt x="527593" y="87889"/>
                      </a:cubicBezTo>
                      <a:cubicBezTo>
                        <a:pt x="482803" y="87889"/>
                        <a:pt x="457779" y="120853"/>
                        <a:pt x="452551" y="186690"/>
                      </a:cubicBezTo>
                      <a:lnTo>
                        <a:pt x="378150" y="178643"/>
                      </a:lnTo>
                      <a:cubicBezTo>
                        <a:pt x="382752" y="121950"/>
                        <a:pt x="398236" y="77952"/>
                        <a:pt x="424784" y="46771"/>
                      </a:cubicBezTo>
                      <a:cubicBezTo>
                        <a:pt x="451332" y="15590"/>
                        <a:pt x="485957" y="0"/>
                        <a:pt x="528538" y="0"/>
                      </a:cubicBezTo>
                      <a:cubicBezTo>
                        <a:pt x="575111" y="0"/>
                        <a:pt x="610834" y="15392"/>
                        <a:pt x="635873" y="46070"/>
                      </a:cubicBezTo>
                      <a:cubicBezTo>
                        <a:pt x="660913" y="76763"/>
                        <a:pt x="673379" y="120350"/>
                        <a:pt x="673379" y="176768"/>
                      </a:cubicBezTo>
                      <a:cubicBezTo>
                        <a:pt x="673379" y="216789"/>
                        <a:pt x="665637" y="250545"/>
                        <a:pt x="650077" y="278160"/>
                      </a:cubicBezTo>
                      <a:cubicBezTo>
                        <a:pt x="634502" y="305760"/>
                        <a:pt x="610636" y="324322"/>
                        <a:pt x="578464" y="334167"/>
                      </a:cubicBezTo>
                      <a:lnTo>
                        <a:pt x="578464" y="336042"/>
                      </a:lnTo>
                      <a:cubicBezTo>
                        <a:pt x="611946" y="341406"/>
                        <a:pt x="638205" y="357896"/>
                        <a:pt x="657270" y="385693"/>
                      </a:cubicBezTo>
                      <a:cubicBezTo>
                        <a:pt x="676259" y="413400"/>
                        <a:pt x="685800" y="448665"/>
                        <a:pt x="685800" y="491566"/>
                      </a:cubicBezTo>
                      <a:close/>
                      <a:moveTo>
                        <a:pt x="240106" y="342595"/>
                      </a:moveTo>
                      <a:cubicBezTo>
                        <a:pt x="240106" y="280537"/>
                        <a:pt x="237363" y="230977"/>
                        <a:pt x="231937" y="193746"/>
                      </a:cubicBezTo>
                      <a:cubicBezTo>
                        <a:pt x="226527" y="156606"/>
                        <a:pt x="217947" y="129387"/>
                        <a:pt x="206349" y="112014"/>
                      </a:cubicBezTo>
                      <a:cubicBezTo>
                        <a:pt x="194706" y="94640"/>
                        <a:pt x="178856" y="85999"/>
                        <a:pt x="158907" y="85999"/>
                      </a:cubicBezTo>
                      <a:cubicBezTo>
                        <a:pt x="128442" y="85999"/>
                        <a:pt x="106923" y="105658"/>
                        <a:pt x="94305" y="144886"/>
                      </a:cubicBezTo>
                      <a:cubicBezTo>
                        <a:pt x="81686" y="184114"/>
                        <a:pt x="75377" y="250042"/>
                        <a:pt x="75377" y="342595"/>
                      </a:cubicBezTo>
                      <a:cubicBezTo>
                        <a:pt x="75377" y="432175"/>
                        <a:pt x="81747" y="497220"/>
                        <a:pt x="94564" y="537834"/>
                      </a:cubicBezTo>
                      <a:cubicBezTo>
                        <a:pt x="107457" y="578449"/>
                        <a:pt x="128442" y="598810"/>
                        <a:pt x="157596" y="598810"/>
                      </a:cubicBezTo>
                      <a:cubicBezTo>
                        <a:pt x="186263" y="598810"/>
                        <a:pt x="207187" y="578159"/>
                        <a:pt x="220355" y="536935"/>
                      </a:cubicBezTo>
                      <a:cubicBezTo>
                        <a:pt x="233507" y="495635"/>
                        <a:pt x="240106" y="430880"/>
                        <a:pt x="240106" y="342595"/>
                      </a:cubicBezTo>
                      <a:close/>
                      <a:moveTo>
                        <a:pt x="315818" y="342595"/>
                      </a:moveTo>
                      <a:cubicBezTo>
                        <a:pt x="315818" y="454517"/>
                        <a:pt x="302437" y="539526"/>
                        <a:pt x="275828" y="597819"/>
                      </a:cubicBezTo>
                      <a:cubicBezTo>
                        <a:pt x="249158" y="656203"/>
                        <a:pt x="209519" y="685297"/>
                        <a:pt x="156911" y="685297"/>
                      </a:cubicBezTo>
                      <a:cubicBezTo>
                        <a:pt x="52318" y="685297"/>
                        <a:pt x="0" y="571103"/>
                        <a:pt x="0" y="342595"/>
                      </a:cubicBezTo>
                      <a:cubicBezTo>
                        <a:pt x="0" y="263560"/>
                        <a:pt x="5836" y="198805"/>
                        <a:pt x="17419" y="148361"/>
                      </a:cubicBezTo>
                      <a:cubicBezTo>
                        <a:pt x="29077" y="98008"/>
                        <a:pt x="46222" y="60670"/>
                        <a:pt x="68854" y="36347"/>
                      </a:cubicBezTo>
                      <a:cubicBezTo>
                        <a:pt x="91409" y="12115"/>
                        <a:pt x="121462" y="0"/>
                        <a:pt x="158907" y="0"/>
                      </a:cubicBezTo>
                      <a:cubicBezTo>
                        <a:pt x="212186" y="0"/>
                        <a:pt x="251627" y="28011"/>
                        <a:pt x="277276" y="84109"/>
                      </a:cubicBezTo>
                      <a:cubicBezTo>
                        <a:pt x="302986" y="140223"/>
                        <a:pt x="315818" y="226420"/>
                        <a:pt x="315818" y="342595"/>
                      </a:cubicBezTo>
                      <a:close/>
                    </a:path>
                  </a:pathLst>
                </a:custGeom>
                <a:solidFill>
                  <a:srgbClr val="FFFFFF">
                    <a:alpha val="100000"/>
                  </a:srgbClr>
                </a:solidFill>
              </p:spPr>
              <p:txBody>
                <a:bodyPr lIns="0" tIns="0" rIns="0" bIns="0" anchor="ctr"/>
                <a:lstStyle/>
                <a:p>
                  <a:pPr lvl="0">
                    <a:defRPr sz="2400"/>
                  </a:pPr>
                  <a:endParaRPr/>
                </a:p>
              </p:txBody>
            </p:sp>
          </p:grpSp>
        </p:grpSp>
        <p:grpSp>
          <p:nvGrpSpPr>
            <p:cNvPr id="26" name="Group 26"/>
            <p:cNvGrpSpPr/>
            <p:nvPr/>
          </p:nvGrpSpPr>
          <p:grpSpPr>
            <a:xfrm>
              <a:off x="11100968" y="3952844"/>
              <a:ext cx="9605884" cy="1828800"/>
              <a:chOff x="846917" y="507263"/>
              <a:chExt cx="9605884" cy="1828800"/>
            </a:xfrm>
          </p:grpSpPr>
          <p:sp>
            <p:nvSpPr>
              <p:cNvPr id="391" name="graph 391"/>
              <p:cNvSpPr/>
              <p:nvPr/>
            </p:nvSpPr>
            <p:spPr>
              <a:xfrm>
                <a:off x="846917" y="507263"/>
                <a:ext cx="1828800" cy="1828800"/>
              </a:xfrm>
              <a:custGeom>
                <a:avLst/>
                <a:gdLst/>
                <a:ahLst/>
                <a:cxnLst>
                  <a:cxn ang="0">
                    <a:pos x="wd2" y="hd2"/>
                  </a:cxn>
                  <a:cxn ang="5400000">
                    <a:pos x="wd2" y="hd2"/>
                  </a:cxn>
                  <a:cxn ang="10800000">
                    <a:pos x="wd2" y="hd2"/>
                  </a:cxn>
                  <a:cxn ang="16200000">
                    <a:pos x="wd2" y="hd2"/>
                  </a:cxn>
                </a:cxnLst>
                <a:rect l="0" t="0" r="r" b="b"/>
                <a:pathLst>
                  <a:path w="1828800" h="1828800" extrusionOk="0">
                    <a:moveTo>
                      <a:pt x="0" y="914400"/>
                    </a:moveTo>
                    <a:cubicBezTo>
                      <a:pt x="0" y="409468"/>
                      <a:pt x="409483" y="0"/>
                      <a:pt x="914491" y="0"/>
                    </a:cubicBezTo>
                    <a:cubicBezTo>
                      <a:pt x="1419499" y="0"/>
                      <a:pt x="1828800" y="409468"/>
                      <a:pt x="1828800" y="914400"/>
                    </a:cubicBezTo>
                    <a:cubicBezTo>
                      <a:pt x="1828800" y="1419331"/>
                      <a:pt x="1419499" y="1828800"/>
                      <a:pt x="914491" y="1828800"/>
                    </a:cubicBezTo>
                    <a:cubicBezTo>
                      <a:pt x="409483" y="1828800"/>
                      <a:pt x="0" y="1419331"/>
                      <a:pt x="0" y="914400"/>
                    </a:cubicBezTo>
                    <a:close/>
                  </a:path>
                </a:pathLst>
              </a:custGeom>
              <a:solidFill>
                <a:srgbClr val="40A693">
                  <a:alpha val="100000"/>
                </a:srgbClr>
              </a:solidFill>
            </p:spPr>
            <p:txBody>
              <a:bodyPr lIns="0" tIns="0" rIns="0" bIns="0" anchor="ctr"/>
              <a:lstStyle/>
              <a:p>
                <a:pPr lvl="0">
                  <a:defRPr sz="2400"/>
                </a:pPr>
                <a:endParaRPr dirty="0"/>
              </a:p>
            </p:txBody>
          </p:sp>
          <p:grpSp>
            <p:nvGrpSpPr>
              <p:cNvPr id="27" name="Group 27"/>
              <p:cNvGrpSpPr/>
              <p:nvPr/>
            </p:nvGrpSpPr>
            <p:grpSpPr>
              <a:xfrm>
                <a:off x="1402080" y="935014"/>
                <a:ext cx="9050721" cy="939800"/>
                <a:chOff x="-1586057" y="69611"/>
                <a:chExt cx="9050721" cy="939800"/>
              </a:xfrm>
            </p:grpSpPr>
            <p:sp>
              <p:nvSpPr>
                <p:cNvPr id="6" name="text 27"/>
                <p:cNvSpPr/>
                <p:nvPr/>
              </p:nvSpPr>
              <p:spPr>
                <a:xfrm>
                  <a:off x="-1" y="69611"/>
                  <a:ext cx="7464665" cy="939800"/>
                </a:xfrm>
                <a:prstGeom prst="rect">
                  <a:avLst/>
                </a:prstGeom>
                <a:ln w="25400">
                  <a:miter lim="400000"/>
                </a:ln>
              </p:spPr>
              <p:txBody>
                <a:bodyPr wrap="square" lIns="50800" tIns="50800" rIns="50800" bIns="50800" numCol="1" anchor="ctr">
                  <a:spAutoFit/>
                </a:bodyPr>
                <a:lstStyle>
                  <a:lvl1pPr algn="l">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en-US" sz="5400" dirty="0"/>
                    <a:t>索引和切片</a:t>
                  </a:r>
                </a:p>
              </p:txBody>
            </p:sp>
            <p:sp>
              <p:nvSpPr>
                <p:cNvPr id="387" name="graph 387"/>
                <p:cNvSpPr/>
                <p:nvPr/>
              </p:nvSpPr>
              <p:spPr>
                <a:xfrm>
                  <a:off x="-1586057" y="229697"/>
                  <a:ext cx="685800" cy="685800"/>
                </a:xfrm>
                <a:custGeom>
                  <a:avLst/>
                  <a:gdLst/>
                  <a:ahLst/>
                  <a:cxnLst>
                    <a:cxn ang="0">
                      <a:pos x="wd2" y="hd2"/>
                    </a:cxn>
                    <a:cxn ang="5400000">
                      <a:pos x="wd2" y="hd2"/>
                    </a:cxn>
                    <a:cxn ang="10800000">
                      <a:pos x="wd2" y="hd2"/>
                    </a:cxn>
                    <a:cxn ang="16200000">
                      <a:pos x="wd2" y="hd2"/>
                    </a:cxn>
                  </a:cxnLst>
                  <a:rect l="0" t="0" r="r" b="b"/>
                  <a:pathLst>
                    <a:path w="685800" h="685800" extrusionOk="0">
                      <a:moveTo>
                        <a:pt x="549737" y="123398"/>
                      </a:moveTo>
                      <a:lnTo>
                        <a:pt x="414284" y="448863"/>
                      </a:lnTo>
                      <a:lnTo>
                        <a:pt x="549737" y="448863"/>
                      </a:lnTo>
                      <a:cubicBezTo>
                        <a:pt x="549737" y="448863"/>
                        <a:pt x="549737" y="123398"/>
                        <a:pt x="549737" y="123398"/>
                      </a:cubicBezTo>
                      <a:close/>
                      <a:moveTo>
                        <a:pt x="620176" y="536752"/>
                      </a:moveTo>
                      <a:lnTo>
                        <a:pt x="620176" y="676336"/>
                      </a:lnTo>
                      <a:lnTo>
                        <a:pt x="549737" y="676336"/>
                      </a:lnTo>
                      <a:lnTo>
                        <a:pt x="549737" y="536752"/>
                      </a:lnTo>
                      <a:lnTo>
                        <a:pt x="350245" y="536752"/>
                      </a:lnTo>
                      <a:lnTo>
                        <a:pt x="350245" y="447431"/>
                      </a:lnTo>
                      <a:lnTo>
                        <a:pt x="535396" y="9966"/>
                      </a:lnTo>
                      <a:lnTo>
                        <a:pt x="620176" y="9966"/>
                      </a:lnTo>
                      <a:lnTo>
                        <a:pt x="620176" y="448863"/>
                      </a:lnTo>
                      <a:lnTo>
                        <a:pt x="685800" y="448863"/>
                      </a:lnTo>
                      <a:lnTo>
                        <a:pt x="685800" y="536752"/>
                      </a:lnTo>
                      <a:cubicBezTo>
                        <a:pt x="685800" y="536752"/>
                        <a:pt x="620176" y="536752"/>
                        <a:pt x="620176" y="536752"/>
                      </a:cubicBezTo>
                      <a:close/>
                      <a:moveTo>
                        <a:pt x="234543" y="342854"/>
                      </a:moveTo>
                      <a:cubicBezTo>
                        <a:pt x="234543" y="280797"/>
                        <a:pt x="231876" y="231145"/>
                        <a:pt x="226588" y="193913"/>
                      </a:cubicBezTo>
                      <a:cubicBezTo>
                        <a:pt x="221239" y="156667"/>
                        <a:pt x="212872" y="129402"/>
                        <a:pt x="201564" y="112105"/>
                      </a:cubicBezTo>
                      <a:cubicBezTo>
                        <a:pt x="190179" y="94716"/>
                        <a:pt x="174741" y="86075"/>
                        <a:pt x="155204" y="86075"/>
                      </a:cubicBezTo>
                      <a:cubicBezTo>
                        <a:pt x="125425" y="86075"/>
                        <a:pt x="104378" y="105704"/>
                        <a:pt x="92095" y="144978"/>
                      </a:cubicBezTo>
                      <a:cubicBezTo>
                        <a:pt x="79766" y="184236"/>
                        <a:pt x="73593" y="250164"/>
                        <a:pt x="73593" y="342854"/>
                      </a:cubicBezTo>
                      <a:cubicBezTo>
                        <a:pt x="73593" y="432480"/>
                        <a:pt x="79903" y="497494"/>
                        <a:pt x="92384" y="538185"/>
                      </a:cubicBezTo>
                      <a:cubicBezTo>
                        <a:pt x="104927" y="578876"/>
                        <a:pt x="125425" y="599221"/>
                        <a:pt x="153893" y="599221"/>
                      </a:cubicBezTo>
                      <a:cubicBezTo>
                        <a:pt x="181950" y="599221"/>
                        <a:pt x="202387" y="578571"/>
                        <a:pt x="215280" y="537271"/>
                      </a:cubicBezTo>
                      <a:cubicBezTo>
                        <a:pt x="228097" y="495955"/>
                        <a:pt x="234543" y="431154"/>
                        <a:pt x="234543" y="342854"/>
                      </a:cubicBezTo>
                      <a:close/>
                      <a:moveTo>
                        <a:pt x="308472" y="342854"/>
                      </a:moveTo>
                      <a:cubicBezTo>
                        <a:pt x="308472" y="454853"/>
                        <a:pt x="295442" y="539907"/>
                        <a:pt x="269443" y="598307"/>
                      </a:cubicBezTo>
                      <a:cubicBezTo>
                        <a:pt x="243398" y="656600"/>
                        <a:pt x="204642" y="685800"/>
                        <a:pt x="153283" y="685800"/>
                      </a:cubicBezTo>
                      <a:cubicBezTo>
                        <a:pt x="51099" y="685800"/>
                        <a:pt x="0" y="571454"/>
                        <a:pt x="0" y="342854"/>
                      </a:cubicBezTo>
                      <a:cubicBezTo>
                        <a:pt x="0" y="263804"/>
                        <a:pt x="5684" y="198988"/>
                        <a:pt x="17084" y="148529"/>
                      </a:cubicBezTo>
                      <a:cubicBezTo>
                        <a:pt x="28392" y="98069"/>
                        <a:pt x="45125" y="60731"/>
                        <a:pt x="67208" y="36423"/>
                      </a:cubicBezTo>
                      <a:cubicBezTo>
                        <a:pt x="89367" y="12100"/>
                        <a:pt x="118643" y="0"/>
                        <a:pt x="155204" y="0"/>
                      </a:cubicBezTo>
                      <a:cubicBezTo>
                        <a:pt x="207248" y="0"/>
                        <a:pt x="245790" y="28072"/>
                        <a:pt x="270830" y="84140"/>
                      </a:cubicBezTo>
                      <a:cubicBezTo>
                        <a:pt x="295930" y="140299"/>
                        <a:pt x="308472" y="226557"/>
                        <a:pt x="308472" y="342854"/>
                      </a:cubicBezTo>
                      <a:close/>
                    </a:path>
                  </a:pathLst>
                </a:custGeom>
                <a:solidFill>
                  <a:srgbClr val="FFFFFF">
                    <a:alpha val="100000"/>
                  </a:srgbClr>
                </a:solidFill>
              </p:spPr>
              <p:txBody>
                <a:bodyPr lIns="0" tIns="0" rIns="0" bIns="0" anchor="ctr"/>
                <a:lstStyle/>
                <a:p>
                  <a:pPr lvl="0">
                    <a:defRPr sz="2400"/>
                  </a:pPr>
                  <a:endParaRPr dirty="0"/>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90" y="865505"/>
            <a:ext cx="13912850" cy="1014729"/>
            <a:chOff x="3866082" y="718355"/>
            <a:chExt cx="4074281" cy="507365"/>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507365"/>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6000" spc="660" dirty="0">
                  <a:sym typeface="+mn-ea"/>
                </a:rPr>
                <a:t>标准正态分布</a:t>
              </a:r>
              <a:endParaRPr lang="zh-CN" altLang="en-US" sz="6000" spc="300" dirty="0">
                <a:latin typeface="+mj-ea"/>
                <a:ea typeface="+mj-ea"/>
                <a:cs typeface="+mn-ea"/>
                <a:sym typeface="+mn-lt"/>
              </a:endParaRPr>
            </a:p>
          </p:txBody>
        </p:sp>
      </p:grpSp>
      <p:pic>
        <p:nvPicPr>
          <p:cNvPr id="7" name="图片 6"/>
          <p:cNvPicPr>
            <a:picLocks noChangeAspect="1"/>
          </p:cNvPicPr>
          <p:nvPr/>
        </p:nvPicPr>
        <p:blipFill>
          <a:blip r:embed="rId4"/>
          <a:stretch>
            <a:fillRect/>
          </a:stretch>
        </p:blipFill>
        <p:spPr>
          <a:xfrm>
            <a:off x="6215380" y="2681605"/>
            <a:ext cx="12479655" cy="892365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359"/>
        <p:cNvGrpSpPr/>
        <p:nvPr/>
      </p:nvGrpSpPr>
      <p:grpSpPr>
        <a:xfrm>
          <a:off x="0" y="0"/>
          <a:ext cx="0" cy="0"/>
          <a:chOff x="0" y="0"/>
          <a:chExt cx="0" cy="0"/>
        </a:xfrm>
      </p:grpSpPr>
      <p:grpSp>
        <p:nvGrpSpPr>
          <p:cNvPr id="401" name="Group 401"/>
          <p:cNvGrpSpPr/>
          <p:nvPr/>
        </p:nvGrpSpPr>
        <p:grpSpPr>
          <a:xfrm>
            <a:off x="0" y="0"/>
            <a:ext cx="24384000" cy="13716000"/>
            <a:chOff x="0" y="0"/>
            <a:chExt cx="24384000" cy="13716000"/>
          </a:xfrm>
        </p:grpSpPr>
      </p:grpSp>
      <p:grpSp>
        <p:nvGrpSpPr>
          <p:cNvPr id="363" name="Group 363"/>
          <p:cNvGrpSpPr/>
          <p:nvPr/>
        </p:nvGrpSpPr>
        <p:grpSpPr>
          <a:xfrm>
            <a:off x="220035" y="5703631"/>
            <a:ext cx="23926800" cy="2194560"/>
            <a:chOff x="0" y="0"/>
            <a:chExt cx="23926800" cy="2194560"/>
          </a:xfrm>
        </p:grpSpPr>
        <p:sp>
          <p:nvSpPr>
            <p:cNvPr id="2" name="text 363"/>
            <p:cNvSpPr/>
            <p:nvPr/>
          </p:nvSpPr>
          <p:spPr>
            <a:xfrm>
              <a:off x="0" y="0"/>
              <a:ext cx="23926800" cy="2194560"/>
            </a:xfrm>
            <a:prstGeom prst="rect">
              <a:avLst/>
            </a:prstGeom>
            <a:ln w="25400">
              <a:miter lim="400000"/>
            </a:ln>
          </p:spPr>
          <p:txBody>
            <a:bodyPr wrap="square" lIns="50800" tIns="50800" rIns="50800" bIns="50800" numCol="1" anchor="ctr">
              <a:spAutoFit/>
            </a:bodyPr>
            <a:lstStyle>
              <a:lvl1pPr algn="ctr">
                <a:lnSpc>
                  <a:spcPct val="88000"/>
                </a:lnSpc>
                <a:defRPr spc="660">
                  <a:solidFill>
                    <a:srgbClr val="40A693">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sz="13200" spc="660"/>
                <a:t>THANK YOU</a:t>
              </a:r>
            </a:p>
          </p:txBody>
        </p:sp>
      </p:grpSp>
      <p:grpSp>
        <p:nvGrpSpPr>
          <p:cNvPr id="365" name="Group 365"/>
          <p:cNvGrpSpPr/>
          <p:nvPr/>
        </p:nvGrpSpPr>
        <p:grpSpPr>
          <a:xfrm>
            <a:off x="7920918" y="8099872"/>
            <a:ext cx="8697681" cy="741100"/>
            <a:chOff x="71755" y="143510"/>
            <a:chExt cx="8697681" cy="741100"/>
          </a:xfrm>
        </p:grpSpPr>
        <p:sp>
          <p:nvSpPr>
            <p:cNvPr id="3" name="text 365"/>
            <p:cNvSpPr/>
            <p:nvPr/>
          </p:nvSpPr>
          <p:spPr>
            <a:xfrm>
              <a:off x="71755" y="143510"/>
              <a:ext cx="8697681" cy="741100"/>
            </a:xfrm>
            <a:prstGeom prst="rect">
              <a:avLst/>
            </a:prstGeom>
            <a:ln w="25400">
              <a:miter lim="400000"/>
            </a:ln>
          </p:spPr>
          <p:txBody>
            <a:bodyPr wrap="square" lIns="0" tIns="0" rIns="0" bIns="0" numCol="1" anchor="t">
              <a:spAutoFit/>
            </a:bodyPr>
            <a:lstStyle>
              <a:lvl1pPr algn="ctr">
                <a:lnSpc>
                  <a:spcPct val="101000"/>
                </a:lnSpc>
                <a:defRPr spc="660">
                  <a:solidFill>
                    <a:srgbClr val="FFFFFF">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zh-CN" altLang="en-US" sz="4950" spc="660" dirty="0"/>
                <a:t>主讲老师</a:t>
              </a:r>
              <a:r>
                <a:rPr lang="zh-CN" sz="4950" spc="660" dirty="0"/>
                <a:t>：</a:t>
              </a:r>
              <a:r>
                <a:rPr lang="en-US" altLang="zh-CN" sz="4950" dirty="0"/>
                <a:t>	</a:t>
              </a:r>
              <a:r>
                <a:rPr lang="en-US" altLang="zh-CN" sz="4950" dirty="0" err="1"/>
                <a:t>Wilia</a:t>
              </a:r>
              <a:r>
                <a:rPr lang="zh-CN" altLang="en-US" sz="4950" dirty="0"/>
                <a:t>老师</a:t>
              </a:r>
              <a:endParaRPr lang="zh-CN" sz="4950" spc="66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39"/>
        <p:cNvGrpSpPr/>
        <p:nvPr/>
      </p:nvGrpSpPr>
      <p:grpSpPr>
        <a:xfrm>
          <a:off x="0" y="0"/>
          <a:ext cx="0" cy="0"/>
          <a:chOff x="0" y="0"/>
          <a:chExt cx="0" cy="0"/>
        </a:xfrm>
      </p:grpSpPr>
      <p:grpSp>
        <p:nvGrpSpPr>
          <p:cNvPr id="399" name="Group 399"/>
          <p:cNvGrpSpPr/>
          <p:nvPr/>
        </p:nvGrpSpPr>
        <p:grpSpPr>
          <a:xfrm>
            <a:off x="0" y="0"/>
            <a:ext cx="24384000" cy="13716000"/>
            <a:chOff x="0" y="0"/>
            <a:chExt cx="24384000" cy="13716000"/>
          </a:xfrm>
        </p:grpSpPr>
      </p:grpSp>
      <p:grpSp>
        <p:nvGrpSpPr>
          <p:cNvPr id="42" name="Group 42"/>
          <p:cNvGrpSpPr/>
          <p:nvPr/>
        </p:nvGrpSpPr>
        <p:grpSpPr>
          <a:xfrm>
            <a:off x="6543401" y="6014161"/>
            <a:ext cx="1676400" cy="1676400"/>
            <a:chOff x="-2868991" y="-978621"/>
            <a:chExt cx="1676400" cy="1676400"/>
          </a:xfrm>
        </p:grpSpPr>
        <p:grpSp>
          <p:nvGrpSpPr>
            <p:cNvPr id="43" name="Group 43"/>
            <p:cNvGrpSpPr/>
            <p:nvPr/>
          </p:nvGrpSpPr>
          <p:grpSpPr>
            <a:xfrm>
              <a:off x="-2868991" y="-978621"/>
              <a:ext cx="1676400" cy="1676400"/>
              <a:chOff x="-2868991" y="-978621"/>
              <a:chExt cx="1676400" cy="1676400"/>
            </a:xfrm>
          </p:grpSpPr>
          <p:sp>
            <p:nvSpPr>
              <p:cNvPr id="397" name="graph 397"/>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dirty="0"/>
              </a:p>
            </p:txBody>
          </p:sp>
          <p:sp>
            <p:nvSpPr>
              <p:cNvPr id="394" name="graph 394"/>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65541" y="719739"/>
                    </a:moveTo>
                    <a:lnTo>
                      <a:pt x="737006" y="719739"/>
                    </a:lnTo>
                    <a:lnTo>
                      <a:pt x="737006" y="133563"/>
                    </a:lnTo>
                    <a:lnTo>
                      <a:pt x="581985" y="255559"/>
                    </a:lnTo>
                    <a:lnTo>
                      <a:pt x="581985" y="145145"/>
                    </a:lnTo>
                    <a:lnTo>
                      <a:pt x="743544" y="12192"/>
                    </a:lnTo>
                    <a:lnTo>
                      <a:pt x="844494" y="12192"/>
                    </a:lnTo>
                    <a:lnTo>
                      <a:pt x="844494" y="719739"/>
                    </a:lnTo>
                    <a:lnTo>
                      <a:pt x="990600" y="719739"/>
                    </a:lnTo>
                    <a:lnTo>
                      <a:pt x="990600" y="826617"/>
                    </a:lnTo>
                    <a:lnTo>
                      <a:pt x="565541" y="826617"/>
                    </a:lnTo>
                    <a:cubicBezTo>
                      <a:pt x="565541" y="826617"/>
                      <a:pt x="565541" y="719739"/>
                      <a:pt x="565541" y="719739"/>
                    </a:cubicBezTo>
                    <a:close/>
                    <a:moveTo>
                      <a:pt x="345627" y="419100"/>
                    </a:moveTo>
                    <a:cubicBezTo>
                      <a:pt x="345627" y="343174"/>
                      <a:pt x="341757" y="282488"/>
                      <a:pt x="333938" y="237027"/>
                    </a:cubicBezTo>
                    <a:cubicBezTo>
                      <a:pt x="326105" y="191582"/>
                      <a:pt x="313822" y="158175"/>
                      <a:pt x="297088" y="136977"/>
                    </a:cubicBezTo>
                    <a:cubicBezTo>
                      <a:pt x="280339" y="115778"/>
                      <a:pt x="257556" y="105171"/>
                      <a:pt x="228737" y="105171"/>
                    </a:cubicBezTo>
                    <a:cubicBezTo>
                      <a:pt x="184845" y="105171"/>
                      <a:pt x="153847" y="129174"/>
                      <a:pt x="135712" y="177195"/>
                    </a:cubicBezTo>
                    <a:cubicBezTo>
                      <a:pt x="117591" y="225216"/>
                      <a:pt x="108478" y="305760"/>
                      <a:pt x="108478" y="419100"/>
                    </a:cubicBezTo>
                    <a:cubicBezTo>
                      <a:pt x="108478" y="528538"/>
                      <a:pt x="117683" y="608121"/>
                      <a:pt x="136215" y="657834"/>
                    </a:cubicBezTo>
                    <a:cubicBezTo>
                      <a:pt x="154625" y="707562"/>
                      <a:pt x="184845" y="732419"/>
                      <a:pt x="226847" y="732419"/>
                    </a:cubicBezTo>
                    <a:cubicBezTo>
                      <a:pt x="268163" y="732419"/>
                      <a:pt x="298277" y="707196"/>
                      <a:pt x="317296" y="656737"/>
                    </a:cubicBezTo>
                    <a:cubicBezTo>
                      <a:pt x="336209" y="606171"/>
                      <a:pt x="345627" y="527075"/>
                      <a:pt x="345627" y="419100"/>
                    </a:cubicBezTo>
                    <a:close/>
                    <a:moveTo>
                      <a:pt x="454593" y="419100"/>
                    </a:moveTo>
                    <a:cubicBezTo>
                      <a:pt x="454593" y="555955"/>
                      <a:pt x="435467" y="659907"/>
                      <a:pt x="397139" y="731199"/>
                    </a:cubicBezTo>
                    <a:cubicBezTo>
                      <a:pt x="358703" y="802614"/>
                      <a:pt x="301645" y="838200"/>
                      <a:pt x="225856" y="838200"/>
                    </a:cubicBezTo>
                    <a:cubicBezTo>
                      <a:pt x="75285" y="838200"/>
                      <a:pt x="0" y="698540"/>
                      <a:pt x="0" y="419100"/>
                    </a:cubicBezTo>
                    <a:cubicBezTo>
                      <a:pt x="0" y="322341"/>
                      <a:pt x="8321" y="243123"/>
                      <a:pt x="25161" y="181462"/>
                    </a:cubicBezTo>
                    <a:cubicBezTo>
                      <a:pt x="41910" y="119923"/>
                      <a:pt x="66568" y="74218"/>
                      <a:pt x="99060" y="44485"/>
                    </a:cubicBezTo>
                    <a:cubicBezTo>
                      <a:pt x="131658" y="14874"/>
                      <a:pt x="174848" y="0"/>
                      <a:pt x="228737" y="0"/>
                    </a:cubicBezTo>
                    <a:cubicBezTo>
                      <a:pt x="305409" y="0"/>
                      <a:pt x="362270" y="34244"/>
                      <a:pt x="399211" y="102854"/>
                    </a:cubicBezTo>
                    <a:cubicBezTo>
                      <a:pt x="436168" y="171465"/>
                      <a:pt x="454593" y="276880"/>
                      <a:pt x="454593" y="419100"/>
                    </a:cubicBezTo>
                    <a:close/>
                  </a:path>
                </a:pathLst>
              </a:custGeom>
              <a:solidFill>
                <a:srgbClr val="FFFFFF">
                  <a:alpha val="100000"/>
                </a:srgbClr>
              </a:solidFill>
            </p:spPr>
            <p:txBody>
              <a:bodyPr lIns="0" tIns="0" rIns="0" bIns="0" anchor="ctr"/>
              <a:lstStyle/>
              <a:p>
                <a:pPr lvl="0">
                  <a:defRPr sz="2400"/>
                </a:pPr>
                <a:endParaRPr dirty="0"/>
              </a:p>
            </p:txBody>
          </p:sp>
        </p:grpSp>
      </p:grpSp>
      <p:grpSp>
        <p:nvGrpSpPr>
          <p:cNvPr id="12" name="Group 584"/>
          <p:cNvGrpSpPr/>
          <p:nvPr/>
        </p:nvGrpSpPr>
        <p:grpSpPr>
          <a:xfrm>
            <a:off x="9527704" y="6184265"/>
            <a:ext cx="9431655" cy="1347470"/>
            <a:chOff x="35623" y="889051"/>
            <a:chExt cx="9171028" cy="1347470"/>
          </a:xfrm>
        </p:grpSpPr>
        <p:sp>
          <p:nvSpPr>
            <p:cNvPr id="13" name="text 584"/>
            <p:cNvSpPr/>
            <p:nvPr/>
          </p:nvSpPr>
          <p:spPr>
            <a:xfrm>
              <a:off x="35623" y="889051"/>
              <a:ext cx="9171028"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lvl="0">
                <a:defRPr sz="2400" spc="0"/>
              </a:pPr>
              <a:r>
                <a:rPr lang="en-US" altLang="zh-CN" sz="8800" spc="660" dirty="0">
                  <a:sym typeface="+mn-ea"/>
                </a:rPr>
                <a:t>numpy</a:t>
              </a:r>
              <a:r>
                <a:rPr lang="zh-CN" altLang="en-US" sz="8800" spc="660" dirty="0">
                  <a:sym typeface="+mn-ea"/>
                </a:rPr>
                <a:t>的简介</a:t>
              </a:r>
              <a:endParaRPr lang="en-US" altLang="zh-CN" sz="8800" spc="66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90" y="865505"/>
            <a:ext cx="13912850" cy="1938019"/>
            <a:chOff x="3866082" y="718355"/>
            <a:chExt cx="4074281" cy="969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969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6000" spc="660" dirty="0">
                  <a:sym typeface="+mn-ea"/>
                </a:rPr>
                <a:t>Numpy</a:t>
              </a:r>
              <a:r>
                <a:rPr lang="zh-CN" altLang="en-US" sz="6000" spc="660" dirty="0">
                  <a:sym typeface="+mn-ea"/>
                </a:rPr>
                <a:t>的简介</a:t>
              </a:r>
              <a:endParaRPr lang="zh-CN" altLang="en-US" sz="6000" spc="660" dirty="0"/>
            </a:p>
            <a:p>
              <a:endParaRPr lang="zh-CN" altLang="en-US" sz="6000" spc="300" dirty="0">
                <a:latin typeface="+mj-ea"/>
                <a:ea typeface="+mj-ea"/>
                <a:cs typeface="+mn-ea"/>
                <a:sym typeface="+mn-lt"/>
              </a:endParaRPr>
            </a:p>
          </p:txBody>
        </p:sp>
      </p:grpSp>
      <p:pic>
        <p:nvPicPr>
          <p:cNvPr id="2" name="图片 1"/>
          <p:cNvPicPr>
            <a:picLocks noChangeAspect="1"/>
          </p:cNvPicPr>
          <p:nvPr>
            <p:custDataLst>
              <p:tags r:id="rId1"/>
            </p:custDataLst>
          </p:nvPr>
        </p:nvPicPr>
        <p:blipFill>
          <a:blip r:embed="rId5"/>
          <a:stretch>
            <a:fillRect/>
          </a:stretch>
        </p:blipFill>
        <p:spPr>
          <a:xfrm>
            <a:off x="4345940" y="2765425"/>
            <a:ext cx="14887575" cy="8025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Group 177"/>
        <p:cNvGrpSpPr/>
        <p:nvPr/>
      </p:nvGrpSpPr>
      <p:grpSpPr>
        <a:xfrm>
          <a:off x="0" y="0"/>
          <a:ext cx="0" cy="0"/>
          <a:chOff x="0" y="0"/>
          <a:chExt cx="0" cy="0"/>
        </a:xfrm>
      </p:grpSpPr>
      <p:cxnSp>
        <p:nvCxnSpPr>
          <p:cNvPr id="3" name="直接连接符 2"/>
          <p:cNvCxnSpPr/>
          <p:nvPr/>
        </p:nvCxnSpPr>
        <p:spPr>
          <a:xfrm>
            <a:off x="5135245" y="1404620"/>
            <a:ext cx="2213610"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6834485" y="1404620"/>
            <a:ext cx="2213610"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7412990" y="953135"/>
            <a:ext cx="9346565" cy="193802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en-US" altLang="zh-CN" sz="6000" spc="660" dirty="0">
                <a:sym typeface="+mn-ea"/>
              </a:rPr>
              <a:t>Numpy</a:t>
            </a:r>
            <a:r>
              <a:rPr lang="zh-CN" altLang="en-US" sz="6000" spc="660" dirty="0">
                <a:sym typeface="+mn-ea"/>
              </a:rPr>
              <a:t>的简介</a:t>
            </a:r>
            <a:endParaRPr lang="zh-CN" altLang="en-US" sz="6000" spc="660" dirty="0"/>
          </a:p>
          <a:p>
            <a:endParaRPr lang="zh-CN" altLang="en-US" sz="6000" spc="300" dirty="0">
              <a:latin typeface="+mj-ea"/>
              <a:ea typeface="+mj-ea"/>
              <a:cs typeface="+mn-ea"/>
              <a:sym typeface="+mn-lt"/>
            </a:endParaRPr>
          </a:p>
        </p:txBody>
      </p:sp>
      <p:sp>
        <p:nvSpPr>
          <p:cNvPr id="18" name="矩形 27"/>
          <p:cNvSpPr>
            <a:spLocks noChangeArrowheads="1"/>
          </p:cNvSpPr>
          <p:nvPr>
            <p:custDataLst>
              <p:tags r:id="rId2"/>
            </p:custDataLst>
          </p:nvPr>
        </p:nvSpPr>
        <p:spPr bwMode="auto">
          <a:xfrm>
            <a:off x="2047558" y="6036520"/>
            <a:ext cx="5682878" cy="1855870"/>
          </a:xfrm>
          <a:prstGeom prst="rect">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19" name="矩形 28"/>
          <p:cNvSpPr>
            <a:spLocks noChangeArrowheads="1"/>
          </p:cNvSpPr>
          <p:nvPr>
            <p:custDataLst>
              <p:tags r:id="rId3"/>
            </p:custDataLst>
          </p:nvPr>
        </p:nvSpPr>
        <p:spPr bwMode="auto">
          <a:xfrm>
            <a:off x="2047558" y="7784802"/>
            <a:ext cx="5682878" cy="1855868"/>
          </a:xfrm>
          <a:prstGeom prst="rect">
            <a:avLst/>
          </a:prstGeom>
          <a:solidFill>
            <a:schemeClr val="accent3"/>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22" name="矩形 31"/>
          <p:cNvSpPr>
            <a:spLocks noChangeArrowheads="1"/>
          </p:cNvSpPr>
          <p:nvPr>
            <p:custDataLst>
              <p:tags r:id="rId4"/>
            </p:custDataLst>
          </p:nvPr>
        </p:nvSpPr>
        <p:spPr bwMode="auto">
          <a:xfrm>
            <a:off x="6473977" y="4956812"/>
            <a:ext cx="12606844" cy="1855866"/>
          </a:xfrm>
          <a:prstGeom prst="rect">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10" name="矩形 32"/>
          <p:cNvSpPr>
            <a:spLocks noChangeArrowheads="1"/>
          </p:cNvSpPr>
          <p:nvPr>
            <p:custDataLst>
              <p:tags r:id="rId5"/>
            </p:custDataLst>
          </p:nvPr>
        </p:nvSpPr>
        <p:spPr bwMode="auto">
          <a:xfrm>
            <a:off x="6473977" y="6705092"/>
            <a:ext cx="12606844" cy="1859710"/>
          </a:xfrm>
          <a:prstGeom prst="rect">
            <a:avLst/>
          </a:prstGeom>
          <a:solidFill>
            <a:schemeClr val="accent3"/>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11" name="直角三角形 34"/>
          <p:cNvSpPr>
            <a:spLocks noChangeArrowheads="1"/>
          </p:cNvSpPr>
          <p:nvPr>
            <p:custDataLst>
              <p:tags r:id="rId6"/>
            </p:custDataLst>
          </p:nvPr>
        </p:nvSpPr>
        <p:spPr bwMode="auto">
          <a:xfrm rot="16200000" flipH="1">
            <a:off x="6604620" y="8536230"/>
            <a:ext cx="1125816" cy="1125816"/>
          </a:xfrm>
          <a:prstGeom prst="rtTriangle">
            <a:avLst/>
          </a:prstGeom>
          <a:solidFill>
            <a:schemeClr val="accent3">
              <a:lumMod val="50000"/>
            </a:schemeClr>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12" name="TextBox 35"/>
          <p:cNvSpPr txBox="1">
            <a:spLocks noChangeArrowheads="1"/>
          </p:cNvSpPr>
          <p:nvPr>
            <p:custDataLst>
              <p:tags r:id="rId7"/>
            </p:custDataLst>
          </p:nvPr>
        </p:nvSpPr>
        <p:spPr bwMode="auto">
          <a:xfrm>
            <a:off x="3219484" y="6166026"/>
            <a:ext cx="2081340" cy="14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sz="4800" spc="300" dirty="0">
                <a:solidFill>
                  <a:schemeClr val="bg1"/>
                </a:solidFill>
                <a:latin typeface="Arial" panose="020B0604020202020204" pitchFamily="34" charset="0"/>
                <a:ea typeface="微软雅黑" panose="020B0503020204020204" pitchFamily="34" charset="-122"/>
              </a:rPr>
              <a:t>01</a:t>
            </a:r>
            <a:endParaRPr lang="en-US" altLang="en-US" sz="4800" spc="300" dirty="0">
              <a:solidFill>
                <a:schemeClr val="bg1"/>
              </a:solidFill>
              <a:latin typeface="Arial" panose="020B0604020202020204" pitchFamily="34" charset="0"/>
              <a:ea typeface="微软雅黑" panose="020B0503020204020204" pitchFamily="34" charset="-122"/>
            </a:endParaRPr>
          </a:p>
        </p:txBody>
      </p:sp>
      <p:sp>
        <p:nvSpPr>
          <p:cNvPr id="13" name="TextBox 36"/>
          <p:cNvSpPr txBox="1">
            <a:spLocks noChangeArrowheads="1"/>
          </p:cNvSpPr>
          <p:nvPr>
            <p:custDataLst>
              <p:tags r:id="rId8"/>
            </p:custDataLst>
          </p:nvPr>
        </p:nvSpPr>
        <p:spPr bwMode="auto">
          <a:xfrm>
            <a:off x="3219484" y="7948890"/>
            <a:ext cx="2081340" cy="14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lnSpc>
                <a:spcPct val="120000"/>
              </a:lnSpc>
            </a:pPr>
            <a:r>
              <a:rPr lang="en-US" sz="4800" spc="300">
                <a:solidFill>
                  <a:schemeClr val="bg1"/>
                </a:solidFill>
                <a:latin typeface="Arial" panose="020B0604020202020204" pitchFamily="34" charset="0"/>
                <a:ea typeface="微软雅黑" panose="020B0503020204020204" pitchFamily="34" charset="-122"/>
              </a:rPr>
              <a:t>02</a:t>
            </a:r>
            <a:endParaRPr lang="en-US" altLang="en-US" sz="4800" spc="300">
              <a:solidFill>
                <a:schemeClr val="bg1"/>
              </a:solidFill>
              <a:latin typeface="Arial" panose="020B0604020202020204" pitchFamily="34" charset="0"/>
              <a:ea typeface="微软雅黑" panose="020B0503020204020204" pitchFamily="34" charset="-122"/>
            </a:endParaRPr>
          </a:p>
        </p:txBody>
      </p:sp>
      <p:sp>
        <p:nvSpPr>
          <p:cNvPr id="14" name="TextBox 53"/>
          <p:cNvSpPr txBox="1">
            <a:spLocks noChangeArrowheads="1"/>
          </p:cNvSpPr>
          <p:nvPr>
            <p:custDataLst>
              <p:tags r:id="rId9"/>
            </p:custDataLst>
          </p:nvPr>
        </p:nvSpPr>
        <p:spPr bwMode="auto">
          <a:xfrm>
            <a:off x="6935064" y="5279450"/>
            <a:ext cx="10777868" cy="121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indent="0" algn="l" eaLnBrk="1" hangingPunct="1">
              <a:lnSpc>
                <a:spcPct val="120000"/>
              </a:lnSpc>
              <a:spcBef>
                <a:spcPts val="0"/>
              </a:spcBef>
              <a:spcAft>
                <a:spcPts val="0"/>
              </a:spcAft>
              <a:buSzPct val="100000"/>
            </a:pPr>
            <a:r>
              <a:rPr lang="en-US" altLang="zh-CN" sz="5400" spc="150">
                <a:solidFill>
                  <a:schemeClr val="bg1"/>
                </a:solidFill>
                <a:latin typeface="Arial" panose="020B0604020202020204" pitchFamily="34" charset="0"/>
                <a:ea typeface="微软雅黑" panose="020B0503020204020204" pitchFamily="34" charset="-122"/>
              </a:rPr>
              <a:t>numpy</a:t>
            </a:r>
            <a:r>
              <a:rPr lang="zh-CN" altLang="en-US" sz="5400" spc="150">
                <a:solidFill>
                  <a:schemeClr val="bg1"/>
                </a:solidFill>
                <a:latin typeface="Arial" panose="020B0604020202020204" pitchFamily="34" charset="0"/>
                <a:ea typeface="微软雅黑" panose="020B0503020204020204" pitchFamily="34" charset="-122"/>
              </a:rPr>
              <a:t>的优点</a:t>
            </a:r>
          </a:p>
        </p:txBody>
      </p:sp>
      <p:sp>
        <p:nvSpPr>
          <p:cNvPr id="15" name="TextBox 56"/>
          <p:cNvSpPr txBox="1">
            <a:spLocks noChangeArrowheads="1"/>
          </p:cNvSpPr>
          <p:nvPr>
            <p:custDataLst>
              <p:tags r:id="rId10"/>
            </p:custDataLst>
          </p:nvPr>
        </p:nvSpPr>
        <p:spPr bwMode="auto">
          <a:xfrm>
            <a:off x="6935064" y="7029652"/>
            <a:ext cx="10777868" cy="121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indent="0" algn="l" eaLnBrk="1" hangingPunct="1">
              <a:lnSpc>
                <a:spcPct val="120000"/>
              </a:lnSpc>
              <a:spcBef>
                <a:spcPts val="0"/>
              </a:spcBef>
              <a:spcAft>
                <a:spcPts val="0"/>
              </a:spcAft>
              <a:buSzPct val="100000"/>
            </a:pPr>
            <a:r>
              <a:rPr lang="en-US" altLang="zh-CN" sz="5400" spc="150">
                <a:solidFill>
                  <a:schemeClr val="bg1"/>
                </a:solidFill>
                <a:latin typeface="Arial" panose="020B0604020202020204" pitchFamily="34" charset="0"/>
                <a:ea typeface="微软雅黑" panose="020B0503020204020204" pitchFamily="34" charset="-122"/>
              </a:rPr>
              <a:t>numpy</a:t>
            </a:r>
            <a:r>
              <a:rPr lang="zh-CN" altLang="en-US" sz="5400" spc="150">
                <a:solidFill>
                  <a:schemeClr val="bg1"/>
                </a:solidFill>
                <a:latin typeface="Arial" panose="020B0604020202020204" pitchFamily="34" charset="0"/>
                <a:ea typeface="微软雅黑" panose="020B0503020204020204" pitchFamily="34" charset="-122"/>
              </a:rPr>
              <a:t>的引用</a:t>
            </a:r>
            <a:r>
              <a:rPr lang="en-US" altLang="zh-CN" sz="5400" spc="150">
                <a:solidFill>
                  <a:schemeClr val="bg1"/>
                </a:solidFill>
                <a:latin typeface="Arial" panose="020B0604020202020204" pitchFamily="34" charset="0"/>
                <a:ea typeface="微软雅黑" panose="020B0503020204020204" pitchFamily="34" charset="-122"/>
              </a:rPr>
              <a:t> </a:t>
            </a:r>
          </a:p>
        </p:txBody>
      </p:sp>
      <p:sp>
        <p:nvSpPr>
          <p:cNvPr id="34" name="矩形 71"/>
          <p:cNvSpPr>
            <a:spLocks noChangeArrowheads="1"/>
          </p:cNvSpPr>
          <p:nvPr>
            <p:custDataLst>
              <p:tags r:id="rId11"/>
            </p:custDataLst>
          </p:nvPr>
        </p:nvSpPr>
        <p:spPr bwMode="auto">
          <a:xfrm>
            <a:off x="17951162" y="3834838"/>
            <a:ext cx="5648296" cy="1855868"/>
          </a:xfrm>
          <a:prstGeom prst="rect">
            <a:avLst/>
          </a:prstGeom>
          <a:solidFill>
            <a:schemeClr val="accent1"/>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35" name="矩形 72"/>
          <p:cNvSpPr>
            <a:spLocks noChangeArrowheads="1"/>
          </p:cNvSpPr>
          <p:nvPr>
            <p:custDataLst>
              <p:tags r:id="rId12"/>
            </p:custDataLst>
          </p:nvPr>
        </p:nvSpPr>
        <p:spPr bwMode="auto">
          <a:xfrm>
            <a:off x="17951162" y="5583118"/>
            <a:ext cx="5648296" cy="1855870"/>
          </a:xfrm>
          <a:prstGeom prst="rect">
            <a:avLst/>
          </a:prstGeom>
          <a:solidFill>
            <a:schemeClr val="accent3"/>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42" name="直角三角形 84"/>
          <p:cNvSpPr>
            <a:spLocks noChangeArrowheads="1"/>
          </p:cNvSpPr>
          <p:nvPr>
            <p:custDataLst>
              <p:tags r:id="rId13"/>
            </p:custDataLst>
          </p:nvPr>
        </p:nvSpPr>
        <p:spPr bwMode="auto">
          <a:xfrm rot="16200000" flipH="1">
            <a:off x="17958848" y="7419776"/>
            <a:ext cx="1121974" cy="1121974"/>
          </a:xfrm>
          <a:prstGeom prst="rtTriangle">
            <a:avLst/>
          </a:prstGeom>
          <a:solidFill>
            <a:schemeClr val="accent3">
              <a:lumMod val="50000"/>
            </a:schemeClr>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3600">
              <a:solidFill>
                <a:srgbClr val="FFFFFF"/>
              </a:solidFill>
              <a:latin typeface="+mn-lt"/>
              <a:ea typeface="+mn-ea"/>
            </a:endParaRPr>
          </a:p>
        </p:txBody>
      </p:sp>
      <p:sp>
        <p:nvSpPr>
          <p:cNvPr id="21" name="Freeform 49"/>
          <p:cNvSpPr>
            <a:spLocks noEditPoints="1"/>
          </p:cNvSpPr>
          <p:nvPr>
            <p:custDataLst>
              <p:tags r:id="rId14"/>
            </p:custDataLst>
          </p:nvPr>
        </p:nvSpPr>
        <p:spPr bwMode="auto">
          <a:xfrm>
            <a:off x="20393698" y="4381736"/>
            <a:ext cx="763224" cy="762072"/>
          </a:xfrm>
          <a:custGeom>
            <a:avLst/>
            <a:gdLst>
              <a:gd name="connsiteX0" fmla="*/ 303820 w 607639"/>
              <a:gd name="connsiteY0" fmla="*/ 278099 h 606722"/>
              <a:gd name="connsiteX1" fmla="*/ 329118 w 607639"/>
              <a:gd name="connsiteY1" fmla="*/ 303362 h 606722"/>
              <a:gd name="connsiteX2" fmla="*/ 303820 w 607639"/>
              <a:gd name="connsiteY2" fmla="*/ 328625 h 606722"/>
              <a:gd name="connsiteX3" fmla="*/ 278522 w 607639"/>
              <a:gd name="connsiteY3" fmla="*/ 303362 h 606722"/>
              <a:gd name="connsiteX4" fmla="*/ 303820 w 607639"/>
              <a:gd name="connsiteY4" fmla="*/ 278099 h 606722"/>
              <a:gd name="connsiteX5" fmla="*/ 303775 w 607639"/>
              <a:gd name="connsiteY5" fmla="*/ 252735 h 606722"/>
              <a:gd name="connsiteX6" fmla="*/ 253140 w 607639"/>
              <a:gd name="connsiteY6" fmla="*/ 303317 h 606722"/>
              <a:gd name="connsiteX7" fmla="*/ 303775 w 607639"/>
              <a:gd name="connsiteY7" fmla="*/ 353900 h 606722"/>
              <a:gd name="connsiteX8" fmla="*/ 354410 w 607639"/>
              <a:gd name="connsiteY8" fmla="*/ 303317 h 606722"/>
              <a:gd name="connsiteX9" fmla="*/ 303775 w 607639"/>
              <a:gd name="connsiteY9" fmla="*/ 252735 h 606722"/>
              <a:gd name="connsiteX10" fmla="*/ 303775 w 607639"/>
              <a:gd name="connsiteY10" fmla="*/ 202241 h 606722"/>
              <a:gd name="connsiteX11" fmla="*/ 405045 w 607639"/>
              <a:gd name="connsiteY11" fmla="*/ 303317 h 606722"/>
              <a:gd name="connsiteX12" fmla="*/ 303775 w 607639"/>
              <a:gd name="connsiteY12" fmla="*/ 404482 h 606722"/>
              <a:gd name="connsiteX13" fmla="*/ 202593 w 607639"/>
              <a:gd name="connsiteY13" fmla="*/ 303317 h 606722"/>
              <a:gd name="connsiteX14" fmla="*/ 303775 w 607639"/>
              <a:gd name="connsiteY14" fmla="*/ 202241 h 606722"/>
              <a:gd name="connsiteX15" fmla="*/ 303775 w 607639"/>
              <a:gd name="connsiteY15" fmla="*/ 151703 h 606722"/>
              <a:gd name="connsiteX16" fmla="*/ 151932 w 607639"/>
              <a:gd name="connsiteY16" fmla="*/ 303317 h 606722"/>
              <a:gd name="connsiteX17" fmla="*/ 303775 w 607639"/>
              <a:gd name="connsiteY17" fmla="*/ 455019 h 606722"/>
              <a:gd name="connsiteX18" fmla="*/ 455707 w 607639"/>
              <a:gd name="connsiteY18" fmla="*/ 303317 h 606722"/>
              <a:gd name="connsiteX19" fmla="*/ 303775 w 607639"/>
              <a:gd name="connsiteY19" fmla="*/ 151703 h 606722"/>
              <a:gd name="connsiteX20" fmla="*/ 253131 w 607639"/>
              <a:gd name="connsiteY20" fmla="*/ 0 h 606722"/>
              <a:gd name="connsiteX21" fmla="*/ 354419 w 607639"/>
              <a:gd name="connsiteY21" fmla="*/ 0 h 606722"/>
              <a:gd name="connsiteX22" fmla="*/ 379786 w 607639"/>
              <a:gd name="connsiteY22" fmla="*/ 25239 h 606722"/>
              <a:gd name="connsiteX23" fmla="*/ 379786 w 607639"/>
              <a:gd name="connsiteY23" fmla="*/ 62387 h 606722"/>
              <a:gd name="connsiteX24" fmla="*/ 420639 w 607639"/>
              <a:gd name="connsiteY24" fmla="*/ 79451 h 606722"/>
              <a:gd name="connsiteX25" fmla="*/ 446985 w 607639"/>
              <a:gd name="connsiteY25" fmla="*/ 53145 h 606722"/>
              <a:gd name="connsiteX26" fmla="*/ 482854 w 607639"/>
              <a:gd name="connsiteY26" fmla="*/ 53145 h 606722"/>
              <a:gd name="connsiteX27" fmla="*/ 554414 w 607639"/>
              <a:gd name="connsiteY27" fmla="*/ 124597 h 606722"/>
              <a:gd name="connsiteX28" fmla="*/ 554414 w 607639"/>
              <a:gd name="connsiteY28" fmla="*/ 160323 h 606722"/>
              <a:gd name="connsiteX29" fmla="*/ 528069 w 607639"/>
              <a:gd name="connsiteY29" fmla="*/ 186629 h 606722"/>
              <a:gd name="connsiteX30" fmla="*/ 545158 w 607639"/>
              <a:gd name="connsiteY30" fmla="*/ 227510 h 606722"/>
              <a:gd name="connsiteX31" fmla="*/ 582273 w 607639"/>
              <a:gd name="connsiteY31" fmla="*/ 227510 h 606722"/>
              <a:gd name="connsiteX32" fmla="*/ 607639 w 607639"/>
              <a:gd name="connsiteY32" fmla="*/ 252749 h 606722"/>
              <a:gd name="connsiteX33" fmla="*/ 607639 w 607639"/>
              <a:gd name="connsiteY33" fmla="*/ 353884 h 606722"/>
              <a:gd name="connsiteX34" fmla="*/ 582273 w 607639"/>
              <a:gd name="connsiteY34" fmla="*/ 379212 h 606722"/>
              <a:gd name="connsiteX35" fmla="*/ 545158 w 607639"/>
              <a:gd name="connsiteY35" fmla="*/ 379212 h 606722"/>
              <a:gd name="connsiteX36" fmla="*/ 528069 w 607639"/>
              <a:gd name="connsiteY36" fmla="*/ 420004 h 606722"/>
              <a:gd name="connsiteX37" fmla="*/ 554414 w 607639"/>
              <a:gd name="connsiteY37" fmla="*/ 446310 h 606722"/>
              <a:gd name="connsiteX38" fmla="*/ 554414 w 607639"/>
              <a:gd name="connsiteY38" fmla="*/ 482125 h 606722"/>
              <a:gd name="connsiteX39" fmla="*/ 482854 w 607639"/>
              <a:gd name="connsiteY39" fmla="*/ 553577 h 606722"/>
              <a:gd name="connsiteX40" fmla="*/ 446985 w 607639"/>
              <a:gd name="connsiteY40" fmla="*/ 553577 h 606722"/>
              <a:gd name="connsiteX41" fmla="*/ 420639 w 607639"/>
              <a:gd name="connsiteY41" fmla="*/ 527271 h 606722"/>
              <a:gd name="connsiteX42" fmla="*/ 379786 w 607639"/>
              <a:gd name="connsiteY42" fmla="*/ 544246 h 606722"/>
              <a:gd name="connsiteX43" fmla="*/ 379786 w 607639"/>
              <a:gd name="connsiteY43" fmla="*/ 581394 h 606722"/>
              <a:gd name="connsiteX44" fmla="*/ 354419 w 607639"/>
              <a:gd name="connsiteY44" fmla="*/ 606722 h 606722"/>
              <a:gd name="connsiteX45" fmla="*/ 253131 w 607639"/>
              <a:gd name="connsiteY45" fmla="*/ 606722 h 606722"/>
              <a:gd name="connsiteX46" fmla="*/ 227854 w 607639"/>
              <a:gd name="connsiteY46" fmla="*/ 581394 h 606722"/>
              <a:gd name="connsiteX47" fmla="*/ 227854 w 607639"/>
              <a:gd name="connsiteY47" fmla="*/ 544246 h 606722"/>
              <a:gd name="connsiteX48" fmla="*/ 186911 w 607639"/>
              <a:gd name="connsiteY48" fmla="*/ 527271 h 606722"/>
              <a:gd name="connsiteX49" fmla="*/ 160566 w 607639"/>
              <a:gd name="connsiteY49" fmla="*/ 553577 h 606722"/>
              <a:gd name="connsiteX50" fmla="*/ 124786 w 607639"/>
              <a:gd name="connsiteY50" fmla="*/ 553577 h 606722"/>
              <a:gd name="connsiteX51" fmla="*/ 53225 w 607639"/>
              <a:gd name="connsiteY51" fmla="*/ 482125 h 606722"/>
              <a:gd name="connsiteX52" fmla="*/ 53225 w 607639"/>
              <a:gd name="connsiteY52" fmla="*/ 446310 h 606722"/>
              <a:gd name="connsiteX53" fmla="*/ 79482 w 607639"/>
              <a:gd name="connsiteY53" fmla="*/ 420004 h 606722"/>
              <a:gd name="connsiteX54" fmla="*/ 62482 w 607639"/>
              <a:gd name="connsiteY54" fmla="*/ 379212 h 606722"/>
              <a:gd name="connsiteX55" fmla="*/ 25278 w 607639"/>
              <a:gd name="connsiteY55" fmla="*/ 379212 h 606722"/>
              <a:gd name="connsiteX56" fmla="*/ 0 w 607639"/>
              <a:gd name="connsiteY56" fmla="*/ 353884 h 606722"/>
              <a:gd name="connsiteX57" fmla="*/ 0 w 607639"/>
              <a:gd name="connsiteY57" fmla="*/ 252749 h 606722"/>
              <a:gd name="connsiteX58" fmla="*/ 25278 w 607639"/>
              <a:gd name="connsiteY58" fmla="*/ 227510 h 606722"/>
              <a:gd name="connsiteX59" fmla="*/ 62482 w 607639"/>
              <a:gd name="connsiteY59" fmla="*/ 227510 h 606722"/>
              <a:gd name="connsiteX60" fmla="*/ 79482 w 607639"/>
              <a:gd name="connsiteY60" fmla="*/ 186629 h 606722"/>
              <a:gd name="connsiteX61" fmla="*/ 53225 w 607639"/>
              <a:gd name="connsiteY61" fmla="*/ 160323 h 606722"/>
              <a:gd name="connsiteX62" fmla="*/ 53225 w 607639"/>
              <a:gd name="connsiteY62" fmla="*/ 124597 h 606722"/>
              <a:gd name="connsiteX63" fmla="*/ 124786 w 607639"/>
              <a:gd name="connsiteY63" fmla="*/ 53145 h 606722"/>
              <a:gd name="connsiteX64" fmla="*/ 160566 w 607639"/>
              <a:gd name="connsiteY64" fmla="*/ 53145 h 606722"/>
              <a:gd name="connsiteX65" fmla="*/ 186911 w 607639"/>
              <a:gd name="connsiteY65" fmla="*/ 79451 h 606722"/>
              <a:gd name="connsiteX66" fmla="*/ 227854 w 607639"/>
              <a:gd name="connsiteY66" fmla="*/ 62387 h 606722"/>
              <a:gd name="connsiteX67" fmla="*/ 227854 w 607639"/>
              <a:gd name="connsiteY67" fmla="*/ 25239 h 606722"/>
              <a:gd name="connsiteX68" fmla="*/ 253131 w 607639"/>
              <a:gd name="connsiteY6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606722">
                <a:moveTo>
                  <a:pt x="303820" y="278099"/>
                </a:moveTo>
                <a:cubicBezTo>
                  <a:pt x="317792" y="278099"/>
                  <a:pt x="329118" y="289410"/>
                  <a:pt x="329118" y="303362"/>
                </a:cubicBezTo>
                <a:cubicBezTo>
                  <a:pt x="329118" y="317314"/>
                  <a:pt x="317792" y="328625"/>
                  <a:pt x="303820" y="328625"/>
                </a:cubicBezTo>
                <a:cubicBezTo>
                  <a:pt x="289848" y="328625"/>
                  <a:pt x="278522" y="317314"/>
                  <a:pt x="278522" y="303362"/>
                </a:cubicBezTo>
                <a:cubicBezTo>
                  <a:pt x="278522" y="289410"/>
                  <a:pt x="289848" y="278099"/>
                  <a:pt x="303820" y="278099"/>
                </a:cubicBezTo>
                <a:close/>
                <a:moveTo>
                  <a:pt x="303775" y="252735"/>
                </a:moveTo>
                <a:cubicBezTo>
                  <a:pt x="275921" y="252735"/>
                  <a:pt x="253140" y="275492"/>
                  <a:pt x="253140" y="303317"/>
                </a:cubicBezTo>
                <a:cubicBezTo>
                  <a:pt x="253140" y="331231"/>
                  <a:pt x="275921" y="353900"/>
                  <a:pt x="303775" y="353900"/>
                </a:cubicBezTo>
                <a:cubicBezTo>
                  <a:pt x="331718" y="353900"/>
                  <a:pt x="354410" y="331231"/>
                  <a:pt x="354410" y="303317"/>
                </a:cubicBezTo>
                <a:cubicBezTo>
                  <a:pt x="354410" y="275492"/>
                  <a:pt x="331718" y="252735"/>
                  <a:pt x="303775" y="252735"/>
                </a:cubicBezTo>
                <a:close/>
                <a:moveTo>
                  <a:pt x="303775" y="202241"/>
                </a:moveTo>
                <a:cubicBezTo>
                  <a:pt x="359660" y="202241"/>
                  <a:pt x="405045" y="247579"/>
                  <a:pt x="405045" y="303317"/>
                </a:cubicBezTo>
                <a:cubicBezTo>
                  <a:pt x="405045" y="359144"/>
                  <a:pt x="359660" y="404482"/>
                  <a:pt x="303775" y="404482"/>
                </a:cubicBezTo>
                <a:cubicBezTo>
                  <a:pt x="247978" y="404482"/>
                  <a:pt x="202593" y="359144"/>
                  <a:pt x="202593" y="303317"/>
                </a:cubicBezTo>
                <a:cubicBezTo>
                  <a:pt x="202593" y="247579"/>
                  <a:pt x="247978" y="202241"/>
                  <a:pt x="303775" y="202241"/>
                </a:cubicBezTo>
                <a:close/>
                <a:moveTo>
                  <a:pt x="303775" y="151703"/>
                </a:moveTo>
                <a:cubicBezTo>
                  <a:pt x="220021" y="151703"/>
                  <a:pt x="151932" y="219689"/>
                  <a:pt x="151932" y="303317"/>
                </a:cubicBezTo>
                <a:cubicBezTo>
                  <a:pt x="151932" y="387033"/>
                  <a:pt x="220021" y="455019"/>
                  <a:pt x="303775" y="455019"/>
                </a:cubicBezTo>
                <a:cubicBezTo>
                  <a:pt x="387618" y="455019"/>
                  <a:pt x="455707" y="387033"/>
                  <a:pt x="455707" y="303317"/>
                </a:cubicBezTo>
                <a:cubicBezTo>
                  <a:pt x="455707" y="219689"/>
                  <a:pt x="387618" y="151703"/>
                  <a:pt x="303775" y="151703"/>
                </a:cubicBezTo>
                <a:close/>
                <a:moveTo>
                  <a:pt x="253131" y="0"/>
                </a:moveTo>
                <a:lnTo>
                  <a:pt x="354419" y="0"/>
                </a:lnTo>
                <a:cubicBezTo>
                  <a:pt x="368482" y="0"/>
                  <a:pt x="379786" y="11287"/>
                  <a:pt x="379786" y="25239"/>
                </a:cubicBezTo>
                <a:lnTo>
                  <a:pt x="379786" y="62387"/>
                </a:lnTo>
                <a:cubicBezTo>
                  <a:pt x="393849" y="66831"/>
                  <a:pt x="407555" y="72519"/>
                  <a:pt x="420639" y="79451"/>
                </a:cubicBezTo>
                <a:lnTo>
                  <a:pt x="446985" y="53145"/>
                </a:lnTo>
                <a:cubicBezTo>
                  <a:pt x="456953" y="43191"/>
                  <a:pt x="472974" y="43191"/>
                  <a:pt x="482854" y="53145"/>
                </a:cubicBezTo>
                <a:lnTo>
                  <a:pt x="554414" y="124597"/>
                </a:lnTo>
                <a:cubicBezTo>
                  <a:pt x="564294" y="134462"/>
                  <a:pt x="564294" y="150459"/>
                  <a:pt x="554414" y="160323"/>
                </a:cubicBezTo>
                <a:lnTo>
                  <a:pt x="528069" y="186629"/>
                </a:lnTo>
                <a:cubicBezTo>
                  <a:pt x="535011" y="199782"/>
                  <a:pt x="540707" y="213468"/>
                  <a:pt x="545158" y="227510"/>
                </a:cubicBezTo>
                <a:lnTo>
                  <a:pt x="582273" y="227510"/>
                </a:lnTo>
                <a:cubicBezTo>
                  <a:pt x="596336" y="227510"/>
                  <a:pt x="607639" y="238796"/>
                  <a:pt x="607639" y="252749"/>
                </a:cubicBezTo>
                <a:lnTo>
                  <a:pt x="607639" y="353884"/>
                </a:lnTo>
                <a:cubicBezTo>
                  <a:pt x="607639" y="367926"/>
                  <a:pt x="596247" y="379212"/>
                  <a:pt x="582273" y="379212"/>
                </a:cubicBezTo>
                <a:lnTo>
                  <a:pt x="545158" y="379212"/>
                </a:lnTo>
                <a:cubicBezTo>
                  <a:pt x="540707" y="393254"/>
                  <a:pt x="535011" y="406940"/>
                  <a:pt x="528069" y="420004"/>
                </a:cubicBezTo>
                <a:lnTo>
                  <a:pt x="554414" y="446310"/>
                </a:lnTo>
                <a:cubicBezTo>
                  <a:pt x="564294" y="456263"/>
                  <a:pt x="564294" y="472260"/>
                  <a:pt x="554414" y="482125"/>
                </a:cubicBezTo>
                <a:lnTo>
                  <a:pt x="482854" y="553577"/>
                </a:lnTo>
                <a:cubicBezTo>
                  <a:pt x="472974" y="563442"/>
                  <a:pt x="456953" y="563442"/>
                  <a:pt x="446985" y="553577"/>
                </a:cubicBezTo>
                <a:lnTo>
                  <a:pt x="420639" y="527271"/>
                </a:lnTo>
                <a:cubicBezTo>
                  <a:pt x="407555" y="534203"/>
                  <a:pt x="393849" y="539802"/>
                  <a:pt x="379786" y="544246"/>
                </a:cubicBezTo>
                <a:lnTo>
                  <a:pt x="379786" y="581394"/>
                </a:lnTo>
                <a:cubicBezTo>
                  <a:pt x="379786" y="595435"/>
                  <a:pt x="368393" y="606722"/>
                  <a:pt x="354419" y="606722"/>
                </a:cubicBezTo>
                <a:lnTo>
                  <a:pt x="253131" y="606722"/>
                </a:lnTo>
                <a:cubicBezTo>
                  <a:pt x="239157" y="606722"/>
                  <a:pt x="227854" y="595435"/>
                  <a:pt x="227854" y="581394"/>
                </a:cubicBezTo>
                <a:lnTo>
                  <a:pt x="227854" y="544246"/>
                </a:lnTo>
                <a:cubicBezTo>
                  <a:pt x="213791" y="539802"/>
                  <a:pt x="200084" y="534203"/>
                  <a:pt x="186911" y="527271"/>
                </a:cubicBezTo>
                <a:lnTo>
                  <a:pt x="160566" y="553577"/>
                </a:lnTo>
                <a:cubicBezTo>
                  <a:pt x="150686" y="563442"/>
                  <a:pt x="134665" y="563442"/>
                  <a:pt x="124786" y="553577"/>
                </a:cubicBezTo>
                <a:lnTo>
                  <a:pt x="53225" y="482125"/>
                </a:lnTo>
                <a:cubicBezTo>
                  <a:pt x="43257" y="472260"/>
                  <a:pt x="43257" y="456263"/>
                  <a:pt x="53225" y="446310"/>
                </a:cubicBezTo>
                <a:lnTo>
                  <a:pt x="79482" y="420004"/>
                </a:lnTo>
                <a:cubicBezTo>
                  <a:pt x="72629" y="406940"/>
                  <a:pt x="66932" y="393254"/>
                  <a:pt x="62482" y="379212"/>
                </a:cubicBezTo>
                <a:lnTo>
                  <a:pt x="25278" y="379212"/>
                </a:lnTo>
                <a:cubicBezTo>
                  <a:pt x="11304" y="379212"/>
                  <a:pt x="0" y="367926"/>
                  <a:pt x="0" y="353884"/>
                </a:cubicBezTo>
                <a:lnTo>
                  <a:pt x="0" y="252749"/>
                </a:lnTo>
                <a:cubicBezTo>
                  <a:pt x="0" y="238796"/>
                  <a:pt x="11304" y="227510"/>
                  <a:pt x="25278" y="227510"/>
                </a:cubicBezTo>
                <a:lnTo>
                  <a:pt x="62482" y="227510"/>
                </a:lnTo>
                <a:cubicBezTo>
                  <a:pt x="66932" y="213468"/>
                  <a:pt x="72629" y="199782"/>
                  <a:pt x="79482" y="186629"/>
                </a:cubicBezTo>
                <a:lnTo>
                  <a:pt x="53225" y="160323"/>
                </a:lnTo>
                <a:cubicBezTo>
                  <a:pt x="43257" y="150459"/>
                  <a:pt x="43257" y="134462"/>
                  <a:pt x="53225" y="124597"/>
                </a:cubicBezTo>
                <a:lnTo>
                  <a:pt x="124786" y="53145"/>
                </a:lnTo>
                <a:cubicBezTo>
                  <a:pt x="134665" y="43191"/>
                  <a:pt x="150686" y="43191"/>
                  <a:pt x="160566" y="53145"/>
                </a:cubicBezTo>
                <a:lnTo>
                  <a:pt x="186911" y="79451"/>
                </a:lnTo>
                <a:cubicBezTo>
                  <a:pt x="200084" y="72519"/>
                  <a:pt x="213791" y="66831"/>
                  <a:pt x="227854" y="62387"/>
                </a:cubicBezTo>
                <a:lnTo>
                  <a:pt x="227854" y="25239"/>
                </a:lnTo>
                <a:cubicBezTo>
                  <a:pt x="227854" y="11287"/>
                  <a:pt x="239157" y="0"/>
                  <a:pt x="253131"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a:p>
        </p:txBody>
      </p:sp>
      <p:sp>
        <p:nvSpPr>
          <p:cNvPr id="16" name="Freeform 48"/>
          <p:cNvSpPr>
            <a:spLocks noEditPoints="1"/>
          </p:cNvSpPr>
          <p:nvPr>
            <p:custDataLst>
              <p:tags r:id="rId15"/>
            </p:custDataLst>
          </p:nvPr>
        </p:nvSpPr>
        <p:spPr bwMode="auto">
          <a:xfrm>
            <a:off x="20475570" y="6211776"/>
            <a:ext cx="599480" cy="598554"/>
          </a:xfrm>
          <a:custGeom>
            <a:avLst/>
            <a:gdLst>
              <a:gd name="connsiteX0" fmla="*/ 444103 w 607089"/>
              <a:gd name="connsiteY0" fmla="*/ 163584 h 606152"/>
              <a:gd name="connsiteX1" fmla="*/ 469914 w 607089"/>
              <a:gd name="connsiteY1" fmla="*/ 176766 h 606152"/>
              <a:gd name="connsiteX2" fmla="*/ 475193 w 607089"/>
              <a:gd name="connsiteY2" fmla="*/ 220412 h 606152"/>
              <a:gd name="connsiteX3" fmla="*/ 378258 w 607089"/>
              <a:gd name="connsiteY3" fmla="*/ 317225 h 606152"/>
              <a:gd name="connsiteX4" fmla="*/ 346435 w 607089"/>
              <a:gd name="connsiteY4" fmla="*/ 330260 h 606152"/>
              <a:gd name="connsiteX5" fmla="*/ 313879 w 607089"/>
              <a:gd name="connsiteY5" fmla="*/ 316492 h 606152"/>
              <a:gd name="connsiteX6" fmla="*/ 248913 w 607089"/>
              <a:gd name="connsiteY6" fmla="*/ 251755 h 606152"/>
              <a:gd name="connsiteX7" fmla="*/ 242021 w 607089"/>
              <a:gd name="connsiteY7" fmla="*/ 228760 h 606152"/>
              <a:gd name="connsiteX8" fmla="*/ 254926 w 607089"/>
              <a:gd name="connsiteY8" fmla="*/ 208695 h 606152"/>
              <a:gd name="connsiteX9" fmla="*/ 280883 w 607089"/>
              <a:gd name="connsiteY9" fmla="*/ 195074 h 606152"/>
              <a:gd name="connsiteX10" fmla="*/ 297894 w 607089"/>
              <a:gd name="connsiteY10" fmla="*/ 202836 h 606152"/>
              <a:gd name="connsiteX11" fmla="*/ 342036 w 607089"/>
              <a:gd name="connsiteY11" fmla="*/ 246922 h 606152"/>
              <a:gd name="connsiteX12" fmla="*/ 346435 w 607089"/>
              <a:gd name="connsiteY12" fmla="*/ 249705 h 606152"/>
              <a:gd name="connsiteX13" fmla="*/ 350541 w 607089"/>
              <a:gd name="connsiteY13" fmla="*/ 247068 h 606152"/>
              <a:gd name="connsiteX14" fmla="*/ 426212 w 607089"/>
              <a:gd name="connsiteY14" fmla="*/ 171493 h 606152"/>
              <a:gd name="connsiteX15" fmla="*/ 444103 w 607089"/>
              <a:gd name="connsiteY15" fmla="*/ 163584 h 606152"/>
              <a:gd name="connsiteX16" fmla="*/ 360877 w 607089"/>
              <a:gd name="connsiteY16" fmla="*/ 64177 h 606152"/>
              <a:gd name="connsiteX17" fmla="*/ 232178 w 607089"/>
              <a:gd name="connsiteY17" fmla="*/ 117334 h 606152"/>
              <a:gd name="connsiteX18" fmla="*/ 232178 w 607089"/>
              <a:gd name="connsiteY18" fmla="*/ 374333 h 606152"/>
              <a:gd name="connsiteX19" fmla="*/ 489575 w 607089"/>
              <a:gd name="connsiteY19" fmla="*/ 374333 h 606152"/>
              <a:gd name="connsiteX20" fmla="*/ 489575 w 607089"/>
              <a:gd name="connsiteY20" fmla="*/ 117334 h 606152"/>
              <a:gd name="connsiteX21" fmla="*/ 360877 w 607089"/>
              <a:gd name="connsiteY21" fmla="*/ 64177 h 606152"/>
              <a:gd name="connsiteX22" fmla="*/ 360876 w 607089"/>
              <a:gd name="connsiteY22" fmla="*/ 0 h 606152"/>
              <a:gd name="connsiteX23" fmla="*/ 535041 w 607089"/>
              <a:gd name="connsiteY23" fmla="*/ 71938 h 606152"/>
              <a:gd name="connsiteX24" fmla="*/ 535041 w 607089"/>
              <a:gd name="connsiteY24" fmla="*/ 419729 h 606152"/>
              <a:gd name="connsiteX25" fmla="*/ 237751 w 607089"/>
              <a:gd name="connsiteY25" fmla="*/ 456778 h 606152"/>
              <a:gd name="connsiteX26" fmla="*/ 225138 w 607089"/>
              <a:gd name="connsiteY26" fmla="*/ 458388 h 606152"/>
              <a:gd name="connsiteX27" fmla="*/ 99740 w 607089"/>
              <a:gd name="connsiteY27" fmla="*/ 583593 h 606152"/>
              <a:gd name="connsiteX28" fmla="*/ 17607 w 607089"/>
              <a:gd name="connsiteY28" fmla="*/ 592379 h 606152"/>
              <a:gd name="connsiteX29" fmla="*/ 13794 w 607089"/>
              <a:gd name="connsiteY29" fmla="*/ 588572 h 606152"/>
              <a:gd name="connsiteX30" fmla="*/ 22594 w 607089"/>
              <a:gd name="connsiteY30" fmla="*/ 506567 h 606152"/>
              <a:gd name="connsiteX31" fmla="*/ 148139 w 607089"/>
              <a:gd name="connsiteY31" fmla="*/ 381069 h 606152"/>
              <a:gd name="connsiteX32" fmla="*/ 149606 w 607089"/>
              <a:gd name="connsiteY32" fmla="*/ 368768 h 606152"/>
              <a:gd name="connsiteX33" fmla="*/ 186712 w 607089"/>
              <a:gd name="connsiteY33" fmla="*/ 71938 h 606152"/>
              <a:gd name="connsiteX34" fmla="*/ 360876 w 607089"/>
              <a:gd name="connsiteY34" fmla="*/ 0 h 60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089" h="606152">
                <a:moveTo>
                  <a:pt x="444103" y="163584"/>
                </a:moveTo>
                <a:cubicBezTo>
                  <a:pt x="452462" y="163584"/>
                  <a:pt x="461261" y="167978"/>
                  <a:pt x="469914" y="176766"/>
                </a:cubicBezTo>
                <a:cubicBezTo>
                  <a:pt x="485459" y="192291"/>
                  <a:pt x="487365" y="208256"/>
                  <a:pt x="475193" y="220412"/>
                </a:cubicBezTo>
                <a:lnTo>
                  <a:pt x="378258" y="317225"/>
                </a:lnTo>
                <a:cubicBezTo>
                  <a:pt x="369459" y="326013"/>
                  <a:pt x="359047" y="330260"/>
                  <a:pt x="346435" y="330260"/>
                </a:cubicBezTo>
                <a:cubicBezTo>
                  <a:pt x="337783" y="330260"/>
                  <a:pt x="325171" y="327917"/>
                  <a:pt x="313879" y="316492"/>
                </a:cubicBezTo>
                <a:lnTo>
                  <a:pt x="248913" y="251755"/>
                </a:lnTo>
                <a:cubicBezTo>
                  <a:pt x="242314" y="245018"/>
                  <a:pt x="239821" y="237109"/>
                  <a:pt x="242021" y="228760"/>
                </a:cubicBezTo>
                <a:cubicBezTo>
                  <a:pt x="243634" y="222463"/>
                  <a:pt x="247887" y="215872"/>
                  <a:pt x="254926" y="208695"/>
                </a:cubicBezTo>
                <a:cubicBezTo>
                  <a:pt x="264165" y="199614"/>
                  <a:pt x="272670" y="195074"/>
                  <a:pt x="280883" y="195074"/>
                </a:cubicBezTo>
                <a:cubicBezTo>
                  <a:pt x="287042" y="195074"/>
                  <a:pt x="292761" y="197710"/>
                  <a:pt x="297894" y="202836"/>
                </a:cubicBezTo>
                <a:cubicBezTo>
                  <a:pt x="298187" y="203129"/>
                  <a:pt x="326491" y="231397"/>
                  <a:pt x="342036" y="246922"/>
                </a:cubicBezTo>
                <a:cubicBezTo>
                  <a:pt x="343649" y="248533"/>
                  <a:pt x="344529" y="249705"/>
                  <a:pt x="346435" y="249705"/>
                </a:cubicBezTo>
                <a:cubicBezTo>
                  <a:pt x="348195" y="249705"/>
                  <a:pt x="349075" y="248533"/>
                  <a:pt x="350541" y="247068"/>
                </a:cubicBezTo>
                <a:cubicBezTo>
                  <a:pt x="376058" y="221584"/>
                  <a:pt x="425626" y="172079"/>
                  <a:pt x="426212" y="171493"/>
                </a:cubicBezTo>
                <a:cubicBezTo>
                  <a:pt x="431492" y="166220"/>
                  <a:pt x="437504" y="163584"/>
                  <a:pt x="444103" y="163584"/>
                </a:cubicBezTo>
                <a:close/>
                <a:moveTo>
                  <a:pt x="360877" y="64177"/>
                </a:moveTo>
                <a:cubicBezTo>
                  <a:pt x="314274" y="64177"/>
                  <a:pt x="267671" y="81896"/>
                  <a:pt x="232178" y="117334"/>
                </a:cubicBezTo>
                <a:cubicBezTo>
                  <a:pt x="161192" y="188210"/>
                  <a:pt x="161192" y="303457"/>
                  <a:pt x="232178" y="374333"/>
                </a:cubicBezTo>
                <a:cubicBezTo>
                  <a:pt x="303164" y="445209"/>
                  <a:pt x="418589" y="445209"/>
                  <a:pt x="489575" y="374333"/>
                </a:cubicBezTo>
                <a:cubicBezTo>
                  <a:pt x="560560" y="303457"/>
                  <a:pt x="560560" y="188210"/>
                  <a:pt x="489575" y="117334"/>
                </a:cubicBezTo>
                <a:cubicBezTo>
                  <a:pt x="454082" y="81896"/>
                  <a:pt x="407479" y="64177"/>
                  <a:pt x="360877" y="64177"/>
                </a:cubicBezTo>
                <a:close/>
                <a:moveTo>
                  <a:pt x="360876" y="0"/>
                </a:moveTo>
                <a:cubicBezTo>
                  <a:pt x="423942" y="0"/>
                  <a:pt x="487008" y="23980"/>
                  <a:pt x="535041" y="71938"/>
                </a:cubicBezTo>
                <a:cubicBezTo>
                  <a:pt x="631106" y="167855"/>
                  <a:pt x="631106" y="323812"/>
                  <a:pt x="535041" y="419729"/>
                </a:cubicBezTo>
                <a:cubicBezTo>
                  <a:pt x="453495" y="501148"/>
                  <a:pt x="332350" y="513449"/>
                  <a:pt x="237751" y="456778"/>
                </a:cubicBezTo>
                <a:cubicBezTo>
                  <a:pt x="237751" y="456778"/>
                  <a:pt x="230858" y="452677"/>
                  <a:pt x="225138" y="458388"/>
                </a:cubicBezTo>
                <a:cubicBezTo>
                  <a:pt x="193752" y="489726"/>
                  <a:pt x="99740" y="583593"/>
                  <a:pt x="99740" y="583593"/>
                </a:cubicBezTo>
                <a:cubicBezTo>
                  <a:pt x="74660" y="608634"/>
                  <a:pt x="39754" y="614638"/>
                  <a:pt x="17607" y="592379"/>
                </a:cubicBezTo>
                <a:lnTo>
                  <a:pt x="13794" y="588572"/>
                </a:lnTo>
                <a:cubicBezTo>
                  <a:pt x="-8499" y="566460"/>
                  <a:pt x="-2486" y="531608"/>
                  <a:pt x="22594" y="506567"/>
                </a:cubicBezTo>
                <a:cubicBezTo>
                  <a:pt x="22594" y="506567"/>
                  <a:pt x="116753" y="412407"/>
                  <a:pt x="148139" y="381069"/>
                </a:cubicBezTo>
                <a:cubicBezTo>
                  <a:pt x="153712" y="375651"/>
                  <a:pt x="149606" y="368768"/>
                  <a:pt x="149606" y="368768"/>
                </a:cubicBezTo>
                <a:cubicBezTo>
                  <a:pt x="92846" y="274316"/>
                  <a:pt x="105166" y="153358"/>
                  <a:pt x="186712" y="71938"/>
                </a:cubicBezTo>
                <a:cubicBezTo>
                  <a:pt x="234745" y="23980"/>
                  <a:pt x="297810" y="0"/>
                  <a:pt x="360876"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6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Group 571"/>
        <p:cNvGrpSpPr/>
        <p:nvPr/>
      </p:nvGrpSpPr>
      <p:grpSpPr>
        <a:xfrm>
          <a:off x="0" y="0"/>
          <a:ext cx="0" cy="0"/>
          <a:chOff x="0" y="0"/>
          <a:chExt cx="0" cy="0"/>
        </a:xfrm>
      </p:grpSpPr>
      <p:grpSp>
        <p:nvGrpSpPr>
          <p:cNvPr id="572" name="Group 572"/>
          <p:cNvGrpSpPr/>
          <p:nvPr/>
        </p:nvGrpSpPr>
        <p:grpSpPr>
          <a:xfrm>
            <a:off x="0" y="0"/>
            <a:ext cx="24384000" cy="13716000"/>
            <a:chOff x="0" y="0"/>
            <a:chExt cx="24384000" cy="13716000"/>
          </a:xfrm>
        </p:grpSpPr>
      </p:grpSp>
      <p:grpSp>
        <p:nvGrpSpPr>
          <p:cNvPr id="575" name="Group 575"/>
          <p:cNvGrpSpPr/>
          <p:nvPr/>
        </p:nvGrpSpPr>
        <p:grpSpPr>
          <a:xfrm>
            <a:off x="6543401" y="6014161"/>
            <a:ext cx="1676400" cy="1676400"/>
            <a:chOff x="-2868991" y="-978621"/>
            <a:chExt cx="1676400" cy="1676400"/>
          </a:xfrm>
        </p:grpSpPr>
        <p:grpSp>
          <p:nvGrpSpPr>
            <p:cNvPr id="576" name="Group 576"/>
            <p:cNvGrpSpPr/>
            <p:nvPr/>
          </p:nvGrpSpPr>
          <p:grpSpPr>
            <a:xfrm>
              <a:off x="-2868991" y="-978621"/>
              <a:ext cx="1676400" cy="1676400"/>
              <a:chOff x="-2868991" y="-978621"/>
              <a:chExt cx="1676400" cy="1676400"/>
            </a:xfrm>
          </p:grpSpPr>
          <p:sp>
            <p:nvSpPr>
              <p:cNvPr id="600" name="graph 600"/>
              <p:cNvSpPr/>
              <p:nvPr/>
            </p:nvSpPr>
            <p:spPr>
              <a:xfrm>
                <a:off x="-2868991" y="-978621"/>
                <a:ext cx="1676400" cy="1676400"/>
              </a:xfrm>
              <a:custGeom>
                <a:avLst/>
                <a:gdLst/>
                <a:ahLst/>
                <a:cxnLst>
                  <a:cxn ang="0">
                    <a:pos x="wd2" y="hd2"/>
                  </a:cxn>
                  <a:cxn ang="5400000">
                    <a:pos x="wd2" y="hd2"/>
                  </a:cxn>
                  <a:cxn ang="10800000">
                    <a:pos x="wd2" y="hd2"/>
                  </a:cxn>
                  <a:cxn ang="16200000">
                    <a:pos x="wd2" y="hd2"/>
                  </a:cxn>
                </a:cxnLst>
                <a:rect l="0" t="0" r="r" b="b"/>
                <a:pathLst>
                  <a:path w="1676400" h="1676400" extrusionOk="0">
                    <a:moveTo>
                      <a:pt x="0" y="838200"/>
                    </a:moveTo>
                    <a:cubicBezTo>
                      <a:pt x="0" y="375345"/>
                      <a:pt x="375361" y="0"/>
                      <a:pt x="838291" y="0"/>
                    </a:cubicBezTo>
                    <a:cubicBezTo>
                      <a:pt x="1301206" y="0"/>
                      <a:pt x="1676400" y="375345"/>
                      <a:pt x="1676400" y="838200"/>
                    </a:cubicBezTo>
                    <a:cubicBezTo>
                      <a:pt x="1676400" y="1301054"/>
                      <a:pt x="1301206" y="1676400"/>
                      <a:pt x="838291" y="1676400"/>
                    </a:cubicBezTo>
                    <a:cubicBezTo>
                      <a:pt x="375361" y="1676400"/>
                      <a:pt x="0" y="1301054"/>
                      <a:pt x="0" y="838200"/>
                    </a:cubicBezTo>
                    <a:close/>
                  </a:path>
                </a:pathLst>
              </a:custGeom>
              <a:solidFill>
                <a:srgbClr val="40A693">
                  <a:alpha val="100000"/>
                </a:srgbClr>
              </a:solidFill>
            </p:spPr>
            <p:txBody>
              <a:bodyPr lIns="0" tIns="0" rIns="0" bIns="0" anchor="ctr"/>
              <a:lstStyle/>
              <a:p>
                <a:pPr lvl="0">
                  <a:defRPr sz="2400"/>
                </a:pPr>
                <a:endParaRPr/>
              </a:p>
            </p:txBody>
          </p:sp>
          <p:sp>
            <p:nvSpPr>
              <p:cNvPr id="599" name="graph 599"/>
              <p:cNvSpPr/>
              <p:nvPr/>
            </p:nvSpPr>
            <p:spPr>
              <a:xfrm>
                <a:off x="-2526091" y="-559522"/>
                <a:ext cx="990600" cy="838200"/>
              </a:xfrm>
              <a:custGeom>
                <a:avLst/>
                <a:gdLst/>
                <a:ahLst/>
                <a:cxnLst>
                  <a:cxn ang="0">
                    <a:pos x="wd2" y="hd2"/>
                  </a:cxn>
                  <a:cxn ang="5400000">
                    <a:pos x="wd2" y="hd2"/>
                  </a:cxn>
                  <a:cxn ang="10800000">
                    <a:pos x="wd2" y="hd2"/>
                  </a:cxn>
                  <a:cxn ang="16200000">
                    <a:pos x="wd2" y="hd2"/>
                  </a:cxn>
                </a:cxnLst>
                <a:rect l="0" t="0" r="r" b="b"/>
                <a:pathLst>
                  <a:path w="990600" h="838200" extrusionOk="0">
                    <a:moveTo>
                      <a:pt x="543641" y="826663"/>
                    </a:moveTo>
                    <a:lnTo>
                      <a:pt x="543641" y="733546"/>
                    </a:lnTo>
                    <a:cubicBezTo>
                      <a:pt x="559399" y="688863"/>
                      <a:pt x="581680" y="644911"/>
                      <a:pt x="610605" y="601812"/>
                    </a:cubicBezTo>
                    <a:cubicBezTo>
                      <a:pt x="639531" y="558591"/>
                      <a:pt x="678164" y="512338"/>
                      <a:pt x="726612" y="463052"/>
                    </a:cubicBezTo>
                    <a:cubicBezTo>
                      <a:pt x="784753" y="403677"/>
                      <a:pt x="823188" y="357789"/>
                      <a:pt x="841811" y="325495"/>
                    </a:cubicBezTo>
                    <a:cubicBezTo>
                      <a:pt x="860541" y="293080"/>
                      <a:pt x="869944" y="261640"/>
                      <a:pt x="869944" y="231282"/>
                    </a:cubicBezTo>
                    <a:cubicBezTo>
                      <a:pt x="869944" y="191947"/>
                      <a:pt x="860938" y="161589"/>
                      <a:pt x="843000" y="140223"/>
                    </a:cubicBezTo>
                    <a:cubicBezTo>
                      <a:pt x="825078" y="118734"/>
                      <a:pt x="799810" y="108051"/>
                      <a:pt x="767120" y="108051"/>
                    </a:cubicBezTo>
                    <a:cubicBezTo>
                      <a:pt x="704225" y="108051"/>
                      <a:pt x="668456" y="149580"/>
                      <a:pt x="659648" y="232379"/>
                    </a:cubicBezTo>
                    <a:lnTo>
                      <a:pt x="550285" y="223144"/>
                    </a:lnTo>
                    <a:cubicBezTo>
                      <a:pt x="556915" y="152979"/>
                      <a:pt x="578815" y="98221"/>
                      <a:pt x="616061" y="59009"/>
                    </a:cubicBezTo>
                    <a:cubicBezTo>
                      <a:pt x="653308" y="19674"/>
                      <a:pt x="702838" y="0"/>
                      <a:pt x="764743" y="0"/>
                    </a:cubicBezTo>
                    <a:cubicBezTo>
                      <a:pt x="832698" y="0"/>
                      <a:pt x="885504" y="19796"/>
                      <a:pt x="923437" y="59253"/>
                    </a:cubicBezTo>
                    <a:cubicBezTo>
                      <a:pt x="961278" y="98831"/>
                      <a:pt x="980206" y="154548"/>
                      <a:pt x="980206" y="226664"/>
                    </a:cubicBezTo>
                    <a:cubicBezTo>
                      <a:pt x="980206" y="260543"/>
                      <a:pt x="974857" y="292227"/>
                      <a:pt x="963960" y="321731"/>
                    </a:cubicBezTo>
                    <a:cubicBezTo>
                      <a:pt x="953155" y="351236"/>
                      <a:pt x="937503" y="380253"/>
                      <a:pt x="917097" y="409026"/>
                    </a:cubicBezTo>
                    <a:cubicBezTo>
                      <a:pt x="896599" y="437677"/>
                      <a:pt x="863315" y="474832"/>
                      <a:pt x="817153" y="520232"/>
                    </a:cubicBezTo>
                    <a:cubicBezTo>
                      <a:pt x="736610" y="598535"/>
                      <a:pt x="686485" y="663488"/>
                      <a:pt x="666673" y="715091"/>
                    </a:cubicBezTo>
                    <a:lnTo>
                      <a:pt x="990600" y="715091"/>
                    </a:lnTo>
                    <a:lnTo>
                      <a:pt x="990600" y="826663"/>
                    </a:lnTo>
                    <a:cubicBezTo>
                      <a:pt x="990600" y="826663"/>
                      <a:pt x="543641" y="826663"/>
                      <a:pt x="543641" y="826663"/>
                    </a:cubicBezTo>
                    <a:close/>
                    <a:moveTo>
                      <a:pt x="347014" y="419100"/>
                    </a:moveTo>
                    <a:cubicBezTo>
                      <a:pt x="347014" y="343220"/>
                      <a:pt x="343052" y="282519"/>
                      <a:pt x="335219" y="236982"/>
                    </a:cubicBezTo>
                    <a:cubicBezTo>
                      <a:pt x="327294" y="191582"/>
                      <a:pt x="315010" y="158191"/>
                      <a:pt x="298170" y="136946"/>
                    </a:cubicBezTo>
                    <a:cubicBezTo>
                      <a:pt x="281330" y="115824"/>
                      <a:pt x="258546" y="105262"/>
                      <a:pt x="229621" y="105262"/>
                    </a:cubicBezTo>
                    <a:cubicBezTo>
                      <a:pt x="185547" y="105262"/>
                      <a:pt x="154442" y="129174"/>
                      <a:pt x="136215" y="177134"/>
                    </a:cubicBezTo>
                    <a:cubicBezTo>
                      <a:pt x="117988" y="225216"/>
                      <a:pt x="108874" y="305821"/>
                      <a:pt x="108874" y="419100"/>
                    </a:cubicBezTo>
                    <a:cubicBezTo>
                      <a:pt x="108874" y="528614"/>
                      <a:pt x="118186" y="608136"/>
                      <a:pt x="136702" y="657910"/>
                    </a:cubicBezTo>
                    <a:cubicBezTo>
                      <a:pt x="155234" y="707562"/>
                      <a:pt x="185547" y="732449"/>
                      <a:pt x="227746" y="732449"/>
                    </a:cubicBezTo>
                    <a:cubicBezTo>
                      <a:pt x="269153" y="732449"/>
                      <a:pt x="299450" y="707196"/>
                      <a:pt x="318485" y="656691"/>
                    </a:cubicBezTo>
                    <a:cubicBezTo>
                      <a:pt x="337505" y="606186"/>
                      <a:pt x="347014" y="527029"/>
                      <a:pt x="347014" y="419100"/>
                    </a:cubicBezTo>
                    <a:close/>
                    <a:moveTo>
                      <a:pt x="456377" y="419100"/>
                    </a:moveTo>
                    <a:cubicBezTo>
                      <a:pt x="456377" y="555924"/>
                      <a:pt x="437159" y="659968"/>
                      <a:pt x="398617" y="731245"/>
                    </a:cubicBezTo>
                    <a:cubicBezTo>
                      <a:pt x="360090" y="802629"/>
                      <a:pt x="302834" y="838200"/>
                      <a:pt x="226755" y="838200"/>
                    </a:cubicBezTo>
                    <a:cubicBezTo>
                      <a:pt x="75590" y="838200"/>
                      <a:pt x="0" y="698586"/>
                      <a:pt x="0" y="419100"/>
                    </a:cubicBezTo>
                    <a:cubicBezTo>
                      <a:pt x="0" y="322341"/>
                      <a:pt x="8427" y="243184"/>
                      <a:pt x="25267" y="181508"/>
                    </a:cubicBezTo>
                    <a:cubicBezTo>
                      <a:pt x="42001" y="119832"/>
                      <a:pt x="66766" y="74173"/>
                      <a:pt x="99456" y="44561"/>
                    </a:cubicBezTo>
                    <a:cubicBezTo>
                      <a:pt x="132146" y="14813"/>
                      <a:pt x="175534" y="0"/>
                      <a:pt x="229621" y="0"/>
                    </a:cubicBezTo>
                    <a:cubicBezTo>
                      <a:pt x="306598" y="0"/>
                      <a:pt x="363656" y="34350"/>
                      <a:pt x="400705" y="102961"/>
                    </a:cubicBezTo>
                    <a:cubicBezTo>
                      <a:pt x="437845" y="171556"/>
                      <a:pt x="456377" y="276926"/>
                      <a:pt x="456377" y="419100"/>
                    </a:cubicBezTo>
                    <a:close/>
                  </a:path>
                </a:pathLst>
              </a:custGeom>
              <a:solidFill>
                <a:srgbClr val="FFFFFF">
                  <a:alpha val="100000"/>
                </a:srgbClr>
              </a:solidFill>
            </p:spPr>
            <p:txBody>
              <a:bodyPr lIns="0" tIns="0" rIns="0" bIns="0" anchor="ctr"/>
              <a:lstStyle/>
              <a:p>
                <a:pPr lvl="0">
                  <a:defRPr sz="2400"/>
                </a:pPr>
                <a:endParaRPr/>
              </a:p>
            </p:txBody>
          </p:sp>
        </p:grpSp>
      </p:grpSp>
      <p:sp>
        <p:nvSpPr>
          <p:cNvPr id="4" name="text 40"/>
          <p:cNvSpPr/>
          <p:nvPr/>
        </p:nvSpPr>
        <p:spPr>
          <a:xfrm>
            <a:off x="9378620" y="6178625"/>
            <a:ext cx="13571161" cy="1347470"/>
          </a:xfrm>
          <a:prstGeom prst="rect">
            <a:avLst/>
          </a:prstGeom>
          <a:ln w="25400">
            <a:miter lim="400000"/>
          </a:ln>
        </p:spPr>
        <p:txBody>
          <a:bodyPr wrap="square" lIns="50800" tIns="50800" rIns="50800" bIns="50800" numCol="1" anchor="ctr">
            <a:spAutoFit/>
          </a:bodyPr>
          <a:lstStyle>
            <a:lvl1pPr algn="l">
              <a:lnSpc>
                <a:spcPct val="92000"/>
              </a:lnSpc>
              <a:defRPr spc="660">
                <a:solidFill>
                  <a:srgbClr val="404040">
                    <a:alpha val="100000"/>
                  </a:srgbClr>
                </a:solidFill>
                <a:latin typeface="文泉驿微米黑" panose="020B0606030804020204" charset="-122"/>
                <a:ea typeface="文泉驿微米黑" panose="020B0606030804020204" charset="-122"/>
                <a:cs typeface="文泉驿微米黑" panose="020B0606030804020204" charset="-122"/>
                <a:sym typeface="文泉驿微米黑" panose="020B0606030804020204" charset="-122"/>
              </a:defRPr>
            </a:lvl1pPr>
          </a:lstStyle>
          <a:p>
            <a:pPr>
              <a:defRPr sz="2400" spc="0"/>
            </a:pPr>
            <a:r>
              <a:rPr lang="zh-CN" altLang="zh-CN" sz="8800" spc="660" dirty="0"/>
              <a:t>创建数组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21"/>
            <a:chOff x="3866082" y="686922"/>
            <a:chExt cx="4074281" cy="461011"/>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1"/>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创建数组</a:t>
              </a:r>
              <a:endParaRPr lang="zh-CN" sz="5400" spc="300" dirty="0">
                <a:latin typeface="宋体" panose="02010600030101010101" pitchFamily="2" charset="-122"/>
                <a:ea typeface="宋体" panose="02010600030101010101" pitchFamily="2" charset="-122"/>
                <a:cs typeface="+mn-ea"/>
                <a:sym typeface="+mn-lt"/>
              </a:endParaRPr>
            </a:p>
          </p:txBody>
        </p:sp>
      </p:grpSp>
      <p:sp>
        <p:nvSpPr>
          <p:cNvPr id="4" name="任意多边形 13"/>
          <p:cNvSpPr/>
          <p:nvPr>
            <p:custDataLst>
              <p:tags r:id="rId2"/>
            </p:custDataLst>
          </p:nvPr>
        </p:nvSpPr>
        <p:spPr>
          <a:xfrm>
            <a:off x="417195" y="4802190"/>
            <a:ext cx="13044644" cy="4181512"/>
          </a:xfrm>
          <a:custGeom>
            <a:avLst/>
            <a:gdLst>
              <a:gd name="connsiteX0" fmla="*/ 0 w 6738335"/>
              <a:gd name="connsiteY0" fmla="*/ 0 h 2160000"/>
              <a:gd name="connsiteX1" fmla="*/ 6738335 w 6738335"/>
              <a:gd name="connsiteY1" fmla="*/ 0 h 2160000"/>
              <a:gd name="connsiteX2" fmla="*/ 4578335 w 6738335"/>
              <a:gd name="connsiteY2" fmla="*/ 2160000 h 2160000"/>
              <a:gd name="connsiteX3" fmla="*/ 0 w 6738335"/>
              <a:gd name="connsiteY3" fmla="*/ 2160000 h 2160000"/>
              <a:gd name="connsiteX4" fmla="*/ 0 w 6738335"/>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38335" h="2160000">
                <a:moveTo>
                  <a:pt x="0" y="0"/>
                </a:moveTo>
                <a:lnTo>
                  <a:pt x="6738335" y="0"/>
                </a:lnTo>
                <a:lnTo>
                  <a:pt x="4578335" y="2160000"/>
                </a:lnTo>
                <a:lnTo>
                  <a:pt x="0" y="2160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sp>
        <p:nvSpPr>
          <p:cNvPr id="6" name="任意多边形 12"/>
          <p:cNvSpPr/>
          <p:nvPr>
            <p:custDataLst>
              <p:tags r:id="rId3"/>
            </p:custDataLst>
          </p:nvPr>
        </p:nvSpPr>
        <p:spPr>
          <a:xfrm>
            <a:off x="10364477" y="4802190"/>
            <a:ext cx="13655035" cy="4181512"/>
          </a:xfrm>
          <a:custGeom>
            <a:avLst/>
            <a:gdLst>
              <a:gd name="connsiteX0" fmla="*/ 2160000 w 7053638"/>
              <a:gd name="connsiteY0" fmla="*/ 0 h 2160000"/>
              <a:gd name="connsiteX1" fmla="*/ 7053638 w 7053638"/>
              <a:gd name="connsiteY1" fmla="*/ 0 h 2160000"/>
              <a:gd name="connsiteX2" fmla="*/ 7053638 w 7053638"/>
              <a:gd name="connsiteY2" fmla="*/ 2160000 h 2160000"/>
              <a:gd name="connsiteX3" fmla="*/ 0 w 7053638"/>
              <a:gd name="connsiteY3" fmla="*/ 2160000 h 2160000"/>
              <a:gd name="connsiteX4" fmla="*/ 2160000 w 7053638"/>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3638" h="2160000">
                <a:moveTo>
                  <a:pt x="2160000" y="0"/>
                </a:moveTo>
                <a:lnTo>
                  <a:pt x="7053638" y="0"/>
                </a:lnTo>
                <a:lnTo>
                  <a:pt x="7053638" y="2160000"/>
                </a:lnTo>
                <a:lnTo>
                  <a:pt x="0" y="2160000"/>
                </a:lnTo>
                <a:lnTo>
                  <a:pt x="21600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3"/>
          <p:cNvSpPr txBox="1"/>
          <p:nvPr>
            <p:custDataLst>
              <p:tags r:id="rId4"/>
            </p:custDataLst>
          </p:nvPr>
        </p:nvSpPr>
        <p:spPr>
          <a:xfrm>
            <a:off x="3503695" y="6456356"/>
            <a:ext cx="6391306" cy="1419935"/>
          </a:xfrm>
          <a:prstGeom prst="rect">
            <a:avLst/>
          </a:prstGeom>
          <a:noFill/>
        </p:spPr>
        <p:txBody>
          <a:bodyPr wrap="square" lIns="144000" tIns="93600" rIns="144000" bIns="93600" rtlCol="0" anchor="t" anchorCtr="0">
            <a:normAutofit/>
          </a:bodyPr>
          <a:lstStyle/>
          <a:p>
            <a:pPr marL="0" indent="0" algn="l">
              <a:lnSpc>
                <a:spcPct val="100000"/>
              </a:lnSpc>
              <a:spcBef>
                <a:spcPts val="0"/>
              </a:spcBef>
              <a:spcAft>
                <a:spcPts val="0"/>
              </a:spcAft>
              <a:buSzPct val="100000"/>
            </a:pPr>
            <a:r>
              <a:rPr lang="zh-CN" altLang="en-US" sz="6600" dirty="0">
                <a:solidFill>
                  <a:schemeClr val="bg1"/>
                </a:solidFill>
                <a:latin typeface="Arial" panose="020B0604020202020204" pitchFamily="34" charset="0"/>
                <a:ea typeface="微软雅黑" panose="020B0503020204020204" pitchFamily="34" charset="-122"/>
                <a:sym typeface="Arial" panose="020B0604020202020204" pitchFamily="34" charset="0"/>
              </a:rPr>
              <a:t>创建一维数组</a:t>
            </a:r>
          </a:p>
        </p:txBody>
      </p:sp>
      <p:sp>
        <p:nvSpPr>
          <p:cNvPr id="17" name="文本框 4"/>
          <p:cNvSpPr txBox="1"/>
          <p:nvPr>
            <p:custDataLst>
              <p:tags r:id="rId5"/>
            </p:custDataLst>
          </p:nvPr>
        </p:nvSpPr>
        <p:spPr>
          <a:xfrm>
            <a:off x="1191969" y="6159170"/>
            <a:ext cx="1961929" cy="2014306"/>
          </a:xfrm>
          <a:prstGeom prst="rect">
            <a:avLst/>
          </a:prstGeom>
          <a:noFill/>
        </p:spPr>
        <p:txBody>
          <a:bodyPr wrap="square" rtlCol="0" anchor="ctr" anchorCtr="0">
            <a:normAutofit/>
          </a:bodyPr>
          <a:lstStyle/>
          <a:p>
            <a:pPr algn="ctr"/>
            <a:r>
              <a:rPr lang="en-US" altLang="zh-CN" sz="12000" dirty="0">
                <a:solidFill>
                  <a:schemeClr val="bg1"/>
                </a:solidFill>
                <a:latin typeface="Arial" panose="020B0604020202020204" pitchFamily="34" charset="0"/>
                <a:ea typeface="微软雅黑" panose="020B0503020204020204" pitchFamily="34" charset="-122"/>
                <a:sym typeface="Arial" panose="020B0604020202020204" pitchFamily="34" charset="0"/>
              </a:rPr>
              <a:t>A</a:t>
            </a:r>
          </a:p>
        </p:txBody>
      </p:sp>
      <p:sp>
        <p:nvSpPr>
          <p:cNvPr id="18" name="文本框 7"/>
          <p:cNvSpPr txBox="1"/>
          <p:nvPr>
            <p:custDataLst>
              <p:tags r:id="rId6"/>
            </p:custDataLst>
          </p:nvPr>
        </p:nvSpPr>
        <p:spPr>
          <a:xfrm>
            <a:off x="15947572" y="6456356"/>
            <a:ext cx="6391306" cy="1419935"/>
          </a:xfrm>
          <a:prstGeom prst="rect">
            <a:avLst/>
          </a:prstGeom>
          <a:noFill/>
        </p:spPr>
        <p:txBody>
          <a:bodyPr wrap="square" lIns="144000" tIns="93600" rIns="144000" bIns="93600" rtlCol="0" anchor="t" anchorCtr="0">
            <a:normAutofit/>
          </a:bodyPr>
          <a:lstStyle/>
          <a:p>
            <a:pPr marL="0" indent="0" algn="l">
              <a:lnSpc>
                <a:spcPct val="100000"/>
              </a:lnSpc>
              <a:spcBef>
                <a:spcPts val="0"/>
              </a:spcBef>
              <a:spcAft>
                <a:spcPts val="0"/>
              </a:spcAft>
              <a:buSzPct val="100000"/>
            </a:pPr>
            <a:r>
              <a:rPr lang="zh-CN" altLang="en-US" sz="6600" dirty="0">
                <a:solidFill>
                  <a:schemeClr val="bg1"/>
                </a:solidFill>
                <a:latin typeface="Arial" panose="020B0604020202020204" pitchFamily="34" charset="0"/>
                <a:ea typeface="微软雅黑" panose="020B0503020204020204" pitchFamily="34" charset="-122"/>
                <a:sym typeface="Arial" panose="020B0604020202020204" pitchFamily="34" charset="0"/>
              </a:rPr>
              <a:t>创建二维数组</a:t>
            </a:r>
          </a:p>
        </p:txBody>
      </p:sp>
      <p:sp>
        <p:nvSpPr>
          <p:cNvPr id="19" name="文本框 8"/>
          <p:cNvSpPr txBox="1"/>
          <p:nvPr>
            <p:custDataLst>
              <p:tags r:id="rId7"/>
            </p:custDataLst>
          </p:nvPr>
        </p:nvSpPr>
        <p:spPr>
          <a:xfrm>
            <a:off x="13635847" y="6159170"/>
            <a:ext cx="1961929" cy="2014306"/>
          </a:xfrm>
          <a:prstGeom prst="rect">
            <a:avLst/>
          </a:prstGeom>
          <a:noFill/>
        </p:spPr>
        <p:txBody>
          <a:bodyPr wrap="square" rtlCol="0" anchor="ctr" anchorCtr="0">
            <a:normAutofit/>
          </a:bodyPr>
          <a:lstStyle/>
          <a:p>
            <a:pPr algn="ctr"/>
            <a:r>
              <a:rPr lang="en-US" altLang="zh-CN" sz="12000" dirty="0">
                <a:solidFill>
                  <a:schemeClr val="bg1"/>
                </a:solidFill>
                <a:latin typeface="Arial" panose="020B0604020202020204" pitchFamily="34" charset="0"/>
                <a:ea typeface="微软雅黑" panose="020B0503020204020204" pitchFamily="34" charset="-122"/>
                <a:sym typeface="Arial" panose="020B0604020202020204" pitchFamily="34" charset="0"/>
              </a:rPr>
              <a:t>B</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2">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56" y="736937"/>
            <a:ext cx="12359640" cy="922019"/>
            <a:chOff x="3866082" y="686922"/>
            <a:chExt cx="4074281" cy="461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696871" y="686922"/>
              <a:ext cx="2737168" cy="461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5400" spc="660" dirty="0">
                  <a:latin typeface="宋体" panose="02010600030101010101" pitchFamily="2" charset="-122"/>
                  <a:ea typeface="宋体" panose="02010600030101010101" pitchFamily="2" charset="-122"/>
                  <a:sym typeface="+mn-ea"/>
                </a:rPr>
                <a:t>创建一维数组</a:t>
              </a:r>
              <a:endParaRPr lang="zh-CN" sz="5400" spc="300" dirty="0">
                <a:latin typeface="宋体" panose="02010600030101010101" pitchFamily="2" charset="-122"/>
                <a:ea typeface="宋体" panose="02010600030101010101" pitchFamily="2" charset="-122"/>
                <a:cs typeface="+mn-ea"/>
                <a:sym typeface="+mn-lt"/>
              </a:endParaRPr>
            </a:p>
          </p:txBody>
        </p:sp>
      </p:grpSp>
      <p:cxnSp>
        <p:nvCxnSpPr>
          <p:cNvPr id="3" name="直接连接符 2"/>
          <p:cNvCxnSpPr/>
          <p:nvPr>
            <p:custDataLst>
              <p:tags r:id="rId2"/>
            </p:custDataLst>
          </p:nvPr>
        </p:nvCxnSpPr>
        <p:spPr>
          <a:xfrm flipV="1">
            <a:off x="9302590" y="7347456"/>
            <a:ext cx="2243706" cy="2"/>
          </a:xfrm>
          <a:prstGeom prst="line">
            <a:avLst/>
          </a:prstGeom>
          <a:noFill/>
          <a:ln w="6350" cap="flat" cmpd="sng" algn="ctr">
            <a:solidFill>
              <a:srgbClr val="D52A22"/>
            </a:solidFill>
            <a:prstDash val="dash"/>
            <a:miter lim="800000"/>
          </a:ln>
          <a:effectLst/>
        </p:spPr>
      </p:cxnSp>
      <p:sp>
        <p:nvSpPr>
          <p:cNvPr id="2" name="左中括号 9"/>
          <p:cNvSpPr/>
          <p:nvPr>
            <p:custDataLst>
              <p:tags r:id="rId3"/>
            </p:custDataLst>
          </p:nvPr>
        </p:nvSpPr>
        <p:spPr>
          <a:xfrm>
            <a:off x="11546298" y="4434532"/>
            <a:ext cx="442420" cy="5866228"/>
          </a:xfrm>
          <a:custGeom>
            <a:avLst/>
            <a:gdLst>
              <a:gd name="connsiteX0" fmla="*/ 278295 w 278295"/>
              <a:gd name="connsiteY0" fmla="*/ 3313043 h 3313043"/>
              <a:gd name="connsiteX1" fmla="*/ 0 w 278295"/>
              <a:gd name="connsiteY1" fmla="*/ 3289853 h 3313043"/>
              <a:gd name="connsiteX2" fmla="*/ 0 w 278295"/>
              <a:gd name="connsiteY2" fmla="*/ 23190 h 3313043"/>
              <a:gd name="connsiteX3" fmla="*/ 278295 w 278295"/>
              <a:gd name="connsiteY3" fmla="*/ 0 h 3313043"/>
              <a:gd name="connsiteX4" fmla="*/ 278295 w 278295"/>
              <a:gd name="connsiteY4" fmla="*/ 3313043 h 3313043"/>
              <a:gd name="connsiteX0-1" fmla="*/ 278295 w 278295"/>
              <a:gd name="connsiteY0-2" fmla="*/ 3313043 h 3313043"/>
              <a:gd name="connsiteX1-3" fmla="*/ 0 w 278295"/>
              <a:gd name="connsiteY1-4" fmla="*/ 3289853 h 3313043"/>
              <a:gd name="connsiteX2-5" fmla="*/ 0 w 278295"/>
              <a:gd name="connsiteY2-6" fmla="*/ 23190 h 3313043"/>
              <a:gd name="connsiteX3-7" fmla="*/ 278295 w 278295"/>
              <a:gd name="connsiteY3-8" fmla="*/ 0 h 3313043"/>
              <a:gd name="connsiteX0-9" fmla="*/ 278295 w 278295"/>
              <a:gd name="connsiteY0-10" fmla="*/ 3354574 h 3354574"/>
              <a:gd name="connsiteX1-11" fmla="*/ 0 w 278295"/>
              <a:gd name="connsiteY1-12" fmla="*/ 3331384 h 3354574"/>
              <a:gd name="connsiteX2-13" fmla="*/ 0 w 278295"/>
              <a:gd name="connsiteY2-14" fmla="*/ 64721 h 3354574"/>
              <a:gd name="connsiteX3-15" fmla="*/ 278295 w 278295"/>
              <a:gd name="connsiteY3-16" fmla="*/ 41531 h 3354574"/>
              <a:gd name="connsiteX4-17" fmla="*/ 278295 w 278295"/>
              <a:gd name="connsiteY4-18" fmla="*/ 3354574 h 3354574"/>
              <a:gd name="connsiteX0-19" fmla="*/ 278295 w 278295"/>
              <a:gd name="connsiteY0-20" fmla="*/ 3354574 h 3354574"/>
              <a:gd name="connsiteX1-21" fmla="*/ 0 w 278295"/>
              <a:gd name="connsiteY1-22" fmla="*/ 3331384 h 3354574"/>
              <a:gd name="connsiteX2-23" fmla="*/ 0 w 278295"/>
              <a:gd name="connsiteY2-24" fmla="*/ 64721 h 3354574"/>
              <a:gd name="connsiteX3-25" fmla="*/ 278295 w 278295"/>
              <a:gd name="connsiteY3-26" fmla="*/ 41531 h 3354574"/>
            </a:gdLst>
            <a:ahLst/>
            <a:cxnLst>
              <a:cxn ang="0">
                <a:pos x="connsiteX0-1" y="connsiteY0-2"/>
              </a:cxn>
              <a:cxn ang="0">
                <a:pos x="connsiteX1-3" y="connsiteY1-4"/>
              </a:cxn>
              <a:cxn ang="0">
                <a:pos x="connsiteX2-5" y="connsiteY2-6"/>
              </a:cxn>
              <a:cxn ang="0">
                <a:pos x="connsiteX3-7" y="connsiteY3-8"/>
              </a:cxn>
            </a:cxnLst>
            <a:rect l="l" t="t" r="r" b="b"/>
            <a:pathLst>
              <a:path w="278295" h="3354574" stroke="0" extrusionOk="0">
                <a:moveTo>
                  <a:pt x="278295" y="3354574"/>
                </a:moveTo>
                <a:cubicBezTo>
                  <a:pt x="124597" y="3354574"/>
                  <a:pt x="0" y="3344191"/>
                  <a:pt x="0" y="3331384"/>
                </a:cubicBezTo>
                <a:lnTo>
                  <a:pt x="0" y="64721"/>
                </a:lnTo>
                <a:cubicBezTo>
                  <a:pt x="0" y="51914"/>
                  <a:pt x="129359" y="-58482"/>
                  <a:pt x="278295" y="41531"/>
                </a:cubicBezTo>
                <a:lnTo>
                  <a:pt x="278295" y="3354574"/>
                </a:lnTo>
                <a:close/>
              </a:path>
              <a:path w="278295" h="3354574" fill="none">
                <a:moveTo>
                  <a:pt x="278295" y="3354574"/>
                </a:moveTo>
                <a:cubicBezTo>
                  <a:pt x="124597" y="3354574"/>
                  <a:pt x="0" y="3344191"/>
                  <a:pt x="0" y="3331384"/>
                </a:cubicBezTo>
                <a:lnTo>
                  <a:pt x="0" y="64721"/>
                </a:lnTo>
                <a:cubicBezTo>
                  <a:pt x="0" y="51914"/>
                  <a:pt x="124597" y="41531"/>
                  <a:pt x="278295" y="41531"/>
                </a:cubicBezTo>
              </a:path>
            </a:pathLst>
          </a:custGeom>
          <a:noFill/>
          <a:ln w="28575" cap="flat" cmpd="sng" algn="ctr">
            <a:solidFill>
              <a:srgbClr val="D52A22"/>
            </a:solidFill>
            <a:prstDash val="solid"/>
            <a:miter lim="800000"/>
          </a:ln>
          <a:effectLst/>
        </p:spPr>
        <p:txBody>
          <a:bodyPr rtlCol="0" anchor="ctr"/>
          <a:lstStyle/>
          <a:p>
            <a:pPr algn="ctr"/>
            <a:endParaRPr lang="zh-CN" altLang="en-US"/>
          </a:p>
        </p:txBody>
      </p:sp>
      <p:sp>
        <p:nvSpPr>
          <p:cNvPr id="5" name="文本框 4"/>
          <p:cNvSpPr txBox="1"/>
          <p:nvPr>
            <p:custDataLst>
              <p:tags r:id="rId4"/>
            </p:custDataLst>
          </p:nvPr>
        </p:nvSpPr>
        <p:spPr>
          <a:xfrm>
            <a:off x="12828216" y="4662218"/>
            <a:ext cx="7380659" cy="765130"/>
          </a:xfrm>
          <a:prstGeom prst="rect">
            <a:avLst/>
          </a:prstGeom>
          <a:noFill/>
        </p:spPr>
        <p:txBody>
          <a:bodyPr wrap="square" rtlCol="0" anchor="ctr">
            <a:normAutofit/>
          </a:bodyPr>
          <a:lstStyle/>
          <a:p>
            <a:r>
              <a:rPr lang="zh-CN" altLang="en-US" sz="4000" dirty="0"/>
              <a:t>直接传入列表的方式</a:t>
            </a:r>
          </a:p>
        </p:txBody>
      </p:sp>
      <p:sp>
        <p:nvSpPr>
          <p:cNvPr id="7" name="文本框 6"/>
          <p:cNvSpPr txBox="1"/>
          <p:nvPr>
            <p:custDataLst>
              <p:tags r:id="rId5"/>
            </p:custDataLst>
          </p:nvPr>
        </p:nvSpPr>
        <p:spPr>
          <a:xfrm>
            <a:off x="12828216" y="6241995"/>
            <a:ext cx="7380659" cy="765130"/>
          </a:xfrm>
          <a:prstGeom prst="rect">
            <a:avLst/>
          </a:prstGeom>
          <a:noFill/>
        </p:spPr>
        <p:txBody>
          <a:bodyPr wrap="square" rtlCol="0" anchor="ctr">
            <a:normAutofit/>
          </a:bodyPr>
          <a:lstStyle/>
          <a:p>
            <a:r>
              <a:rPr lang="zh-CN" altLang="en-US" sz="4000" dirty="0"/>
              <a:t>传入range生成序列</a:t>
            </a:r>
          </a:p>
        </p:txBody>
      </p:sp>
      <p:sp>
        <p:nvSpPr>
          <p:cNvPr id="8" name="文本框 7"/>
          <p:cNvSpPr txBox="1"/>
          <p:nvPr>
            <p:custDataLst>
              <p:tags r:id="rId6"/>
            </p:custDataLst>
          </p:nvPr>
        </p:nvSpPr>
        <p:spPr>
          <a:xfrm>
            <a:off x="12828216" y="7821772"/>
            <a:ext cx="7380659" cy="765130"/>
          </a:xfrm>
          <a:prstGeom prst="rect">
            <a:avLst/>
          </a:prstGeom>
          <a:noFill/>
        </p:spPr>
        <p:txBody>
          <a:bodyPr wrap="square" rtlCol="0" anchor="ctr">
            <a:noAutofit/>
          </a:bodyPr>
          <a:lstStyle/>
          <a:p>
            <a:r>
              <a:rPr lang="zh-CN" altLang="en-US" sz="4000" dirty="0"/>
              <a:t>使用numpy自带的np.arange()生成数组</a:t>
            </a:r>
          </a:p>
        </p:txBody>
      </p:sp>
      <p:sp>
        <p:nvSpPr>
          <p:cNvPr id="9" name="文本框 8"/>
          <p:cNvSpPr txBox="1"/>
          <p:nvPr>
            <p:custDataLst>
              <p:tags r:id="rId7"/>
            </p:custDataLst>
          </p:nvPr>
        </p:nvSpPr>
        <p:spPr>
          <a:xfrm>
            <a:off x="12828216" y="9400871"/>
            <a:ext cx="7380659" cy="765130"/>
          </a:xfrm>
          <a:prstGeom prst="rect">
            <a:avLst/>
          </a:prstGeom>
          <a:noFill/>
        </p:spPr>
        <p:txBody>
          <a:bodyPr wrap="square" rtlCol="0" anchor="ctr">
            <a:noAutofit/>
          </a:bodyPr>
          <a:lstStyle/>
          <a:p>
            <a:r>
              <a:rPr lang="zh-CN" altLang="en-US" sz="4000" dirty="0"/>
              <a:t>使用np.linspace()</a:t>
            </a:r>
          </a:p>
        </p:txBody>
      </p:sp>
      <p:cxnSp>
        <p:nvCxnSpPr>
          <p:cNvPr id="10" name="直接连接符 9"/>
          <p:cNvCxnSpPr/>
          <p:nvPr>
            <p:custDataLst>
              <p:tags r:id="rId8"/>
            </p:custDataLst>
          </p:nvPr>
        </p:nvCxnSpPr>
        <p:spPr>
          <a:xfrm flipV="1">
            <a:off x="7010959" y="7347456"/>
            <a:ext cx="1854303" cy="2"/>
          </a:xfrm>
          <a:prstGeom prst="line">
            <a:avLst/>
          </a:prstGeom>
          <a:noFill/>
          <a:ln w="6350" cap="flat" cmpd="sng" algn="ctr">
            <a:solidFill>
              <a:srgbClr val="D52A22"/>
            </a:solidFill>
            <a:prstDash val="dash"/>
            <a:miter lim="800000"/>
          </a:ln>
          <a:effectLst/>
        </p:spPr>
      </p:cxnSp>
      <p:grpSp>
        <p:nvGrpSpPr>
          <p:cNvPr id="11" name="组合 10"/>
          <p:cNvGrpSpPr/>
          <p:nvPr>
            <p:custDataLst>
              <p:tags r:id="rId9"/>
            </p:custDataLst>
          </p:nvPr>
        </p:nvGrpSpPr>
        <p:grpSpPr>
          <a:xfrm>
            <a:off x="3947432" y="5883028"/>
            <a:ext cx="3067894" cy="3067894"/>
            <a:chOff x="1511139" y="2022896"/>
            <a:chExt cx="1929795" cy="1929796"/>
          </a:xfrm>
        </p:grpSpPr>
        <p:sp>
          <p:nvSpPr>
            <p:cNvPr id="29" name="椭圆 28"/>
            <p:cNvSpPr/>
            <p:nvPr>
              <p:custDataLst>
                <p:tags r:id="rId28"/>
              </p:custDataLst>
            </p:nvPr>
          </p:nvSpPr>
          <p:spPr>
            <a:xfrm>
              <a:off x="1511139" y="2022896"/>
              <a:ext cx="1929795" cy="1929796"/>
            </a:xfrm>
            <a:prstGeom prst="ellipse">
              <a:avLst/>
            </a:prstGeom>
            <a:solidFill>
              <a:srgbClr val="D52A22"/>
            </a:solidFill>
            <a:ln w="12700" cap="flat" cmpd="sng" algn="ctr">
              <a:noFill/>
              <a:prstDash val="solid"/>
              <a:miter lim="800000"/>
            </a:ln>
            <a:effectLst/>
          </p:spPr>
          <p:txBody>
            <a:bodyPr rtlCol="0" anchor="ctr"/>
            <a:lstStyle/>
            <a:p>
              <a:pPr algn="ctr"/>
              <a:endParaRPr lang="zh-CN" altLang="en-US" dirty="0">
                <a:solidFill>
                  <a:srgbClr val="000000"/>
                </a:solidFill>
              </a:endParaRPr>
            </a:p>
          </p:txBody>
        </p:sp>
        <p:sp>
          <p:nvSpPr>
            <p:cNvPr id="30" name="KSO_Shape"/>
            <p:cNvSpPr/>
            <p:nvPr>
              <p:custDataLst>
                <p:tags r:id="rId29"/>
              </p:custDataLst>
            </p:nvPr>
          </p:nvSpPr>
          <p:spPr bwMode="auto">
            <a:xfrm>
              <a:off x="1951028" y="2498838"/>
              <a:ext cx="1050017" cy="1050018"/>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F5F5EB"/>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rgbClr val="000000"/>
                  </a:solidFill>
                  <a:latin typeface="Calibri" panose="020F0502020204030204" charset="0"/>
                  <a:ea typeface="宋体" panose="02010600030101010101" pitchFamily="2" charset="-122"/>
                  <a:cs typeface="+mn-ea"/>
                </a:defRPr>
              </a:lvl1pPr>
              <a:lvl2pPr marL="457200" algn="l" rtl="0" eaLnBrk="0" fontAlgn="base" hangingPunct="0">
                <a:spcBef>
                  <a:spcPct val="0"/>
                </a:spcBef>
                <a:spcAft>
                  <a:spcPct val="0"/>
                </a:spcAft>
                <a:defRPr kern="1200">
                  <a:solidFill>
                    <a:srgbClr val="000000"/>
                  </a:solidFill>
                  <a:latin typeface="Calibri" panose="020F0502020204030204" charset="0"/>
                  <a:ea typeface="宋体" panose="02010600030101010101" pitchFamily="2" charset="-122"/>
                  <a:cs typeface="+mn-ea"/>
                </a:defRPr>
              </a:lvl2pPr>
              <a:lvl3pPr marL="914400" algn="l" rtl="0" eaLnBrk="0" fontAlgn="base" hangingPunct="0">
                <a:spcBef>
                  <a:spcPct val="0"/>
                </a:spcBef>
                <a:spcAft>
                  <a:spcPct val="0"/>
                </a:spcAft>
                <a:defRPr kern="1200">
                  <a:solidFill>
                    <a:srgbClr val="000000"/>
                  </a:solidFill>
                  <a:latin typeface="Calibri" panose="020F0502020204030204" charset="0"/>
                  <a:ea typeface="宋体" panose="02010600030101010101" pitchFamily="2" charset="-122"/>
                  <a:cs typeface="+mn-ea"/>
                </a:defRPr>
              </a:lvl3pPr>
              <a:lvl4pPr marL="1371600" algn="l" rtl="0" eaLnBrk="0" fontAlgn="base" hangingPunct="0">
                <a:spcBef>
                  <a:spcPct val="0"/>
                </a:spcBef>
                <a:spcAft>
                  <a:spcPct val="0"/>
                </a:spcAft>
                <a:defRPr kern="1200">
                  <a:solidFill>
                    <a:srgbClr val="000000"/>
                  </a:solidFill>
                  <a:latin typeface="Calibri" panose="020F0502020204030204" charset="0"/>
                  <a:ea typeface="宋体" panose="02010600030101010101" pitchFamily="2" charset="-122"/>
                  <a:cs typeface="+mn-ea"/>
                </a:defRPr>
              </a:lvl4pPr>
              <a:lvl5pPr marL="1828800" algn="l" rtl="0" eaLnBrk="0" fontAlgn="base" hangingPunct="0">
                <a:spcBef>
                  <a:spcPct val="0"/>
                </a:spcBef>
                <a:spcAft>
                  <a:spcPct val="0"/>
                </a:spcAft>
                <a:defRPr kern="1200">
                  <a:solidFill>
                    <a:srgbClr val="000000"/>
                  </a:solidFill>
                  <a:latin typeface="Calibri" panose="020F0502020204030204" charset="0"/>
                  <a:ea typeface="宋体" panose="02010600030101010101" pitchFamily="2" charset="-122"/>
                  <a:cs typeface="+mn-ea"/>
                </a:defRPr>
              </a:lvl5pPr>
              <a:lvl6pPr marL="2286000" algn="l" defTabSz="914400" rtl="0" eaLnBrk="1" latinLnBrk="0" hangingPunct="1">
                <a:defRPr kern="1200">
                  <a:solidFill>
                    <a:srgbClr val="000000"/>
                  </a:solidFill>
                  <a:latin typeface="Calibri" panose="020F0502020204030204" charset="0"/>
                  <a:ea typeface="宋体" panose="02010600030101010101" pitchFamily="2" charset="-122"/>
                  <a:cs typeface="+mn-ea"/>
                </a:defRPr>
              </a:lvl6pPr>
              <a:lvl7pPr marL="2743200" algn="l" defTabSz="914400" rtl="0" eaLnBrk="1" latinLnBrk="0" hangingPunct="1">
                <a:defRPr kern="1200">
                  <a:solidFill>
                    <a:srgbClr val="000000"/>
                  </a:solidFill>
                  <a:latin typeface="Calibri" panose="020F0502020204030204" charset="0"/>
                  <a:ea typeface="宋体" panose="02010600030101010101" pitchFamily="2" charset="-122"/>
                  <a:cs typeface="+mn-ea"/>
                </a:defRPr>
              </a:lvl7pPr>
              <a:lvl8pPr marL="3200400" algn="l" defTabSz="914400" rtl="0" eaLnBrk="1" latinLnBrk="0" hangingPunct="1">
                <a:defRPr kern="1200">
                  <a:solidFill>
                    <a:srgbClr val="000000"/>
                  </a:solidFill>
                  <a:latin typeface="Calibri" panose="020F0502020204030204" charset="0"/>
                  <a:ea typeface="宋体" panose="02010600030101010101" pitchFamily="2" charset="-122"/>
                  <a:cs typeface="+mn-ea"/>
                </a:defRPr>
              </a:lvl8pPr>
              <a:lvl9pPr marL="3657600" algn="l" defTabSz="914400" rtl="0" eaLnBrk="1" latinLnBrk="0" hangingPunct="1">
                <a:defRPr kern="1200">
                  <a:solidFill>
                    <a:srgbClr val="000000"/>
                  </a:solidFill>
                  <a:latin typeface="Calibri" panose="020F0502020204030204" charset="0"/>
                  <a:ea typeface="宋体" panose="02010600030101010101" pitchFamily="2" charset="-122"/>
                  <a:cs typeface="+mn-ea"/>
                </a:defRPr>
              </a:lvl9pPr>
            </a:lstStyle>
            <a:p>
              <a:pPr algn="ctr">
                <a:defRPr/>
              </a:pPr>
              <a:endParaRPr lang="zh-CN" altLang="en-US">
                <a:latin typeface="Calibri" panose="020F0502020204030204" charset="0"/>
                <a:ea typeface="等线" panose="02010600030101010101" charset="-122"/>
              </a:endParaRPr>
            </a:p>
          </p:txBody>
        </p:sp>
      </p:grpSp>
      <p:sp>
        <p:nvSpPr>
          <p:cNvPr id="20" name="椭圆 19"/>
          <p:cNvSpPr/>
          <p:nvPr>
            <p:custDataLst>
              <p:tags r:id="rId10"/>
            </p:custDataLst>
          </p:nvPr>
        </p:nvSpPr>
        <p:spPr>
          <a:xfrm>
            <a:off x="8904790" y="7165773"/>
            <a:ext cx="363363" cy="363363"/>
          </a:xfrm>
          <a:prstGeom prst="ellipse">
            <a:avLst/>
          </a:prstGeom>
          <a:noFill/>
          <a:ln w="47625" cap="flat" cmpd="sng" algn="ctr">
            <a:solidFill>
              <a:srgbClr val="D52A22"/>
            </a:solidFill>
            <a:prstDash val="solid"/>
            <a:miter lim="800000"/>
          </a:ln>
          <a:effectLst/>
        </p:spPr>
        <p:txBody>
          <a:bodyPr rtlCol="0" anchor="ctr"/>
          <a:lstStyle/>
          <a:p>
            <a:pPr algn="ctr"/>
            <a:endParaRPr lang="zh-CN" altLang="en-US">
              <a:solidFill>
                <a:srgbClr val="000000"/>
              </a:solidFill>
            </a:endParaRPr>
          </a:p>
        </p:txBody>
      </p:sp>
      <p:pic>
        <p:nvPicPr>
          <p:cNvPr id="22" name="图形 12"/>
          <p:cNvPicPr>
            <a:picLocks noChangeAspect="1"/>
          </p:cNvPicPr>
          <p:nvPr>
            <p:custDataLst>
              <p:tags r:id="rId11"/>
            </p:custDataLst>
          </p:nvPr>
        </p:nvPicPr>
        <p:blipFill>
          <a:blip r:embed="rId33" cstate="print">
            <a:extLst>
              <a:ext uri="{28A0092B-C50C-407E-A947-70E740481C1C}">
                <a14:useLocalDpi xmlns:a14="http://schemas.microsoft.com/office/drawing/2010/main" val="0"/>
              </a:ext>
            </a:extLst>
          </a:blip>
          <a:stretch>
            <a:fillRect/>
          </a:stretch>
        </p:blipFill>
        <p:spPr>
          <a:xfrm>
            <a:off x="12058104" y="4772450"/>
            <a:ext cx="544697" cy="544697"/>
          </a:xfrm>
          <a:prstGeom prst="rect">
            <a:avLst/>
          </a:prstGeom>
        </p:spPr>
      </p:pic>
      <p:pic>
        <p:nvPicPr>
          <p:cNvPr id="23" name="图形 13"/>
          <p:cNvPicPr>
            <a:picLocks noChangeAspect="1"/>
          </p:cNvPicPr>
          <p:nvPr>
            <p:custDataLst>
              <p:tags r:id="rId12"/>
            </p:custDataLst>
          </p:nvPr>
        </p:nvPicPr>
        <p:blipFill>
          <a:blip r:embed="rId34" cstate="print">
            <a:extLst>
              <a:ext uri="{28A0092B-C50C-407E-A947-70E740481C1C}">
                <a14:useLocalDpi xmlns:a14="http://schemas.microsoft.com/office/drawing/2010/main" val="0"/>
              </a:ext>
            </a:extLst>
          </a:blip>
          <a:stretch>
            <a:fillRect/>
          </a:stretch>
        </p:blipFill>
        <p:spPr>
          <a:xfrm>
            <a:off x="12091759" y="9536172"/>
            <a:ext cx="495181" cy="495179"/>
          </a:xfrm>
          <a:prstGeom prst="rect">
            <a:avLst/>
          </a:prstGeom>
        </p:spPr>
      </p:pic>
      <p:pic>
        <p:nvPicPr>
          <p:cNvPr id="24" name="图形 14"/>
          <p:cNvPicPr>
            <a:picLocks noChangeAspect="1"/>
          </p:cNvPicPr>
          <p:nvPr>
            <p:custDataLst>
              <p:tags r:id="rId13"/>
            </p:custDataLst>
          </p:nvPr>
        </p:nvPicPr>
        <p:blipFill>
          <a:blip r:embed="rId35" cstate="print">
            <a:extLst>
              <a:ext uri="{28A0092B-C50C-407E-A947-70E740481C1C}">
                <a14:useLocalDpi xmlns:a14="http://schemas.microsoft.com/office/drawing/2010/main" val="0"/>
              </a:ext>
            </a:extLst>
          </a:blip>
          <a:stretch>
            <a:fillRect/>
          </a:stretch>
        </p:blipFill>
        <p:spPr>
          <a:xfrm>
            <a:off x="12082863" y="7956515"/>
            <a:ext cx="495181" cy="495179"/>
          </a:xfrm>
          <a:prstGeom prst="rect">
            <a:avLst/>
          </a:prstGeom>
        </p:spPr>
      </p:pic>
      <p:pic>
        <p:nvPicPr>
          <p:cNvPr id="25" name="图形 15"/>
          <p:cNvPicPr>
            <a:picLocks noChangeAspect="1"/>
          </p:cNvPicPr>
          <p:nvPr>
            <p:custDataLst>
              <p:tags r:id="rId14"/>
            </p:custDataLst>
          </p:nvPr>
        </p:nvPicPr>
        <p:blipFill>
          <a:blip r:embed="rId36" cstate="print">
            <a:extLst>
              <a:ext uri="{28A0092B-C50C-407E-A947-70E740481C1C}">
                <a14:useLocalDpi xmlns:a14="http://schemas.microsoft.com/office/drawing/2010/main" val="0"/>
              </a:ext>
            </a:extLst>
          </a:blip>
          <a:stretch>
            <a:fillRect/>
          </a:stretch>
        </p:blipFill>
        <p:spPr>
          <a:xfrm>
            <a:off x="12058104" y="6352103"/>
            <a:ext cx="544697" cy="544697"/>
          </a:xfrm>
          <a:prstGeom prst="rect">
            <a:avLst/>
          </a:prstGeom>
        </p:spPr>
      </p:pic>
      <p:grpSp>
        <p:nvGrpSpPr>
          <p:cNvPr id="26" name="组合 25"/>
          <p:cNvGrpSpPr/>
          <p:nvPr>
            <p:custDataLst>
              <p:tags r:id="rId15"/>
            </p:custDataLst>
          </p:nvPr>
        </p:nvGrpSpPr>
        <p:grpSpPr>
          <a:xfrm>
            <a:off x="11914624" y="4659373"/>
            <a:ext cx="828985" cy="765173"/>
            <a:chOff x="2145523" y="876597"/>
            <a:chExt cx="1303742" cy="1203383"/>
          </a:xfrm>
          <a:solidFill>
            <a:srgbClr val="D52A22"/>
          </a:solidFill>
        </p:grpSpPr>
        <p:sp>
          <p:nvSpPr>
            <p:cNvPr id="27" name="半闭框 26"/>
            <p:cNvSpPr/>
            <p:nvPr>
              <p:custDataLst>
                <p:tags r:id="rId26"/>
              </p:custDataLst>
            </p:nvPr>
          </p:nvSpPr>
          <p:spPr>
            <a:xfrm>
              <a:off x="2145523" y="876597"/>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sp>
          <p:nvSpPr>
            <p:cNvPr id="28" name="半闭框 27"/>
            <p:cNvSpPr/>
            <p:nvPr>
              <p:custDataLst>
                <p:tags r:id="rId27"/>
              </p:custDataLst>
            </p:nvPr>
          </p:nvSpPr>
          <p:spPr>
            <a:xfrm rot="10800000">
              <a:off x="2363415" y="994130"/>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grpSp>
      <p:grpSp>
        <p:nvGrpSpPr>
          <p:cNvPr id="31" name="组合 30"/>
          <p:cNvGrpSpPr/>
          <p:nvPr>
            <p:custDataLst>
              <p:tags r:id="rId16"/>
            </p:custDataLst>
          </p:nvPr>
        </p:nvGrpSpPr>
        <p:grpSpPr>
          <a:xfrm>
            <a:off x="11914624" y="6231012"/>
            <a:ext cx="828985" cy="765173"/>
            <a:chOff x="2145523" y="876597"/>
            <a:chExt cx="1303742" cy="1203383"/>
          </a:xfrm>
          <a:solidFill>
            <a:srgbClr val="D52A22"/>
          </a:solidFill>
        </p:grpSpPr>
        <p:sp>
          <p:nvSpPr>
            <p:cNvPr id="32" name="半闭框 31"/>
            <p:cNvSpPr/>
            <p:nvPr>
              <p:custDataLst>
                <p:tags r:id="rId24"/>
              </p:custDataLst>
            </p:nvPr>
          </p:nvSpPr>
          <p:spPr>
            <a:xfrm>
              <a:off x="2145523" y="876597"/>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sp>
          <p:nvSpPr>
            <p:cNvPr id="33" name="半闭框 32"/>
            <p:cNvSpPr/>
            <p:nvPr>
              <p:custDataLst>
                <p:tags r:id="rId25"/>
              </p:custDataLst>
            </p:nvPr>
          </p:nvSpPr>
          <p:spPr>
            <a:xfrm rot="10800000">
              <a:off x="2363415" y="994130"/>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grpSp>
      <p:grpSp>
        <p:nvGrpSpPr>
          <p:cNvPr id="34" name="组合 33"/>
          <p:cNvGrpSpPr/>
          <p:nvPr>
            <p:custDataLst>
              <p:tags r:id="rId17"/>
            </p:custDataLst>
          </p:nvPr>
        </p:nvGrpSpPr>
        <p:grpSpPr>
          <a:xfrm>
            <a:off x="11914624" y="7821518"/>
            <a:ext cx="828985" cy="765173"/>
            <a:chOff x="2145523" y="876597"/>
            <a:chExt cx="1303742" cy="1203383"/>
          </a:xfrm>
          <a:solidFill>
            <a:srgbClr val="D52A22"/>
          </a:solidFill>
        </p:grpSpPr>
        <p:sp>
          <p:nvSpPr>
            <p:cNvPr id="35" name="半闭框 34"/>
            <p:cNvSpPr/>
            <p:nvPr>
              <p:custDataLst>
                <p:tags r:id="rId22"/>
              </p:custDataLst>
            </p:nvPr>
          </p:nvSpPr>
          <p:spPr>
            <a:xfrm>
              <a:off x="2145523" y="876597"/>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sp>
          <p:nvSpPr>
            <p:cNvPr id="36" name="半闭框 35"/>
            <p:cNvSpPr/>
            <p:nvPr>
              <p:custDataLst>
                <p:tags r:id="rId23"/>
              </p:custDataLst>
            </p:nvPr>
          </p:nvSpPr>
          <p:spPr>
            <a:xfrm rot="10800000">
              <a:off x="2363415" y="994130"/>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grpSp>
      <p:grpSp>
        <p:nvGrpSpPr>
          <p:cNvPr id="37" name="组合 36"/>
          <p:cNvGrpSpPr/>
          <p:nvPr>
            <p:custDataLst>
              <p:tags r:id="rId18"/>
            </p:custDataLst>
          </p:nvPr>
        </p:nvGrpSpPr>
        <p:grpSpPr>
          <a:xfrm>
            <a:off x="11914624" y="9401175"/>
            <a:ext cx="828985" cy="765173"/>
            <a:chOff x="2145523" y="876597"/>
            <a:chExt cx="1303742" cy="1203383"/>
          </a:xfrm>
          <a:solidFill>
            <a:srgbClr val="D52A22"/>
          </a:solidFill>
        </p:grpSpPr>
        <p:sp>
          <p:nvSpPr>
            <p:cNvPr id="38" name="半闭框 37"/>
            <p:cNvSpPr/>
            <p:nvPr>
              <p:custDataLst>
                <p:tags r:id="rId20"/>
              </p:custDataLst>
            </p:nvPr>
          </p:nvSpPr>
          <p:spPr>
            <a:xfrm>
              <a:off x="2145523" y="876597"/>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sp>
          <p:nvSpPr>
            <p:cNvPr id="39" name="半闭框 38"/>
            <p:cNvSpPr/>
            <p:nvPr>
              <p:custDataLst>
                <p:tags r:id="rId21"/>
              </p:custDataLst>
            </p:nvPr>
          </p:nvSpPr>
          <p:spPr>
            <a:xfrm rot="10800000">
              <a:off x="2363415" y="994130"/>
              <a:ext cx="1085850" cy="1085850"/>
            </a:xfrm>
            <a:prstGeom prst="halfFrame">
              <a:avLst>
                <a:gd name="adj1" fmla="val 5701"/>
                <a:gd name="adj2" fmla="val 5701"/>
              </a:avLst>
            </a:prstGeom>
            <a:grpFill/>
            <a:ln w="12700" cap="flat" cmpd="sng" algn="ctr">
              <a:noFill/>
              <a:prstDash val="solid"/>
              <a:miter lim="800000"/>
            </a:ln>
            <a:effectLst/>
          </p:spPr>
          <p:txBody>
            <a:bodyPr rtlCol="0" anchor="ctr"/>
            <a:lstStyle/>
            <a:p>
              <a:pPr algn="ctr"/>
              <a:endParaRPr lang="zh-CN" altLang="en-US">
                <a:solidFill>
                  <a:srgbClr val="000000"/>
                </a:solidFill>
              </a:endParaRPr>
            </a:p>
          </p:txBody>
        </p:sp>
      </p:grpSp>
      <p:sp>
        <p:nvSpPr>
          <p:cNvPr id="40" name="文本框 39"/>
          <p:cNvSpPr txBox="1"/>
          <p:nvPr>
            <p:custDataLst>
              <p:tags r:id="rId19"/>
            </p:custDataLst>
          </p:nvPr>
        </p:nvSpPr>
        <p:spPr>
          <a:xfrm>
            <a:off x="7617460" y="6208395"/>
            <a:ext cx="2926080" cy="831215"/>
          </a:xfrm>
          <a:prstGeom prst="rect">
            <a:avLst/>
          </a:prstGeom>
          <a:noFill/>
        </p:spPr>
        <p:txBody>
          <a:bodyPr wrap="square" rtlCol="0">
            <a:noAutofit/>
          </a:bodyPr>
          <a:lstStyle/>
          <a:p>
            <a:pPr algn="ctr"/>
            <a:r>
              <a:rPr lang="zh-CN" altLang="en-US" sz="4800" b="1">
                <a:latin typeface="Calibri Light" panose="020F0302020204030204" charset="0"/>
                <a:ea typeface="等线 Light" panose="02010600030101010101" charset="-122"/>
                <a:cs typeface="+mn-ea"/>
              </a:rPr>
              <a:t>创建数组</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Group 177"/>
        <p:cNvGrpSpPr/>
        <p:nvPr/>
      </p:nvGrpSpPr>
      <p:grpSpPr>
        <a:xfrm>
          <a:off x="0" y="0"/>
          <a:ext cx="0" cy="0"/>
          <a:chOff x="0" y="0"/>
          <a:chExt cx="0" cy="0"/>
        </a:xfrm>
      </p:grpSpPr>
      <p:grpSp>
        <p:nvGrpSpPr>
          <p:cNvPr id="13" name="稻壳儿_答辩小姐姐作品_8"/>
          <p:cNvGrpSpPr/>
          <p:nvPr/>
        </p:nvGrpSpPr>
        <p:grpSpPr>
          <a:xfrm>
            <a:off x="5495290" y="865505"/>
            <a:ext cx="13912850" cy="1938019"/>
            <a:chOff x="3866082" y="718355"/>
            <a:chExt cx="4074281" cy="969010"/>
          </a:xfrm>
        </p:grpSpPr>
        <p:cxnSp>
          <p:nvCxnSpPr>
            <p:cNvPr id="14" name="直接连接符 13"/>
            <p:cNvCxnSpPr/>
            <p:nvPr/>
          </p:nvCxnSpPr>
          <p:spPr>
            <a:xfrm>
              <a:off x="3866082"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292181" y="944107"/>
              <a:ext cx="648182" cy="0"/>
            </a:xfrm>
            <a:prstGeom prst="line">
              <a:avLst/>
            </a:prstGeom>
            <a:ln w="12700">
              <a:solidFill>
                <a:srgbClr val="4D7F89">
                  <a:alpha val="50000"/>
                </a:srgb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4533061" y="718355"/>
              <a:ext cx="2737168" cy="969010"/>
            </a:xfrm>
            <a:prstGeom prst="rect">
              <a:avLst/>
            </a:prstGeom>
            <a:noFill/>
          </p:spPr>
          <p:txBody>
            <a:bodyPr wrap="square" rtlCol="0">
              <a:spAutoFit/>
            </a:bodyPr>
            <a:lstStyle>
              <a:defPPr>
                <a:defRPr lang="zh-CN"/>
              </a:defPPr>
              <a:lvl1pPr algn="ctr">
                <a:defRPr sz="7200" spc="800">
                  <a:gradFill>
                    <a:gsLst>
                      <a:gs pos="0">
                        <a:srgbClr val="4D7F89"/>
                      </a:gs>
                      <a:gs pos="100000">
                        <a:srgbClr val="A2633C"/>
                      </a:gs>
                    </a:gsLst>
                    <a:lin ang="0" scaled="0"/>
                  </a:gradFill>
                  <a:latin typeface="杨任东竹石体-Regular" panose="02000000000000000000" pitchFamily="2" charset="-122"/>
                  <a:ea typeface="杨任东竹石体-Regular" panose="02000000000000000000" pitchFamily="2" charset="-122"/>
                  <a:cs typeface="阿里巴巴普惠体 R" panose="00020600040101010101" pitchFamily="18" charset="-122"/>
                </a:defRPr>
              </a:lvl1pPr>
            </a:lstStyle>
            <a:p>
              <a:r>
                <a:rPr lang="zh-CN" sz="6000" spc="660" dirty="0">
                  <a:sym typeface="+mn-ea"/>
                </a:rPr>
                <a:t>创建一维数组</a:t>
              </a:r>
              <a:endParaRPr lang="zh-CN" altLang="en-US" sz="6000" spc="660" dirty="0"/>
            </a:p>
            <a:p>
              <a:endParaRPr lang="zh-CN" altLang="en-US" sz="6000" spc="300" dirty="0">
                <a:latin typeface="+mj-ea"/>
                <a:ea typeface="+mj-ea"/>
                <a:cs typeface="+mn-ea"/>
                <a:sym typeface="+mn-lt"/>
              </a:endParaRPr>
            </a:p>
          </p:txBody>
        </p:sp>
      </p:grpSp>
      <p:grpSp>
        <p:nvGrpSpPr>
          <p:cNvPr id="49" name="组合 48" descr="7b0a202020202274657874626f78223a20227b5c2263617465676f72795f69645c223a31303433392c5c2269645c223a32303334343735307d220a7d0a"/>
          <p:cNvGrpSpPr/>
          <p:nvPr/>
        </p:nvGrpSpPr>
        <p:grpSpPr>
          <a:xfrm>
            <a:off x="5063490" y="4265930"/>
            <a:ext cx="14631670" cy="5891530"/>
            <a:chOff x="5888" y="3558"/>
            <a:chExt cx="8074" cy="3673"/>
          </a:xfrm>
        </p:grpSpPr>
        <p:grpSp>
          <p:nvGrpSpPr>
            <p:cNvPr id="48" name="组合 47"/>
            <p:cNvGrpSpPr/>
            <p:nvPr/>
          </p:nvGrpSpPr>
          <p:grpSpPr>
            <a:xfrm>
              <a:off x="5888" y="3558"/>
              <a:ext cx="8074" cy="3673"/>
              <a:chOff x="5888" y="3558"/>
              <a:chExt cx="8074" cy="3673"/>
            </a:xfrm>
          </p:grpSpPr>
          <p:sp>
            <p:nvSpPr>
              <p:cNvPr id="3" name="任意多边形: 形状 130"/>
              <p:cNvSpPr/>
              <p:nvPr/>
            </p:nvSpPr>
            <p:spPr>
              <a:xfrm>
                <a:off x="5888" y="3573"/>
                <a:ext cx="7808" cy="3659"/>
              </a:xfrm>
              <a:prstGeom prst="roundRect">
                <a:avLst>
                  <a:gd name="adj" fmla="val 4328"/>
                </a:avLst>
              </a:prstGeom>
              <a:solidFill>
                <a:srgbClr val="E2EDFD"/>
              </a:solidFill>
              <a:ln w="9525" cap="flat">
                <a:noFill/>
                <a:prstDash val="solid"/>
                <a:miter/>
              </a:ln>
            </p:spPr>
          </p:sp>
          <p:sp>
            <p:nvSpPr>
              <p:cNvPr id="6" name="任意多边形: 形状 132"/>
              <p:cNvSpPr/>
              <p:nvPr/>
            </p:nvSpPr>
            <p:spPr>
              <a:xfrm>
                <a:off x="6046" y="3720"/>
                <a:ext cx="7502" cy="3372"/>
              </a:xfrm>
              <a:prstGeom prst="roundRect">
                <a:avLst>
                  <a:gd name="adj" fmla="val 4685"/>
                </a:avLst>
              </a:prstGeom>
              <a:solidFill>
                <a:srgbClr val="FFFFFF"/>
              </a:solidFill>
              <a:ln w="19050" cap="flat">
                <a:solidFill>
                  <a:srgbClr val="699EEE"/>
                </a:solidFill>
                <a:prstDash val="solid"/>
                <a:miter/>
              </a:ln>
            </p:spPr>
          </p:sp>
          <p:sp>
            <p:nvSpPr>
              <p:cNvPr id="2" name="任意多边形: 形状 132"/>
              <p:cNvSpPr/>
              <p:nvPr/>
            </p:nvSpPr>
            <p:spPr>
              <a:xfrm>
                <a:off x="6034" y="3717"/>
                <a:ext cx="7523" cy="188"/>
              </a:xfrm>
              <a:prstGeom prst="roundRect">
                <a:avLst>
                  <a:gd name="adj" fmla="val 24000"/>
                </a:avLst>
              </a:prstGeom>
              <a:solidFill>
                <a:srgbClr val="699EEE"/>
              </a:solidFill>
              <a:ln w="19050" cap="flat">
                <a:solidFill>
                  <a:srgbClr val="699EEE"/>
                </a:solidFill>
                <a:prstDash val="solid"/>
                <a:miter/>
              </a:ln>
            </p:spPr>
          </p:sp>
          <p:grpSp>
            <p:nvGrpSpPr>
              <p:cNvPr id="20" name="组合 19"/>
              <p:cNvGrpSpPr/>
              <p:nvPr/>
            </p:nvGrpSpPr>
            <p:grpSpPr>
              <a:xfrm>
                <a:off x="6245" y="3739"/>
                <a:ext cx="722" cy="118"/>
                <a:chOff x="6289" y="3792"/>
                <a:chExt cx="722" cy="118"/>
              </a:xfrm>
            </p:grpSpPr>
            <p:sp>
              <p:nvSpPr>
                <p:cNvPr id="17" name="椭圆 16"/>
                <p:cNvSpPr/>
                <p:nvPr/>
              </p:nvSpPr>
              <p:spPr>
                <a:xfrm>
                  <a:off x="6289"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1"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893" y="3792"/>
                  <a:ext cx="119" cy="119"/>
                </a:xfrm>
                <a:prstGeom prst="ellipse">
                  <a:avLst/>
                </a:prstGeom>
                <a:solidFill>
                  <a:srgbClr val="FFD3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rot="540000">
                <a:off x="12924" y="3558"/>
                <a:ext cx="988" cy="608"/>
                <a:chOff x="6004" y="1772"/>
                <a:chExt cx="1756" cy="922"/>
              </a:xfrm>
            </p:grpSpPr>
            <p:sp>
              <p:nvSpPr>
                <p:cNvPr id="22" name="圆角矩形 21"/>
                <p:cNvSpPr/>
                <p:nvPr/>
              </p:nvSpPr>
              <p:spPr>
                <a:xfrm>
                  <a:off x="6542" y="2046"/>
                  <a:ext cx="735" cy="648"/>
                </a:xfrm>
                <a:prstGeom prst="roundRect">
                  <a:avLst/>
                </a:prstGeom>
                <a:solidFill>
                  <a:srgbClr val="2438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6004" y="1772"/>
                  <a:ext cx="1756" cy="735"/>
                </a:xfrm>
                <a:prstGeom prst="diamond">
                  <a:avLst/>
                </a:prstGeom>
                <a:solidFill>
                  <a:srgbClr val="2A4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3842" y="3843"/>
                <a:ext cx="120" cy="587"/>
                <a:chOff x="13809" y="3887"/>
                <a:chExt cx="164" cy="893"/>
              </a:xfrm>
            </p:grpSpPr>
            <p:cxnSp>
              <p:nvCxnSpPr>
                <p:cNvPr id="5" name="直接连接符 4"/>
                <p:cNvCxnSpPr/>
                <p:nvPr/>
              </p:nvCxnSpPr>
              <p:spPr>
                <a:xfrm>
                  <a:off x="13899" y="3887"/>
                  <a:ext cx="0" cy="563"/>
                </a:xfrm>
                <a:prstGeom prst="line">
                  <a:avLst/>
                </a:prstGeom>
                <a:ln w="28575">
                  <a:solidFill>
                    <a:srgbClr val="FFD35A"/>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809" y="4450"/>
                  <a:ext cx="165" cy="330"/>
                </a:xfrm>
                <a:prstGeom prst="rect">
                  <a:avLst/>
                </a:prstGeom>
                <a:solidFill>
                  <a:srgbClr val="FEBE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任意多边形: 形状 132"/>
              <p:cNvSpPr/>
              <p:nvPr/>
            </p:nvSpPr>
            <p:spPr>
              <a:xfrm>
                <a:off x="6034" y="6901"/>
                <a:ext cx="7523" cy="188"/>
              </a:xfrm>
              <a:prstGeom prst="roundRect">
                <a:avLst>
                  <a:gd name="adj" fmla="val 24000"/>
                </a:avLst>
              </a:prstGeom>
              <a:solidFill>
                <a:srgbClr val="699EEE"/>
              </a:solidFill>
              <a:ln w="19050" cap="flat">
                <a:solidFill>
                  <a:srgbClr val="699EEE"/>
                </a:solidFill>
                <a:prstDash val="solid"/>
                <a:miter/>
              </a:ln>
            </p:spPr>
          </p:sp>
          <p:grpSp>
            <p:nvGrpSpPr>
              <p:cNvPr id="42" name="组合 41"/>
              <p:cNvGrpSpPr/>
              <p:nvPr/>
            </p:nvGrpSpPr>
            <p:grpSpPr>
              <a:xfrm>
                <a:off x="12678" y="6929"/>
                <a:ext cx="722" cy="118"/>
                <a:chOff x="6289" y="3792"/>
                <a:chExt cx="722" cy="118"/>
              </a:xfrm>
              <a:solidFill>
                <a:schemeClr val="bg1"/>
              </a:solidFill>
            </p:grpSpPr>
            <p:sp>
              <p:nvSpPr>
                <p:cNvPr id="43" name="椭圆 42"/>
                <p:cNvSpPr/>
                <p:nvPr/>
              </p:nvSpPr>
              <p:spPr>
                <a:xfrm>
                  <a:off x="6289"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6591"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6893" y="3792"/>
                  <a:ext cx="119" cy="1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 name="文本框 7" descr="7b0a20202020227461726765744d6f64756c65223a20226b6f6e6c696e65666f6e7473220a7d0a"/>
            <p:cNvSpPr txBox="1"/>
            <p:nvPr/>
          </p:nvSpPr>
          <p:spPr>
            <a:xfrm>
              <a:off x="6756" y="4325"/>
              <a:ext cx="6238" cy="2359"/>
            </a:xfrm>
            <a:prstGeom prst="rect">
              <a:avLst/>
            </a:prstGeom>
            <a:noFill/>
          </p:spPr>
          <p:txBody>
            <a:bodyPr wrap="square" rtlCol="0" anchor="ctr">
              <a:spAutoFit/>
            </a:bodyPr>
            <a:lstStyle/>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numpy.linspace(start, stop, num=50, endpoint=True, retstep=False, dtype=None)</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start：起始值，stop：结束值</a:t>
              </a:r>
            </a:p>
            <a:p>
              <a:pPr algn="just">
                <a:lnSpc>
                  <a:spcPct val="150000"/>
                </a:lnSpc>
              </a:pPr>
              <a:r>
                <a:rPr lang="en-US" altLang="zh-CN" sz="4000" kern="100" spc="100">
                  <a:solidFill>
                    <a:srgbClr val="1E5BA6"/>
                  </a:solidFill>
                  <a:uFillTx/>
                  <a:latin typeface="汉仪帅线体W" panose="00020600040101010101" charset="-122"/>
                  <a:ea typeface="汉仪帅线体W" panose="00020600040101010101" charset="-122"/>
                  <a:cs typeface="汉仪中简黑简" panose="00020600040101010101" charset="-122"/>
                  <a:sym typeface="Times New Roman" panose="02020603050405020304"/>
                </a:rPr>
                <a:t> num：生成样本数，默认为50</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b18b00ed-f67c-4ac2-8842-79c7653fae64}"/>
  <p:tag name="COMMONDATA" val="eyJoZGlkIjoiN2YzNjBkOTgyNWQ1YTMxYzM3MzMwNWFiODNmOWIzYWM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168518_2*l_h_i*1_2_1"/>
  <p:tag name="KSO_WM_TEMPLATE_CATEGORY" val="diagram"/>
  <p:tag name="KSO_WM_TEMPLATE_INDEX" val="2016851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1_1"/>
  <p:tag name="KSO_WM_UNIT_ID" val="diagram20181219_4*l_h_f*1_1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2_1"/>
  <p:tag name="KSO_WM_UNIT_ID" val="diagram20181219_4*l_h_f*1_2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3_1"/>
  <p:tag name="KSO_WM_UNIT_ID" val="diagram20181219_4*l_h_f*1_3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f"/>
  <p:tag name="KSO_WM_UNIT_INDEX" val="1_4_1"/>
  <p:tag name="KSO_WM_UNIT_ID" val="diagram20181219_4*l_h_f*1_4_1"/>
  <p:tag name="KSO_WM_UNIT_LAYERLEVEL" val="1_1_1"/>
  <p:tag name="KSO_WM_UNIT_VALUE" val="45"/>
  <p:tag name="KSO_WM_UNIT_HIGHLIGHT" val="0"/>
  <p:tag name="KSO_WM_UNIT_COMPATIBLE" val="0"/>
  <p:tag name="KSO_WM_UNIT_CLEAR" val="0"/>
  <p:tag name="KSO_WM_BEAUTIFY_FLAG" val="#wm#"/>
  <p:tag name="KSO_WM_TAG_VERSION" val="1.0"/>
  <p:tag name="KSO_WM_DIAGRAM_GROUP_CODE" val="l1-1"/>
  <p:tag name="KSO_WM_UNIT_PRESET_TEXT" val="请在这里输入您的内容文字请在这里输入您的内容文字请在这里输入您的内容文字"/>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203"/>
  <p:tag name="KSO_WM_TEMPLATE_CATEGORY" val="diagram"/>
  <p:tag name="KSO_WM_TEMPLATE_INDEX" val="20181219"/>
  <p:tag name="KSO_WM_UNIT_INDEX" val="203"/>
</p:tagLst>
</file>

<file path=ppt/tags/tag1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212"/>
  <p:tag name="KSO_WM_TEMPLATE_CATEGORY" val="diagram"/>
  <p:tag name="KSO_WM_TEMPLATE_INDEX" val="20181219"/>
  <p:tag name="KSO_WM_UNIT_INDEX" val="212"/>
</p:tagLst>
</file>

<file path=ppt/tags/tag10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217"/>
  <p:tag name="KSO_WM_TEMPLATE_CATEGORY" val="diagram"/>
  <p:tag name="KSO_WM_TEMPLATE_INDEX" val="20181219"/>
  <p:tag name="KSO_WM_UNIT_INDEX" val="217"/>
</p:tagLst>
</file>

<file path=ppt/tags/tag1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2"/>
  <p:tag name="KSO_WM_UNIT_ID" val="diagram20181219_4*l_h_i*1_4_1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3"/>
  <p:tag name="KSO_WM_UNIT_ID" val="diagram20181219_4*l_h_i*1_4_13"/>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4"/>
  <p:tag name="KSO_WM_UNIT_ID" val="diagram20181219_4*l_h_i*1_4_14"/>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68518_2*l_h_f*1_1_1"/>
  <p:tag name="KSO_WM_TEMPLATE_CATEGORY" val="diagram"/>
  <p:tag name="KSO_WM_TEMPLATE_INDEX" val="20168518"/>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4"/>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5"/>
  <p:tag name="KSO_WM_UNIT_ID" val="diagram20181219_4*l_h_i*1_4_15"/>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2"/>
  <p:tag name="KSO_WM_UNIT_ID" val="diagram20181219_4*l_h_i*1_3_1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3"/>
  <p:tag name="KSO_WM_UNIT_ID" val="diagram20181219_4*l_h_i*1_3_13"/>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2"/>
  <p:tag name="KSO_WM_UNIT_ID" val="diagram20181219_4*l_h_i*1_2_1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3"/>
  <p:tag name="KSO_WM_UNIT_ID" val="diagram20181219_4*l_h_i*1_2_13"/>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4"/>
  <p:tag name="KSO_WM_UNIT_ID" val="diagram20181219_4*l_h_i*1_2_14"/>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5"/>
  <p:tag name="KSO_WM_UNIT_ID" val="diagram20181219_4*l_h_i*1_2_15"/>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
  <p:tag name="KSO_WM_UNIT_ID" val="diagram20181219_4*l_h_i*1_4_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2"/>
  <p:tag name="KSO_WM_UNIT_ID" val="diagram20181219_4*l_h_i*1_4_2"/>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3"/>
  <p:tag name="KSO_WM_UNIT_ID" val="diagram20181219_4*l_h_i*1_4_3"/>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VALUE" val="4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68518_2*l_h_f*1_2_1"/>
  <p:tag name="KSO_WM_TEMPLATE_CATEGORY" val="diagram"/>
  <p:tag name="KSO_WM_TEMPLATE_INDEX" val="20168518"/>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4"/>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4"/>
  <p:tag name="KSO_WM_UNIT_ID" val="diagram20181219_4*l_h_i*1_4_4"/>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5"/>
  <p:tag name="KSO_WM_UNIT_ID" val="diagram20181219_4*l_h_i*1_4_5"/>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6"/>
  <p:tag name="KSO_WM_UNIT_ID" val="diagram20181219_4*l_h_i*1_4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7"/>
  <p:tag name="KSO_WM_UNIT_ID" val="diagram20181219_4*l_h_i*1_4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8"/>
  <p:tag name="KSO_WM_UNIT_ID" val="diagram20181219_4*l_h_i*1_4_8"/>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9"/>
  <p:tag name="KSO_WM_UNIT_ID" val="diagram20181219_4*l_h_i*1_4_9"/>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0"/>
  <p:tag name="KSO_WM_UNIT_ID" val="diagram20181219_4*l_h_i*1_4_10"/>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4_11"/>
  <p:tag name="KSO_WM_UNIT_ID" val="diagram20181219_4*l_h_i*1_4_1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
  <p:tag name="KSO_WM_UNIT_ID" val="diagram20181219_4*l_h_i*1_3_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2"/>
  <p:tag name="KSO_WM_UNIT_ID" val="diagram20181219_4*l_h_i*1_3_2"/>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68518_2*l_h_i*1_1_1"/>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3"/>
  <p:tag name="KSO_WM_UNIT_ID" val="diagram20181219_4*l_h_i*1_3_3"/>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4"/>
  <p:tag name="KSO_WM_UNIT_ID" val="diagram20181219_4*l_h_i*1_3_4"/>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5"/>
  <p:tag name="KSO_WM_UNIT_ID" val="diagram20181219_4*l_h_i*1_3_5"/>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6"/>
  <p:tag name="KSO_WM_UNIT_ID" val="diagram20181219_4*l_h_i*1_3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7"/>
  <p:tag name="KSO_WM_UNIT_ID" val="diagram20181219_4*l_h_i*1_3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8"/>
  <p:tag name="KSO_WM_UNIT_ID" val="diagram20181219_4*l_h_i*1_3_8"/>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9"/>
  <p:tag name="KSO_WM_UNIT_ID" val="diagram20181219_4*l_h_i*1_3_9"/>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0"/>
  <p:tag name="KSO_WM_UNIT_ID" val="diagram20181219_4*l_h_i*1_3_10"/>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3_11"/>
  <p:tag name="KSO_WM_UNIT_ID" val="diagram20181219_4*l_h_i*1_3_1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
  <p:tag name="KSO_WM_UNIT_ID" val="diagram20181219_4*l_h_i*1_2_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168518_2*l_h_i*1_2_6"/>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2"/>
  <p:tag name="KSO_WM_UNIT_ID" val="diagram20181219_4*l_h_i*1_2_2"/>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3"/>
  <p:tag name="KSO_WM_UNIT_ID" val="diagram20181219_4*l_h_i*1_2_3"/>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4"/>
  <p:tag name="KSO_WM_UNIT_ID" val="diagram20181219_4*l_h_i*1_2_4"/>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5"/>
  <p:tag name="KSO_WM_UNIT_ID" val="diagram20181219_4*l_h_i*1_2_5"/>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6"/>
  <p:tag name="KSO_WM_UNIT_ID" val="diagram20181219_4*l_h_i*1_2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7"/>
  <p:tag name="KSO_WM_UNIT_ID" val="diagram20181219_4*l_h_i*1_2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8"/>
  <p:tag name="KSO_WM_UNIT_ID" val="diagram20181219_4*l_h_i*1_2_8"/>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9"/>
  <p:tag name="KSO_WM_UNIT_ID" val="diagram20181219_4*l_h_i*1_2_9"/>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0"/>
  <p:tag name="KSO_WM_UNIT_ID" val="diagram20181219_4*l_h_i*1_2_10"/>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2_11"/>
  <p:tag name="KSO_WM_UNIT_ID" val="diagram20181219_4*l_h_i*1_2_1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168518_2*l_h_i*1_2_5"/>
  <p:tag name="KSO_WM_TEMPLATE_CATEGORY" val="diagram"/>
  <p:tag name="KSO_WM_TEMPLATE_INDEX" val="20168518"/>
  <p:tag name="KSO_WM_UNIT_LAYERLEVEL" val="1_1_1"/>
  <p:tag name="KSO_WM_TAG_VERSION" val="1.0"/>
  <p:tag name="KSO_WM_BEAUTIFY_FLAG" val="#wm#"/>
  <p:tag name="KSO_WM_UNIT_FILL_FORE_SCHEMECOLOR_INDEX_BRIGHTNESS" val="-0.5"/>
  <p:tag name="KSO_WM_UNIT_FILL_FORE_SCHEMECOLOR_INDEX" val="7"/>
  <p:tag name="KSO_WM_UNI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2"/>
  <p:tag name="KSO_WM_UNIT_ID" val="diagram20181219_4*l_h_i*1_1_1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3"/>
  <p:tag name="KSO_WM_UNIT_ID" val="diagram20181219_4*l_h_i*1_1_13"/>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4"/>
  <p:tag name="KSO_WM_UNIT_ID" val="diagram20181219_4*l_h_i*1_1_14"/>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
  <p:tag name="KSO_WM_UNIT_ID" val="diagram20181219_4*l_h_i*1_1_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2"/>
  <p:tag name="KSO_WM_UNIT_ID" val="diagram20181219_4*l_h_i*1_1_2"/>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3"/>
  <p:tag name="KSO_WM_UNIT_ID" val="diagram20181219_4*l_h_i*1_1_3"/>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4"/>
  <p:tag name="KSO_WM_UNIT_ID" val="diagram20181219_4*l_h_i*1_1_4"/>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5"/>
  <p:tag name="KSO_WM_UNIT_ID" val="diagram20181219_4*l_h_i*1_1_5"/>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6"/>
  <p:tag name="KSO_WM_UNIT_ID" val="diagram20181219_4*l_h_i*1_1_6"/>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7"/>
  <p:tag name="KSO_WM_UNIT_ID" val="diagram20181219_4*l_h_i*1_1_7"/>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VALUE" val="106*106"/>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68518_2*l_h_x*1_1_1"/>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8"/>
  <p:tag name="KSO_WM_UNIT_ID" val="diagram20181219_4*l_h_i*1_1_8"/>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9"/>
  <p:tag name="KSO_WM_UNIT_ID" val="diagram20181219_4*l_h_i*1_1_9"/>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0"/>
  <p:tag name="KSO_WM_UNIT_ID" val="diagram20181219_4*l_h_i*1_1_10"/>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h_i"/>
  <p:tag name="KSO_WM_UNIT_INDEX" val="1_1_11"/>
  <p:tag name="KSO_WM_UNIT_ID" val="diagram20181219_4*l_h_i*1_1_11"/>
  <p:tag name="KSO_WM_UNIT_LAYERLEVEL" val="1_1_1"/>
  <p:tag name="KSO_WM_BEAUTIFY_FLAG" val="#wm#"/>
  <p:tag name="KSO_WM_TAG_VERSION" val="1.0"/>
  <p:tag name="KSO_WM_DIAGRAM_GROUP_CODE" val="l1-1"/>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
  <p:tag name="KSO_WM_UNIT_ID" val="diagram20181219_4*l_i*1_1"/>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
  <p:tag name="KSO_WM_UNIT_ID" val="diagram20181219_4*l_i*1_2"/>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
  <p:tag name="KSO_WM_UNIT_ID" val="diagram20181219_4*l_i*1_3"/>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
  <p:tag name="KSO_WM_UNIT_ID" val="diagram20181219_4*l_i*1_4"/>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5"/>
  <p:tag name="KSO_WM_UNIT_ID" val="diagram20181219_4*l_i*1_5"/>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6"/>
  <p:tag name="KSO_WM_UNIT_ID" val="diagram20181219_4*l_i*1_6"/>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VALUE" val="83*83"/>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68518_2*l_h_x*1_2_1"/>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7"/>
  <p:tag name="KSO_WM_UNIT_ID" val="diagram20181219_4*l_i*1_7"/>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8"/>
  <p:tag name="KSO_WM_UNIT_ID" val="diagram20181219_4*l_i*1_8"/>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9"/>
  <p:tag name="KSO_WM_UNIT_ID" val="diagram20181219_4*l_i*1_9"/>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0"/>
  <p:tag name="KSO_WM_UNIT_ID" val="diagram20181219_4*l_i*1_10"/>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1"/>
  <p:tag name="KSO_WM_UNIT_ID" val="diagram20181219_4*l_i*1_11"/>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2"/>
  <p:tag name="KSO_WM_UNIT_ID" val="diagram20181219_4*l_i*1_12"/>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3"/>
  <p:tag name="KSO_WM_UNIT_ID" val="diagram20181219_4*l_i*1_13"/>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4"/>
  <p:tag name="KSO_WM_UNIT_ID" val="diagram20181219_4*l_i*1_14"/>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5"/>
  <p:tag name="KSO_WM_UNIT_ID" val="diagram20181219_4*l_i*1_15"/>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6"/>
  <p:tag name="KSO_WM_UNIT_ID" val="diagram20181219_4*l_i*1_16"/>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7"/>
  <p:tag name="KSO_WM_UNIT_ID" val="diagram20181219_4*l_i*1_17"/>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8"/>
  <p:tag name="KSO_WM_UNIT_ID" val="diagram20181219_4*l_i*1_18"/>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19"/>
  <p:tag name="KSO_WM_UNIT_ID" val="diagram20181219_4*l_i*1_19"/>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0"/>
  <p:tag name="KSO_WM_UNIT_ID" val="diagram20181219_4*l_i*1_20"/>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1"/>
  <p:tag name="KSO_WM_UNIT_ID" val="diagram20181219_4*l_i*1_21"/>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2"/>
  <p:tag name="KSO_WM_UNIT_ID" val="diagram20181219_4*l_i*1_22"/>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3"/>
  <p:tag name="KSO_WM_UNIT_ID" val="diagram20181219_4*l_i*1_23"/>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4"/>
  <p:tag name="KSO_WM_UNIT_ID" val="diagram20181219_4*l_i*1_24"/>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5"/>
  <p:tag name="KSO_WM_UNIT_ID" val="diagram20181219_4*l_i*1_25"/>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6"/>
  <p:tag name="KSO_WM_UNIT_ID" val="diagram20181219_4*l_i*1_26"/>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4700_2*l_h_i*1_1_2"/>
  <p:tag name="KSO_WM_TEMPLATE_CATEGORY" val="diagram"/>
  <p:tag name="KSO_WM_TEMPLATE_INDEX" val="2017470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7"/>
  <p:tag name="KSO_WM_UNIT_ID" val="diagram20181219_4*l_i*1_27"/>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8"/>
  <p:tag name="KSO_WM_UNIT_ID" val="diagram20181219_4*l_i*1_28"/>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29"/>
  <p:tag name="KSO_WM_UNIT_ID" val="diagram20181219_4*l_i*1_29"/>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0"/>
  <p:tag name="KSO_WM_UNIT_ID" val="diagram20181219_4*l_i*1_30"/>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1"/>
  <p:tag name="KSO_WM_UNIT_ID" val="diagram20181219_4*l_i*1_31"/>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2"/>
  <p:tag name="KSO_WM_UNIT_ID" val="diagram20181219_4*l_i*1_32"/>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3"/>
  <p:tag name="KSO_WM_UNIT_ID" val="diagram20181219_4*l_i*1_33"/>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4"/>
  <p:tag name="KSO_WM_UNIT_ID" val="diagram20181219_4*l_i*1_34"/>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5"/>
  <p:tag name="KSO_WM_UNIT_ID" val="diagram20181219_4*l_i*1_35"/>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6"/>
  <p:tag name="KSO_WM_UNIT_ID" val="diagram20181219_4*l_i*1_36"/>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60,&quot;width&quot;:10128}"/>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4700_2*l_h_i*1_2_2"/>
  <p:tag name="KSO_WM_TEMPLATE_CATEGORY" val="diagram"/>
  <p:tag name="KSO_WM_TEMPLATE_INDEX" val="2017470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7"/>
  <p:tag name="KSO_WM_UNIT_ID" val="diagram20181219_4*l_i*1_37"/>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8"/>
  <p:tag name="KSO_WM_UNIT_ID" val="diagram20181219_4*l_i*1_38"/>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39"/>
  <p:tag name="KSO_WM_UNIT_ID" val="diagram20181219_4*l_i*1_39"/>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0"/>
  <p:tag name="KSO_WM_UNIT_ID" val="diagram20181219_4*l_i*1_40"/>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1"/>
  <p:tag name="KSO_WM_UNIT_ID" val="diagram20181219_4*l_i*1_41"/>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2"/>
  <p:tag name="KSO_WM_UNIT_ID" val="diagram20181219_4*l_i*1_42"/>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3"/>
  <p:tag name="KSO_WM_UNIT_ID" val="diagram20181219_4*l_i*1_43"/>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4"/>
  <p:tag name="KSO_WM_UNIT_ID" val="diagram20181219_4*l_i*1_44"/>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5"/>
  <p:tag name="KSO_WM_UNIT_ID" val="diagram20181219_4*l_i*1_45"/>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6"/>
  <p:tag name="KSO_WM_UNIT_ID" val="diagram20181219_4*l_i*1_46"/>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请尽量言简意赅的阐述观点。"/>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4700_2*l_h_f*1_1_1"/>
  <p:tag name="KSO_WM_TEMPLATE_CATEGORY" val="diagram"/>
  <p:tag name="KSO_WM_TEMPLATE_INDEX" val="2017470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7"/>
  <p:tag name="KSO_WM_UNIT_ID" val="diagram20181219_4*l_i*1_47"/>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8"/>
  <p:tag name="KSO_WM_UNIT_ID" val="diagram20181219_4*l_i*1_48"/>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1219"/>
  <p:tag name="KSO_WM_UNIT_TYPE" val="l_i"/>
  <p:tag name="KSO_WM_UNIT_INDEX" val="1_49"/>
  <p:tag name="KSO_WM_UNIT_ID" val="diagram20181219_4*l_i*1_49"/>
  <p:tag name="KSO_WM_UNIT_LAYERLEVEL" val="1_1"/>
  <p:tag name="KSO_WM_BEAUTIFY_FLAG" val="#wm#"/>
  <p:tag name="KSO_WM_TAG_VERSION" val="1.0"/>
  <p:tag name="KSO_WM_DIAGRAM_GROUP_CODE" val="l1-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174700_2*l_h_i*1_1_1"/>
  <p:tag name="KSO_WM_TEMPLATE_CATEGORY" val="diagram"/>
  <p:tag name="KSO_WM_TEMPLATE_INDEX" val="2017470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请尽量言简意赅的阐述观点。"/>
  <p:tag name="KSO_WM_UNIT_NOCLEAR" val="0"/>
  <p:tag name="KSO_WM_UNIT_VALUE" val="26"/>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4700_2*l_h_f*1_2_1"/>
  <p:tag name="KSO_WM_TEMPLATE_CATEGORY" val="diagram"/>
  <p:tag name="KSO_WM_TEMPLATE_INDEX" val="2017470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174700_2*l_h_i*1_2_1"/>
  <p:tag name="KSO_WM_TEMPLATE_CATEGORY" val="diagram"/>
  <p:tag name="KSO_WM_TEMPLATE_INDEX" val="20174700"/>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1"/>
  <p:tag name="KSO_WM_UNIT_ID" val="diagram20177797_3*n_i*1_1"/>
  <p:tag name="KSO_WM_UNIT_LAYERLEVEL" val="1_1"/>
  <p:tag name="KSO_WM_UNIT_LINE_FORE_SCHEMECOLOR_INDEX" val="5"/>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2"/>
  <p:tag name="KSO_WM_UNIT_ID" val="diagram20177797_3*n_i*1_2"/>
  <p:tag name="KSO_WM_UNIT_LAYERLEVEL" val="1_1"/>
  <p:tag name="KSO_WM_UNIT_LINE_FORE_SCHEMECOLOR_INDEX" val="5"/>
  <p:tag name="KSO_WM_UNIT_LINE_FILL_TYPE" val="2"/>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f"/>
  <p:tag name="KSO_WM_UNIT_INDEX" val="1_1_1"/>
  <p:tag name="KSO_WM_UNIT_ID" val="diagram20177797_3*n_h_f*1_1_1"/>
  <p:tag name="KSO_WM_UNIT_LAYERLEVEL" val="1_1_1"/>
  <p:tag name="KSO_WM_UNIT_VALUE" val="14"/>
  <p:tag name="KSO_WM_UNIT_HIGHLIGHT" val="0"/>
  <p:tag name="KSO_WM_UNIT_COMPATIBLE" val="0"/>
  <p:tag name="KSO_WM_UNIT_CLEAR" val="0"/>
  <p:tag name="KSO_WM_UNIT_PRESET_TEXT_INDEX" val="2"/>
  <p:tag name="KSO_WM_UNIT_PRESET_TEXT_LEN" val="10"/>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f"/>
  <p:tag name="KSO_WM_UNIT_INDEX" val="1_2_1"/>
  <p:tag name="KSO_WM_UNIT_ID" val="diagram20177797_3*n_h_f*1_2_1"/>
  <p:tag name="KSO_WM_UNIT_LAYERLEVEL" val="1_1_1"/>
  <p:tag name="KSO_WM_UNIT_VALUE" val="14"/>
  <p:tag name="KSO_WM_UNIT_HIGHLIGHT" val="0"/>
  <p:tag name="KSO_WM_UNIT_COMPATIBLE" val="0"/>
  <p:tag name="KSO_WM_UNIT_CLEAR" val="0"/>
  <p:tag name="KSO_WM_UNIT_PRESET_TEXT_INDEX" val="2"/>
  <p:tag name="KSO_WM_UNIT_PRESET_TEXT_LEN" val="1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f"/>
  <p:tag name="KSO_WM_UNIT_INDEX" val="1_3_1"/>
  <p:tag name="KSO_WM_UNIT_ID" val="diagram20177797_3*n_h_f*1_3_1"/>
  <p:tag name="KSO_WM_UNIT_LAYERLEVEL" val="1_1_1"/>
  <p:tag name="KSO_WM_UNIT_VALUE" val="14"/>
  <p:tag name="KSO_WM_UNIT_HIGHLIGHT" val="0"/>
  <p:tag name="KSO_WM_UNIT_COMPATIBLE" val="0"/>
  <p:tag name="KSO_WM_UNIT_CLEAR" val="0"/>
  <p:tag name="KSO_WM_UNIT_PRESET_TEXT_INDEX" val="2"/>
  <p:tag name="KSO_WM_UNIT_PRESET_TEXT_LEN" val="10"/>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f"/>
  <p:tag name="KSO_WM_UNIT_INDEX" val="1_4_1"/>
  <p:tag name="KSO_WM_UNIT_ID" val="diagram20177797_3*n_h_f*1_4_1"/>
  <p:tag name="KSO_WM_UNIT_LAYERLEVEL" val="1_1_1"/>
  <p:tag name="KSO_WM_UNIT_VALUE" val="14"/>
  <p:tag name="KSO_WM_UNIT_HIGHLIGHT" val="0"/>
  <p:tag name="KSO_WM_UNIT_COMPATIBLE" val="0"/>
  <p:tag name="KSO_WM_UNIT_CLEAR" val="0"/>
  <p:tag name="KSO_WM_UNIT_PRESET_TEXT_INDEX" val="2"/>
  <p:tag name="KSO_WM_UNIT_PRESET_TEXT_LEN" val="10"/>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3"/>
  <p:tag name="KSO_WM_UNIT_ID" val="diagram20177797_3*n_i*1_3"/>
  <p:tag name="KSO_WM_UNIT_LAYERLEVEL" val="1_1"/>
  <p:tag name="KSO_WM_UNIT_LINE_FORE_SCHEMECOLOR_INDEX" val="5"/>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7797_3*i*7"/>
  <p:tag name="KSO_WM_TEMPLATE_CATEGORY" val="diagram"/>
  <p:tag name="KSO_WM_TEMPLATE_INDEX" val="20177797"/>
  <p:tag name="KSO_WM_UNIT_INDEX" val="7"/>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6"/>
  <p:tag name="KSO_WM_UNIT_ID" val="diagram20177797_3*n_i*1_6"/>
  <p:tag name="KSO_WM_UNIT_LAYERLEVEL" val="1_1"/>
  <p:tag name="KSO_WM_UNIT_LINE_FORE_SCHEMECOLOR_INDEX" val="5"/>
  <p:tag name="KSO_WM_UNIT_LINE_FILL_TYPE" val="2"/>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1_1"/>
  <p:tag name="KSO_WM_UNIT_ID" val="diagram20177797_3*n_h_i*1_1_1"/>
  <p:tag name="KSO_WM_UNIT_LAYERLEVEL" val="1_1_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4_1"/>
  <p:tag name="KSO_WM_UNIT_ID" val="diagram20177797_3*n_h_i*1_4_1"/>
  <p:tag name="KSO_WM_UNIT_LAYERLEVEL" val="1_1_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3_1"/>
  <p:tag name="KSO_WM_UNIT_ID" val="diagram20177797_3*n_h_i*1_3_1"/>
  <p:tag name="KSO_WM_UNIT_LAYERLEVEL" val="1_1_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2_1"/>
  <p:tag name="KSO_WM_UNIT_ID" val="diagram20177797_3*n_h_i*1_2_1"/>
  <p:tag name="KSO_WM_UNIT_LAYERLEVEL" val="1_1_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7797_3*i*18"/>
  <p:tag name="KSO_WM_TEMPLATE_CATEGORY" val="diagram"/>
  <p:tag name="KSO_WM_TEMPLATE_INDEX" val="20177797"/>
  <p:tag name="KSO_WM_UNIT_INDEX" val="1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168518_2*l_h_i*1_1_5"/>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7797_3*i*23"/>
  <p:tag name="KSO_WM_TEMPLATE_CATEGORY" val="diagram"/>
  <p:tag name="KSO_WM_TEMPLATE_INDEX" val="20177797"/>
  <p:tag name="KSO_WM_UNIT_INDEX" val="23"/>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7797_3*i*28"/>
  <p:tag name="KSO_WM_TEMPLATE_CATEGORY" val="diagram"/>
  <p:tag name="KSO_WM_TEMPLATE_INDEX" val="20177797"/>
  <p:tag name="KSO_WM_UNIT_INDEX" val="28"/>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77797_3*i*33"/>
  <p:tag name="KSO_WM_TEMPLATE_CATEGORY" val="diagram"/>
  <p:tag name="KSO_WM_TEMPLATE_INDEX" val="20177797"/>
  <p:tag name="KSO_WM_UNIT_INDEX" val="33"/>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a"/>
  <p:tag name="KSO_WM_UNIT_INDEX" val="1"/>
  <p:tag name="KSO_WM_UNIT_ID" val="diagram20177797_3*a*1"/>
  <p:tag name="KSO_WM_UNIT_LAYERLEVEL" val="1"/>
  <p:tag name="KSO_WM_UNIT_VALUE" val="6"/>
  <p:tag name="KSO_WM_UNIT_ISCONTENTSTITLE" val="0"/>
  <p:tag name="KSO_WM_UNIT_HIGHLIGHT" val="0"/>
  <p:tag name="KSO_WM_UNIT_COMPATIBLE" val="0"/>
  <p:tag name="KSO_WM_UNIT_CLEAR" val="0"/>
  <p:tag name="KSO_WM_UNIT_PRESET_TEXT" val="标题"/>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4_2"/>
  <p:tag name="KSO_WM_UNIT_ID" val="diagram20177797_3*n_h_i*1_4_2"/>
  <p:tag name="KSO_WM_UNIT_LAYERLEVEL" val="1_1_1"/>
  <p:tag name="KSO_WM_UNIT_FILL_FORE_SCHEMECOLOR_INDEX" val="5"/>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4_3"/>
  <p:tag name="KSO_WM_UNIT_ID" val="diagram20177797_3*n_h_i*1_4_3"/>
  <p:tag name="KSO_WM_UNIT_LAYERLEVEL" val="1_1_1"/>
  <p:tag name="KSO_WM_UNIT_FILL_FORE_SCHEMECOLOR_INDEX" val="5"/>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3_2"/>
  <p:tag name="KSO_WM_UNIT_ID" val="diagram20177797_3*n_h_i*1_3_2"/>
  <p:tag name="KSO_WM_UNIT_LAYERLEVEL" val="1_1_1"/>
  <p:tag name="KSO_WM_UNIT_FILL_FORE_SCHEMECOLOR_INDEX" val="5"/>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3_3"/>
  <p:tag name="KSO_WM_UNIT_ID" val="diagram20177797_3*n_h_i*1_3_3"/>
  <p:tag name="KSO_WM_UNIT_LAYERLEVEL" val="1_1_1"/>
  <p:tag name="KSO_WM_UNIT_FILL_FORE_SCHEMECOLOR_INDEX" val="5"/>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2_2"/>
  <p:tag name="KSO_WM_UNIT_ID" val="diagram20177797_3*n_h_i*1_2_2"/>
  <p:tag name="KSO_WM_UNIT_LAYERLEVEL" val="1_1_1"/>
  <p:tag name="KSO_WM_UNIT_FILL_FORE_SCHEMECOLOR_INDEX" val="5"/>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2_3"/>
  <p:tag name="KSO_WM_UNIT_ID" val="diagram20177797_3*n_h_i*1_2_3"/>
  <p:tag name="KSO_WM_UNIT_LAYERLEVEL" val="1_1_1"/>
  <p:tag name="KSO_WM_UNIT_FILL_FORE_SCHEMECOLOR_INDEX" val="5"/>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68518_2*l_h_i*1_2_1"/>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1_2"/>
  <p:tag name="KSO_WM_UNIT_ID" val="diagram20177797_3*n_h_i*1_1_2"/>
  <p:tag name="KSO_WM_UNIT_LAYERLEVEL" val="1_1_1"/>
  <p:tag name="KSO_WM_UNIT_FILL_FORE_SCHEMECOLOR_INDEX" val="5"/>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h_i"/>
  <p:tag name="KSO_WM_UNIT_INDEX" val="1_1_3"/>
  <p:tag name="KSO_WM_UNIT_ID" val="diagram20177797_3*n_h_i*1_1_3"/>
  <p:tag name="KSO_WM_UNIT_LAYERLEVEL" val="1_1_1"/>
  <p:tag name="KSO_WM_UNIT_FILL_FORE_SCHEMECOLOR_INDEX" val="5"/>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4"/>
  <p:tag name="KSO_WM_UNIT_ID" val="diagram20177797_3*n_i*1_4"/>
  <p:tag name="KSO_WM_UNIT_LAYERLEVEL" val="1_1"/>
  <p:tag name="KSO_WM_UNIT_FILL_FORE_SCHEMECOLOR_INDEX" val="5"/>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77797"/>
  <p:tag name="KSO_WM_DIAGRAM_GROUP_CODE" val="n1-1"/>
  <p:tag name="KSO_WM_UNIT_TYPE" val="n_i"/>
  <p:tag name="KSO_WM_UNIT_INDEX" val="1_5"/>
  <p:tag name="KSO_WM_UNIT_ID" val="diagram20177797_3*n_i*1_5"/>
  <p:tag name="KSO_WM_UNIT_LAYERLEVEL" val="1_1"/>
  <p:tag name="KSO_WM_UNIT_FILL_FORE_SCHEMECOLOR_INDEX" val="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596_2*i*1"/>
  <p:tag name="KSO_WM_TEMPLATE_CATEGORY" val="diagram"/>
  <p:tag name="KSO_WM_TEMPLATE_INDEX" val="160596"/>
  <p:tag name="KSO_WM_UNIT_INDEX" val="1"/>
  <p:tag name="KSO_WM_UNIT_HIGHLIGHT" val="0"/>
  <p:tag name="KSO_WM_UNIT_COMPATIBLE" val="0"/>
  <p:tag name="KSO_WM_UNIT_DIAGRAM_ISNUMVISUAL" val="0"/>
  <p:tag name="KSO_WM_UNIT_DIAGRAM_ISREFERUNIT" val="0"/>
  <p:tag name="KSO_WM_DIAGRAM_GROUP_CODE" val="n1-1"/>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596_2*i*4"/>
  <p:tag name="KSO_WM_TEMPLATE_CATEGORY" val="diagram"/>
  <p:tag name="KSO_WM_TEMPLATE_INDEX" val="160596"/>
  <p:tag name="KSO_WM_UNIT_INDEX" val="4"/>
  <p:tag name="KSO_WM_UNIT_HIGHLIGHT" val="0"/>
  <p:tag name="KSO_WM_UNIT_COMPATIBLE" val="0"/>
  <p:tag name="KSO_WM_UNIT_DIAGRAM_ISNUMVISUAL" val="0"/>
  <p:tag name="KSO_WM_UNIT_DIAGRAM_ISREFERUNIT" val="0"/>
  <p:tag name="KSO_WM_DIAGRAM_GROUP_CODE" val="n1-1"/>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596_2*i*2"/>
  <p:tag name="KSO_WM_TEMPLATE_CATEGORY" val="diagram"/>
  <p:tag name="KSO_WM_TEMPLATE_INDEX" val="160596"/>
  <p:tag name="KSO_WM_UNIT_INDEX" val="2"/>
  <p:tag name="KSO_WM_UNIT_HIGHLIGHT" val="0"/>
  <p:tag name="KSO_WM_UNIT_COMPATIBLE" val="0"/>
  <p:tag name="KSO_WM_UNIT_DIAGRAM_ISNUMVISUAL" val="0"/>
  <p:tag name="KSO_WM_UNIT_DIAGRAM_ISREFERUNIT" val="0"/>
  <p:tag name="KSO_WM_DIAGRAM_GROUP_CODE" val="n1-1"/>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596_2*i*3"/>
  <p:tag name="KSO_WM_TEMPLATE_CATEGORY" val="diagram"/>
  <p:tag name="KSO_WM_TEMPLATE_INDEX" val="160596"/>
  <p:tag name="KSO_WM_UNIT_INDEX" val="3"/>
  <p:tag name="KSO_WM_UNIT_HIGHLIGHT" val="0"/>
  <p:tag name="KSO_WM_UNIT_COMPATIBLE" val="0"/>
  <p:tag name="KSO_WM_UNIT_DIAGRAM_ISNUMVISUAL" val="0"/>
  <p:tag name="KSO_WM_UNIT_DIAGRAM_ISREFERUNIT" val="0"/>
  <p:tag name="KSO_WM_DIAGRAM_GROUP_CODE" val="n1-1"/>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f"/>
  <p:tag name="KSO_WM_UNIT_INDEX" val="1_2_3_1"/>
  <p:tag name="KSO_WM_UNIT_ID" val="diagram160596_2*n_h_h_f*1_2_3_1"/>
  <p:tag name="KSO_WM_UNIT_LAYERLEVEL" val="1_1_1_1"/>
  <p:tag name="KSO_WM_UNIT_VALUE" val="12"/>
  <p:tag name="KSO_WM_UNIT_HIGHLIGHT" val="0"/>
  <p:tag name="KSO_WM_UNIT_COMPATIBLE" val="0"/>
  <p:tag name="KSO_WM_DIAGRAM_GROUP_CODE" val="n1-1"/>
  <p:tag name="KSO_WM_UNIT_PRESET_TEXT" val="Lorem ipsum dolor"/>
  <p:tag name="KSO_WM_UNIT_NOCLEAR" val="0"/>
  <p:tag name="KSO_WM_UNIT_DIAGRAM_ISNUMVISUAL" val="0"/>
  <p:tag name="KSO_WM_UNIT_DIAGRAM_ISREFERUNIT" val="0"/>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i"/>
  <p:tag name="KSO_WM_UNIT_INDEX" val="1_2_3_1"/>
  <p:tag name="KSO_WM_UNIT_ID" val="diagram160596_2*n_h_h_i*1_2_3_1"/>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7"/>
  <p:tag name="KSO_WM_UNI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168518_2*l_h_i*1_1_4"/>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f"/>
  <p:tag name="KSO_WM_UNIT_INDEX" val="1_1_1"/>
  <p:tag name="KSO_WM_UNIT_ID" val="diagram160596_2*n_h_f*1_1_1"/>
  <p:tag name="KSO_WM_UNIT_LAYERLEVEL" val="1_1_1"/>
  <p:tag name="KSO_WM_UNIT_VALUE" val="45"/>
  <p:tag name="KSO_WM_UNIT_HIGHLIGHT" val="0"/>
  <p:tag name="KSO_WM_UNIT_COMPATIBLE" val="0"/>
  <p:tag name="KSO_WM_DIAGRAM_GROUP_CODE" val="n1-1"/>
  <p:tag name="KSO_WM_UNIT_PRESET_TEXT" val="LOREM IPSUM LOREM IPSUM"/>
  <p:tag name="KSO_WM_UNIT_NOCLEAR" val="0"/>
  <p:tag name="KSO_WM_UNIT_DIAGRAM_ISNUMVISUAL" val="0"/>
  <p:tag name="KSO_WM_UNIT_DIAGRAM_ISREFERUNIT" val="0"/>
  <p:tag name="KSO_WM_UNIT_FILL_FORE_SCHEMECOLOR_INDEX" val="5"/>
  <p:tag name="KSO_WM_UNI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i"/>
  <p:tag name="KSO_WM_UNIT_INDEX" val="1_1"/>
  <p:tag name="KSO_WM_UNIT_ID" val="diagram160596_2*n_i*1_1"/>
  <p:tag name="KSO_WM_UNIT_LAYERLEVEL" val="1_1"/>
  <p:tag name="KSO_WM_DIAGRAM_GROUP_CODE" val="n1-1"/>
  <p:tag name="KSO_WM_UNIT_HIGHLIGHT" val="0"/>
  <p:tag name="KSO_WM_UNIT_COMPATIBLE" val="0"/>
  <p:tag name="KSO_WM_UNIT_DIAGRAM_ISNUMVISUAL" val="0"/>
  <p:tag name="KSO_WM_UNIT_DIAGRAM_ISREFERUNIT" val="0"/>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i"/>
  <p:tag name="KSO_WM_UNIT_INDEX" val="1_2_2_1"/>
  <p:tag name="KSO_WM_UNIT_ID" val="diagram160596_2*n_h_h_i*1_2_2_1"/>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f"/>
  <p:tag name="KSO_WM_UNIT_INDEX" val="1_2_2_1"/>
  <p:tag name="KSO_WM_UNIT_ID" val="diagram160596_2*n_h_h_f*1_2_2_1"/>
  <p:tag name="KSO_WM_UNIT_LAYERLEVEL" val="1_1_1_1"/>
  <p:tag name="KSO_WM_UNIT_VALUE" val="12"/>
  <p:tag name="KSO_WM_UNIT_HIGHLIGHT" val="0"/>
  <p:tag name="KSO_WM_UNIT_COMPATIBLE" val="0"/>
  <p:tag name="KSO_WM_DIAGRAM_GROUP_CODE" val="n1-1"/>
  <p:tag name="KSO_WM_UNIT_PRESET_TEXT" val="Lorem ipsum dolor"/>
  <p:tag name="KSO_WM_UNIT_NOCLEAR" val="0"/>
  <p:tag name="KSO_WM_UNIT_DIAGRAM_ISNUMVISUAL" val="0"/>
  <p:tag name="KSO_WM_UNIT_DIAGRAM_ISREFERUNIT" val="0"/>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f"/>
  <p:tag name="KSO_WM_UNIT_INDEX" val="1_2_1_1"/>
  <p:tag name="KSO_WM_UNIT_ID" val="diagram160596_2*n_h_h_f*1_2_1_1"/>
  <p:tag name="KSO_WM_UNIT_LAYERLEVEL" val="1_1_1_1"/>
  <p:tag name="KSO_WM_UNIT_VALUE" val="12"/>
  <p:tag name="KSO_WM_UNIT_HIGHLIGHT" val="0"/>
  <p:tag name="KSO_WM_UNIT_COMPATIBLE" val="0"/>
  <p:tag name="KSO_WM_DIAGRAM_GROUP_CODE" val="n1-1"/>
  <p:tag name="KSO_WM_UNIT_PRESET_TEXT" val="Lorem ipsum dolor"/>
  <p:tag name="KSO_WM_UNIT_NOCLEAR" val="0"/>
  <p:tag name="KSO_WM_UNIT_DIAGRAM_ISNUMVISUAL" val="0"/>
  <p:tag name="KSO_WM_UNIT_DIAGRAM_ISREFERUNIT" val="0"/>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96"/>
  <p:tag name="KSO_WM_UNIT_TYPE" val="n_h_h_i"/>
  <p:tag name="KSO_WM_UNIT_INDEX" val="1_2_1_1"/>
  <p:tag name="KSO_WM_UNIT_ID" val="diagram160596_2*n_h_h_i*1_2_1_1"/>
  <p:tag name="KSO_WM_UNIT_LAYERLEVEL" val="1_1_1_1"/>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1"/>
  <p:tag name="KSO_WM_UNIT_ID" val="diagram160837_5*l_i*1_1"/>
  <p:tag name="KSO_WM_UNIT_LAYERLEVEL" val="1_1"/>
  <p:tag name="KSO_WM_DIAGRAM_GROUP_CODE" val="l1-1"/>
  <p:tag name="KSO_WM_UNIT_FILL_FORE_SCHEMECOLOR_INDEX" val="13"/>
  <p:tag name="KSO_WM_UNI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2"/>
  <p:tag name="KSO_WM_UNIT_ID" val="diagram160837_5*l_i*1_2"/>
  <p:tag name="KSO_WM_UNIT_LAYERLEVEL" val="1_1"/>
  <p:tag name="KSO_WM_DIAGRAM_GROUP_CODE" val="l1-1"/>
  <p:tag name="KSO_WM_UNIT_FILL_FORE_SCHEMECOLOR_INDEX" val="8"/>
  <p:tag name="KSO_WM_UNI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3"/>
  <p:tag name="KSO_WM_UNIT_ID" val="diagram160837_5*l_i*1_3"/>
  <p:tag name="KSO_WM_UNIT_LAYERLEVEL" val="1_1"/>
  <p:tag name="KSO_WM_DIAGRAM_GROUP_CODE" val="l1-1"/>
  <p:tag name="KSO_WM_UNIT_FILL_FORE_SCHEMECOLOR_INDEX" val="9"/>
  <p:tag name="KSO_WM_UNI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4"/>
  <p:tag name="KSO_WM_UNIT_ID" val="diagram160837_5*l_i*1_4"/>
  <p:tag name="KSO_WM_UNIT_LAYERLEVEL" val="1_1"/>
  <p:tag name="KSO_WM_DIAGRAM_GROUP_CODE" val="l1-1"/>
  <p:tag name="KSO_WM_UNIT_FILL_FORE_SCHEMECOLOR_INDEX" val="8"/>
  <p:tag name="KSO_WM_UNI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68518_2*l_h_i*1_2_2"/>
  <p:tag name="KSO_WM_TEMPLATE_CATEGORY" val="diagram"/>
  <p:tag name="KSO_WM_TEMPLATE_INDEX" val="2016851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5"/>
  <p:tag name="KSO_WM_UNIT_ID" val="diagram160837_5*l_i*1_5"/>
  <p:tag name="KSO_WM_UNIT_LAYERLEVEL" val="1_1"/>
  <p:tag name="KSO_WM_DIAGRAM_GROUP_CODE" val="l1-1"/>
  <p:tag name="KSO_WM_UNIT_FILL_FORE_SCHEMECOLOR_INDEX" val="7"/>
  <p:tag name="KSO_WM_UNI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6"/>
  <p:tag name="KSO_WM_UNIT_ID" val="diagram160837_5*l_i*1_6"/>
  <p:tag name="KSO_WM_UNIT_LAYERLEVEL" val="1_1"/>
  <p:tag name="KSO_WM_DIAGRAM_GROUP_CODE" val="l1-1"/>
  <p:tag name="KSO_WM_UNIT_FILL_FORE_SCHEMECOLOR_INDEX" val="7"/>
  <p:tag name="KSO_WM_UNI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7"/>
  <p:tag name="KSO_WM_UNIT_ID" val="diagram160837_5*l_i*1_7"/>
  <p:tag name="KSO_WM_UNIT_LAYERLEVEL" val="1_1"/>
  <p:tag name="KSO_WM_DIAGRAM_GROUP_CODE" val="l1-1"/>
  <p:tag name="KSO_WM_UNIT_FILL_FORE_SCHEMECOLOR_INDEX" val="6"/>
  <p:tag name="KSO_WM_UNI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8"/>
  <p:tag name="KSO_WM_UNIT_ID" val="diagram160837_5*l_i*1_8"/>
  <p:tag name="KSO_WM_UNIT_LAYERLEVEL" val="1_1"/>
  <p:tag name="KSO_WM_DIAGRAM_GROUP_CODE" val="l1-1"/>
  <p:tag name="KSO_WM_UNIT_FILL_FORE_SCHEMECOLOR_INDEX" val="5"/>
  <p:tag name="KSO_WM_UNI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i"/>
  <p:tag name="KSO_WM_UNIT_INDEX" val="1_9"/>
  <p:tag name="KSO_WM_UNIT_ID" val="diagram160837_5*l_i*1_9"/>
  <p:tag name="KSO_WM_UNIT_LAYERLEVEL" val="1_1"/>
  <p:tag name="KSO_WM_DIAGRAM_GROUP_CODE" val="l1-1"/>
  <p:tag name="KSO_WM_UNIT_FILL_FORE_SCHEMECOLOR_INDEX" val="5"/>
  <p:tag name="KSO_WM_UNI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1_1"/>
  <p:tag name="KSO_WM_UNIT_ID" val="diagram160837_5*l_h_f*1_1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2_1"/>
  <p:tag name="KSO_WM_UNIT_ID" val="diagram160837_5*l_h_f*1_2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3_1"/>
  <p:tag name="KSO_WM_UNIT_ID" val="diagram160837_5*l_h_f*1_3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4_1"/>
  <p:tag name="KSO_WM_UNIT_ID" val="diagram160837_5*l_h_f*1_4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5_1"/>
  <p:tag name="KSO_WM_UNIT_ID" val="diagram160837_5*l_h_f*1_5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68518_2*l_h_i*1_2_3"/>
  <p:tag name="KSO_WM_TEMPLATE_CATEGORY" val="diagram"/>
  <p:tag name="KSO_WM_TEMPLATE_INDEX" val="20168518"/>
  <p:tag name="KSO_WM_UNIT_LAYERLEVEL" val="1_1_1"/>
  <p:tag name="KSO_WM_TAG_VERSION" val="1.0"/>
  <p:tag name="KSO_WM_BEAUTIFY_FLAG" val="#wm#"/>
  <p:tag name="KSO_WM_UNIT_FILL_FORE_SCHEMECOLOR_INDEX_BRIGHTNESS" val="-0.5"/>
  <p:tag name="KSO_WM_UNIT_FILL_FORE_SCHEMECOLOR_INDEX" val="7"/>
  <p:tag name="KSO_WM_UNI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837"/>
  <p:tag name="KSO_WM_UNIT_TYPE" val="l_h_f"/>
  <p:tag name="KSO_WM_UNIT_INDEX" val="1_6_1"/>
  <p:tag name="KSO_WM_UNIT_ID" val="diagram160837_5*l_h_f*1_6_1"/>
  <p:tag name="KSO_WM_UNIT_LAYERLEVEL" val="1_1_1"/>
  <p:tag name="KSO_WM_UNIT_VALUE" val="20"/>
  <p:tag name="KSO_WM_UNIT_HIGHLIGHT" val="0"/>
  <p:tag name="KSO_WM_UNIT_COMPATIBLE" val="0"/>
  <p:tag name="KSO_WM_UNIT_CLEAR" val="0"/>
  <p:tag name="KSO_WM_UNIT_PRESET_TEXT_INDEX" val="4"/>
  <p:tag name="KSO_WM_UNIT_PRESET_TEXT_LEN" val="17"/>
  <p:tag name="KSO_WM_DIAGRAM_GROUP_CODE" val="l1-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169953_1*q_h_i*1_1_2"/>
  <p:tag name="KSO_WM_TEMPLATE_CATEGORY" val="diagram"/>
  <p:tag name="KSO_WM_TEMPLATE_INDEX" val="2016995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169953_1*q_h_i*1_2_2"/>
  <p:tag name="KSO_WM_TEMPLATE_CATEGORY" val="diagram"/>
  <p:tag name="KSO_WM_TEMPLATE_INDEX" val="2016995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VALUE" val="130*102"/>
  <p:tag name="KSO_WM_UNIT_HIGHLIGHT" val="0"/>
  <p:tag name="KSO_WM_UNIT_COMPATIBLE" val="0"/>
  <p:tag name="KSO_WM_UNIT_DIAGRAM_ISNUMVISUAL" val="0"/>
  <p:tag name="KSO_WM_UNIT_DIAGRAM_ISREFERUNIT" val="0"/>
  <p:tag name="KSO_WM_DIAGRAM_GROUP_CODE" val="q1-1"/>
  <p:tag name="KSO_WM_UNIT_TYPE" val="q_h_x"/>
  <p:tag name="KSO_WM_UNIT_INDEX" val="1_1_1"/>
  <p:tag name="KSO_WM_UNIT_ID" val="diagram20169953_1*q_h_x*1_1_1"/>
  <p:tag name="KSO_WM_TEMPLATE_CATEGORY" val="diagram"/>
  <p:tag name="KSO_WM_TEMPLATE_INDEX" val="2016995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69953_1*q_h_f*1_1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_BRIGHTNESS" val="0.35"/>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1"/>
  <p:tag name="KSO_WM_UNIT_ID" val="diagram20169953_1*q_h_i*1_1_1"/>
  <p:tag name="KSO_WM_TEMPLATE_CATEGORY" val="diagram"/>
  <p:tag name="KSO_WM_TEMPLATE_INDEX" val="201699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1"/>
  <p:tag name="KSO_WM_UNIT_ID" val="diagram20169953_1*q_h_i*1_2_1"/>
  <p:tag name="KSO_WM_TEMPLATE_CATEGORY" val="diagram"/>
  <p:tag name="KSO_WM_TEMPLATE_INDEX" val="20169953"/>
  <p:tag name="KSO_WM_UNIT_LAYERLEVEL" val="1_1_1"/>
  <p:tag name="KSO_WM_TAG_VERSION" val="1.0"/>
  <p:tag name="KSO_WM_BEAUTIFY_FLAG" val="#wm#"/>
  <p:tag name="KSO_WM_UNIT_TEXT_FILL_FORE_SCHEMECOLOR_INDEX_BRIGHTNESS" val="0"/>
  <p:tag name="KSO_WM_UNIT_TEXT_FILL_FORE_SCHEMECOLOR_INDEX" val="6"/>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169953_1*q_h_f*1_2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_BRIGHTNESS" val="0.35"/>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VALUE" val="126*106"/>
  <p:tag name="KSO_WM_UNIT_HIGHLIGHT" val="0"/>
  <p:tag name="KSO_WM_UNIT_COMPATIBLE" val="0"/>
  <p:tag name="KSO_WM_UNIT_DIAGRAM_ISNUMVISUAL" val="0"/>
  <p:tag name="KSO_WM_UNIT_DIAGRAM_ISREFERUNIT" val="0"/>
  <p:tag name="KSO_WM_DIAGRAM_GROUP_CODE" val="q1-1"/>
  <p:tag name="KSO_WM_UNIT_TYPE" val="q_h_x"/>
  <p:tag name="KSO_WM_UNIT_INDEX" val="1_2_1"/>
  <p:tag name="KSO_WM_UNIT_ID" val="diagram20169953_1*q_h_x*1_2_1"/>
  <p:tag name="KSO_WM_TEMPLATE_CATEGORY" val="diagram"/>
  <p:tag name="KSO_WM_TEMPLATE_INDEX" val="2016995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168518_2*l_h_i*1_1_1"/>
  <p:tag name="KSO_WM_TEMPLATE_CATEGORY" val="diagram"/>
  <p:tag name="KSO_WM_TEMPLATE_INDEX" val="2016851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91.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92.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93.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0"/>
  <p:tag name="KSO_WM_TEMPLATE_CATEGORY" val="diagram"/>
  <p:tag name="KSO_WM_TEMPLATE_INDEX" val="20181219"/>
  <p:tag name="KSO_WM_UNIT_INDEX" val="0"/>
</p:tagLst>
</file>

<file path=ppt/tags/tag9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99"/>
  <p:tag name="KSO_WM_TEMPLATE_CATEGORY" val="diagram"/>
  <p:tag name="KSO_WM_TEMPLATE_INDEX" val="20181219"/>
  <p:tag name="KSO_WM_UNIT_INDEX" val="99"/>
</p:tagLst>
</file>

<file path=ppt/tags/tag9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22"/>
  <p:tag name="KSO_WM_TEMPLATE_CATEGORY" val="diagram"/>
  <p:tag name="KSO_WM_TEMPLATE_INDEX" val="20181219"/>
  <p:tag name="KSO_WM_UNIT_INDEX" val="122"/>
</p:tagLst>
</file>

<file path=ppt/tags/tag9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29"/>
  <p:tag name="KSO_WM_TEMPLATE_CATEGORY" val="diagram"/>
  <p:tag name="KSO_WM_TEMPLATE_INDEX" val="20181219"/>
  <p:tag name="KSO_WM_UNIT_INDEX" val="129"/>
</p:tagLst>
</file>

<file path=ppt/tags/tag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52"/>
  <p:tag name="KSO_WM_TEMPLATE_CATEGORY" val="diagram"/>
  <p:tag name="KSO_WM_TEMPLATE_INDEX" val="20181219"/>
  <p:tag name="KSO_WM_UNIT_INDEX" val="152"/>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20181219_4*i*175"/>
  <p:tag name="KSO_WM_TEMPLATE_CATEGORY" val="diagram"/>
  <p:tag name="KSO_WM_TEMPLATE_INDEX" val="20181219"/>
  <p:tag name="KSO_WM_UNIT_INDEX" val="1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自定义</PresentationFormat>
  <Paragraphs>85</Paragraphs>
  <Slides>21</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等线</vt:lpstr>
      <vt:lpstr>汉仪帅线体W</vt:lpstr>
      <vt:lpstr>宋体</vt:lpstr>
      <vt:lpstr>文泉驿微米黑</vt:lpstr>
      <vt:lpstr>杨任东竹石体-Regular</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YiJianShengCheng</dc:title>
  <dc:creator>flr</dc:creator>
  <cp:lastModifiedBy>Administrator</cp:lastModifiedBy>
  <cp:revision>1182</cp:revision>
  <dcterms:created xsi:type="dcterms:W3CDTF">2011-04-03T21:06:00Z</dcterms:created>
  <dcterms:modified xsi:type="dcterms:W3CDTF">2022-07-22T11:28:48Z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8F8715FC852540B7BDE2E4EB43759A62</vt:lpwstr>
  </property>
</Properties>
</file>