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</p:sldMasterIdLst>
  <p:notesMasterIdLst>
    <p:notesMasterId r:id="rId21"/>
  </p:notesMasterIdLst>
  <p:sldIdLst>
    <p:sldId id="792" r:id="rId4"/>
    <p:sldId id="549" r:id="rId5"/>
    <p:sldId id="677" r:id="rId6"/>
    <p:sldId id="552" r:id="rId7"/>
    <p:sldId id="782" r:id="rId8"/>
    <p:sldId id="785" r:id="rId9"/>
    <p:sldId id="783" r:id="rId10"/>
    <p:sldId id="797" r:id="rId11"/>
    <p:sldId id="796" r:id="rId12"/>
    <p:sldId id="639" r:id="rId13"/>
    <p:sldId id="784" r:id="rId14"/>
    <p:sldId id="262" r:id="rId15"/>
    <p:sldId id="793" r:id="rId16"/>
    <p:sldId id="794" r:id="rId17"/>
    <p:sldId id="566" r:id="rId18"/>
    <p:sldId id="795" r:id="rId19"/>
    <p:sldId id="271" r:id="rId20"/>
  </p:sldIdLst>
  <p:sldSz cx="24384000" cy="13716000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3F9548-781E-4B60-BE0B-1B989ED463A5}">
          <p14:sldIdLst>
            <p14:sldId id="792"/>
            <p14:sldId id="549"/>
            <p14:sldId id="677"/>
            <p14:sldId id="552"/>
            <p14:sldId id="782"/>
            <p14:sldId id="785"/>
            <p14:sldId id="783"/>
            <p14:sldId id="797"/>
            <p14:sldId id="796"/>
            <p14:sldId id="639"/>
            <p14:sldId id="784"/>
            <p14:sldId id="262"/>
            <p14:sldId id="793"/>
            <p14:sldId id="794"/>
            <p14:sldId id="566"/>
            <p14:sldId id="79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45" d="100"/>
          <a:sy n="45" d="100"/>
        </p:scale>
        <p:origin x="370" y="48"/>
      </p:cViewPr>
      <p:guideLst>
        <p:guide orient="horz" pos="2122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ED90-B32B-48E5-A337-F1A0B830E4DB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6B43-457F-47E3-A7BC-EB77F9ECBA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图片 6" descr="六星源横版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9608800" y="89535"/>
            <a:ext cx="4648200" cy="1647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图片 6" descr="六星源横版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735800" y="0"/>
            <a:ext cx="4648200" cy="1647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5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68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8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9" Type="http://schemas.openxmlformats.org/officeDocument/2006/relationships/image" Target="../media/image5.png"/><Relationship Id="rId21" Type="http://schemas.openxmlformats.org/officeDocument/2006/relationships/tags" Target="../tags/tag30.xml"/><Relationship Id="rId34" Type="http://schemas.openxmlformats.org/officeDocument/2006/relationships/tags" Target="../tags/tag43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tags" Target="../tags/tag42.xml"/><Relationship Id="rId38" Type="http://schemas.openxmlformats.org/officeDocument/2006/relationships/notesSlide" Target="../notesSlides/notesSlide2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tags" Target="../tags/tag38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tags" Target="../tags/tag41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36" Type="http://schemas.openxmlformats.org/officeDocument/2006/relationships/tags" Target="../tags/tag45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tags" Target="../tags/tag40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tags" Target="../tags/tag39.xml"/><Relationship Id="rId35" Type="http://schemas.openxmlformats.org/officeDocument/2006/relationships/tags" Target="../tags/tag44.xml"/><Relationship Id="rId8" Type="http://schemas.openxmlformats.org/officeDocument/2006/relationships/tags" Target="../tags/tag17.xml"/><Relationship Id="rId3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5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0" name="Group 10"/>
          <p:cNvGrpSpPr/>
          <p:nvPr/>
        </p:nvGrpSpPr>
        <p:grpSpPr>
          <a:xfrm>
            <a:off x="8303568" y="7893654"/>
            <a:ext cx="11809879" cy="1109345"/>
            <a:chOff x="1728868" y="1771060"/>
            <a:chExt cx="11358596" cy="1109345"/>
          </a:xfrm>
        </p:grpSpPr>
        <p:sp>
          <p:nvSpPr>
            <p:cNvPr id="2" name="text 10"/>
            <p:cNvSpPr/>
            <p:nvPr/>
          </p:nvSpPr>
          <p:spPr>
            <a:xfrm>
              <a:off x="1728868" y="1771060"/>
              <a:ext cx="11358596" cy="1109345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91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9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zh-CN" altLang="en-US" sz="72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主讲老师：</a:t>
              </a:r>
              <a:r>
                <a:rPr kumimoji="0" lang="en-US" altLang="zh-CN" sz="720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Wilia</a:t>
              </a:r>
              <a:r>
                <a:rPr kumimoji="0" lang="zh-CN" altLang="en-US" sz="7200" i="0" u="none" strike="noStrike" kern="1200" cap="none" spc="66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老师</a:t>
              </a:r>
              <a:endPara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52211" y="8154144"/>
            <a:ext cx="8697681" cy="588366"/>
            <a:chOff x="0" y="0"/>
            <a:chExt cx="8697681" cy="588366"/>
          </a:xfrm>
        </p:grpSpPr>
        <p:sp>
          <p:nvSpPr>
            <p:cNvPr id="3" name="text 11"/>
            <p:cNvSpPr/>
            <p:nvPr/>
          </p:nvSpPr>
          <p:spPr>
            <a:xfrm>
              <a:off x="0" y="0"/>
              <a:ext cx="8697681" cy="588366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01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55142" y="2897538"/>
            <a:ext cx="18310226" cy="1605913"/>
            <a:chOff x="947776" y="753082"/>
            <a:chExt cx="14530621" cy="292692"/>
          </a:xfrm>
        </p:grpSpPr>
        <p:sp>
          <p:nvSpPr>
            <p:cNvPr id="4" name="text 12"/>
            <p:cNvSpPr/>
            <p:nvPr/>
          </p:nvSpPr>
          <p:spPr>
            <a:xfrm>
              <a:off x="947776" y="753082"/>
              <a:ext cx="14530621" cy="292692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87000"/>
                </a:lnSpc>
                <a:defRPr spc="660">
                  <a:solidFill>
                    <a:srgbClr val="40A693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2207</a:t>
              </a:r>
              <a:r>
                <a:rPr kumimoji="0" lang="zh-CN" altLang="en-US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期</a:t>
              </a: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 </a:t>
              </a:r>
              <a:r>
                <a:rPr kumimoji="0" lang="zh-CN" altLang="en-US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班</a:t>
              </a: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  </a:t>
              </a:r>
              <a:r>
                <a:rPr kumimoji="0" lang="zh-CN" altLang="en-US" sz="12000" i="0" u="none" strike="noStrike" kern="1200" cap="none" spc="0" normalizeH="0" baseline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数据分析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967720" y="5417820"/>
            <a:ext cx="11795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 dirty="0"/>
              <a:t>05-Pandas</a:t>
            </a:r>
            <a:r>
              <a:rPr lang="zh-CN" altLang="en-US" sz="8000"/>
              <a:t>常见操作</a:t>
            </a:r>
            <a:endParaRPr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5" name="Group 575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576" name="Group 576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600" name="graph 600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599" name="graph 599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543641" y="826663"/>
                    </a:moveTo>
                    <a:lnTo>
                      <a:pt x="543641" y="733546"/>
                    </a:lnTo>
                    <a:cubicBezTo>
                      <a:pt x="559399" y="688863"/>
                      <a:pt x="581680" y="644911"/>
                      <a:pt x="610605" y="601812"/>
                    </a:cubicBezTo>
                    <a:cubicBezTo>
                      <a:pt x="639531" y="558591"/>
                      <a:pt x="678164" y="512338"/>
                      <a:pt x="726612" y="463052"/>
                    </a:cubicBezTo>
                    <a:cubicBezTo>
                      <a:pt x="784753" y="403677"/>
                      <a:pt x="823188" y="357789"/>
                      <a:pt x="841811" y="325495"/>
                    </a:cubicBezTo>
                    <a:cubicBezTo>
                      <a:pt x="860541" y="293080"/>
                      <a:pt x="869944" y="261640"/>
                      <a:pt x="869944" y="231282"/>
                    </a:cubicBezTo>
                    <a:cubicBezTo>
                      <a:pt x="869944" y="191947"/>
                      <a:pt x="860938" y="161589"/>
                      <a:pt x="843000" y="140223"/>
                    </a:cubicBezTo>
                    <a:cubicBezTo>
                      <a:pt x="825078" y="118734"/>
                      <a:pt x="799810" y="108051"/>
                      <a:pt x="767120" y="108051"/>
                    </a:cubicBezTo>
                    <a:cubicBezTo>
                      <a:pt x="704225" y="108051"/>
                      <a:pt x="668456" y="149580"/>
                      <a:pt x="659648" y="232379"/>
                    </a:cubicBezTo>
                    <a:lnTo>
                      <a:pt x="550285" y="223144"/>
                    </a:lnTo>
                    <a:cubicBezTo>
                      <a:pt x="556915" y="152979"/>
                      <a:pt x="578815" y="98221"/>
                      <a:pt x="616061" y="59009"/>
                    </a:cubicBezTo>
                    <a:cubicBezTo>
                      <a:pt x="653308" y="19674"/>
                      <a:pt x="702838" y="0"/>
                      <a:pt x="764743" y="0"/>
                    </a:cubicBezTo>
                    <a:cubicBezTo>
                      <a:pt x="832698" y="0"/>
                      <a:pt x="885504" y="19796"/>
                      <a:pt x="923437" y="59253"/>
                    </a:cubicBezTo>
                    <a:cubicBezTo>
                      <a:pt x="961278" y="98831"/>
                      <a:pt x="980206" y="154548"/>
                      <a:pt x="980206" y="226664"/>
                    </a:cubicBezTo>
                    <a:cubicBezTo>
                      <a:pt x="980206" y="260543"/>
                      <a:pt x="974857" y="292227"/>
                      <a:pt x="963960" y="321731"/>
                    </a:cubicBezTo>
                    <a:cubicBezTo>
                      <a:pt x="953155" y="351236"/>
                      <a:pt x="937503" y="380253"/>
                      <a:pt x="917097" y="409026"/>
                    </a:cubicBezTo>
                    <a:cubicBezTo>
                      <a:pt x="896599" y="437677"/>
                      <a:pt x="863315" y="474832"/>
                      <a:pt x="817153" y="520232"/>
                    </a:cubicBezTo>
                    <a:cubicBezTo>
                      <a:pt x="736610" y="598535"/>
                      <a:pt x="686485" y="663488"/>
                      <a:pt x="666673" y="715091"/>
                    </a:cubicBezTo>
                    <a:lnTo>
                      <a:pt x="990600" y="715091"/>
                    </a:lnTo>
                    <a:lnTo>
                      <a:pt x="990600" y="826663"/>
                    </a:lnTo>
                    <a:cubicBezTo>
                      <a:pt x="990600" y="826663"/>
                      <a:pt x="543641" y="826663"/>
                      <a:pt x="543641" y="826663"/>
                    </a:cubicBezTo>
                    <a:close/>
                    <a:moveTo>
                      <a:pt x="347014" y="419100"/>
                    </a:moveTo>
                    <a:cubicBezTo>
                      <a:pt x="347014" y="343220"/>
                      <a:pt x="343052" y="282519"/>
                      <a:pt x="335219" y="236982"/>
                    </a:cubicBezTo>
                    <a:cubicBezTo>
                      <a:pt x="327294" y="191582"/>
                      <a:pt x="315010" y="158191"/>
                      <a:pt x="298170" y="136946"/>
                    </a:cubicBezTo>
                    <a:cubicBezTo>
                      <a:pt x="281330" y="115824"/>
                      <a:pt x="258546" y="105262"/>
                      <a:pt x="229621" y="105262"/>
                    </a:cubicBezTo>
                    <a:cubicBezTo>
                      <a:pt x="185547" y="105262"/>
                      <a:pt x="154442" y="129174"/>
                      <a:pt x="136215" y="177134"/>
                    </a:cubicBezTo>
                    <a:cubicBezTo>
                      <a:pt x="117988" y="225216"/>
                      <a:pt x="108874" y="305821"/>
                      <a:pt x="108874" y="419100"/>
                    </a:cubicBezTo>
                    <a:cubicBezTo>
                      <a:pt x="108874" y="528614"/>
                      <a:pt x="118186" y="608136"/>
                      <a:pt x="136702" y="657910"/>
                    </a:cubicBezTo>
                    <a:cubicBezTo>
                      <a:pt x="155234" y="707562"/>
                      <a:pt x="185547" y="732449"/>
                      <a:pt x="227746" y="732449"/>
                    </a:cubicBezTo>
                    <a:cubicBezTo>
                      <a:pt x="269153" y="732449"/>
                      <a:pt x="299450" y="707196"/>
                      <a:pt x="318485" y="656691"/>
                    </a:cubicBezTo>
                    <a:cubicBezTo>
                      <a:pt x="337505" y="606186"/>
                      <a:pt x="347014" y="527029"/>
                      <a:pt x="347014" y="419100"/>
                    </a:cubicBezTo>
                    <a:close/>
                    <a:moveTo>
                      <a:pt x="456377" y="419100"/>
                    </a:moveTo>
                    <a:cubicBezTo>
                      <a:pt x="456377" y="555924"/>
                      <a:pt x="437159" y="659968"/>
                      <a:pt x="398617" y="731245"/>
                    </a:cubicBezTo>
                    <a:cubicBezTo>
                      <a:pt x="360090" y="802629"/>
                      <a:pt x="302834" y="838200"/>
                      <a:pt x="226755" y="838200"/>
                    </a:cubicBezTo>
                    <a:cubicBezTo>
                      <a:pt x="75590" y="838200"/>
                      <a:pt x="0" y="698586"/>
                      <a:pt x="0" y="419100"/>
                    </a:cubicBezTo>
                    <a:cubicBezTo>
                      <a:pt x="0" y="322341"/>
                      <a:pt x="8427" y="243184"/>
                      <a:pt x="25267" y="181508"/>
                    </a:cubicBezTo>
                    <a:cubicBezTo>
                      <a:pt x="42001" y="119832"/>
                      <a:pt x="66766" y="74173"/>
                      <a:pt x="99456" y="44561"/>
                    </a:cubicBezTo>
                    <a:cubicBezTo>
                      <a:pt x="132146" y="14813"/>
                      <a:pt x="175534" y="0"/>
                      <a:pt x="229621" y="0"/>
                    </a:cubicBezTo>
                    <a:cubicBezTo>
                      <a:pt x="306598" y="0"/>
                      <a:pt x="363656" y="34350"/>
                      <a:pt x="400705" y="102961"/>
                    </a:cubicBezTo>
                    <a:cubicBezTo>
                      <a:pt x="437845" y="171556"/>
                      <a:pt x="456377" y="276926"/>
                      <a:pt x="456377" y="41910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</p:grpSp>
      </p:grpSp>
      <p:sp>
        <p:nvSpPr>
          <p:cNvPr id="4" name="text 40"/>
          <p:cNvSpPr/>
          <p:nvPr/>
        </p:nvSpPr>
        <p:spPr>
          <a:xfrm>
            <a:off x="9378620" y="6178625"/>
            <a:ext cx="13571161" cy="1347470"/>
          </a:xfrm>
          <a:prstGeom prst="rect">
            <a:avLst/>
          </a:prstGeom>
          <a:ln w="25400">
            <a:miter lim="400000"/>
          </a:ln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92000"/>
              </a:lnSpc>
              <a:defRPr spc="660">
                <a:solidFill>
                  <a:srgbClr val="404040">
                    <a:alpha val="100000"/>
                  </a:srgbClr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文泉驿微米黑" panose="020B0606030804020204" charset="-122"/>
              </a:defRPr>
            </a:lvl1pPr>
          </a:lstStyle>
          <a:p>
            <a:pPr>
              <a:defRPr sz="2400" spc="0"/>
            </a:pPr>
            <a:r>
              <a:rPr lang="zh-CN" altLang="en-US" sz="8800" spc="660" dirty="0">
                <a:sym typeface="+mn-ea"/>
              </a:rPr>
              <a:t>创建多级索引</a:t>
            </a:r>
            <a:endParaRPr lang="zh-CN" altLang="en-US" sz="8800" spc="6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31"/>
            <a:chOff x="3866082" y="718355"/>
            <a:chExt cx="4074281" cy="5073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dirty="0">
                  <a:sym typeface="+mn-ea"/>
                </a:rPr>
                <a:t>创建多级索引</a:t>
              </a:r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16388" name="椭圆 2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12318120" y="3355975"/>
            <a:ext cx="757357" cy="761724"/>
          </a:xfrm>
          <a:prstGeom prst="ellipse">
            <a:avLst/>
          </a:prstGeom>
          <a:solidFill>
            <a:srgbClr val="3B5686"/>
          </a:solidFill>
          <a:ln>
            <a:noFill/>
          </a:ln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sym typeface="Adobe 黑体 Std R" panose="020B0400000000000000" charset="-122"/>
              </a:rPr>
              <a:t>1</a:t>
            </a:r>
          </a:p>
        </p:txBody>
      </p:sp>
      <p:sp>
        <p:nvSpPr>
          <p:cNvPr id="16391" name="文本框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207365" y="3419475"/>
            <a:ext cx="4755515" cy="5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Calibri Light" panose="020F0302020204030204" charset="0"/>
              </a:rPr>
              <a:t>隐式创建</a:t>
            </a:r>
          </a:p>
        </p:txBody>
      </p:sp>
      <p:sp>
        <p:nvSpPr>
          <p:cNvPr id="86020" name="椭圆 3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2318120" y="5158792"/>
            <a:ext cx="757357" cy="757358"/>
          </a:xfrm>
          <a:prstGeom prst="ellipse">
            <a:avLst/>
          </a:pr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FFFFFF"/>
                </a:solidFill>
                <a:latin typeface="Arial" panose="020B0604020202020204" pitchFamily="34" charset="0"/>
                <a:ea typeface="+mn-ea"/>
                <a:sym typeface="Adobe 黑体 Std R" panose="020B0400000000000000" charset="-122"/>
              </a:rPr>
              <a:t>2</a:t>
            </a:r>
          </a:p>
        </p:txBody>
      </p:sp>
      <p:sp>
        <p:nvSpPr>
          <p:cNvPr id="16393" name="文本框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207365" y="5211445"/>
            <a:ext cx="4755515" cy="5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Calibri Light" panose="020F0302020204030204" charset="0"/>
              </a:rPr>
              <a:t>显示创建</a:t>
            </a:r>
          </a:p>
        </p:txBody>
      </p:sp>
      <p:sp>
        <p:nvSpPr>
          <p:cNvPr id="16390" name="椭圆 4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2318120" y="6989983"/>
            <a:ext cx="757357" cy="759540"/>
          </a:xfrm>
          <a:prstGeom prst="ellipse">
            <a:avLst/>
          </a:prstGeom>
          <a:solidFill>
            <a:srgbClr val="3B5686"/>
          </a:solidFill>
          <a:ln>
            <a:noFill/>
          </a:ln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sym typeface="Adobe 黑体 Std R" panose="020B0400000000000000" charset="-122"/>
              </a:rPr>
              <a:t>3</a:t>
            </a:r>
          </a:p>
        </p:txBody>
      </p:sp>
      <p:sp>
        <p:nvSpPr>
          <p:cNvPr id="16395" name="文本框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207365" y="7005320"/>
            <a:ext cx="4755515" cy="56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Calibri Light" panose="020F0302020204030204" charset="0"/>
              </a:rPr>
              <a:t>检索多层索引</a:t>
            </a:r>
          </a:p>
        </p:txBody>
      </p:sp>
      <p:sp>
        <p:nvSpPr>
          <p:cNvPr id="20492" name="直接连接符 1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2318120" y="4706997"/>
            <a:ext cx="7226545" cy="2182"/>
          </a:xfrm>
          <a:prstGeom prst="line">
            <a:avLst/>
          </a:prstGeom>
          <a:noFill/>
          <a:ln w="12700">
            <a:solidFill>
              <a:srgbClr val="D8D8D8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normAutofit fontScale="25000" lnSpcReduction="20000"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0493" name="直接连接符 1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2318120" y="6527275"/>
            <a:ext cx="7226545" cy="0"/>
          </a:xfrm>
          <a:prstGeom prst="line">
            <a:avLst/>
          </a:prstGeom>
          <a:noFill/>
          <a:ln w="12700">
            <a:solidFill>
              <a:srgbClr val="D8D8D8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normAutofit fontScale="25000" lnSpcReduction="20000"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399" name="任意多边形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08237" y="4335957"/>
            <a:ext cx="1499438" cy="4515772"/>
          </a:xfrm>
          <a:custGeom>
            <a:avLst/>
            <a:gdLst>
              <a:gd name="T0" fmla="*/ 0 w 10000"/>
              <a:gd name="T1" fmla="*/ 0 h 10000"/>
              <a:gd name="T2" fmla="*/ 118943672 w 10000"/>
              <a:gd name="T3" fmla="*/ 0 h 10000"/>
              <a:gd name="T4" fmla="*/ 95154894 w 10000"/>
              <a:gd name="T5" fmla="*/ 1078818330 h 10000"/>
              <a:gd name="T6" fmla="*/ 23788778 w 10000"/>
              <a:gd name="T7" fmla="*/ 107881833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3B5686"/>
          </a:solidFill>
          <a:ln w="12700">
            <a:noFill/>
            <a:miter lim="800000"/>
          </a:ln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171450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400" name="任意多边形 2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18986" y="4335957"/>
            <a:ext cx="1501620" cy="4515772"/>
          </a:xfrm>
          <a:custGeom>
            <a:avLst/>
            <a:gdLst>
              <a:gd name="T0" fmla="*/ 0 w 10000"/>
              <a:gd name="T1" fmla="*/ 0 h 10000"/>
              <a:gd name="T2" fmla="*/ 119290084 w 10000"/>
              <a:gd name="T3" fmla="*/ 0 h 10000"/>
              <a:gd name="T4" fmla="*/ 95432067 w 10000"/>
              <a:gd name="T5" fmla="*/ 1078818330 h 10000"/>
              <a:gd name="T6" fmla="*/ 23858017 w 10000"/>
              <a:gd name="T7" fmla="*/ 107881833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FF8F00"/>
          </a:solidFill>
          <a:ln w="12700">
            <a:noFill/>
            <a:miter lim="800000"/>
          </a:ln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171450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401" name="任意多边形 2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131918" y="4335957"/>
            <a:ext cx="1499437" cy="4515772"/>
          </a:xfrm>
          <a:custGeom>
            <a:avLst/>
            <a:gdLst>
              <a:gd name="T0" fmla="*/ 0 w 10000"/>
              <a:gd name="T1" fmla="*/ 0 h 10000"/>
              <a:gd name="T2" fmla="*/ 118943453 w 10000"/>
              <a:gd name="T3" fmla="*/ 0 h 10000"/>
              <a:gd name="T4" fmla="*/ 95154806 w 10000"/>
              <a:gd name="T5" fmla="*/ 1078818330 h 10000"/>
              <a:gd name="T6" fmla="*/ 23788647 w 10000"/>
              <a:gd name="T7" fmla="*/ 107881833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3B5686"/>
          </a:solidFill>
          <a:ln w="12700">
            <a:noFill/>
            <a:miter lim="800000"/>
          </a:ln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171450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6029" name="椭圆 3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2318120" y="8742600"/>
            <a:ext cx="757357" cy="759540"/>
          </a:xfrm>
          <a:prstGeom prst="ellipse">
            <a:avLst/>
          </a:pr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FFFFFF"/>
                </a:solidFill>
                <a:latin typeface="Arial" panose="020B0604020202020204" pitchFamily="34" charset="0"/>
                <a:ea typeface="+mn-ea"/>
                <a:sym typeface="Adobe 黑体 Std R" panose="020B0400000000000000" charset="-122"/>
              </a:rPr>
              <a:t>4</a:t>
            </a:r>
          </a:p>
        </p:txBody>
      </p:sp>
      <p:sp>
        <p:nvSpPr>
          <p:cNvPr id="25" name="文本框 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3207365" y="8797290"/>
            <a:ext cx="4755515" cy="5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Calibri Light" panose="020F0302020204030204" charset="0"/>
              </a:rPr>
              <a:t>更改索引的层级</a:t>
            </a:r>
          </a:p>
        </p:txBody>
      </p:sp>
      <p:sp>
        <p:nvSpPr>
          <p:cNvPr id="28" name="任意多边形 2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42667" y="4290122"/>
            <a:ext cx="1501620" cy="4515773"/>
          </a:xfrm>
          <a:custGeom>
            <a:avLst/>
            <a:gdLst>
              <a:gd name="T0" fmla="*/ 0 w 10000"/>
              <a:gd name="T1" fmla="*/ 0 h 10000"/>
              <a:gd name="T2" fmla="*/ 119290084 w 10000"/>
              <a:gd name="T3" fmla="*/ 0 h 10000"/>
              <a:gd name="T4" fmla="*/ 95432067 w 10000"/>
              <a:gd name="T5" fmla="*/ 1078818330 h 10000"/>
              <a:gd name="T6" fmla="*/ 23858017 w 10000"/>
              <a:gd name="T7" fmla="*/ 107881833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FF8F00"/>
          </a:solidFill>
          <a:ln w="12700">
            <a:noFill/>
            <a:miter lim="800000"/>
          </a:ln>
        </p:spPr>
        <p:txBody>
          <a:bodyPr lIns="90000" tIns="46800" rIns="90000" bIns="4680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171450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9" name="直接连接符 1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2318120" y="8343187"/>
            <a:ext cx="7226545" cy="0"/>
          </a:xfrm>
          <a:prstGeom prst="line">
            <a:avLst/>
          </a:prstGeom>
          <a:noFill/>
          <a:ln w="12700">
            <a:solidFill>
              <a:srgbClr val="D8D8D8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normAutofit fontScale="25000" lnSpcReduction="20000"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4" name="Group 574"/>
          <p:cNvGrpSpPr/>
          <p:nvPr/>
        </p:nvGrpSpPr>
        <p:grpSpPr>
          <a:xfrm>
            <a:off x="9311680" y="6178627"/>
            <a:ext cx="13068300" cy="1347470"/>
            <a:chOff x="-182367" y="883413"/>
            <a:chExt cx="13068300" cy="1347470"/>
          </a:xfrm>
        </p:grpSpPr>
        <p:sp>
          <p:nvSpPr>
            <p:cNvPr id="2" name="text 574"/>
            <p:cNvSpPr/>
            <p:nvPr/>
          </p:nvSpPr>
          <p:spPr>
            <a:xfrm>
              <a:off x="-182367" y="883413"/>
              <a:ext cx="13068300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8800" spc="660" dirty="0">
                  <a:sym typeface="+mn-ea"/>
                </a:rPr>
                <a:t>运算对齐及空值填充</a:t>
              </a:r>
              <a:endParaRPr lang="en-US" altLang="zh-CN" sz="8800" spc="660" dirty="0"/>
            </a:p>
          </p:txBody>
        </p:sp>
      </p:grpSp>
      <p:sp>
        <p:nvSpPr>
          <p:cNvPr id="599" name="graph 599"/>
          <p:cNvSpPr/>
          <p:nvPr/>
        </p:nvSpPr>
        <p:spPr>
          <a:xfrm>
            <a:off x="6886301" y="6433260"/>
            <a:ext cx="990600" cy="83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90600" h="838200" extrusionOk="0">
                <a:moveTo>
                  <a:pt x="543641" y="826663"/>
                </a:moveTo>
                <a:lnTo>
                  <a:pt x="543641" y="733546"/>
                </a:lnTo>
                <a:cubicBezTo>
                  <a:pt x="559399" y="688863"/>
                  <a:pt x="581680" y="644911"/>
                  <a:pt x="610605" y="601812"/>
                </a:cubicBezTo>
                <a:cubicBezTo>
                  <a:pt x="639531" y="558591"/>
                  <a:pt x="678164" y="512338"/>
                  <a:pt x="726612" y="463052"/>
                </a:cubicBezTo>
                <a:cubicBezTo>
                  <a:pt x="784753" y="403677"/>
                  <a:pt x="823188" y="357789"/>
                  <a:pt x="841811" y="325495"/>
                </a:cubicBezTo>
                <a:cubicBezTo>
                  <a:pt x="860541" y="293080"/>
                  <a:pt x="869944" y="261640"/>
                  <a:pt x="869944" y="231282"/>
                </a:cubicBezTo>
                <a:cubicBezTo>
                  <a:pt x="869944" y="191947"/>
                  <a:pt x="860938" y="161589"/>
                  <a:pt x="843000" y="140223"/>
                </a:cubicBezTo>
                <a:cubicBezTo>
                  <a:pt x="825078" y="118734"/>
                  <a:pt x="799810" y="108051"/>
                  <a:pt x="767120" y="108051"/>
                </a:cubicBezTo>
                <a:cubicBezTo>
                  <a:pt x="704225" y="108051"/>
                  <a:pt x="668456" y="149580"/>
                  <a:pt x="659648" y="232379"/>
                </a:cubicBezTo>
                <a:lnTo>
                  <a:pt x="550285" y="223144"/>
                </a:lnTo>
                <a:cubicBezTo>
                  <a:pt x="556915" y="152979"/>
                  <a:pt x="578815" y="98221"/>
                  <a:pt x="616061" y="59009"/>
                </a:cubicBezTo>
                <a:cubicBezTo>
                  <a:pt x="653308" y="19674"/>
                  <a:pt x="702838" y="0"/>
                  <a:pt x="764743" y="0"/>
                </a:cubicBezTo>
                <a:cubicBezTo>
                  <a:pt x="832698" y="0"/>
                  <a:pt x="885504" y="19796"/>
                  <a:pt x="923437" y="59253"/>
                </a:cubicBezTo>
                <a:cubicBezTo>
                  <a:pt x="961278" y="98831"/>
                  <a:pt x="980206" y="154548"/>
                  <a:pt x="980206" y="226664"/>
                </a:cubicBezTo>
                <a:cubicBezTo>
                  <a:pt x="980206" y="260543"/>
                  <a:pt x="974857" y="292227"/>
                  <a:pt x="963960" y="321731"/>
                </a:cubicBezTo>
                <a:cubicBezTo>
                  <a:pt x="953155" y="351236"/>
                  <a:pt x="937503" y="380253"/>
                  <a:pt x="917097" y="409026"/>
                </a:cubicBezTo>
                <a:cubicBezTo>
                  <a:pt x="896599" y="437677"/>
                  <a:pt x="863315" y="474832"/>
                  <a:pt x="817153" y="520232"/>
                </a:cubicBezTo>
                <a:cubicBezTo>
                  <a:pt x="736610" y="598535"/>
                  <a:pt x="686485" y="663488"/>
                  <a:pt x="666673" y="715091"/>
                </a:cubicBezTo>
                <a:lnTo>
                  <a:pt x="990600" y="715091"/>
                </a:lnTo>
                <a:lnTo>
                  <a:pt x="990600" y="826663"/>
                </a:lnTo>
                <a:cubicBezTo>
                  <a:pt x="990600" y="826663"/>
                  <a:pt x="543641" y="826663"/>
                  <a:pt x="543641" y="826663"/>
                </a:cubicBezTo>
                <a:close/>
                <a:moveTo>
                  <a:pt x="347014" y="419100"/>
                </a:moveTo>
                <a:cubicBezTo>
                  <a:pt x="347014" y="343220"/>
                  <a:pt x="343052" y="282519"/>
                  <a:pt x="335219" y="236982"/>
                </a:cubicBezTo>
                <a:cubicBezTo>
                  <a:pt x="327294" y="191582"/>
                  <a:pt x="315010" y="158191"/>
                  <a:pt x="298170" y="136946"/>
                </a:cubicBezTo>
                <a:cubicBezTo>
                  <a:pt x="281330" y="115824"/>
                  <a:pt x="258546" y="105262"/>
                  <a:pt x="229621" y="105262"/>
                </a:cubicBezTo>
                <a:cubicBezTo>
                  <a:pt x="185547" y="105262"/>
                  <a:pt x="154442" y="129174"/>
                  <a:pt x="136215" y="177134"/>
                </a:cubicBezTo>
                <a:cubicBezTo>
                  <a:pt x="117988" y="225216"/>
                  <a:pt x="108874" y="305821"/>
                  <a:pt x="108874" y="419100"/>
                </a:cubicBezTo>
                <a:cubicBezTo>
                  <a:pt x="108874" y="528614"/>
                  <a:pt x="118186" y="608136"/>
                  <a:pt x="136702" y="657910"/>
                </a:cubicBezTo>
                <a:cubicBezTo>
                  <a:pt x="155234" y="707562"/>
                  <a:pt x="185547" y="732449"/>
                  <a:pt x="227746" y="732449"/>
                </a:cubicBezTo>
                <a:cubicBezTo>
                  <a:pt x="269153" y="732449"/>
                  <a:pt x="299450" y="707196"/>
                  <a:pt x="318485" y="656691"/>
                </a:cubicBezTo>
                <a:cubicBezTo>
                  <a:pt x="337505" y="606186"/>
                  <a:pt x="347014" y="527029"/>
                  <a:pt x="347014" y="419100"/>
                </a:cubicBezTo>
                <a:close/>
                <a:moveTo>
                  <a:pt x="456377" y="419100"/>
                </a:moveTo>
                <a:cubicBezTo>
                  <a:pt x="456377" y="555924"/>
                  <a:pt x="437159" y="659968"/>
                  <a:pt x="398617" y="731245"/>
                </a:cubicBezTo>
                <a:cubicBezTo>
                  <a:pt x="360090" y="802629"/>
                  <a:pt x="302834" y="838200"/>
                  <a:pt x="226755" y="838200"/>
                </a:cubicBezTo>
                <a:cubicBezTo>
                  <a:pt x="75590" y="838200"/>
                  <a:pt x="0" y="698586"/>
                  <a:pt x="0" y="419100"/>
                </a:cubicBezTo>
                <a:cubicBezTo>
                  <a:pt x="0" y="322341"/>
                  <a:pt x="8427" y="243184"/>
                  <a:pt x="25267" y="181508"/>
                </a:cubicBezTo>
                <a:cubicBezTo>
                  <a:pt x="42001" y="119832"/>
                  <a:pt x="66766" y="74173"/>
                  <a:pt x="99456" y="44561"/>
                </a:cubicBezTo>
                <a:cubicBezTo>
                  <a:pt x="132146" y="14813"/>
                  <a:pt x="175534" y="0"/>
                  <a:pt x="229621" y="0"/>
                </a:cubicBezTo>
                <a:cubicBezTo>
                  <a:pt x="306598" y="0"/>
                  <a:pt x="363656" y="34350"/>
                  <a:pt x="400705" y="102961"/>
                </a:cubicBezTo>
                <a:cubicBezTo>
                  <a:pt x="437845" y="171556"/>
                  <a:pt x="456377" y="276926"/>
                  <a:pt x="456377" y="41910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grpSp>
        <p:nvGrpSpPr>
          <p:cNvPr id="14" name="Group 585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15" name="Group 586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16" name="graph 602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17" name="graph 601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990600" y="600791"/>
                    </a:moveTo>
                    <a:cubicBezTo>
                      <a:pt x="990600" y="677738"/>
                      <a:pt x="971092" y="736610"/>
                      <a:pt x="931956" y="777270"/>
                    </a:cubicBezTo>
                    <a:cubicBezTo>
                      <a:pt x="892835" y="817808"/>
                      <a:pt x="836660" y="838200"/>
                      <a:pt x="763463" y="838200"/>
                    </a:cubicBezTo>
                    <a:cubicBezTo>
                      <a:pt x="695309" y="838200"/>
                      <a:pt x="641619" y="819150"/>
                      <a:pt x="602284" y="781278"/>
                    </a:cubicBezTo>
                    <a:cubicBezTo>
                      <a:pt x="563057" y="743285"/>
                      <a:pt x="539678" y="686607"/>
                      <a:pt x="532058" y="611108"/>
                    </a:cubicBezTo>
                    <a:lnTo>
                      <a:pt x="641908" y="598977"/>
                    </a:lnTo>
                    <a:cubicBezTo>
                      <a:pt x="646968" y="643646"/>
                      <a:pt x="659450" y="676656"/>
                      <a:pt x="679551" y="698129"/>
                    </a:cubicBezTo>
                    <a:cubicBezTo>
                      <a:pt x="699668" y="719495"/>
                      <a:pt x="727694" y="730178"/>
                      <a:pt x="763463" y="730178"/>
                    </a:cubicBezTo>
                    <a:cubicBezTo>
                      <a:pt x="800907" y="730178"/>
                      <a:pt x="829437" y="718398"/>
                      <a:pt x="849249" y="694974"/>
                    </a:cubicBezTo>
                    <a:cubicBezTo>
                      <a:pt x="869061" y="671428"/>
                      <a:pt x="878967" y="637931"/>
                      <a:pt x="878967" y="594360"/>
                    </a:cubicBezTo>
                    <a:cubicBezTo>
                      <a:pt x="878967" y="554309"/>
                      <a:pt x="866683" y="523234"/>
                      <a:pt x="842208" y="501152"/>
                    </a:cubicBezTo>
                    <a:cubicBezTo>
                      <a:pt x="817641" y="478932"/>
                      <a:pt x="781690" y="467898"/>
                      <a:pt x="734232" y="467898"/>
                    </a:cubicBezTo>
                    <a:lnTo>
                      <a:pt x="685693" y="467898"/>
                    </a:lnTo>
                    <a:lnTo>
                      <a:pt x="685693" y="357560"/>
                    </a:lnTo>
                    <a:lnTo>
                      <a:pt x="731855" y="357560"/>
                    </a:lnTo>
                    <a:cubicBezTo>
                      <a:pt x="774359" y="357560"/>
                      <a:pt x="806851" y="346633"/>
                      <a:pt x="829437" y="324916"/>
                    </a:cubicBezTo>
                    <a:cubicBezTo>
                      <a:pt x="852022" y="303184"/>
                      <a:pt x="863406" y="272110"/>
                      <a:pt x="863406" y="231571"/>
                    </a:cubicBezTo>
                    <a:cubicBezTo>
                      <a:pt x="863406" y="190073"/>
                      <a:pt x="854689" y="158998"/>
                      <a:pt x="837255" y="138363"/>
                    </a:cubicBezTo>
                    <a:cubicBezTo>
                      <a:pt x="819820" y="117729"/>
                      <a:pt x="794766" y="107411"/>
                      <a:pt x="762076" y="107411"/>
                    </a:cubicBezTo>
                    <a:cubicBezTo>
                      <a:pt x="697382" y="107411"/>
                      <a:pt x="661233" y="147706"/>
                      <a:pt x="653704" y="228173"/>
                    </a:cubicBezTo>
                    <a:lnTo>
                      <a:pt x="546216" y="218343"/>
                    </a:lnTo>
                    <a:cubicBezTo>
                      <a:pt x="552861" y="149047"/>
                      <a:pt x="575233" y="95280"/>
                      <a:pt x="613577" y="57165"/>
                    </a:cubicBezTo>
                    <a:cubicBezTo>
                      <a:pt x="651921" y="19050"/>
                      <a:pt x="701939" y="0"/>
                      <a:pt x="763463" y="0"/>
                    </a:cubicBezTo>
                    <a:cubicBezTo>
                      <a:pt x="830717" y="0"/>
                      <a:pt x="882335" y="18806"/>
                      <a:pt x="918484" y="56311"/>
                    </a:cubicBezTo>
                    <a:cubicBezTo>
                      <a:pt x="954648" y="93817"/>
                      <a:pt x="972677" y="147096"/>
                      <a:pt x="972677" y="216042"/>
                    </a:cubicBezTo>
                    <a:cubicBezTo>
                      <a:pt x="972677" y="264962"/>
                      <a:pt x="961476" y="306217"/>
                      <a:pt x="938997" y="339958"/>
                    </a:cubicBezTo>
                    <a:cubicBezTo>
                      <a:pt x="916503" y="373700"/>
                      <a:pt x="882030" y="396407"/>
                      <a:pt x="835578" y="408416"/>
                    </a:cubicBezTo>
                    <a:lnTo>
                      <a:pt x="835578" y="410718"/>
                    </a:lnTo>
                    <a:cubicBezTo>
                      <a:pt x="883920" y="417286"/>
                      <a:pt x="921852" y="437433"/>
                      <a:pt x="949391" y="471418"/>
                    </a:cubicBezTo>
                    <a:cubicBezTo>
                      <a:pt x="976838" y="505282"/>
                      <a:pt x="990600" y="548365"/>
                      <a:pt x="990600" y="600791"/>
                    </a:cubicBezTo>
                    <a:close/>
                    <a:moveTo>
                      <a:pt x="346816" y="418734"/>
                    </a:moveTo>
                    <a:cubicBezTo>
                      <a:pt x="346816" y="342884"/>
                      <a:pt x="342854" y="282305"/>
                      <a:pt x="335020" y="236799"/>
                    </a:cubicBezTo>
                    <a:cubicBezTo>
                      <a:pt x="327202" y="191399"/>
                      <a:pt x="314812" y="158145"/>
                      <a:pt x="298079" y="136900"/>
                    </a:cubicBezTo>
                    <a:cubicBezTo>
                      <a:pt x="281238" y="115671"/>
                      <a:pt x="258348" y="105110"/>
                      <a:pt x="229529" y="105110"/>
                    </a:cubicBezTo>
                    <a:cubicBezTo>
                      <a:pt x="185547" y="105110"/>
                      <a:pt x="154442" y="129143"/>
                      <a:pt x="136215" y="177088"/>
                    </a:cubicBezTo>
                    <a:cubicBezTo>
                      <a:pt x="117988" y="225018"/>
                      <a:pt x="108874" y="305622"/>
                      <a:pt x="108874" y="418734"/>
                    </a:cubicBezTo>
                    <a:cubicBezTo>
                      <a:pt x="108874" y="528218"/>
                      <a:pt x="118079" y="607710"/>
                      <a:pt x="136611" y="657362"/>
                    </a:cubicBezTo>
                    <a:cubicBezTo>
                      <a:pt x="155234" y="706998"/>
                      <a:pt x="185547" y="731870"/>
                      <a:pt x="227639" y="731870"/>
                    </a:cubicBezTo>
                    <a:cubicBezTo>
                      <a:pt x="269046" y="731870"/>
                      <a:pt x="299267" y="706633"/>
                      <a:pt x="318287" y="656264"/>
                    </a:cubicBezTo>
                    <a:cubicBezTo>
                      <a:pt x="337306" y="605774"/>
                      <a:pt x="346816" y="526633"/>
                      <a:pt x="346816" y="418734"/>
                    </a:cubicBezTo>
                    <a:close/>
                    <a:moveTo>
                      <a:pt x="456178" y="418734"/>
                    </a:moveTo>
                    <a:cubicBezTo>
                      <a:pt x="456178" y="555528"/>
                      <a:pt x="436854" y="659419"/>
                      <a:pt x="398419" y="730666"/>
                    </a:cubicBezTo>
                    <a:cubicBezTo>
                      <a:pt x="359892" y="802035"/>
                      <a:pt x="302635" y="837590"/>
                      <a:pt x="226649" y="837590"/>
                    </a:cubicBezTo>
                    <a:cubicBezTo>
                      <a:pt x="75590" y="837590"/>
                      <a:pt x="0" y="698007"/>
                      <a:pt x="0" y="418734"/>
                    </a:cubicBezTo>
                    <a:cubicBezTo>
                      <a:pt x="0" y="322127"/>
                      <a:pt x="8427" y="242986"/>
                      <a:pt x="25161" y="181325"/>
                    </a:cubicBezTo>
                    <a:cubicBezTo>
                      <a:pt x="42001" y="119801"/>
                      <a:pt x="66766" y="74157"/>
                      <a:pt x="99456" y="44424"/>
                    </a:cubicBezTo>
                    <a:cubicBezTo>
                      <a:pt x="132054" y="14813"/>
                      <a:pt x="175442" y="0"/>
                      <a:pt x="229529" y="0"/>
                    </a:cubicBezTo>
                    <a:cubicBezTo>
                      <a:pt x="306491" y="0"/>
                      <a:pt x="363458" y="34229"/>
                      <a:pt x="400507" y="102809"/>
                    </a:cubicBezTo>
                    <a:cubicBezTo>
                      <a:pt x="437647" y="171373"/>
                      <a:pt x="456178" y="276727"/>
                      <a:pt x="456178" y="418734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736937"/>
            <a:ext cx="12359640" cy="922021"/>
            <a:chOff x="3866082" y="686922"/>
            <a:chExt cx="4074281" cy="461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96871" y="686922"/>
              <a:ext cx="2737168" cy="46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5400" spc="660" dirty="0">
                  <a:sym typeface="+mn-ea"/>
                </a:rPr>
                <a:t>算术运算和数据对齐</a:t>
              </a:r>
              <a:endParaRPr lang="zh-CN" sz="5400" spc="3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7b0a20202020227069636672616d65646573223a20222670666d383432303732313635312626737074313131262662647431303026267764743237313626220a7d0a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</a:extLst>
          </a:blip>
          <a:srcRect/>
          <a:stretch>
            <a:fillRect/>
          </a:stretch>
        </p:blipFill>
        <p:spPr>
          <a:xfrm>
            <a:off x="5927090" y="2897505"/>
            <a:ext cx="13196570" cy="8874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660" dirty="0"/>
                <a:t>在算术方法中填充值</a:t>
              </a:r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2" name="图片 1" descr="7b0a20202020227069636672616d65646573223a20222670666d383432303732313635312626737074313131262662647431303026267764743232323026220a7d0a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</a:extLst>
          </a:blip>
          <a:srcRect/>
          <a:stretch>
            <a:fillRect/>
          </a:stretch>
        </p:blipFill>
        <p:spPr>
          <a:xfrm>
            <a:off x="5135245" y="2969895"/>
            <a:ext cx="14244955" cy="9032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2" name="Group 584"/>
          <p:cNvGrpSpPr/>
          <p:nvPr/>
        </p:nvGrpSpPr>
        <p:grpSpPr>
          <a:xfrm>
            <a:off x="9527704" y="6178628"/>
            <a:ext cx="12961440" cy="1347470"/>
            <a:chOff x="35623" y="883414"/>
            <a:chExt cx="13718607" cy="1347470"/>
          </a:xfrm>
        </p:grpSpPr>
        <p:sp>
          <p:nvSpPr>
            <p:cNvPr id="13" name="text 584"/>
            <p:cNvSpPr/>
            <p:nvPr/>
          </p:nvSpPr>
          <p:spPr>
            <a:xfrm>
              <a:off x="35623" y="883414"/>
              <a:ext cx="13718607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>
                <a:defRPr sz="2400" spc="0"/>
              </a:pPr>
              <a:r>
                <a:rPr lang="zh-CN" altLang="en-US" sz="8800" dirty="0">
                  <a:sym typeface="+mn-ea"/>
                </a:rPr>
                <a:t>两种结构之间的运算</a:t>
              </a:r>
              <a:endParaRPr lang="en-US" altLang="zh-CN" sz="8800" spc="660" dirty="0"/>
            </a:p>
          </p:txBody>
        </p:sp>
      </p:grpSp>
      <p:grpSp>
        <p:nvGrpSpPr>
          <p:cNvPr id="14" name="Group 595"/>
          <p:cNvGrpSpPr/>
          <p:nvPr/>
        </p:nvGrpSpPr>
        <p:grpSpPr>
          <a:xfrm>
            <a:off x="6543401" y="6014161"/>
            <a:ext cx="1676400" cy="1676400"/>
            <a:chOff x="-2868991" y="-763356"/>
            <a:chExt cx="1676400" cy="1676400"/>
          </a:xfrm>
        </p:grpSpPr>
        <p:grpSp>
          <p:nvGrpSpPr>
            <p:cNvPr id="15" name="Group 596"/>
            <p:cNvGrpSpPr/>
            <p:nvPr/>
          </p:nvGrpSpPr>
          <p:grpSpPr>
            <a:xfrm>
              <a:off x="-2868991" y="-763356"/>
              <a:ext cx="1676400" cy="1676400"/>
              <a:chOff x="-2868991" y="-763356"/>
              <a:chExt cx="1676400" cy="1676400"/>
            </a:xfrm>
          </p:grpSpPr>
          <p:sp>
            <p:nvSpPr>
              <p:cNvPr id="16" name="graph 604"/>
              <p:cNvSpPr/>
              <p:nvPr/>
            </p:nvSpPr>
            <p:spPr>
              <a:xfrm>
                <a:off x="-2868991" y="-763356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17" name="graph 603"/>
              <p:cNvSpPr/>
              <p:nvPr/>
            </p:nvSpPr>
            <p:spPr>
              <a:xfrm>
                <a:off x="-2526091" y="-223623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794064" y="150830"/>
                    </a:moveTo>
                    <a:lnTo>
                      <a:pt x="598429" y="548609"/>
                    </a:lnTo>
                    <a:lnTo>
                      <a:pt x="794064" y="548609"/>
                    </a:lnTo>
                    <a:cubicBezTo>
                      <a:pt x="794064" y="548609"/>
                      <a:pt x="794064" y="150830"/>
                      <a:pt x="794064" y="150830"/>
                    </a:cubicBezTo>
                    <a:close/>
                    <a:moveTo>
                      <a:pt x="895807" y="656036"/>
                    </a:moveTo>
                    <a:lnTo>
                      <a:pt x="895807" y="826632"/>
                    </a:lnTo>
                    <a:lnTo>
                      <a:pt x="794064" y="826632"/>
                    </a:lnTo>
                    <a:lnTo>
                      <a:pt x="794064" y="656036"/>
                    </a:lnTo>
                    <a:lnTo>
                      <a:pt x="505907" y="656036"/>
                    </a:lnTo>
                    <a:lnTo>
                      <a:pt x="505907" y="546856"/>
                    </a:lnTo>
                    <a:lnTo>
                      <a:pt x="773353" y="12192"/>
                    </a:lnTo>
                    <a:lnTo>
                      <a:pt x="895807" y="12192"/>
                    </a:lnTo>
                    <a:lnTo>
                      <a:pt x="895807" y="548609"/>
                    </a:lnTo>
                    <a:lnTo>
                      <a:pt x="990600" y="548609"/>
                    </a:lnTo>
                    <a:lnTo>
                      <a:pt x="990600" y="656036"/>
                    </a:lnTo>
                    <a:cubicBezTo>
                      <a:pt x="990600" y="656036"/>
                      <a:pt x="895807" y="656036"/>
                      <a:pt x="895807" y="656036"/>
                    </a:cubicBezTo>
                    <a:close/>
                    <a:moveTo>
                      <a:pt x="338785" y="419039"/>
                    </a:moveTo>
                    <a:cubicBezTo>
                      <a:pt x="338785" y="343189"/>
                      <a:pt x="334929" y="282503"/>
                      <a:pt x="327294" y="236997"/>
                    </a:cubicBezTo>
                    <a:cubicBezTo>
                      <a:pt x="319567" y="191490"/>
                      <a:pt x="307482" y="158160"/>
                      <a:pt x="291144" y="137022"/>
                    </a:cubicBezTo>
                    <a:cubicBezTo>
                      <a:pt x="274701" y="115763"/>
                      <a:pt x="252404" y="105201"/>
                      <a:pt x="224180" y="105201"/>
                    </a:cubicBezTo>
                    <a:cubicBezTo>
                      <a:pt x="181188" y="105201"/>
                      <a:pt x="150769" y="129189"/>
                      <a:pt x="133045" y="177195"/>
                    </a:cubicBezTo>
                    <a:cubicBezTo>
                      <a:pt x="115214" y="225186"/>
                      <a:pt x="106299" y="305760"/>
                      <a:pt x="106299" y="419039"/>
                    </a:cubicBezTo>
                    <a:cubicBezTo>
                      <a:pt x="106299" y="528584"/>
                      <a:pt x="115412" y="608045"/>
                      <a:pt x="133441" y="657773"/>
                    </a:cubicBezTo>
                    <a:cubicBezTo>
                      <a:pt x="151561" y="707517"/>
                      <a:pt x="181188" y="732388"/>
                      <a:pt x="222290" y="732388"/>
                    </a:cubicBezTo>
                    <a:cubicBezTo>
                      <a:pt x="262813" y="732388"/>
                      <a:pt x="292333" y="707136"/>
                      <a:pt x="310956" y="656661"/>
                    </a:cubicBezTo>
                    <a:cubicBezTo>
                      <a:pt x="329473" y="606171"/>
                      <a:pt x="338785" y="526968"/>
                      <a:pt x="338785" y="419039"/>
                    </a:cubicBezTo>
                    <a:close/>
                    <a:moveTo>
                      <a:pt x="445571" y="419039"/>
                    </a:moveTo>
                    <a:cubicBezTo>
                      <a:pt x="445571" y="555939"/>
                      <a:pt x="426750" y="659892"/>
                      <a:pt x="389214" y="731260"/>
                    </a:cubicBezTo>
                    <a:cubicBezTo>
                      <a:pt x="351571" y="802507"/>
                      <a:pt x="295595" y="838200"/>
                      <a:pt x="221406" y="838200"/>
                    </a:cubicBezTo>
                    <a:cubicBezTo>
                      <a:pt x="73807" y="838200"/>
                      <a:pt x="0" y="698433"/>
                      <a:pt x="0" y="419039"/>
                    </a:cubicBezTo>
                    <a:cubicBezTo>
                      <a:pt x="0" y="322417"/>
                      <a:pt x="8229" y="243215"/>
                      <a:pt x="24673" y="181538"/>
                    </a:cubicBezTo>
                    <a:cubicBezTo>
                      <a:pt x="41010" y="119862"/>
                      <a:pt x="65181" y="74234"/>
                      <a:pt x="97078" y="44516"/>
                    </a:cubicBezTo>
                    <a:cubicBezTo>
                      <a:pt x="129082" y="14798"/>
                      <a:pt x="171373" y="0"/>
                      <a:pt x="224180" y="0"/>
                    </a:cubicBezTo>
                    <a:cubicBezTo>
                      <a:pt x="299359" y="0"/>
                      <a:pt x="355031" y="34320"/>
                      <a:pt x="391195" y="102839"/>
                    </a:cubicBezTo>
                    <a:cubicBezTo>
                      <a:pt x="427451" y="171465"/>
                      <a:pt x="445571" y="276910"/>
                      <a:pt x="445571" y="419039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56" y="809328"/>
            <a:ext cx="12359640" cy="1938020"/>
            <a:chOff x="3866082" y="690415"/>
            <a:chExt cx="4074281" cy="96901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85358" y="690415"/>
              <a:ext cx="2737168" cy="96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sz="6000" spc="660" dirty="0">
                  <a:sym typeface="+mn-ea"/>
                </a:rPr>
                <a:t>广播机制</a:t>
              </a:r>
            </a:p>
            <a:p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390" y="3689985"/>
            <a:ext cx="15857220" cy="7470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363" name="Group 363"/>
          <p:cNvGrpSpPr/>
          <p:nvPr/>
        </p:nvGrpSpPr>
        <p:grpSpPr>
          <a:xfrm>
            <a:off x="220035" y="5703631"/>
            <a:ext cx="23926800" cy="2194560"/>
            <a:chOff x="0" y="0"/>
            <a:chExt cx="23926800" cy="2194560"/>
          </a:xfrm>
        </p:grpSpPr>
        <p:sp>
          <p:nvSpPr>
            <p:cNvPr id="2" name="text 363"/>
            <p:cNvSpPr/>
            <p:nvPr/>
          </p:nvSpPr>
          <p:spPr>
            <a:xfrm>
              <a:off x="0" y="0"/>
              <a:ext cx="23926800" cy="219456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8000"/>
                </a:lnSpc>
                <a:defRPr spc="660">
                  <a:solidFill>
                    <a:srgbClr val="40A693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sz="13200" spc="660"/>
                <a:t>THANK YOU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7920918" y="8099872"/>
            <a:ext cx="8697681" cy="741100"/>
            <a:chOff x="71755" y="143510"/>
            <a:chExt cx="8697681" cy="741100"/>
          </a:xfrm>
        </p:grpSpPr>
        <p:sp>
          <p:nvSpPr>
            <p:cNvPr id="3" name="text 365"/>
            <p:cNvSpPr/>
            <p:nvPr/>
          </p:nvSpPr>
          <p:spPr>
            <a:xfrm>
              <a:off x="71755" y="143510"/>
              <a:ext cx="8697681" cy="74110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01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4950" spc="660" dirty="0"/>
                <a:t>主讲老师</a:t>
              </a:r>
              <a:r>
                <a:rPr lang="zh-CN" sz="4950" spc="660" dirty="0"/>
                <a:t>：</a:t>
              </a:r>
              <a:r>
                <a:rPr lang="en-US" altLang="zh-CN" sz="4950" dirty="0"/>
                <a:t>	</a:t>
              </a:r>
              <a:r>
                <a:rPr lang="en-US" altLang="zh-CN" sz="4950" dirty="0" err="1"/>
                <a:t>Wilia</a:t>
              </a:r>
              <a:r>
                <a:rPr lang="zh-CN" altLang="en-US" sz="4950" dirty="0"/>
                <a:t>老师</a:t>
              </a:r>
              <a:endParaRPr lang="zh-CN" sz="4950" spc="66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39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7" name="Group 17"/>
          <p:cNvGrpSpPr/>
          <p:nvPr/>
        </p:nvGrpSpPr>
        <p:grpSpPr>
          <a:xfrm>
            <a:off x="8948222" y="1392966"/>
            <a:ext cx="6487881" cy="1375410"/>
            <a:chOff x="-6985" y="310515"/>
            <a:chExt cx="6487881" cy="1375410"/>
          </a:xfrm>
        </p:grpSpPr>
        <p:sp>
          <p:nvSpPr>
            <p:cNvPr id="2" name="text 17"/>
            <p:cNvSpPr/>
            <p:nvPr/>
          </p:nvSpPr>
          <p:spPr>
            <a:xfrm>
              <a:off x="-6985" y="310515"/>
              <a:ext cx="6487881" cy="137541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90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9200" dirty="0"/>
                <a:t>课程内容</a:t>
              </a:r>
              <a:endParaRPr lang="zh-CN" altLang="en-US" sz="9200" spc="660"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933562" y="5408142"/>
            <a:ext cx="19843613" cy="4734443"/>
            <a:chOff x="863239" y="1063538"/>
            <a:chExt cx="19843613" cy="4734443"/>
          </a:xfrm>
        </p:grpSpPr>
        <p:grpSp>
          <p:nvGrpSpPr>
            <p:cNvPr id="20" name="Group 20"/>
            <p:cNvGrpSpPr/>
            <p:nvPr/>
          </p:nvGrpSpPr>
          <p:grpSpPr>
            <a:xfrm>
              <a:off x="863239" y="1063538"/>
              <a:ext cx="8860155" cy="1828800"/>
              <a:chOff x="863239" y="1063538"/>
              <a:chExt cx="8860155" cy="1828800"/>
            </a:xfrm>
          </p:grpSpPr>
          <p:sp>
            <p:nvSpPr>
              <p:cNvPr id="388" name="graph 388"/>
              <p:cNvSpPr/>
              <p:nvPr/>
            </p:nvSpPr>
            <p:spPr>
              <a:xfrm>
                <a:off x="863239" y="1063538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grpSp>
            <p:nvGrpSpPr>
              <p:cNvPr id="21" name="Group 21"/>
              <p:cNvGrpSpPr/>
              <p:nvPr/>
            </p:nvGrpSpPr>
            <p:grpSpPr>
              <a:xfrm>
                <a:off x="1434739" y="1542955"/>
                <a:ext cx="8288655" cy="869950"/>
                <a:chOff x="-1569720" y="122374"/>
                <a:chExt cx="8288655" cy="869950"/>
              </a:xfrm>
            </p:grpSpPr>
            <p:sp>
              <p:nvSpPr>
                <p:cNvPr id="3" name="text 21"/>
                <p:cNvSpPr/>
                <p:nvPr/>
              </p:nvSpPr>
              <p:spPr>
                <a:xfrm>
                  <a:off x="0" y="122374"/>
                  <a:ext cx="6718935" cy="86995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 lvl="0">
                    <a:defRPr sz="2400" spc="0"/>
                  </a:pPr>
                  <a:r>
                    <a:rPr lang="zh-CN" altLang="en-US" sz="4950" spc="660" dirty="0"/>
                    <a:t>常见操作</a:t>
                  </a:r>
                </a:p>
              </p:txBody>
            </p:sp>
            <p:sp>
              <p:nvSpPr>
                <p:cNvPr id="384" name="graph 384"/>
                <p:cNvSpPr/>
                <p:nvPr/>
              </p:nvSpPr>
              <p:spPr>
                <a:xfrm>
                  <a:off x="-1569720" y="214457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391530" y="588888"/>
                      </a:moveTo>
                      <a:lnTo>
                        <a:pt x="510235" y="588888"/>
                      </a:lnTo>
                      <a:lnTo>
                        <a:pt x="510235" y="109286"/>
                      </a:lnTo>
                      <a:lnTo>
                        <a:pt x="402915" y="209092"/>
                      </a:lnTo>
                      <a:lnTo>
                        <a:pt x="402915" y="118750"/>
                      </a:lnTo>
                      <a:lnTo>
                        <a:pt x="514761" y="9966"/>
                      </a:lnTo>
                      <a:lnTo>
                        <a:pt x="584652" y="9966"/>
                      </a:lnTo>
                      <a:lnTo>
                        <a:pt x="584652" y="588888"/>
                      </a:lnTo>
                      <a:lnTo>
                        <a:pt x="685800" y="588888"/>
                      </a:lnTo>
                      <a:lnTo>
                        <a:pt x="685800" y="676320"/>
                      </a:lnTo>
                      <a:lnTo>
                        <a:pt x="391530" y="676320"/>
                      </a:lnTo>
                      <a:cubicBezTo>
                        <a:pt x="391530" y="676320"/>
                        <a:pt x="391530" y="588888"/>
                        <a:pt x="391530" y="588888"/>
                      </a:cubicBezTo>
                      <a:close/>
                      <a:moveTo>
                        <a:pt x="239268" y="342900"/>
                      </a:moveTo>
                      <a:cubicBezTo>
                        <a:pt x="239268" y="280781"/>
                        <a:pt x="236601" y="231129"/>
                        <a:pt x="231190" y="193929"/>
                      </a:cubicBezTo>
                      <a:cubicBezTo>
                        <a:pt x="225765" y="156743"/>
                        <a:pt x="217261" y="129418"/>
                        <a:pt x="205663" y="112074"/>
                      </a:cubicBezTo>
                      <a:cubicBezTo>
                        <a:pt x="194081" y="94716"/>
                        <a:pt x="178308" y="86045"/>
                        <a:pt x="158343" y="86045"/>
                      </a:cubicBezTo>
                      <a:cubicBezTo>
                        <a:pt x="127970" y="86045"/>
                        <a:pt x="106512" y="105689"/>
                        <a:pt x="93954" y="144978"/>
                      </a:cubicBezTo>
                      <a:cubicBezTo>
                        <a:pt x="81396" y="184266"/>
                        <a:pt x="75102" y="250164"/>
                        <a:pt x="75102" y="342900"/>
                      </a:cubicBezTo>
                      <a:cubicBezTo>
                        <a:pt x="75102" y="432435"/>
                        <a:pt x="81473" y="497555"/>
                        <a:pt x="94305" y="538231"/>
                      </a:cubicBezTo>
                      <a:cubicBezTo>
                        <a:pt x="107045" y="578906"/>
                        <a:pt x="127970" y="599252"/>
                        <a:pt x="157048" y="599252"/>
                      </a:cubicBezTo>
                      <a:cubicBezTo>
                        <a:pt x="185638" y="599252"/>
                        <a:pt x="206502" y="578617"/>
                        <a:pt x="219669" y="537331"/>
                      </a:cubicBezTo>
                      <a:cubicBezTo>
                        <a:pt x="232760" y="495955"/>
                        <a:pt x="239268" y="431246"/>
                        <a:pt x="239268" y="342900"/>
                      </a:cubicBezTo>
                      <a:close/>
                      <a:moveTo>
                        <a:pt x="314721" y="342900"/>
                      </a:moveTo>
                      <a:cubicBezTo>
                        <a:pt x="314721" y="454868"/>
                        <a:pt x="301477" y="539922"/>
                        <a:pt x="274944" y="598261"/>
                      </a:cubicBezTo>
                      <a:cubicBezTo>
                        <a:pt x="248320" y="656691"/>
                        <a:pt x="208833" y="685800"/>
                        <a:pt x="156362" y="685800"/>
                      </a:cubicBezTo>
                      <a:cubicBezTo>
                        <a:pt x="52120" y="685800"/>
                        <a:pt x="0" y="571530"/>
                        <a:pt x="0" y="342900"/>
                      </a:cubicBezTo>
                      <a:cubicBezTo>
                        <a:pt x="0" y="263728"/>
                        <a:pt x="5760" y="198912"/>
                        <a:pt x="17419" y="148468"/>
                      </a:cubicBezTo>
                      <a:cubicBezTo>
                        <a:pt x="29016" y="98115"/>
                        <a:pt x="46085" y="60716"/>
                        <a:pt x="68580" y="36393"/>
                      </a:cubicBezTo>
                      <a:cubicBezTo>
                        <a:pt x="91150" y="12161"/>
                        <a:pt x="121036" y="0"/>
                        <a:pt x="158343" y="0"/>
                      </a:cubicBezTo>
                      <a:cubicBezTo>
                        <a:pt x="211424" y="0"/>
                        <a:pt x="250804" y="28011"/>
                        <a:pt x="276377" y="84155"/>
                      </a:cubicBezTo>
                      <a:cubicBezTo>
                        <a:pt x="301965" y="140284"/>
                        <a:pt x="314721" y="226542"/>
                        <a:pt x="314721" y="342900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/>
                </a:p>
              </p:txBody>
            </p:sp>
          </p:grpSp>
        </p:grpSp>
        <p:grpSp>
          <p:nvGrpSpPr>
            <p:cNvPr id="22" name="Group 22"/>
            <p:cNvGrpSpPr/>
            <p:nvPr/>
          </p:nvGrpSpPr>
          <p:grpSpPr>
            <a:xfrm>
              <a:off x="11084631" y="1078778"/>
              <a:ext cx="9494542" cy="1828800"/>
              <a:chOff x="830580" y="1078778"/>
              <a:chExt cx="9494542" cy="1828800"/>
            </a:xfrm>
          </p:grpSpPr>
          <p:sp>
            <p:nvSpPr>
              <p:cNvPr id="389" name="graph 389"/>
              <p:cNvSpPr/>
              <p:nvPr/>
            </p:nvSpPr>
            <p:spPr>
              <a:xfrm>
                <a:off x="830580" y="1078778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grpSp>
            <p:nvGrpSpPr>
              <p:cNvPr id="23" name="Group 23"/>
              <p:cNvGrpSpPr/>
              <p:nvPr/>
            </p:nvGrpSpPr>
            <p:grpSpPr>
              <a:xfrm>
                <a:off x="1402080" y="1500349"/>
                <a:ext cx="8923042" cy="869950"/>
                <a:chOff x="-1569720" y="63431"/>
                <a:chExt cx="8923042" cy="869950"/>
              </a:xfrm>
            </p:grpSpPr>
            <p:sp>
              <p:nvSpPr>
                <p:cNvPr id="4" name="text 23"/>
                <p:cNvSpPr/>
                <p:nvPr/>
              </p:nvSpPr>
              <p:spPr>
                <a:xfrm>
                  <a:off x="16336" y="63431"/>
                  <a:ext cx="7336986" cy="86995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>
                    <a:defRPr sz="2400" spc="0"/>
                  </a:pPr>
                  <a:r>
                    <a:rPr lang="zh-CN" altLang="en-US" sz="4950" spc="660" dirty="0"/>
                    <a:t>创建多级索引</a:t>
                  </a:r>
                </a:p>
              </p:txBody>
            </p:sp>
            <p:sp>
              <p:nvSpPr>
                <p:cNvPr id="385" name="graph 385"/>
                <p:cNvSpPr/>
                <p:nvPr/>
              </p:nvSpPr>
              <p:spPr>
                <a:xfrm>
                  <a:off x="-1569720" y="213360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376367" y="676366"/>
                      </a:moveTo>
                      <a:lnTo>
                        <a:pt x="376367" y="600181"/>
                      </a:lnTo>
                      <a:cubicBezTo>
                        <a:pt x="387278" y="563620"/>
                        <a:pt x="402701" y="527654"/>
                        <a:pt x="422727" y="492404"/>
                      </a:cubicBezTo>
                      <a:cubicBezTo>
                        <a:pt x="442752" y="457032"/>
                        <a:pt x="469498" y="419191"/>
                        <a:pt x="503041" y="378866"/>
                      </a:cubicBezTo>
                      <a:cubicBezTo>
                        <a:pt x="543290" y="330281"/>
                        <a:pt x="569899" y="292729"/>
                        <a:pt x="582792" y="266319"/>
                      </a:cubicBezTo>
                      <a:cubicBezTo>
                        <a:pt x="595762" y="239786"/>
                        <a:pt x="602269" y="214061"/>
                        <a:pt x="602269" y="189235"/>
                      </a:cubicBezTo>
                      <a:cubicBezTo>
                        <a:pt x="602269" y="157048"/>
                        <a:pt x="596021" y="132207"/>
                        <a:pt x="583615" y="114726"/>
                      </a:cubicBezTo>
                      <a:cubicBezTo>
                        <a:pt x="571210" y="97155"/>
                        <a:pt x="553714" y="88407"/>
                        <a:pt x="531083" y="88407"/>
                      </a:cubicBezTo>
                      <a:cubicBezTo>
                        <a:pt x="487542" y="88407"/>
                        <a:pt x="462777" y="122377"/>
                        <a:pt x="456681" y="190119"/>
                      </a:cubicBezTo>
                      <a:lnTo>
                        <a:pt x="380954" y="182575"/>
                      </a:lnTo>
                      <a:cubicBezTo>
                        <a:pt x="385556" y="125166"/>
                        <a:pt x="400720" y="80360"/>
                        <a:pt x="426491" y="48280"/>
                      </a:cubicBezTo>
                      <a:cubicBezTo>
                        <a:pt x="452292" y="16093"/>
                        <a:pt x="486582" y="0"/>
                        <a:pt x="529437" y="0"/>
                      </a:cubicBezTo>
                      <a:cubicBezTo>
                        <a:pt x="576483" y="0"/>
                        <a:pt x="613044" y="16184"/>
                        <a:pt x="639302" y="48478"/>
                      </a:cubicBezTo>
                      <a:cubicBezTo>
                        <a:pt x="665500" y="80863"/>
                        <a:pt x="678606" y="126446"/>
                        <a:pt x="678606" y="185455"/>
                      </a:cubicBezTo>
                      <a:cubicBezTo>
                        <a:pt x="678606" y="213177"/>
                        <a:pt x="674903" y="239100"/>
                        <a:pt x="667359" y="263240"/>
                      </a:cubicBezTo>
                      <a:cubicBezTo>
                        <a:pt x="659876" y="287365"/>
                        <a:pt x="649041" y="311109"/>
                        <a:pt x="634913" y="334655"/>
                      </a:cubicBezTo>
                      <a:cubicBezTo>
                        <a:pt x="620725" y="358094"/>
                        <a:pt x="597682" y="388498"/>
                        <a:pt x="565708" y="425637"/>
                      </a:cubicBezTo>
                      <a:cubicBezTo>
                        <a:pt x="509960" y="489722"/>
                        <a:pt x="475259" y="542864"/>
                        <a:pt x="461543" y="585078"/>
                      </a:cubicBezTo>
                      <a:lnTo>
                        <a:pt x="685800" y="585078"/>
                      </a:lnTo>
                      <a:lnTo>
                        <a:pt x="685800" y="676366"/>
                      </a:lnTo>
                      <a:cubicBezTo>
                        <a:pt x="685800" y="676366"/>
                        <a:pt x="376367" y="676366"/>
                        <a:pt x="376367" y="676366"/>
                      </a:cubicBezTo>
                      <a:close/>
                      <a:moveTo>
                        <a:pt x="240243" y="342900"/>
                      </a:moveTo>
                      <a:cubicBezTo>
                        <a:pt x="240243" y="280812"/>
                        <a:pt x="237500" y="231145"/>
                        <a:pt x="232074" y="193898"/>
                      </a:cubicBezTo>
                      <a:cubicBezTo>
                        <a:pt x="226588" y="156743"/>
                        <a:pt x="218084" y="129433"/>
                        <a:pt x="206425" y="112044"/>
                      </a:cubicBezTo>
                      <a:cubicBezTo>
                        <a:pt x="194767" y="94762"/>
                        <a:pt x="178993" y="86121"/>
                        <a:pt x="158968" y="86121"/>
                      </a:cubicBezTo>
                      <a:cubicBezTo>
                        <a:pt x="128442" y="86121"/>
                        <a:pt x="106923" y="105689"/>
                        <a:pt x="94305" y="144932"/>
                      </a:cubicBezTo>
                      <a:cubicBezTo>
                        <a:pt x="81686" y="184266"/>
                        <a:pt x="75377" y="250225"/>
                        <a:pt x="75377" y="342900"/>
                      </a:cubicBezTo>
                      <a:cubicBezTo>
                        <a:pt x="75377" y="432495"/>
                        <a:pt x="81823" y="497555"/>
                        <a:pt x="94640" y="538292"/>
                      </a:cubicBezTo>
                      <a:cubicBezTo>
                        <a:pt x="107457" y="578921"/>
                        <a:pt x="128442" y="599282"/>
                        <a:pt x="157657" y="599282"/>
                      </a:cubicBezTo>
                      <a:cubicBezTo>
                        <a:pt x="186339" y="599282"/>
                        <a:pt x="207324" y="578617"/>
                        <a:pt x="220477" y="537301"/>
                      </a:cubicBezTo>
                      <a:cubicBezTo>
                        <a:pt x="233659" y="495970"/>
                        <a:pt x="240243" y="431200"/>
                        <a:pt x="240243" y="342900"/>
                      </a:cubicBezTo>
                      <a:close/>
                      <a:moveTo>
                        <a:pt x="315955" y="342900"/>
                      </a:moveTo>
                      <a:cubicBezTo>
                        <a:pt x="315955" y="454853"/>
                        <a:pt x="302651" y="539983"/>
                        <a:pt x="275965" y="598291"/>
                      </a:cubicBezTo>
                      <a:cubicBezTo>
                        <a:pt x="249295" y="656691"/>
                        <a:pt x="209656" y="685800"/>
                        <a:pt x="156987" y="685800"/>
                      </a:cubicBezTo>
                      <a:cubicBezTo>
                        <a:pt x="52318" y="685800"/>
                        <a:pt x="0" y="571561"/>
                        <a:pt x="0" y="342900"/>
                      </a:cubicBezTo>
                      <a:cubicBezTo>
                        <a:pt x="0" y="263728"/>
                        <a:pt x="5836" y="198958"/>
                        <a:pt x="17480" y="148498"/>
                      </a:cubicBezTo>
                      <a:cubicBezTo>
                        <a:pt x="29077" y="98038"/>
                        <a:pt x="46222" y="60685"/>
                        <a:pt x="68854" y="36454"/>
                      </a:cubicBezTo>
                      <a:cubicBezTo>
                        <a:pt x="91485" y="12115"/>
                        <a:pt x="121523" y="0"/>
                        <a:pt x="158968" y="0"/>
                      </a:cubicBezTo>
                      <a:cubicBezTo>
                        <a:pt x="212262" y="0"/>
                        <a:pt x="251764" y="28117"/>
                        <a:pt x="277413" y="84231"/>
                      </a:cubicBezTo>
                      <a:cubicBezTo>
                        <a:pt x="303123" y="140360"/>
                        <a:pt x="315955" y="226573"/>
                        <a:pt x="315955" y="342900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/>
                </a:p>
              </p:txBody>
            </p:sp>
          </p:grpSp>
        </p:grpSp>
        <p:grpSp>
          <p:nvGrpSpPr>
            <p:cNvPr id="24" name="Group 24"/>
            <p:cNvGrpSpPr/>
            <p:nvPr/>
          </p:nvGrpSpPr>
          <p:grpSpPr>
            <a:xfrm>
              <a:off x="863239" y="3969181"/>
              <a:ext cx="9210040" cy="1828800"/>
              <a:chOff x="863239" y="523600"/>
              <a:chExt cx="9210040" cy="1828800"/>
            </a:xfrm>
          </p:grpSpPr>
          <p:sp>
            <p:nvSpPr>
              <p:cNvPr id="390" name="graph 390"/>
              <p:cNvSpPr/>
              <p:nvPr/>
            </p:nvSpPr>
            <p:spPr>
              <a:xfrm>
                <a:off x="863239" y="523600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grpSp>
            <p:nvGrpSpPr>
              <p:cNvPr id="25" name="Group 25"/>
              <p:cNvGrpSpPr/>
              <p:nvPr/>
            </p:nvGrpSpPr>
            <p:grpSpPr>
              <a:xfrm>
                <a:off x="1434739" y="548683"/>
                <a:ext cx="8638540" cy="1778635"/>
                <a:chOff x="-1569720" y="-333057"/>
                <a:chExt cx="8638540" cy="1778635"/>
              </a:xfrm>
            </p:grpSpPr>
            <p:sp>
              <p:nvSpPr>
                <p:cNvPr id="5" name="text 25"/>
                <p:cNvSpPr/>
                <p:nvPr/>
              </p:nvSpPr>
              <p:spPr>
                <a:xfrm>
                  <a:off x="0" y="-333057"/>
                  <a:ext cx="7068820" cy="1778635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 lvl="0">
                    <a:defRPr sz="2400" spc="0"/>
                  </a:pPr>
                  <a:r>
                    <a:rPr lang="zh-CN" altLang="en-US" sz="5400" spc="660" dirty="0"/>
                    <a:t>运算对齐及空值填充</a:t>
                  </a:r>
                </a:p>
              </p:txBody>
            </p:sp>
            <p:sp>
              <p:nvSpPr>
                <p:cNvPr id="386" name="graph 386"/>
                <p:cNvSpPr/>
                <p:nvPr/>
              </p:nvSpPr>
              <p:spPr>
                <a:xfrm>
                  <a:off x="-1569720" y="213360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685800" y="491566"/>
                      </a:moveTo>
                      <a:cubicBezTo>
                        <a:pt x="685800" y="554522"/>
                        <a:pt x="672297" y="602681"/>
                        <a:pt x="645200" y="635949"/>
                      </a:cubicBezTo>
                      <a:cubicBezTo>
                        <a:pt x="618119" y="669112"/>
                        <a:pt x="579226" y="685800"/>
                        <a:pt x="528538" y="685800"/>
                      </a:cubicBezTo>
                      <a:cubicBezTo>
                        <a:pt x="481355" y="685800"/>
                        <a:pt x="444185" y="670209"/>
                        <a:pt x="416966" y="639226"/>
                      </a:cubicBezTo>
                      <a:cubicBezTo>
                        <a:pt x="389808" y="608136"/>
                        <a:pt x="373623" y="561761"/>
                        <a:pt x="368335" y="499993"/>
                      </a:cubicBezTo>
                      <a:lnTo>
                        <a:pt x="444398" y="490072"/>
                      </a:lnTo>
                      <a:cubicBezTo>
                        <a:pt x="447903" y="526618"/>
                        <a:pt x="456529" y="553623"/>
                        <a:pt x="470458" y="571195"/>
                      </a:cubicBezTo>
                      <a:cubicBezTo>
                        <a:pt x="484388" y="588675"/>
                        <a:pt x="503788" y="597423"/>
                        <a:pt x="528538" y="597423"/>
                      </a:cubicBezTo>
                      <a:cubicBezTo>
                        <a:pt x="554476" y="597423"/>
                        <a:pt x="574212" y="587791"/>
                        <a:pt x="587943" y="568619"/>
                      </a:cubicBezTo>
                      <a:cubicBezTo>
                        <a:pt x="601659" y="549356"/>
                        <a:pt x="608502" y="521939"/>
                        <a:pt x="608502" y="486293"/>
                      </a:cubicBezTo>
                      <a:cubicBezTo>
                        <a:pt x="608502" y="453527"/>
                        <a:pt x="599998" y="428106"/>
                        <a:pt x="583067" y="410032"/>
                      </a:cubicBezTo>
                      <a:cubicBezTo>
                        <a:pt x="566059" y="391850"/>
                        <a:pt x="541172" y="382813"/>
                        <a:pt x="508314" y="382813"/>
                      </a:cubicBezTo>
                      <a:lnTo>
                        <a:pt x="474710" y="382813"/>
                      </a:lnTo>
                      <a:lnTo>
                        <a:pt x="474710" y="292547"/>
                      </a:lnTo>
                      <a:lnTo>
                        <a:pt x="506669" y="292547"/>
                      </a:lnTo>
                      <a:cubicBezTo>
                        <a:pt x="536097" y="292547"/>
                        <a:pt x="558591" y="283616"/>
                        <a:pt x="574212" y="265846"/>
                      </a:cubicBezTo>
                      <a:cubicBezTo>
                        <a:pt x="589864" y="248061"/>
                        <a:pt x="597743" y="222641"/>
                        <a:pt x="597743" y="189478"/>
                      </a:cubicBezTo>
                      <a:cubicBezTo>
                        <a:pt x="597743" y="155508"/>
                        <a:pt x="591708" y="130088"/>
                        <a:pt x="579638" y="113202"/>
                      </a:cubicBezTo>
                      <a:cubicBezTo>
                        <a:pt x="567568" y="96332"/>
                        <a:pt x="550224" y="87889"/>
                        <a:pt x="527593" y="87889"/>
                      </a:cubicBezTo>
                      <a:cubicBezTo>
                        <a:pt x="482803" y="87889"/>
                        <a:pt x="457779" y="120853"/>
                        <a:pt x="452551" y="186690"/>
                      </a:cubicBezTo>
                      <a:lnTo>
                        <a:pt x="378150" y="178643"/>
                      </a:lnTo>
                      <a:cubicBezTo>
                        <a:pt x="382752" y="121950"/>
                        <a:pt x="398236" y="77952"/>
                        <a:pt x="424784" y="46771"/>
                      </a:cubicBezTo>
                      <a:cubicBezTo>
                        <a:pt x="451332" y="15590"/>
                        <a:pt x="485957" y="0"/>
                        <a:pt x="528538" y="0"/>
                      </a:cubicBezTo>
                      <a:cubicBezTo>
                        <a:pt x="575111" y="0"/>
                        <a:pt x="610834" y="15392"/>
                        <a:pt x="635873" y="46070"/>
                      </a:cubicBezTo>
                      <a:cubicBezTo>
                        <a:pt x="660913" y="76763"/>
                        <a:pt x="673379" y="120350"/>
                        <a:pt x="673379" y="176768"/>
                      </a:cubicBezTo>
                      <a:cubicBezTo>
                        <a:pt x="673379" y="216789"/>
                        <a:pt x="665637" y="250545"/>
                        <a:pt x="650077" y="278160"/>
                      </a:cubicBezTo>
                      <a:cubicBezTo>
                        <a:pt x="634502" y="305760"/>
                        <a:pt x="610636" y="324322"/>
                        <a:pt x="578464" y="334167"/>
                      </a:cubicBezTo>
                      <a:lnTo>
                        <a:pt x="578464" y="336042"/>
                      </a:lnTo>
                      <a:cubicBezTo>
                        <a:pt x="611946" y="341406"/>
                        <a:pt x="638205" y="357896"/>
                        <a:pt x="657270" y="385693"/>
                      </a:cubicBezTo>
                      <a:cubicBezTo>
                        <a:pt x="676259" y="413400"/>
                        <a:pt x="685800" y="448665"/>
                        <a:pt x="685800" y="491566"/>
                      </a:cubicBezTo>
                      <a:close/>
                      <a:moveTo>
                        <a:pt x="240106" y="342595"/>
                      </a:moveTo>
                      <a:cubicBezTo>
                        <a:pt x="240106" y="280537"/>
                        <a:pt x="237363" y="230977"/>
                        <a:pt x="231937" y="193746"/>
                      </a:cubicBezTo>
                      <a:cubicBezTo>
                        <a:pt x="226527" y="156606"/>
                        <a:pt x="217947" y="129387"/>
                        <a:pt x="206349" y="112014"/>
                      </a:cubicBezTo>
                      <a:cubicBezTo>
                        <a:pt x="194706" y="94640"/>
                        <a:pt x="178856" y="85999"/>
                        <a:pt x="158907" y="85999"/>
                      </a:cubicBezTo>
                      <a:cubicBezTo>
                        <a:pt x="128442" y="85999"/>
                        <a:pt x="106923" y="105658"/>
                        <a:pt x="94305" y="144886"/>
                      </a:cubicBezTo>
                      <a:cubicBezTo>
                        <a:pt x="81686" y="184114"/>
                        <a:pt x="75377" y="250042"/>
                        <a:pt x="75377" y="342595"/>
                      </a:cubicBezTo>
                      <a:cubicBezTo>
                        <a:pt x="75377" y="432175"/>
                        <a:pt x="81747" y="497220"/>
                        <a:pt x="94564" y="537834"/>
                      </a:cubicBezTo>
                      <a:cubicBezTo>
                        <a:pt x="107457" y="578449"/>
                        <a:pt x="128442" y="598810"/>
                        <a:pt x="157596" y="598810"/>
                      </a:cubicBezTo>
                      <a:cubicBezTo>
                        <a:pt x="186263" y="598810"/>
                        <a:pt x="207187" y="578159"/>
                        <a:pt x="220355" y="536935"/>
                      </a:cubicBezTo>
                      <a:cubicBezTo>
                        <a:pt x="233507" y="495635"/>
                        <a:pt x="240106" y="430880"/>
                        <a:pt x="240106" y="342595"/>
                      </a:cubicBezTo>
                      <a:close/>
                      <a:moveTo>
                        <a:pt x="315818" y="342595"/>
                      </a:moveTo>
                      <a:cubicBezTo>
                        <a:pt x="315818" y="454517"/>
                        <a:pt x="302437" y="539526"/>
                        <a:pt x="275828" y="597819"/>
                      </a:cubicBezTo>
                      <a:cubicBezTo>
                        <a:pt x="249158" y="656203"/>
                        <a:pt x="209519" y="685297"/>
                        <a:pt x="156911" y="685297"/>
                      </a:cubicBezTo>
                      <a:cubicBezTo>
                        <a:pt x="52318" y="685297"/>
                        <a:pt x="0" y="571103"/>
                        <a:pt x="0" y="342595"/>
                      </a:cubicBezTo>
                      <a:cubicBezTo>
                        <a:pt x="0" y="263560"/>
                        <a:pt x="5836" y="198805"/>
                        <a:pt x="17419" y="148361"/>
                      </a:cubicBezTo>
                      <a:cubicBezTo>
                        <a:pt x="29077" y="98008"/>
                        <a:pt x="46222" y="60670"/>
                        <a:pt x="68854" y="36347"/>
                      </a:cubicBezTo>
                      <a:cubicBezTo>
                        <a:pt x="91409" y="12115"/>
                        <a:pt x="121462" y="0"/>
                        <a:pt x="158907" y="0"/>
                      </a:cubicBezTo>
                      <a:cubicBezTo>
                        <a:pt x="212186" y="0"/>
                        <a:pt x="251627" y="28011"/>
                        <a:pt x="277276" y="84109"/>
                      </a:cubicBezTo>
                      <a:cubicBezTo>
                        <a:pt x="302986" y="140223"/>
                        <a:pt x="315818" y="226420"/>
                        <a:pt x="315818" y="342595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/>
                </a:p>
              </p:txBody>
            </p:sp>
          </p:grpSp>
        </p:grpSp>
        <p:grpSp>
          <p:nvGrpSpPr>
            <p:cNvPr id="26" name="Group 26"/>
            <p:cNvGrpSpPr/>
            <p:nvPr/>
          </p:nvGrpSpPr>
          <p:grpSpPr>
            <a:xfrm>
              <a:off x="11100968" y="3952844"/>
              <a:ext cx="9605884" cy="1828800"/>
              <a:chOff x="846917" y="507263"/>
              <a:chExt cx="9605884" cy="1828800"/>
            </a:xfrm>
          </p:grpSpPr>
          <p:sp>
            <p:nvSpPr>
              <p:cNvPr id="391" name="graph 391"/>
              <p:cNvSpPr/>
              <p:nvPr/>
            </p:nvSpPr>
            <p:spPr>
              <a:xfrm>
                <a:off x="846917" y="507263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  <p:grpSp>
            <p:nvGrpSpPr>
              <p:cNvPr id="27" name="Group 27"/>
              <p:cNvGrpSpPr/>
              <p:nvPr/>
            </p:nvGrpSpPr>
            <p:grpSpPr>
              <a:xfrm>
                <a:off x="1402080" y="935014"/>
                <a:ext cx="9050721" cy="939800"/>
                <a:chOff x="-1586057" y="69611"/>
                <a:chExt cx="9050721" cy="939800"/>
              </a:xfrm>
            </p:grpSpPr>
            <p:sp>
              <p:nvSpPr>
                <p:cNvPr id="6" name="text 27"/>
                <p:cNvSpPr/>
                <p:nvPr/>
              </p:nvSpPr>
              <p:spPr>
                <a:xfrm>
                  <a:off x="-1" y="69611"/>
                  <a:ext cx="7464665" cy="93980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>
                    <a:defRPr sz="2400" spc="0"/>
                  </a:pPr>
                  <a:r>
                    <a:rPr lang="zh-CN" altLang="en-US" sz="5400" dirty="0"/>
                    <a:t>两种结构之间的运算</a:t>
                  </a:r>
                </a:p>
              </p:txBody>
            </p:sp>
            <p:sp>
              <p:nvSpPr>
                <p:cNvPr id="387" name="graph 387"/>
                <p:cNvSpPr/>
                <p:nvPr/>
              </p:nvSpPr>
              <p:spPr>
                <a:xfrm>
                  <a:off x="-1586057" y="229697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549737" y="123398"/>
                      </a:moveTo>
                      <a:lnTo>
                        <a:pt x="414284" y="448863"/>
                      </a:lnTo>
                      <a:lnTo>
                        <a:pt x="549737" y="448863"/>
                      </a:lnTo>
                      <a:cubicBezTo>
                        <a:pt x="549737" y="448863"/>
                        <a:pt x="549737" y="123398"/>
                        <a:pt x="549737" y="123398"/>
                      </a:cubicBezTo>
                      <a:close/>
                      <a:moveTo>
                        <a:pt x="620176" y="536752"/>
                      </a:moveTo>
                      <a:lnTo>
                        <a:pt x="620176" y="676336"/>
                      </a:lnTo>
                      <a:lnTo>
                        <a:pt x="549737" y="676336"/>
                      </a:lnTo>
                      <a:lnTo>
                        <a:pt x="549737" y="536752"/>
                      </a:lnTo>
                      <a:lnTo>
                        <a:pt x="350245" y="536752"/>
                      </a:lnTo>
                      <a:lnTo>
                        <a:pt x="350245" y="447431"/>
                      </a:lnTo>
                      <a:lnTo>
                        <a:pt x="535396" y="9966"/>
                      </a:lnTo>
                      <a:lnTo>
                        <a:pt x="620176" y="9966"/>
                      </a:lnTo>
                      <a:lnTo>
                        <a:pt x="620176" y="448863"/>
                      </a:lnTo>
                      <a:lnTo>
                        <a:pt x="685800" y="448863"/>
                      </a:lnTo>
                      <a:lnTo>
                        <a:pt x="685800" y="536752"/>
                      </a:lnTo>
                      <a:cubicBezTo>
                        <a:pt x="685800" y="536752"/>
                        <a:pt x="620176" y="536752"/>
                        <a:pt x="620176" y="536752"/>
                      </a:cubicBezTo>
                      <a:close/>
                      <a:moveTo>
                        <a:pt x="234543" y="342854"/>
                      </a:moveTo>
                      <a:cubicBezTo>
                        <a:pt x="234543" y="280797"/>
                        <a:pt x="231876" y="231145"/>
                        <a:pt x="226588" y="193913"/>
                      </a:cubicBezTo>
                      <a:cubicBezTo>
                        <a:pt x="221239" y="156667"/>
                        <a:pt x="212872" y="129402"/>
                        <a:pt x="201564" y="112105"/>
                      </a:cubicBezTo>
                      <a:cubicBezTo>
                        <a:pt x="190179" y="94716"/>
                        <a:pt x="174741" y="86075"/>
                        <a:pt x="155204" y="86075"/>
                      </a:cubicBezTo>
                      <a:cubicBezTo>
                        <a:pt x="125425" y="86075"/>
                        <a:pt x="104378" y="105704"/>
                        <a:pt x="92095" y="144978"/>
                      </a:cubicBezTo>
                      <a:cubicBezTo>
                        <a:pt x="79766" y="184236"/>
                        <a:pt x="73593" y="250164"/>
                        <a:pt x="73593" y="342854"/>
                      </a:cubicBezTo>
                      <a:cubicBezTo>
                        <a:pt x="73593" y="432480"/>
                        <a:pt x="79903" y="497494"/>
                        <a:pt x="92384" y="538185"/>
                      </a:cubicBezTo>
                      <a:cubicBezTo>
                        <a:pt x="104927" y="578876"/>
                        <a:pt x="125425" y="599221"/>
                        <a:pt x="153893" y="599221"/>
                      </a:cubicBezTo>
                      <a:cubicBezTo>
                        <a:pt x="181950" y="599221"/>
                        <a:pt x="202387" y="578571"/>
                        <a:pt x="215280" y="537271"/>
                      </a:cubicBezTo>
                      <a:cubicBezTo>
                        <a:pt x="228097" y="495955"/>
                        <a:pt x="234543" y="431154"/>
                        <a:pt x="234543" y="342854"/>
                      </a:cubicBezTo>
                      <a:close/>
                      <a:moveTo>
                        <a:pt x="308472" y="342854"/>
                      </a:moveTo>
                      <a:cubicBezTo>
                        <a:pt x="308472" y="454853"/>
                        <a:pt x="295442" y="539907"/>
                        <a:pt x="269443" y="598307"/>
                      </a:cubicBezTo>
                      <a:cubicBezTo>
                        <a:pt x="243398" y="656600"/>
                        <a:pt x="204642" y="685800"/>
                        <a:pt x="153283" y="685800"/>
                      </a:cubicBezTo>
                      <a:cubicBezTo>
                        <a:pt x="51099" y="685800"/>
                        <a:pt x="0" y="571454"/>
                        <a:pt x="0" y="342854"/>
                      </a:cubicBezTo>
                      <a:cubicBezTo>
                        <a:pt x="0" y="263804"/>
                        <a:pt x="5684" y="198988"/>
                        <a:pt x="17084" y="148529"/>
                      </a:cubicBezTo>
                      <a:cubicBezTo>
                        <a:pt x="28392" y="98069"/>
                        <a:pt x="45125" y="60731"/>
                        <a:pt x="67208" y="36423"/>
                      </a:cubicBezTo>
                      <a:cubicBezTo>
                        <a:pt x="89367" y="12100"/>
                        <a:pt x="118643" y="0"/>
                        <a:pt x="155204" y="0"/>
                      </a:cubicBezTo>
                      <a:cubicBezTo>
                        <a:pt x="207248" y="0"/>
                        <a:pt x="245790" y="28072"/>
                        <a:pt x="270830" y="84140"/>
                      </a:cubicBezTo>
                      <a:cubicBezTo>
                        <a:pt x="295930" y="140299"/>
                        <a:pt x="308472" y="226557"/>
                        <a:pt x="308472" y="342854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9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42" name="Group 42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43" name="Group 43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397" name="graph 397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  <p:sp>
            <p:nvSpPr>
              <p:cNvPr id="394" name="graph 394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565541" y="719739"/>
                    </a:moveTo>
                    <a:lnTo>
                      <a:pt x="737006" y="719739"/>
                    </a:lnTo>
                    <a:lnTo>
                      <a:pt x="737006" y="133563"/>
                    </a:lnTo>
                    <a:lnTo>
                      <a:pt x="581985" y="255559"/>
                    </a:lnTo>
                    <a:lnTo>
                      <a:pt x="581985" y="145145"/>
                    </a:lnTo>
                    <a:lnTo>
                      <a:pt x="743544" y="12192"/>
                    </a:lnTo>
                    <a:lnTo>
                      <a:pt x="844494" y="12192"/>
                    </a:lnTo>
                    <a:lnTo>
                      <a:pt x="844494" y="719739"/>
                    </a:lnTo>
                    <a:lnTo>
                      <a:pt x="990600" y="719739"/>
                    </a:lnTo>
                    <a:lnTo>
                      <a:pt x="990600" y="826617"/>
                    </a:lnTo>
                    <a:lnTo>
                      <a:pt x="565541" y="826617"/>
                    </a:lnTo>
                    <a:cubicBezTo>
                      <a:pt x="565541" y="826617"/>
                      <a:pt x="565541" y="719739"/>
                      <a:pt x="565541" y="719739"/>
                    </a:cubicBezTo>
                    <a:close/>
                    <a:moveTo>
                      <a:pt x="345627" y="419100"/>
                    </a:moveTo>
                    <a:cubicBezTo>
                      <a:pt x="345627" y="343174"/>
                      <a:pt x="341757" y="282488"/>
                      <a:pt x="333938" y="237027"/>
                    </a:cubicBezTo>
                    <a:cubicBezTo>
                      <a:pt x="326105" y="191582"/>
                      <a:pt x="313822" y="158175"/>
                      <a:pt x="297088" y="136977"/>
                    </a:cubicBezTo>
                    <a:cubicBezTo>
                      <a:pt x="280339" y="115778"/>
                      <a:pt x="257556" y="105171"/>
                      <a:pt x="228737" y="105171"/>
                    </a:cubicBezTo>
                    <a:cubicBezTo>
                      <a:pt x="184845" y="105171"/>
                      <a:pt x="153847" y="129174"/>
                      <a:pt x="135712" y="177195"/>
                    </a:cubicBezTo>
                    <a:cubicBezTo>
                      <a:pt x="117591" y="225216"/>
                      <a:pt x="108478" y="305760"/>
                      <a:pt x="108478" y="419100"/>
                    </a:cubicBezTo>
                    <a:cubicBezTo>
                      <a:pt x="108478" y="528538"/>
                      <a:pt x="117683" y="608121"/>
                      <a:pt x="136215" y="657834"/>
                    </a:cubicBezTo>
                    <a:cubicBezTo>
                      <a:pt x="154625" y="707562"/>
                      <a:pt x="184845" y="732419"/>
                      <a:pt x="226847" y="732419"/>
                    </a:cubicBezTo>
                    <a:cubicBezTo>
                      <a:pt x="268163" y="732419"/>
                      <a:pt x="298277" y="707196"/>
                      <a:pt x="317296" y="656737"/>
                    </a:cubicBezTo>
                    <a:cubicBezTo>
                      <a:pt x="336209" y="606171"/>
                      <a:pt x="345627" y="527075"/>
                      <a:pt x="345627" y="419100"/>
                    </a:cubicBezTo>
                    <a:close/>
                    <a:moveTo>
                      <a:pt x="454593" y="419100"/>
                    </a:moveTo>
                    <a:cubicBezTo>
                      <a:pt x="454593" y="555955"/>
                      <a:pt x="435467" y="659907"/>
                      <a:pt x="397139" y="731199"/>
                    </a:cubicBezTo>
                    <a:cubicBezTo>
                      <a:pt x="358703" y="802614"/>
                      <a:pt x="301645" y="838200"/>
                      <a:pt x="225856" y="838200"/>
                    </a:cubicBezTo>
                    <a:cubicBezTo>
                      <a:pt x="75285" y="838200"/>
                      <a:pt x="0" y="698540"/>
                      <a:pt x="0" y="419100"/>
                    </a:cubicBezTo>
                    <a:cubicBezTo>
                      <a:pt x="0" y="322341"/>
                      <a:pt x="8321" y="243123"/>
                      <a:pt x="25161" y="181462"/>
                    </a:cubicBezTo>
                    <a:cubicBezTo>
                      <a:pt x="41910" y="119923"/>
                      <a:pt x="66568" y="74218"/>
                      <a:pt x="99060" y="44485"/>
                    </a:cubicBezTo>
                    <a:cubicBezTo>
                      <a:pt x="131658" y="14874"/>
                      <a:pt x="174848" y="0"/>
                      <a:pt x="228737" y="0"/>
                    </a:cubicBezTo>
                    <a:cubicBezTo>
                      <a:pt x="305409" y="0"/>
                      <a:pt x="362270" y="34244"/>
                      <a:pt x="399211" y="102854"/>
                    </a:cubicBezTo>
                    <a:cubicBezTo>
                      <a:pt x="436168" y="171465"/>
                      <a:pt x="454593" y="276880"/>
                      <a:pt x="454593" y="41910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</p:grpSp>
      </p:grpSp>
      <p:grpSp>
        <p:nvGrpSpPr>
          <p:cNvPr id="12" name="Group 584"/>
          <p:cNvGrpSpPr/>
          <p:nvPr/>
        </p:nvGrpSpPr>
        <p:grpSpPr>
          <a:xfrm>
            <a:off x="9527704" y="6184265"/>
            <a:ext cx="11171555" cy="1347470"/>
            <a:chOff x="35623" y="889051"/>
            <a:chExt cx="10862849" cy="1347470"/>
          </a:xfrm>
        </p:grpSpPr>
        <p:sp>
          <p:nvSpPr>
            <p:cNvPr id="13" name="text 584"/>
            <p:cNvSpPr/>
            <p:nvPr/>
          </p:nvSpPr>
          <p:spPr>
            <a:xfrm>
              <a:off x="35623" y="889051"/>
              <a:ext cx="10862849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8800" spc="660" dirty="0">
                  <a:sym typeface="+mn-ea"/>
                </a:rPr>
                <a:t>常见操作</a:t>
              </a:r>
              <a:endParaRPr lang="en-US" altLang="zh-CN" sz="8800" spc="660" dirty="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29"/>
            <a:chOff x="3866082" y="718355"/>
            <a:chExt cx="4074281" cy="50736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6000" spc="660" dirty="0">
                  <a:sym typeface="+mn-ea"/>
                </a:rPr>
                <a:t>修改</a:t>
              </a:r>
              <a:r>
                <a:rPr lang="en-US" altLang="zh-CN" sz="6000" spc="660" dirty="0">
                  <a:sym typeface="+mn-ea"/>
                </a:rPr>
                <a:t>index</a:t>
              </a:r>
              <a:r>
                <a:rPr lang="zh-CN" altLang="en-US" sz="6000" spc="660" dirty="0">
                  <a:sym typeface="+mn-ea"/>
                </a:rPr>
                <a:t>、</a:t>
              </a:r>
              <a:r>
                <a:rPr lang="en-US" altLang="zh-CN" sz="6000" spc="660" dirty="0">
                  <a:sym typeface="+mn-ea"/>
                </a:rPr>
                <a:t>column</a:t>
              </a:r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7124431" y="3568567"/>
            <a:ext cx="3062438" cy="5191099"/>
            <a:chOff x="3351320" y="3750727"/>
            <a:chExt cx="1382273" cy="2343073"/>
          </a:xfrm>
        </p:grpSpPr>
        <p:sp>
          <p:nvSpPr>
            <p:cNvPr id="17" name="任意多边形 16"/>
            <p:cNvSpPr/>
            <p:nvPr>
              <p:custDataLst>
                <p:tags r:id="rId6"/>
              </p:custDataLst>
            </p:nvPr>
          </p:nvSpPr>
          <p:spPr>
            <a:xfrm>
              <a:off x="3394456" y="3750727"/>
              <a:ext cx="1296000" cy="1686977"/>
            </a:xfrm>
            <a:custGeom>
              <a:avLst/>
              <a:gdLst>
                <a:gd name="connsiteX0" fmla="*/ 648000 w 1296000"/>
                <a:gd name="connsiteY0" fmla="*/ 0 h 1686977"/>
                <a:gd name="connsiteX1" fmla="*/ 1284438 w 1296000"/>
                <a:gd name="connsiteY1" fmla="*/ 465673 h 1686977"/>
                <a:gd name="connsiteX2" fmla="*/ 1296000 w 1296000"/>
                <a:gd name="connsiteY2" fmla="*/ 465673 h 1686977"/>
                <a:gd name="connsiteX3" fmla="*/ 1296000 w 1296000"/>
                <a:gd name="connsiteY3" fmla="*/ 474133 h 1686977"/>
                <a:gd name="connsiteX4" fmla="*/ 1296000 w 1296000"/>
                <a:gd name="connsiteY4" fmla="*/ 1212844 h 1686977"/>
                <a:gd name="connsiteX5" fmla="*/ 1296000 w 1296000"/>
                <a:gd name="connsiteY5" fmla="*/ 1219206 h 1686977"/>
                <a:gd name="connsiteX6" fmla="*/ 1287305 w 1296000"/>
                <a:gd name="connsiteY6" fmla="*/ 1219206 h 1686977"/>
                <a:gd name="connsiteX7" fmla="*/ 648000 w 1296000"/>
                <a:gd name="connsiteY7" fmla="*/ 1686977 h 1686977"/>
                <a:gd name="connsiteX8" fmla="*/ 8695 w 1296000"/>
                <a:gd name="connsiteY8" fmla="*/ 1219206 h 1686977"/>
                <a:gd name="connsiteX9" fmla="*/ 0 w 1296000"/>
                <a:gd name="connsiteY9" fmla="*/ 1219206 h 1686977"/>
                <a:gd name="connsiteX10" fmla="*/ 0 w 1296000"/>
                <a:gd name="connsiteY10" fmla="*/ 1212844 h 1686977"/>
                <a:gd name="connsiteX11" fmla="*/ 0 w 1296000"/>
                <a:gd name="connsiteY11" fmla="*/ 474133 h 1686977"/>
                <a:gd name="connsiteX12" fmla="*/ 0 w 1296000"/>
                <a:gd name="connsiteY12" fmla="*/ 465673 h 1686977"/>
                <a:gd name="connsiteX13" fmla="*/ 11562 w 1296000"/>
                <a:gd name="connsiteY13" fmla="*/ 465673 h 168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6000" h="1686977">
                  <a:moveTo>
                    <a:pt x="648000" y="0"/>
                  </a:moveTo>
                  <a:lnTo>
                    <a:pt x="1284438" y="465673"/>
                  </a:lnTo>
                  <a:lnTo>
                    <a:pt x="1296000" y="465673"/>
                  </a:lnTo>
                  <a:lnTo>
                    <a:pt x="1296000" y="474133"/>
                  </a:lnTo>
                  <a:lnTo>
                    <a:pt x="1296000" y="1212844"/>
                  </a:lnTo>
                  <a:lnTo>
                    <a:pt x="1296000" y="1219206"/>
                  </a:lnTo>
                  <a:lnTo>
                    <a:pt x="1287305" y="1219206"/>
                  </a:lnTo>
                  <a:lnTo>
                    <a:pt x="648000" y="1686977"/>
                  </a:lnTo>
                  <a:lnTo>
                    <a:pt x="8695" y="1219206"/>
                  </a:lnTo>
                  <a:lnTo>
                    <a:pt x="0" y="1219206"/>
                  </a:lnTo>
                  <a:lnTo>
                    <a:pt x="0" y="1212844"/>
                  </a:lnTo>
                  <a:lnTo>
                    <a:pt x="0" y="474133"/>
                  </a:lnTo>
                  <a:lnTo>
                    <a:pt x="0" y="465673"/>
                  </a:lnTo>
                  <a:lnTo>
                    <a:pt x="11562" y="465673"/>
                  </a:lnTo>
                  <a:close/>
                </a:path>
              </a:pathLst>
            </a:custGeom>
            <a:solidFill>
              <a:srgbClr val="2CBE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en-US" altLang="zh-CN" sz="48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index</a:t>
              </a:r>
            </a:p>
          </p:txBody>
        </p:sp>
        <p:sp>
          <p:nvSpPr>
            <p:cNvPr id="25" name="任意多边形 24"/>
            <p:cNvSpPr/>
            <p:nvPr>
              <p:custDataLst>
                <p:tags r:id="rId7"/>
              </p:custDataLst>
            </p:nvPr>
          </p:nvSpPr>
          <p:spPr>
            <a:xfrm>
              <a:off x="3351320" y="5038331"/>
              <a:ext cx="1382273" cy="645480"/>
            </a:xfrm>
            <a:custGeom>
              <a:avLst/>
              <a:gdLst>
                <a:gd name="connsiteX0" fmla="*/ 10562 w 1382273"/>
                <a:gd name="connsiteY0" fmla="*/ 0 h 645480"/>
                <a:gd name="connsiteX1" fmla="*/ 691137 w 1382273"/>
                <a:gd name="connsiteY1" fmla="*/ 493127 h 645480"/>
                <a:gd name="connsiteX2" fmla="*/ 1371711 w 1382273"/>
                <a:gd name="connsiteY2" fmla="*/ 1 h 645480"/>
                <a:gd name="connsiteX3" fmla="*/ 1382273 w 1382273"/>
                <a:gd name="connsiteY3" fmla="*/ 14577 h 645480"/>
                <a:gd name="connsiteX4" fmla="*/ 706475 w 1382273"/>
                <a:gd name="connsiteY4" fmla="*/ 504241 h 645480"/>
                <a:gd name="connsiteX5" fmla="*/ 881285 w 1382273"/>
                <a:gd name="connsiteY5" fmla="*/ 630904 h 645480"/>
                <a:gd name="connsiteX6" fmla="*/ 870724 w 1382273"/>
                <a:gd name="connsiteY6" fmla="*/ 645480 h 645480"/>
                <a:gd name="connsiteX7" fmla="*/ 691136 w 1382273"/>
                <a:gd name="connsiteY7" fmla="*/ 515355 h 645480"/>
                <a:gd name="connsiteX8" fmla="*/ 511549 w 1382273"/>
                <a:gd name="connsiteY8" fmla="*/ 645480 h 645480"/>
                <a:gd name="connsiteX9" fmla="*/ 500988 w 1382273"/>
                <a:gd name="connsiteY9" fmla="*/ 630905 h 645480"/>
                <a:gd name="connsiteX10" fmla="*/ 675798 w 1382273"/>
                <a:gd name="connsiteY10" fmla="*/ 504241 h 645480"/>
                <a:gd name="connsiteX11" fmla="*/ 0 w 1382273"/>
                <a:gd name="connsiteY11" fmla="*/ 14576 h 64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2273" h="645480">
                  <a:moveTo>
                    <a:pt x="10562" y="0"/>
                  </a:moveTo>
                  <a:lnTo>
                    <a:pt x="691137" y="493127"/>
                  </a:lnTo>
                  <a:lnTo>
                    <a:pt x="1371711" y="1"/>
                  </a:lnTo>
                  <a:lnTo>
                    <a:pt x="1382273" y="14577"/>
                  </a:lnTo>
                  <a:lnTo>
                    <a:pt x="706475" y="504241"/>
                  </a:lnTo>
                  <a:lnTo>
                    <a:pt x="881285" y="630904"/>
                  </a:lnTo>
                  <a:lnTo>
                    <a:pt x="870724" y="645480"/>
                  </a:lnTo>
                  <a:lnTo>
                    <a:pt x="691136" y="515355"/>
                  </a:lnTo>
                  <a:lnTo>
                    <a:pt x="511549" y="645480"/>
                  </a:lnTo>
                  <a:lnTo>
                    <a:pt x="500988" y="630905"/>
                  </a:lnTo>
                  <a:lnTo>
                    <a:pt x="675798" y="504241"/>
                  </a:lnTo>
                  <a:lnTo>
                    <a:pt x="0" y="14576"/>
                  </a:lnTo>
                  <a:close/>
                </a:path>
              </a:pathLst>
            </a:custGeom>
            <a:solidFill>
              <a:srgbClr val="40D0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6" name="任意多边形 25"/>
            <p:cNvSpPr/>
            <p:nvPr>
              <p:custDataLst>
                <p:tags r:id="rId8"/>
              </p:custDataLst>
            </p:nvPr>
          </p:nvSpPr>
          <p:spPr>
            <a:xfrm>
              <a:off x="3864317" y="5630040"/>
              <a:ext cx="356278" cy="463760"/>
            </a:xfrm>
            <a:custGeom>
              <a:avLst/>
              <a:gdLst>
                <a:gd name="connsiteX0" fmla="*/ 648000 w 1296000"/>
                <a:gd name="connsiteY0" fmla="*/ 0 h 1686977"/>
                <a:gd name="connsiteX1" fmla="*/ 1284438 w 1296000"/>
                <a:gd name="connsiteY1" fmla="*/ 465673 h 1686977"/>
                <a:gd name="connsiteX2" fmla="*/ 1296000 w 1296000"/>
                <a:gd name="connsiteY2" fmla="*/ 465673 h 1686977"/>
                <a:gd name="connsiteX3" fmla="*/ 1296000 w 1296000"/>
                <a:gd name="connsiteY3" fmla="*/ 474133 h 1686977"/>
                <a:gd name="connsiteX4" fmla="*/ 1296000 w 1296000"/>
                <a:gd name="connsiteY4" fmla="*/ 1212844 h 1686977"/>
                <a:gd name="connsiteX5" fmla="*/ 1296000 w 1296000"/>
                <a:gd name="connsiteY5" fmla="*/ 1219206 h 1686977"/>
                <a:gd name="connsiteX6" fmla="*/ 1287305 w 1296000"/>
                <a:gd name="connsiteY6" fmla="*/ 1219206 h 1686977"/>
                <a:gd name="connsiteX7" fmla="*/ 648000 w 1296000"/>
                <a:gd name="connsiteY7" fmla="*/ 1686977 h 1686977"/>
                <a:gd name="connsiteX8" fmla="*/ 8695 w 1296000"/>
                <a:gd name="connsiteY8" fmla="*/ 1219206 h 1686977"/>
                <a:gd name="connsiteX9" fmla="*/ 0 w 1296000"/>
                <a:gd name="connsiteY9" fmla="*/ 1219206 h 1686977"/>
                <a:gd name="connsiteX10" fmla="*/ 0 w 1296000"/>
                <a:gd name="connsiteY10" fmla="*/ 1212844 h 1686977"/>
                <a:gd name="connsiteX11" fmla="*/ 0 w 1296000"/>
                <a:gd name="connsiteY11" fmla="*/ 474133 h 1686977"/>
                <a:gd name="connsiteX12" fmla="*/ 0 w 1296000"/>
                <a:gd name="connsiteY12" fmla="*/ 465673 h 1686977"/>
                <a:gd name="connsiteX13" fmla="*/ 11562 w 1296000"/>
                <a:gd name="connsiteY13" fmla="*/ 465673 h 168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6000" h="1686977">
                  <a:moveTo>
                    <a:pt x="648000" y="0"/>
                  </a:moveTo>
                  <a:lnTo>
                    <a:pt x="1284438" y="465673"/>
                  </a:lnTo>
                  <a:lnTo>
                    <a:pt x="1296000" y="465673"/>
                  </a:lnTo>
                  <a:lnTo>
                    <a:pt x="1296000" y="474133"/>
                  </a:lnTo>
                  <a:lnTo>
                    <a:pt x="1296000" y="1212844"/>
                  </a:lnTo>
                  <a:lnTo>
                    <a:pt x="1296000" y="1219206"/>
                  </a:lnTo>
                  <a:lnTo>
                    <a:pt x="1287305" y="1219206"/>
                  </a:lnTo>
                  <a:lnTo>
                    <a:pt x="648000" y="1686977"/>
                  </a:lnTo>
                  <a:lnTo>
                    <a:pt x="8695" y="1219206"/>
                  </a:lnTo>
                  <a:lnTo>
                    <a:pt x="0" y="1219206"/>
                  </a:lnTo>
                  <a:lnTo>
                    <a:pt x="0" y="1212844"/>
                  </a:lnTo>
                  <a:lnTo>
                    <a:pt x="0" y="474133"/>
                  </a:lnTo>
                  <a:lnTo>
                    <a:pt x="0" y="465673"/>
                  </a:lnTo>
                  <a:lnTo>
                    <a:pt x="11562" y="465673"/>
                  </a:lnTo>
                  <a:close/>
                </a:path>
              </a:pathLst>
            </a:custGeom>
            <a:solidFill>
              <a:srgbClr val="2CBE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r>
                <a:rPr lang="en-US" altLang="zh-CN" sz="48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524031" y="3568567"/>
            <a:ext cx="3062438" cy="5191099"/>
            <a:chOff x="3351320" y="3750727"/>
            <a:chExt cx="1382273" cy="2343073"/>
          </a:xfrm>
        </p:grpSpPr>
        <p:sp>
          <p:nvSpPr>
            <p:cNvPr id="29" name="任意多边形 28"/>
            <p:cNvSpPr/>
            <p:nvPr>
              <p:custDataLst>
                <p:tags r:id="rId3"/>
              </p:custDataLst>
            </p:nvPr>
          </p:nvSpPr>
          <p:spPr>
            <a:xfrm>
              <a:off x="3394456" y="3750727"/>
              <a:ext cx="1296000" cy="1686977"/>
            </a:xfrm>
            <a:custGeom>
              <a:avLst/>
              <a:gdLst>
                <a:gd name="connsiteX0" fmla="*/ 648000 w 1296000"/>
                <a:gd name="connsiteY0" fmla="*/ 0 h 1686977"/>
                <a:gd name="connsiteX1" fmla="*/ 1284438 w 1296000"/>
                <a:gd name="connsiteY1" fmla="*/ 465673 h 1686977"/>
                <a:gd name="connsiteX2" fmla="*/ 1296000 w 1296000"/>
                <a:gd name="connsiteY2" fmla="*/ 465673 h 1686977"/>
                <a:gd name="connsiteX3" fmla="*/ 1296000 w 1296000"/>
                <a:gd name="connsiteY3" fmla="*/ 474133 h 1686977"/>
                <a:gd name="connsiteX4" fmla="*/ 1296000 w 1296000"/>
                <a:gd name="connsiteY4" fmla="*/ 1212844 h 1686977"/>
                <a:gd name="connsiteX5" fmla="*/ 1296000 w 1296000"/>
                <a:gd name="connsiteY5" fmla="*/ 1219206 h 1686977"/>
                <a:gd name="connsiteX6" fmla="*/ 1287305 w 1296000"/>
                <a:gd name="connsiteY6" fmla="*/ 1219206 h 1686977"/>
                <a:gd name="connsiteX7" fmla="*/ 648000 w 1296000"/>
                <a:gd name="connsiteY7" fmla="*/ 1686977 h 1686977"/>
                <a:gd name="connsiteX8" fmla="*/ 8695 w 1296000"/>
                <a:gd name="connsiteY8" fmla="*/ 1219206 h 1686977"/>
                <a:gd name="connsiteX9" fmla="*/ 0 w 1296000"/>
                <a:gd name="connsiteY9" fmla="*/ 1219206 h 1686977"/>
                <a:gd name="connsiteX10" fmla="*/ 0 w 1296000"/>
                <a:gd name="connsiteY10" fmla="*/ 1212844 h 1686977"/>
                <a:gd name="connsiteX11" fmla="*/ 0 w 1296000"/>
                <a:gd name="connsiteY11" fmla="*/ 474133 h 1686977"/>
                <a:gd name="connsiteX12" fmla="*/ 0 w 1296000"/>
                <a:gd name="connsiteY12" fmla="*/ 465673 h 1686977"/>
                <a:gd name="connsiteX13" fmla="*/ 11562 w 1296000"/>
                <a:gd name="connsiteY13" fmla="*/ 465673 h 168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6000" h="1686977">
                  <a:moveTo>
                    <a:pt x="648000" y="0"/>
                  </a:moveTo>
                  <a:lnTo>
                    <a:pt x="1284438" y="465673"/>
                  </a:lnTo>
                  <a:lnTo>
                    <a:pt x="1296000" y="465673"/>
                  </a:lnTo>
                  <a:lnTo>
                    <a:pt x="1296000" y="474133"/>
                  </a:lnTo>
                  <a:lnTo>
                    <a:pt x="1296000" y="1212844"/>
                  </a:lnTo>
                  <a:lnTo>
                    <a:pt x="1296000" y="1219206"/>
                  </a:lnTo>
                  <a:lnTo>
                    <a:pt x="1287305" y="1219206"/>
                  </a:lnTo>
                  <a:lnTo>
                    <a:pt x="648000" y="1686977"/>
                  </a:lnTo>
                  <a:lnTo>
                    <a:pt x="8695" y="1219206"/>
                  </a:lnTo>
                  <a:lnTo>
                    <a:pt x="0" y="1219206"/>
                  </a:lnTo>
                  <a:lnTo>
                    <a:pt x="0" y="1212844"/>
                  </a:lnTo>
                  <a:lnTo>
                    <a:pt x="0" y="474133"/>
                  </a:lnTo>
                  <a:lnTo>
                    <a:pt x="0" y="465673"/>
                  </a:lnTo>
                  <a:lnTo>
                    <a:pt x="11562" y="465673"/>
                  </a:lnTo>
                  <a:close/>
                </a:path>
              </a:pathLst>
            </a:custGeom>
            <a:solidFill>
              <a:srgbClr val="40D0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en-US" altLang="zh-CN" sz="48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column</a:t>
              </a:r>
            </a:p>
          </p:txBody>
        </p:sp>
        <p:sp>
          <p:nvSpPr>
            <p:cNvPr id="30" name="任意多边形 29"/>
            <p:cNvSpPr/>
            <p:nvPr>
              <p:custDataLst>
                <p:tags r:id="rId4"/>
              </p:custDataLst>
            </p:nvPr>
          </p:nvSpPr>
          <p:spPr>
            <a:xfrm>
              <a:off x="3351320" y="5038331"/>
              <a:ext cx="1382273" cy="645480"/>
            </a:xfrm>
            <a:custGeom>
              <a:avLst/>
              <a:gdLst>
                <a:gd name="connsiteX0" fmla="*/ 10562 w 1382273"/>
                <a:gd name="connsiteY0" fmla="*/ 0 h 645480"/>
                <a:gd name="connsiteX1" fmla="*/ 691137 w 1382273"/>
                <a:gd name="connsiteY1" fmla="*/ 493127 h 645480"/>
                <a:gd name="connsiteX2" fmla="*/ 1371711 w 1382273"/>
                <a:gd name="connsiteY2" fmla="*/ 1 h 645480"/>
                <a:gd name="connsiteX3" fmla="*/ 1382273 w 1382273"/>
                <a:gd name="connsiteY3" fmla="*/ 14577 h 645480"/>
                <a:gd name="connsiteX4" fmla="*/ 706475 w 1382273"/>
                <a:gd name="connsiteY4" fmla="*/ 504241 h 645480"/>
                <a:gd name="connsiteX5" fmla="*/ 881285 w 1382273"/>
                <a:gd name="connsiteY5" fmla="*/ 630904 h 645480"/>
                <a:gd name="connsiteX6" fmla="*/ 870724 w 1382273"/>
                <a:gd name="connsiteY6" fmla="*/ 645480 h 645480"/>
                <a:gd name="connsiteX7" fmla="*/ 691136 w 1382273"/>
                <a:gd name="connsiteY7" fmla="*/ 515355 h 645480"/>
                <a:gd name="connsiteX8" fmla="*/ 511549 w 1382273"/>
                <a:gd name="connsiteY8" fmla="*/ 645480 h 645480"/>
                <a:gd name="connsiteX9" fmla="*/ 500988 w 1382273"/>
                <a:gd name="connsiteY9" fmla="*/ 630905 h 645480"/>
                <a:gd name="connsiteX10" fmla="*/ 675798 w 1382273"/>
                <a:gd name="connsiteY10" fmla="*/ 504241 h 645480"/>
                <a:gd name="connsiteX11" fmla="*/ 0 w 1382273"/>
                <a:gd name="connsiteY11" fmla="*/ 14576 h 64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2273" h="645480">
                  <a:moveTo>
                    <a:pt x="10562" y="0"/>
                  </a:moveTo>
                  <a:lnTo>
                    <a:pt x="691137" y="493127"/>
                  </a:lnTo>
                  <a:lnTo>
                    <a:pt x="1371711" y="1"/>
                  </a:lnTo>
                  <a:lnTo>
                    <a:pt x="1382273" y="14577"/>
                  </a:lnTo>
                  <a:lnTo>
                    <a:pt x="706475" y="504241"/>
                  </a:lnTo>
                  <a:lnTo>
                    <a:pt x="881285" y="630904"/>
                  </a:lnTo>
                  <a:lnTo>
                    <a:pt x="870724" y="645480"/>
                  </a:lnTo>
                  <a:lnTo>
                    <a:pt x="691136" y="515355"/>
                  </a:lnTo>
                  <a:lnTo>
                    <a:pt x="511549" y="645480"/>
                  </a:lnTo>
                  <a:lnTo>
                    <a:pt x="500988" y="630905"/>
                  </a:lnTo>
                  <a:lnTo>
                    <a:pt x="675798" y="504241"/>
                  </a:lnTo>
                  <a:lnTo>
                    <a:pt x="0" y="14576"/>
                  </a:lnTo>
                  <a:close/>
                </a:path>
              </a:pathLst>
            </a:custGeom>
            <a:solidFill>
              <a:srgbClr val="2CBE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5"/>
              </p:custDataLst>
            </p:nvPr>
          </p:nvSpPr>
          <p:spPr>
            <a:xfrm>
              <a:off x="3864317" y="5630040"/>
              <a:ext cx="356278" cy="463760"/>
            </a:xfrm>
            <a:custGeom>
              <a:avLst/>
              <a:gdLst>
                <a:gd name="connsiteX0" fmla="*/ 648000 w 1296000"/>
                <a:gd name="connsiteY0" fmla="*/ 0 h 1686977"/>
                <a:gd name="connsiteX1" fmla="*/ 1284438 w 1296000"/>
                <a:gd name="connsiteY1" fmla="*/ 465673 h 1686977"/>
                <a:gd name="connsiteX2" fmla="*/ 1296000 w 1296000"/>
                <a:gd name="connsiteY2" fmla="*/ 465673 h 1686977"/>
                <a:gd name="connsiteX3" fmla="*/ 1296000 w 1296000"/>
                <a:gd name="connsiteY3" fmla="*/ 474133 h 1686977"/>
                <a:gd name="connsiteX4" fmla="*/ 1296000 w 1296000"/>
                <a:gd name="connsiteY4" fmla="*/ 1212844 h 1686977"/>
                <a:gd name="connsiteX5" fmla="*/ 1296000 w 1296000"/>
                <a:gd name="connsiteY5" fmla="*/ 1219206 h 1686977"/>
                <a:gd name="connsiteX6" fmla="*/ 1287305 w 1296000"/>
                <a:gd name="connsiteY6" fmla="*/ 1219206 h 1686977"/>
                <a:gd name="connsiteX7" fmla="*/ 648000 w 1296000"/>
                <a:gd name="connsiteY7" fmla="*/ 1686977 h 1686977"/>
                <a:gd name="connsiteX8" fmla="*/ 8695 w 1296000"/>
                <a:gd name="connsiteY8" fmla="*/ 1219206 h 1686977"/>
                <a:gd name="connsiteX9" fmla="*/ 0 w 1296000"/>
                <a:gd name="connsiteY9" fmla="*/ 1219206 h 1686977"/>
                <a:gd name="connsiteX10" fmla="*/ 0 w 1296000"/>
                <a:gd name="connsiteY10" fmla="*/ 1212844 h 1686977"/>
                <a:gd name="connsiteX11" fmla="*/ 0 w 1296000"/>
                <a:gd name="connsiteY11" fmla="*/ 474133 h 1686977"/>
                <a:gd name="connsiteX12" fmla="*/ 0 w 1296000"/>
                <a:gd name="connsiteY12" fmla="*/ 465673 h 1686977"/>
                <a:gd name="connsiteX13" fmla="*/ 11562 w 1296000"/>
                <a:gd name="connsiteY13" fmla="*/ 465673 h 168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6000" h="1686977">
                  <a:moveTo>
                    <a:pt x="648000" y="0"/>
                  </a:moveTo>
                  <a:lnTo>
                    <a:pt x="1284438" y="465673"/>
                  </a:lnTo>
                  <a:lnTo>
                    <a:pt x="1296000" y="465673"/>
                  </a:lnTo>
                  <a:lnTo>
                    <a:pt x="1296000" y="474133"/>
                  </a:lnTo>
                  <a:lnTo>
                    <a:pt x="1296000" y="1212844"/>
                  </a:lnTo>
                  <a:lnTo>
                    <a:pt x="1296000" y="1219206"/>
                  </a:lnTo>
                  <a:lnTo>
                    <a:pt x="1287305" y="1219206"/>
                  </a:lnTo>
                  <a:lnTo>
                    <a:pt x="648000" y="1686977"/>
                  </a:lnTo>
                  <a:lnTo>
                    <a:pt x="8695" y="1219206"/>
                  </a:lnTo>
                  <a:lnTo>
                    <a:pt x="0" y="1219206"/>
                  </a:lnTo>
                  <a:lnTo>
                    <a:pt x="0" y="1212844"/>
                  </a:lnTo>
                  <a:lnTo>
                    <a:pt x="0" y="474133"/>
                  </a:lnTo>
                  <a:lnTo>
                    <a:pt x="0" y="465673"/>
                  </a:lnTo>
                  <a:lnTo>
                    <a:pt x="11562" y="465673"/>
                  </a:lnTo>
                  <a:close/>
                </a:path>
              </a:pathLst>
            </a:custGeom>
            <a:solidFill>
              <a:srgbClr val="40D0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r>
                <a:rPr lang="en-US" altLang="zh-CN" sz="48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9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31"/>
            <a:chOff x="3866082" y="718355"/>
            <a:chExt cx="4074281" cy="5073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数据添加</a:t>
              </a:r>
            </a:p>
          </p:txBody>
        </p:sp>
      </p:grpSp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997227" y="2772397"/>
            <a:ext cx="6714485" cy="2256069"/>
            <a:chOff x="981158" y="2111427"/>
            <a:chExt cx="3959142" cy="1330273"/>
          </a:xfrm>
        </p:grpSpPr>
        <p:sp>
          <p:nvSpPr>
            <p:cNvPr id="6" name="椭圆 5"/>
            <p:cNvSpPr/>
            <p:nvPr>
              <p:custDataLst>
                <p:tags r:id="rId26"/>
              </p:custDataLst>
            </p:nvPr>
          </p:nvSpPr>
          <p:spPr>
            <a:xfrm>
              <a:off x="1333896" y="2845625"/>
              <a:ext cx="595168" cy="595168"/>
            </a:xfrm>
            <a:prstGeom prst="ellipse">
              <a:avLst/>
            </a:prstGeom>
            <a:solidFill>
              <a:srgbClr val="37A76F">
                <a:lumMod val="20000"/>
                <a:lumOff val="8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27"/>
              </p:custDataLst>
            </p:nvPr>
          </p:nvSpPr>
          <p:spPr>
            <a:xfrm>
              <a:off x="1976998" y="2209266"/>
              <a:ext cx="351341" cy="351341"/>
            </a:xfrm>
            <a:prstGeom prst="ellipse">
              <a:avLst/>
            </a:prstGeom>
            <a:solidFill>
              <a:srgbClr val="37A76F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8"/>
              </p:custDataLst>
            </p:nvPr>
          </p:nvSpPr>
          <p:spPr>
            <a:xfrm>
              <a:off x="981158" y="2617932"/>
              <a:ext cx="604724" cy="604724"/>
            </a:xfrm>
            <a:prstGeom prst="ellipse">
              <a:avLst/>
            </a:prstGeom>
            <a:solidFill>
              <a:srgbClr val="63A537">
                <a:lumMod val="60000"/>
                <a:lumOff val="4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29"/>
              </p:custDataLst>
            </p:nvPr>
          </p:nvSpPr>
          <p:spPr>
            <a:xfrm>
              <a:off x="1643852" y="2960208"/>
              <a:ext cx="481492" cy="481492"/>
            </a:xfrm>
            <a:prstGeom prst="ellipse">
              <a:avLst/>
            </a:prstGeom>
            <a:solidFill>
              <a:srgbClr val="63A537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30"/>
              </p:custDataLst>
            </p:nvPr>
          </p:nvSpPr>
          <p:spPr>
            <a:xfrm>
              <a:off x="1190777" y="2420391"/>
              <a:ext cx="390588" cy="390588"/>
            </a:xfrm>
            <a:prstGeom prst="ellipse">
              <a:avLst/>
            </a:prstGeom>
            <a:solidFill>
              <a:srgbClr val="92D050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31"/>
              </p:custDataLst>
            </p:nvPr>
          </p:nvSpPr>
          <p:spPr>
            <a:xfrm>
              <a:off x="1945448" y="2111427"/>
              <a:ext cx="93511" cy="93511"/>
            </a:xfrm>
            <a:prstGeom prst="ellipse">
              <a:avLst/>
            </a:prstGeom>
            <a:solidFill>
              <a:srgbClr val="63A537">
                <a:lumMod val="60000"/>
                <a:lumOff val="4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32"/>
              </p:custDataLst>
            </p:nvPr>
          </p:nvSpPr>
          <p:spPr>
            <a:xfrm>
              <a:off x="1440128" y="2271607"/>
              <a:ext cx="130815" cy="130815"/>
            </a:xfrm>
            <a:prstGeom prst="ellipse">
              <a:avLst/>
            </a:prstGeom>
            <a:solidFill>
              <a:srgbClr val="63A537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33"/>
              </p:custDataLst>
            </p:nvPr>
          </p:nvSpPr>
          <p:spPr>
            <a:xfrm>
              <a:off x="1147624" y="3280303"/>
              <a:ext cx="86532" cy="86532"/>
            </a:xfrm>
            <a:prstGeom prst="ellipse">
              <a:avLst/>
            </a:prstGeom>
            <a:solidFill>
              <a:srgbClr val="92D050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34"/>
              </p:custDataLst>
            </p:nvPr>
          </p:nvSpPr>
          <p:spPr>
            <a:xfrm>
              <a:off x="1337959" y="2204938"/>
              <a:ext cx="861445" cy="861445"/>
            </a:xfrm>
            <a:prstGeom prst="ellipse">
              <a:avLst/>
            </a:prstGeom>
            <a:noFill/>
            <a:ln>
              <a:solidFill>
                <a:srgbClr val="979A9C"/>
              </a:solidFill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圆角矩形 16"/>
            <p:cNvSpPr/>
            <p:nvPr>
              <p:custDataLst>
                <p:tags r:id="rId35"/>
              </p:custDataLst>
            </p:nvPr>
          </p:nvSpPr>
          <p:spPr>
            <a:xfrm>
              <a:off x="1581364" y="2563515"/>
              <a:ext cx="3358936" cy="56692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</p:spPr>
          <p:txBody>
            <a:bodyPr rot="0" spcFirstLastPara="0" vertOverflow="overflow" horzOverflow="overflow" vert="horz" wrap="square" lIns="504000" tIns="0" rIns="0" bIns="0" numCol="1" spcCol="0" rtlCol="0" fromWordArt="0" anchor="ctr" anchorCtr="0" forceAA="0" compatLnSpc="1">
              <a:normAutofit fontScale="85000" lnSpcReduction="10000"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dirty="0">
                  <a:solidFill>
                    <a:sysClr val="window" lastClr="FFFFFF"/>
                  </a:solidFill>
                </a:rPr>
                <a:t>             </a:t>
              </a:r>
              <a:r>
                <a:rPr lang="zh-CN" altLang="da-DK" sz="4800" dirty="0">
                  <a:solidFill>
                    <a:sysClr val="window" lastClr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添加列</a:t>
              </a:r>
              <a:r>
                <a:rPr lang="en-US" altLang="zh-CN" sz="4800" dirty="0">
                  <a:solidFill>
                    <a:sysClr val="window" lastClr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</a:p>
          </p:txBody>
        </p:sp>
        <p:sp>
          <p:nvSpPr>
            <p:cNvPr id="18" name="椭圆 17"/>
            <p:cNvSpPr/>
            <p:nvPr>
              <p:custDataLst>
                <p:tags r:id="rId36"/>
              </p:custDataLst>
            </p:nvPr>
          </p:nvSpPr>
          <p:spPr>
            <a:xfrm>
              <a:off x="1381793" y="2471295"/>
              <a:ext cx="751360" cy="751361"/>
            </a:xfrm>
            <a:prstGeom prst="ellipse">
              <a:avLst/>
            </a:prstGeom>
            <a:solidFill>
              <a:sysClr val="window" lastClr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4800" b="1" dirty="0">
                  <a:solidFill>
                    <a:srgbClr val="92D050"/>
                  </a:solidFill>
                  <a:latin typeface="+mj-ea"/>
                  <a:ea typeface="+mj-ea"/>
                </a:rPr>
                <a:t>01</a:t>
              </a:r>
              <a:endParaRPr lang="zh-CN" altLang="en-US" sz="4800" b="1" dirty="0" err="1">
                <a:solidFill>
                  <a:srgbClr val="92D05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11683021" y="7751265"/>
            <a:ext cx="6714485" cy="2256069"/>
            <a:chOff x="981158" y="2111427"/>
            <a:chExt cx="3959142" cy="1330273"/>
          </a:xfrm>
        </p:grpSpPr>
        <p:sp>
          <p:nvSpPr>
            <p:cNvPr id="20" name="椭圆 19"/>
            <p:cNvSpPr/>
            <p:nvPr>
              <p:custDataLst>
                <p:tags r:id="rId15"/>
              </p:custDataLst>
            </p:nvPr>
          </p:nvSpPr>
          <p:spPr>
            <a:xfrm>
              <a:off x="1333896" y="2845625"/>
              <a:ext cx="595168" cy="595168"/>
            </a:xfrm>
            <a:prstGeom prst="ellipse">
              <a:avLst/>
            </a:prstGeom>
            <a:solidFill>
              <a:srgbClr val="37A76F">
                <a:lumMod val="20000"/>
                <a:lumOff val="8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6"/>
              </p:custDataLst>
            </p:nvPr>
          </p:nvSpPr>
          <p:spPr>
            <a:xfrm>
              <a:off x="1976998" y="2209266"/>
              <a:ext cx="351341" cy="351341"/>
            </a:xfrm>
            <a:prstGeom prst="ellipse">
              <a:avLst/>
            </a:prstGeom>
            <a:solidFill>
              <a:srgbClr val="37A76F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7"/>
              </p:custDataLst>
            </p:nvPr>
          </p:nvSpPr>
          <p:spPr>
            <a:xfrm>
              <a:off x="981158" y="2617932"/>
              <a:ext cx="604724" cy="604724"/>
            </a:xfrm>
            <a:prstGeom prst="ellipse">
              <a:avLst/>
            </a:prstGeom>
            <a:solidFill>
              <a:srgbClr val="63A537">
                <a:lumMod val="60000"/>
                <a:lumOff val="4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8"/>
              </p:custDataLst>
            </p:nvPr>
          </p:nvSpPr>
          <p:spPr>
            <a:xfrm>
              <a:off x="1643852" y="2960208"/>
              <a:ext cx="481492" cy="481492"/>
            </a:xfrm>
            <a:prstGeom prst="ellipse">
              <a:avLst/>
            </a:prstGeom>
            <a:solidFill>
              <a:srgbClr val="63A537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9"/>
              </p:custDataLst>
            </p:nvPr>
          </p:nvSpPr>
          <p:spPr>
            <a:xfrm>
              <a:off x="1190777" y="2420391"/>
              <a:ext cx="390588" cy="390588"/>
            </a:xfrm>
            <a:prstGeom prst="ellipse">
              <a:avLst/>
            </a:prstGeom>
            <a:solidFill>
              <a:srgbClr val="92D050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0"/>
              </p:custDataLst>
            </p:nvPr>
          </p:nvSpPr>
          <p:spPr>
            <a:xfrm>
              <a:off x="1945448" y="2111427"/>
              <a:ext cx="93511" cy="93511"/>
            </a:xfrm>
            <a:prstGeom prst="ellipse">
              <a:avLst/>
            </a:prstGeom>
            <a:solidFill>
              <a:srgbClr val="63A537">
                <a:lumMod val="60000"/>
                <a:lumOff val="4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1"/>
              </p:custDataLst>
            </p:nvPr>
          </p:nvSpPr>
          <p:spPr>
            <a:xfrm>
              <a:off x="1440128" y="2271607"/>
              <a:ext cx="130815" cy="130815"/>
            </a:xfrm>
            <a:prstGeom prst="ellipse">
              <a:avLst/>
            </a:prstGeom>
            <a:solidFill>
              <a:srgbClr val="63A537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22"/>
              </p:custDataLst>
            </p:nvPr>
          </p:nvSpPr>
          <p:spPr>
            <a:xfrm>
              <a:off x="1147624" y="3280303"/>
              <a:ext cx="86532" cy="86532"/>
            </a:xfrm>
            <a:prstGeom prst="ellipse">
              <a:avLst/>
            </a:prstGeom>
            <a:solidFill>
              <a:srgbClr val="92D050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23"/>
              </p:custDataLst>
            </p:nvPr>
          </p:nvSpPr>
          <p:spPr>
            <a:xfrm>
              <a:off x="1337959" y="2204938"/>
              <a:ext cx="861445" cy="861445"/>
            </a:xfrm>
            <a:prstGeom prst="ellipse">
              <a:avLst/>
            </a:prstGeom>
            <a:noFill/>
            <a:ln>
              <a:solidFill>
                <a:srgbClr val="979A9C"/>
              </a:solidFill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9" name="圆角矩形 28"/>
            <p:cNvSpPr/>
            <p:nvPr>
              <p:custDataLst>
                <p:tags r:id="rId24"/>
              </p:custDataLst>
            </p:nvPr>
          </p:nvSpPr>
          <p:spPr>
            <a:xfrm>
              <a:off x="1581364" y="2563515"/>
              <a:ext cx="3358936" cy="56692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</p:spPr>
          <p:txBody>
            <a:bodyPr rot="0" spcFirstLastPara="0" vertOverflow="overflow" horzOverflow="overflow" vert="horz" wrap="square" lIns="504000" tIns="0" rIns="0" bIns="0" numCol="1" spcCol="0" rtlCol="0" fromWordArt="0" anchor="ctr" anchorCtr="0" forceAA="0" compatLnSpc="1">
              <a:normAutofit fontScale="85000" lnSpcReduction="10000"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dirty="0">
                  <a:solidFill>
                    <a:sysClr val="window" lastClr="FFFFFF"/>
                  </a:solidFill>
                </a:rPr>
                <a:t>            </a:t>
              </a:r>
              <a:r>
                <a:rPr lang="zh-CN" altLang="da-DK" sz="4800" dirty="0">
                  <a:solidFill>
                    <a:sysClr val="window" lastClr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添加</a:t>
              </a:r>
              <a:r>
                <a:rPr lang="en-US" altLang="zh-CN" sz="4800" dirty="0">
                  <a:solidFill>
                    <a:sysClr val="window" lastClr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dataframe</a:t>
              </a:r>
            </a:p>
          </p:txBody>
        </p:sp>
        <p:sp>
          <p:nvSpPr>
            <p:cNvPr id="30" name="椭圆 29"/>
            <p:cNvSpPr/>
            <p:nvPr>
              <p:custDataLst>
                <p:tags r:id="rId25"/>
              </p:custDataLst>
            </p:nvPr>
          </p:nvSpPr>
          <p:spPr>
            <a:xfrm>
              <a:off x="1381793" y="2471295"/>
              <a:ext cx="751360" cy="751361"/>
            </a:xfrm>
            <a:prstGeom prst="ellipse">
              <a:avLst/>
            </a:prstGeom>
            <a:solidFill>
              <a:sysClr val="window" lastClr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4800" b="1" dirty="0">
                  <a:solidFill>
                    <a:srgbClr val="92D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  <a:endParaRPr lang="zh-CN" altLang="en-US" sz="4800" b="1" dirty="0" err="1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"/>
            </p:custDataLst>
          </p:nvPr>
        </p:nvGrpSpPr>
        <p:grpSpPr>
          <a:xfrm>
            <a:off x="8840123" y="5261830"/>
            <a:ext cx="6714485" cy="2256069"/>
            <a:chOff x="981158" y="2111427"/>
            <a:chExt cx="3959142" cy="1330273"/>
          </a:xfrm>
        </p:grpSpPr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>
              <a:off x="1333896" y="2845625"/>
              <a:ext cx="595168" cy="595168"/>
            </a:xfrm>
            <a:prstGeom prst="ellipse">
              <a:avLst/>
            </a:prstGeom>
            <a:solidFill>
              <a:srgbClr val="37A76F">
                <a:lumMod val="20000"/>
                <a:lumOff val="8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>
              <a:off x="1976998" y="2209266"/>
              <a:ext cx="351341" cy="351341"/>
            </a:xfrm>
            <a:prstGeom prst="ellipse">
              <a:avLst/>
            </a:prstGeom>
            <a:solidFill>
              <a:srgbClr val="37A76F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>
              <a:off x="981158" y="2617932"/>
              <a:ext cx="604724" cy="604724"/>
            </a:xfrm>
            <a:prstGeom prst="ellipse">
              <a:avLst/>
            </a:prstGeom>
            <a:solidFill>
              <a:srgbClr val="63A537">
                <a:lumMod val="60000"/>
                <a:lumOff val="4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7"/>
              </p:custDataLst>
            </p:nvPr>
          </p:nvSpPr>
          <p:spPr>
            <a:xfrm>
              <a:off x="1643852" y="2960208"/>
              <a:ext cx="481492" cy="481492"/>
            </a:xfrm>
            <a:prstGeom prst="ellipse">
              <a:avLst/>
            </a:prstGeom>
            <a:solidFill>
              <a:srgbClr val="63A537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8"/>
              </p:custDataLst>
            </p:nvPr>
          </p:nvSpPr>
          <p:spPr>
            <a:xfrm>
              <a:off x="1190777" y="2420391"/>
              <a:ext cx="390588" cy="390588"/>
            </a:xfrm>
            <a:prstGeom prst="ellipse">
              <a:avLst/>
            </a:prstGeom>
            <a:solidFill>
              <a:srgbClr val="92D050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9"/>
              </p:custDataLst>
            </p:nvPr>
          </p:nvSpPr>
          <p:spPr>
            <a:xfrm>
              <a:off x="1945448" y="2111427"/>
              <a:ext cx="93511" cy="93511"/>
            </a:xfrm>
            <a:prstGeom prst="ellipse">
              <a:avLst/>
            </a:prstGeom>
            <a:solidFill>
              <a:srgbClr val="63A537">
                <a:lumMod val="60000"/>
                <a:lumOff val="4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10"/>
              </p:custDataLst>
            </p:nvPr>
          </p:nvSpPr>
          <p:spPr>
            <a:xfrm>
              <a:off x="1440128" y="2271607"/>
              <a:ext cx="130815" cy="130815"/>
            </a:xfrm>
            <a:prstGeom prst="ellipse">
              <a:avLst/>
            </a:prstGeom>
            <a:solidFill>
              <a:srgbClr val="63A537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11"/>
              </p:custDataLst>
            </p:nvPr>
          </p:nvSpPr>
          <p:spPr>
            <a:xfrm>
              <a:off x="1147624" y="3280303"/>
              <a:ext cx="86532" cy="86532"/>
            </a:xfrm>
            <a:prstGeom prst="ellipse">
              <a:avLst/>
            </a:prstGeom>
            <a:solidFill>
              <a:srgbClr val="92D050">
                <a:lumMod val="40000"/>
                <a:lumOff val="60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9" name="椭圆 48"/>
            <p:cNvSpPr/>
            <p:nvPr>
              <p:custDataLst>
                <p:tags r:id="rId12"/>
              </p:custDataLst>
            </p:nvPr>
          </p:nvSpPr>
          <p:spPr>
            <a:xfrm>
              <a:off x="1337959" y="2204938"/>
              <a:ext cx="861445" cy="861445"/>
            </a:xfrm>
            <a:prstGeom prst="ellipse">
              <a:avLst/>
            </a:prstGeom>
            <a:noFill/>
            <a:ln>
              <a:solidFill>
                <a:srgbClr val="979A9C"/>
              </a:solidFill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圆角矩形 49"/>
            <p:cNvSpPr/>
            <p:nvPr>
              <p:custDataLst>
                <p:tags r:id="rId13"/>
              </p:custDataLst>
            </p:nvPr>
          </p:nvSpPr>
          <p:spPr>
            <a:xfrm>
              <a:off x="1581364" y="2563515"/>
              <a:ext cx="3358936" cy="56692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</p:spPr>
          <p:txBody>
            <a:bodyPr rot="0" spcFirstLastPara="0" vertOverflow="overflow" horzOverflow="overflow" vert="horz" wrap="square" lIns="504000" tIns="0" rIns="0" bIns="0" numCol="1" spcCol="0" rtlCol="0" fromWordArt="0" anchor="ctr" anchorCtr="0" forceAA="0" compatLnSpc="1">
              <a:normAutofit fontScale="85000" lnSpcReduction="10000"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dirty="0">
                  <a:solidFill>
                    <a:sysClr val="window" lastClr="FFFFFF"/>
                  </a:solidFill>
                </a:rPr>
                <a:t>           </a:t>
              </a:r>
              <a:r>
                <a:rPr lang="zh-CN" altLang="en-US" sz="4800" dirty="0">
                  <a:solidFill>
                    <a:sysClr val="window" lastClr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添加行</a:t>
              </a:r>
            </a:p>
          </p:txBody>
        </p:sp>
        <p:sp>
          <p:nvSpPr>
            <p:cNvPr id="51" name="椭圆 50"/>
            <p:cNvSpPr/>
            <p:nvPr>
              <p:custDataLst>
                <p:tags r:id="rId14"/>
              </p:custDataLst>
            </p:nvPr>
          </p:nvSpPr>
          <p:spPr>
            <a:xfrm>
              <a:off x="1381793" y="2471295"/>
              <a:ext cx="751360" cy="751361"/>
            </a:xfrm>
            <a:prstGeom prst="ellipse">
              <a:avLst/>
            </a:prstGeom>
            <a:solidFill>
              <a:sysClr val="window" lastClr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4800" b="1" dirty="0">
                  <a:solidFill>
                    <a:srgbClr val="92D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  <a:endParaRPr lang="zh-CN" altLang="en-US" sz="4800" b="1" dirty="0" err="1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29"/>
            <a:chOff x="3866082" y="718355"/>
            <a:chExt cx="4074281" cy="50736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合并数据</a:t>
              </a:r>
            </a:p>
          </p:txBody>
        </p:sp>
      </p:grpSp>
      <p:sp>
        <p:nvSpPr>
          <p:cNvPr id="37" name="椭圆 36"/>
          <p:cNvSpPr/>
          <p:nvPr>
            <p:custDataLst>
              <p:tags r:id="rId1"/>
            </p:custDataLst>
          </p:nvPr>
        </p:nvSpPr>
        <p:spPr>
          <a:xfrm>
            <a:off x="10317021" y="3826107"/>
            <a:ext cx="1724036" cy="1724036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L 形 37"/>
          <p:cNvSpPr/>
          <p:nvPr>
            <p:custDataLst>
              <p:tags r:id="rId2"/>
            </p:custDataLst>
          </p:nvPr>
        </p:nvSpPr>
        <p:spPr>
          <a:xfrm>
            <a:off x="10116810" y="3586967"/>
            <a:ext cx="1538285" cy="2201205"/>
          </a:xfrm>
          <a:prstGeom prst="corner">
            <a:avLst>
              <a:gd name="adj1" fmla="val 4520"/>
              <a:gd name="adj2" fmla="val 5367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L 形 1"/>
          <p:cNvSpPr/>
          <p:nvPr>
            <p:custDataLst>
              <p:tags r:id="rId3"/>
            </p:custDataLst>
          </p:nvPr>
        </p:nvSpPr>
        <p:spPr>
          <a:xfrm flipH="1" flipV="1">
            <a:off x="10704095" y="3586967"/>
            <a:ext cx="1538285" cy="2201205"/>
          </a:xfrm>
          <a:prstGeom prst="corner">
            <a:avLst>
              <a:gd name="adj1" fmla="val 4520"/>
              <a:gd name="adj2" fmla="val 5367"/>
            </a:avLst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KSO_Shape"/>
          <p:cNvSpPr/>
          <p:nvPr>
            <p:custDataLst>
              <p:tags r:id="rId4"/>
            </p:custDataLst>
          </p:nvPr>
        </p:nvSpPr>
        <p:spPr bwMode="auto">
          <a:xfrm>
            <a:off x="10702982" y="4159792"/>
            <a:ext cx="952113" cy="1056667"/>
          </a:xfrm>
          <a:custGeom>
            <a:avLst/>
            <a:gdLst>
              <a:gd name="T0" fmla="*/ 1592169 w 3407"/>
              <a:gd name="T1" fmla="*/ 450338 h 3778"/>
              <a:gd name="T2" fmla="*/ 1432047 w 3407"/>
              <a:gd name="T3" fmla="*/ 900675 h 3778"/>
              <a:gd name="T4" fmla="*/ 1591216 w 3407"/>
              <a:gd name="T5" fmla="*/ 1351013 h 3778"/>
              <a:gd name="T6" fmla="*/ 1121333 w 3407"/>
              <a:gd name="T7" fmla="*/ 1435838 h 3778"/>
              <a:gd name="T8" fmla="*/ 811573 w 3407"/>
              <a:gd name="T9" fmla="*/ 1800397 h 3778"/>
              <a:gd name="T10" fmla="*/ 502765 w 3407"/>
              <a:gd name="T11" fmla="*/ 1436791 h 3778"/>
              <a:gd name="T12" fmla="*/ 32882 w 3407"/>
              <a:gd name="T13" fmla="*/ 1350059 h 3778"/>
              <a:gd name="T14" fmla="*/ 193005 w 3407"/>
              <a:gd name="T15" fmla="*/ 900675 h 3778"/>
              <a:gd name="T16" fmla="*/ 31929 w 3407"/>
              <a:gd name="T17" fmla="*/ 450338 h 3778"/>
              <a:gd name="T18" fmla="*/ 502765 w 3407"/>
              <a:gd name="T19" fmla="*/ 364082 h 3778"/>
              <a:gd name="T20" fmla="*/ 811573 w 3407"/>
              <a:gd name="T21" fmla="*/ 0 h 3778"/>
              <a:gd name="T22" fmla="*/ 1121333 w 3407"/>
              <a:gd name="T23" fmla="*/ 363129 h 3778"/>
              <a:gd name="T24" fmla="*/ 222551 w 3407"/>
              <a:gd name="T25" fmla="*/ 391722 h 3778"/>
              <a:gd name="T26" fmla="*/ 75772 w 3407"/>
              <a:gd name="T27" fmla="*/ 644769 h 3778"/>
              <a:gd name="T28" fmla="*/ 438430 w 3407"/>
              <a:gd name="T29" fmla="*/ 683846 h 3778"/>
              <a:gd name="T30" fmla="*/ 222551 w 3407"/>
              <a:gd name="T31" fmla="*/ 391722 h 3778"/>
              <a:gd name="T32" fmla="*/ 76249 w 3407"/>
              <a:gd name="T33" fmla="*/ 1156581 h 3778"/>
              <a:gd name="T34" fmla="*/ 223028 w 3407"/>
              <a:gd name="T35" fmla="*/ 1409151 h 3778"/>
              <a:gd name="T36" fmla="*/ 438430 w 3407"/>
              <a:gd name="T37" fmla="*/ 1118457 h 3778"/>
              <a:gd name="T38" fmla="*/ 267347 w 3407"/>
              <a:gd name="T39" fmla="*/ 900675 h 3778"/>
              <a:gd name="T40" fmla="*/ 426516 w 3407"/>
              <a:gd name="T41" fmla="*/ 899722 h 3778"/>
              <a:gd name="T42" fmla="*/ 430329 w 3407"/>
              <a:gd name="T43" fmla="*/ 762953 h 3778"/>
              <a:gd name="T44" fmla="*/ 647161 w 3407"/>
              <a:gd name="T45" fmla="*/ 1183744 h 3778"/>
              <a:gd name="T46" fmla="*/ 976461 w 3407"/>
              <a:gd name="T47" fmla="*/ 1183744 h 3778"/>
              <a:gd name="T48" fmla="*/ 1139919 w 3407"/>
              <a:gd name="T49" fmla="*/ 899722 h 3778"/>
              <a:gd name="T50" fmla="*/ 975508 w 3407"/>
              <a:gd name="T51" fmla="*/ 616176 h 3778"/>
              <a:gd name="T52" fmla="*/ 649544 w 3407"/>
              <a:gd name="T53" fmla="*/ 616176 h 3778"/>
              <a:gd name="T54" fmla="*/ 485133 w 3407"/>
              <a:gd name="T55" fmla="*/ 899722 h 3778"/>
              <a:gd name="T56" fmla="*/ 647161 w 3407"/>
              <a:gd name="T57" fmla="*/ 1183744 h 3778"/>
              <a:gd name="T58" fmla="*/ 742949 w 3407"/>
              <a:gd name="T59" fmla="*/ 501328 h 3778"/>
              <a:gd name="T60" fmla="*/ 499906 w 3407"/>
              <a:gd name="T61" fmla="*/ 641910 h 3778"/>
              <a:gd name="T62" fmla="*/ 742949 w 3407"/>
              <a:gd name="T63" fmla="*/ 1300022 h 3778"/>
              <a:gd name="T64" fmla="*/ 500859 w 3407"/>
              <a:gd name="T65" fmla="*/ 1160394 h 3778"/>
              <a:gd name="T66" fmla="*/ 742949 w 3407"/>
              <a:gd name="T67" fmla="*/ 1300022 h 3778"/>
              <a:gd name="T68" fmla="*/ 1070342 w 3407"/>
              <a:gd name="T69" fmla="*/ 376949 h 3778"/>
              <a:gd name="T70" fmla="*/ 811573 w 3407"/>
              <a:gd name="T71" fmla="*/ 44795 h 3778"/>
              <a:gd name="T72" fmla="*/ 553757 w 3407"/>
              <a:gd name="T73" fmla="*/ 375043 h 3778"/>
              <a:gd name="T74" fmla="*/ 812526 w 3407"/>
              <a:gd name="T75" fmla="*/ 1332427 h 3778"/>
              <a:gd name="T76" fmla="*/ 665747 w 3407"/>
              <a:gd name="T77" fmla="*/ 1665534 h 3778"/>
              <a:gd name="T78" fmla="*/ 957398 w 3407"/>
              <a:gd name="T79" fmla="*/ 1665534 h 3778"/>
              <a:gd name="T80" fmla="*/ 812526 w 3407"/>
              <a:gd name="T81" fmla="*/ 1332427 h 3778"/>
              <a:gd name="T82" fmla="*/ 880673 w 3407"/>
              <a:gd name="T83" fmla="*/ 1300022 h 3778"/>
              <a:gd name="T84" fmla="*/ 1124193 w 3407"/>
              <a:gd name="T85" fmla="*/ 1161347 h 3778"/>
              <a:gd name="T86" fmla="*/ 1085115 w 3407"/>
              <a:gd name="T87" fmla="*/ 427940 h 3778"/>
              <a:gd name="T88" fmla="*/ 1004101 w 3407"/>
              <a:gd name="T89" fmla="*/ 566615 h 3778"/>
              <a:gd name="T90" fmla="*/ 1085115 w 3407"/>
              <a:gd name="T91" fmla="*/ 427940 h 3778"/>
              <a:gd name="T92" fmla="*/ 1547373 w 3407"/>
              <a:gd name="T93" fmla="*/ 644769 h 3778"/>
              <a:gd name="T94" fmla="*/ 1401547 w 3407"/>
              <a:gd name="T95" fmla="*/ 392199 h 3778"/>
              <a:gd name="T96" fmla="*/ 1186621 w 3407"/>
              <a:gd name="T97" fmla="*/ 685752 h 3778"/>
              <a:gd name="T98" fmla="*/ 1401071 w 3407"/>
              <a:gd name="T99" fmla="*/ 1409628 h 3778"/>
              <a:gd name="T100" fmla="*/ 1546897 w 3407"/>
              <a:gd name="T101" fmla="*/ 1157534 h 3778"/>
              <a:gd name="T102" fmla="*/ 1185668 w 3407"/>
              <a:gd name="T103" fmla="*/ 1117504 h 3778"/>
              <a:gd name="T104" fmla="*/ 1401071 w 3407"/>
              <a:gd name="T105" fmla="*/ 1409628 h 3778"/>
              <a:gd name="T106" fmla="*/ 1356751 w 3407"/>
              <a:gd name="T107" fmla="*/ 900675 h 3778"/>
              <a:gd name="T108" fmla="*/ 1198535 w 3407"/>
              <a:gd name="T109" fmla="*/ 899722 h 3778"/>
              <a:gd name="T110" fmla="*/ 1280026 w 3407"/>
              <a:gd name="T111" fmla="*/ 972634 h 377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407" h="3778">
                <a:moveTo>
                  <a:pt x="2976" y="731"/>
                </a:moveTo>
                <a:cubicBezTo>
                  <a:pt x="3154" y="759"/>
                  <a:pt x="3275" y="830"/>
                  <a:pt x="3341" y="945"/>
                </a:cubicBezTo>
                <a:cubicBezTo>
                  <a:pt x="3406" y="1060"/>
                  <a:pt x="3407" y="1201"/>
                  <a:pt x="3344" y="1368"/>
                </a:cubicBezTo>
                <a:cubicBezTo>
                  <a:pt x="3280" y="1536"/>
                  <a:pt x="3167" y="1710"/>
                  <a:pt x="3005" y="1890"/>
                </a:cubicBezTo>
                <a:cubicBezTo>
                  <a:pt x="3166" y="2070"/>
                  <a:pt x="3278" y="2244"/>
                  <a:pt x="3342" y="2412"/>
                </a:cubicBezTo>
                <a:cubicBezTo>
                  <a:pt x="3405" y="2579"/>
                  <a:pt x="3404" y="2720"/>
                  <a:pt x="3339" y="2835"/>
                </a:cubicBezTo>
                <a:cubicBezTo>
                  <a:pt x="3272" y="2950"/>
                  <a:pt x="3150" y="3022"/>
                  <a:pt x="2974" y="3050"/>
                </a:cubicBezTo>
                <a:cubicBezTo>
                  <a:pt x="2798" y="3079"/>
                  <a:pt x="2590" y="3067"/>
                  <a:pt x="2353" y="3013"/>
                </a:cubicBezTo>
                <a:cubicBezTo>
                  <a:pt x="2279" y="3246"/>
                  <a:pt x="2185" y="3431"/>
                  <a:pt x="2072" y="3570"/>
                </a:cubicBezTo>
                <a:cubicBezTo>
                  <a:pt x="1958" y="3709"/>
                  <a:pt x="1836" y="3778"/>
                  <a:pt x="1703" y="3778"/>
                </a:cubicBezTo>
                <a:cubicBezTo>
                  <a:pt x="1570" y="3778"/>
                  <a:pt x="1448" y="3709"/>
                  <a:pt x="1335" y="3570"/>
                </a:cubicBezTo>
                <a:cubicBezTo>
                  <a:pt x="1222" y="3431"/>
                  <a:pt x="1129" y="3246"/>
                  <a:pt x="1055" y="3015"/>
                </a:cubicBezTo>
                <a:cubicBezTo>
                  <a:pt x="817" y="3066"/>
                  <a:pt x="610" y="3077"/>
                  <a:pt x="433" y="3048"/>
                </a:cubicBezTo>
                <a:cubicBezTo>
                  <a:pt x="256" y="3020"/>
                  <a:pt x="135" y="2948"/>
                  <a:pt x="69" y="2833"/>
                </a:cubicBezTo>
                <a:cubicBezTo>
                  <a:pt x="4" y="2718"/>
                  <a:pt x="2" y="2577"/>
                  <a:pt x="65" y="2411"/>
                </a:cubicBezTo>
                <a:cubicBezTo>
                  <a:pt x="128" y="2244"/>
                  <a:pt x="241" y="2070"/>
                  <a:pt x="405" y="1890"/>
                </a:cubicBezTo>
                <a:cubicBezTo>
                  <a:pt x="241" y="1710"/>
                  <a:pt x="127" y="1536"/>
                  <a:pt x="64" y="1368"/>
                </a:cubicBezTo>
                <a:cubicBezTo>
                  <a:pt x="0" y="1201"/>
                  <a:pt x="1" y="1060"/>
                  <a:pt x="67" y="945"/>
                </a:cubicBezTo>
                <a:cubicBezTo>
                  <a:pt x="133" y="830"/>
                  <a:pt x="254" y="759"/>
                  <a:pt x="432" y="731"/>
                </a:cubicBezTo>
                <a:cubicBezTo>
                  <a:pt x="610" y="703"/>
                  <a:pt x="817" y="714"/>
                  <a:pt x="1055" y="764"/>
                </a:cubicBezTo>
                <a:cubicBezTo>
                  <a:pt x="1127" y="534"/>
                  <a:pt x="1220" y="348"/>
                  <a:pt x="1334" y="209"/>
                </a:cubicBezTo>
                <a:cubicBezTo>
                  <a:pt x="1447" y="70"/>
                  <a:pt x="1570" y="0"/>
                  <a:pt x="1703" y="0"/>
                </a:cubicBezTo>
                <a:cubicBezTo>
                  <a:pt x="1836" y="0"/>
                  <a:pt x="1958" y="69"/>
                  <a:pt x="2072" y="208"/>
                </a:cubicBezTo>
                <a:cubicBezTo>
                  <a:pt x="2185" y="347"/>
                  <a:pt x="2279" y="531"/>
                  <a:pt x="2353" y="762"/>
                </a:cubicBezTo>
                <a:cubicBezTo>
                  <a:pt x="2590" y="713"/>
                  <a:pt x="2798" y="703"/>
                  <a:pt x="2976" y="731"/>
                </a:cubicBezTo>
                <a:close/>
                <a:moveTo>
                  <a:pt x="467" y="822"/>
                </a:moveTo>
                <a:cubicBezTo>
                  <a:pt x="309" y="841"/>
                  <a:pt x="204" y="898"/>
                  <a:pt x="149" y="992"/>
                </a:cubicBezTo>
                <a:cubicBezTo>
                  <a:pt x="93" y="1088"/>
                  <a:pt x="96" y="1208"/>
                  <a:pt x="159" y="1353"/>
                </a:cubicBezTo>
                <a:cubicBezTo>
                  <a:pt x="222" y="1498"/>
                  <a:pt x="329" y="1650"/>
                  <a:pt x="481" y="1810"/>
                </a:cubicBezTo>
                <a:cubicBezTo>
                  <a:pt x="610" y="1680"/>
                  <a:pt x="756" y="1555"/>
                  <a:pt x="920" y="1435"/>
                </a:cubicBezTo>
                <a:cubicBezTo>
                  <a:pt x="939" y="1241"/>
                  <a:pt x="974" y="1052"/>
                  <a:pt x="1024" y="867"/>
                </a:cubicBezTo>
                <a:cubicBezTo>
                  <a:pt x="810" y="818"/>
                  <a:pt x="624" y="803"/>
                  <a:pt x="467" y="822"/>
                </a:cubicBezTo>
                <a:close/>
                <a:moveTo>
                  <a:pt x="479" y="1970"/>
                </a:moveTo>
                <a:cubicBezTo>
                  <a:pt x="329" y="2130"/>
                  <a:pt x="222" y="2282"/>
                  <a:pt x="160" y="2427"/>
                </a:cubicBezTo>
                <a:cubicBezTo>
                  <a:pt x="98" y="2572"/>
                  <a:pt x="95" y="2692"/>
                  <a:pt x="151" y="2786"/>
                </a:cubicBezTo>
                <a:cubicBezTo>
                  <a:pt x="206" y="2882"/>
                  <a:pt x="311" y="2939"/>
                  <a:pt x="468" y="2957"/>
                </a:cubicBezTo>
                <a:cubicBezTo>
                  <a:pt x="624" y="2975"/>
                  <a:pt x="810" y="2959"/>
                  <a:pt x="1024" y="2909"/>
                </a:cubicBezTo>
                <a:cubicBezTo>
                  <a:pt x="974" y="2728"/>
                  <a:pt x="939" y="2541"/>
                  <a:pt x="920" y="2347"/>
                </a:cubicBezTo>
                <a:cubicBezTo>
                  <a:pt x="756" y="2227"/>
                  <a:pt x="609" y="2101"/>
                  <a:pt x="479" y="1970"/>
                </a:cubicBezTo>
                <a:close/>
                <a:moveTo>
                  <a:pt x="561" y="1890"/>
                </a:moveTo>
                <a:cubicBezTo>
                  <a:pt x="657" y="1987"/>
                  <a:pt x="772" y="2085"/>
                  <a:pt x="907" y="2185"/>
                </a:cubicBezTo>
                <a:cubicBezTo>
                  <a:pt x="899" y="2095"/>
                  <a:pt x="895" y="1996"/>
                  <a:pt x="895" y="1888"/>
                </a:cubicBezTo>
                <a:cubicBezTo>
                  <a:pt x="895" y="1839"/>
                  <a:pt x="896" y="1791"/>
                  <a:pt x="897" y="1743"/>
                </a:cubicBezTo>
                <a:cubicBezTo>
                  <a:pt x="899" y="1696"/>
                  <a:pt x="901" y="1649"/>
                  <a:pt x="903" y="1601"/>
                </a:cubicBezTo>
                <a:cubicBezTo>
                  <a:pt x="774" y="1695"/>
                  <a:pt x="659" y="1792"/>
                  <a:pt x="561" y="1890"/>
                </a:cubicBezTo>
                <a:close/>
                <a:moveTo>
                  <a:pt x="1358" y="2484"/>
                </a:moveTo>
                <a:cubicBezTo>
                  <a:pt x="1472" y="2551"/>
                  <a:pt x="1587" y="2612"/>
                  <a:pt x="1705" y="2665"/>
                </a:cubicBezTo>
                <a:cubicBezTo>
                  <a:pt x="1825" y="2610"/>
                  <a:pt x="1940" y="2550"/>
                  <a:pt x="2049" y="2484"/>
                </a:cubicBezTo>
                <a:cubicBezTo>
                  <a:pt x="2171" y="2413"/>
                  <a:pt x="2280" y="2344"/>
                  <a:pt x="2375" y="2277"/>
                </a:cubicBezTo>
                <a:cubicBezTo>
                  <a:pt x="2386" y="2165"/>
                  <a:pt x="2392" y="2036"/>
                  <a:pt x="2392" y="1888"/>
                </a:cubicBezTo>
                <a:cubicBezTo>
                  <a:pt x="2392" y="1742"/>
                  <a:pt x="2386" y="1613"/>
                  <a:pt x="2375" y="1500"/>
                </a:cubicBezTo>
                <a:cubicBezTo>
                  <a:pt x="2273" y="1432"/>
                  <a:pt x="2163" y="1363"/>
                  <a:pt x="2047" y="1293"/>
                </a:cubicBezTo>
                <a:cubicBezTo>
                  <a:pt x="1935" y="1230"/>
                  <a:pt x="1821" y="1171"/>
                  <a:pt x="1705" y="1115"/>
                </a:cubicBezTo>
                <a:cubicBezTo>
                  <a:pt x="1587" y="1171"/>
                  <a:pt x="1473" y="1230"/>
                  <a:pt x="1363" y="1293"/>
                </a:cubicBezTo>
                <a:cubicBezTo>
                  <a:pt x="1238" y="1367"/>
                  <a:pt x="1129" y="1437"/>
                  <a:pt x="1035" y="1503"/>
                </a:cubicBezTo>
                <a:cubicBezTo>
                  <a:pt x="1024" y="1612"/>
                  <a:pt x="1018" y="1740"/>
                  <a:pt x="1018" y="1888"/>
                </a:cubicBezTo>
                <a:cubicBezTo>
                  <a:pt x="1018" y="2036"/>
                  <a:pt x="1024" y="2165"/>
                  <a:pt x="1035" y="2275"/>
                </a:cubicBezTo>
                <a:cubicBezTo>
                  <a:pt x="1121" y="2337"/>
                  <a:pt x="1229" y="2407"/>
                  <a:pt x="1358" y="2484"/>
                </a:cubicBezTo>
                <a:close/>
                <a:moveTo>
                  <a:pt x="1301" y="1189"/>
                </a:moveTo>
                <a:cubicBezTo>
                  <a:pt x="1380" y="1141"/>
                  <a:pt x="1466" y="1095"/>
                  <a:pt x="1559" y="1052"/>
                </a:cubicBezTo>
                <a:cubicBezTo>
                  <a:pt x="1415" y="990"/>
                  <a:pt x="1272" y="939"/>
                  <a:pt x="1133" y="898"/>
                </a:cubicBezTo>
                <a:cubicBezTo>
                  <a:pt x="1096" y="1041"/>
                  <a:pt x="1068" y="1191"/>
                  <a:pt x="1049" y="1347"/>
                </a:cubicBezTo>
                <a:cubicBezTo>
                  <a:pt x="1124" y="1295"/>
                  <a:pt x="1208" y="1242"/>
                  <a:pt x="1301" y="1189"/>
                </a:cubicBezTo>
                <a:close/>
                <a:moveTo>
                  <a:pt x="1559" y="2728"/>
                </a:moveTo>
                <a:cubicBezTo>
                  <a:pt x="1461" y="2682"/>
                  <a:pt x="1374" y="2635"/>
                  <a:pt x="1299" y="2589"/>
                </a:cubicBezTo>
                <a:cubicBezTo>
                  <a:pt x="1214" y="2543"/>
                  <a:pt x="1132" y="2491"/>
                  <a:pt x="1051" y="2435"/>
                </a:cubicBezTo>
                <a:cubicBezTo>
                  <a:pt x="1067" y="2583"/>
                  <a:pt x="1094" y="2731"/>
                  <a:pt x="1131" y="2880"/>
                </a:cubicBezTo>
                <a:cubicBezTo>
                  <a:pt x="1265" y="2845"/>
                  <a:pt x="1408" y="2794"/>
                  <a:pt x="1559" y="2728"/>
                </a:cubicBezTo>
                <a:close/>
                <a:moveTo>
                  <a:pt x="1705" y="982"/>
                </a:moveTo>
                <a:cubicBezTo>
                  <a:pt x="1899" y="897"/>
                  <a:pt x="2079" y="834"/>
                  <a:pt x="2246" y="791"/>
                </a:cubicBezTo>
                <a:cubicBezTo>
                  <a:pt x="2183" y="579"/>
                  <a:pt x="2104" y="410"/>
                  <a:pt x="2009" y="284"/>
                </a:cubicBezTo>
                <a:cubicBezTo>
                  <a:pt x="1914" y="157"/>
                  <a:pt x="1812" y="94"/>
                  <a:pt x="1703" y="94"/>
                </a:cubicBezTo>
                <a:cubicBezTo>
                  <a:pt x="1593" y="94"/>
                  <a:pt x="1492" y="157"/>
                  <a:pt x="1397" y="284"/>
                </a:cubicBezTo>
                <a:cubicBezTo>
                  <a:pt x="1303" y="410"/>
                  <a:pt x="1225" y="578"/>
                  <a:pt x="1162" y="787"/>
                </a:cubicBezTo>
                <a:cubicBezTo>
                  <a:pt x="1338" y="836"/>
                  <a:pt x="1519" y="901"/>
                  <a:pt x="1705" y="982"/>
                </a:cubicBezTo>
                <a:close/>
                <a:moveTo>
                  <a:pt x="1705" y="2796"/>
                </a:moveTo>
                <a:cubicBezTo>
                  <a:pt x="1527" y="2877"/>
                  <a:pt x="1347" y="2941"/>
                  <a:pt x="1164" y="2989"/>
                </a:cubicBezTo>
                <a:cubicBezTo>
                  <a:pt x="1225" y="3201"/>
                  <a:pt x="1303" y="3369"/>
                  <a:pt x="1397" y="3495"/>
                </a:cubicBezTo>
                <a:cubicBezTo>
                  <a:pt x="1492" y="3621"/>
                  <a:pt x="1593" y="3684"/>
                  <a:pt x="1703" y="3684"/>
                </a:cubicBezTo>
                <a:cubicBezTo>
                  <a:pt x="1812" y="3684"/>
                  <a:pt x="1914" y="3621"/>
                  <a:pt x="2009" y="3495"/>
                </a:cubicBezTo>
                <a:cubicBezTo>
                  <a:pt x="2104" y="3369"/>
                  <a:pt x="2183" y="3201"/>
                  <a:pt x="2246" y="2989"/>
                </a:cubicBezTo>
                <a:cubicBezTo>
                  <a:pt x="2064" y="2942"/>
                  <a:pt x="1884" y="2878"/>
                  <a:pt x="1705" y="2796"/>
                </a:cubicBezTo>
                <a:close/>
                <a:moveTo>
                  <a:pt x="2111" y="2589"/>
                </a:moveTo>
                <a:cubicBezTo>
                  <a:pt x="2011" y="2648"/>
                  <a:pt x="1924" y="2694"/>
                  <a:pt x="1848" y="2728"/>
                </a:cubicBezTo>
                <a:cubicBezTo>
                  <a:pt x="1999" y="2794"/>
                  <a:pt x="2142" y="2845"/>
                  <a:pt x="2277" y="2880"/>
                </a:cubicBezTo>
                <a:cubicBezTo>
                  <a:pt x="2310" y="2753"/>
                  <a:pt x="2337" y="2605"/>
                  <a:pt x="2359" y="2437"/>
                </a:cubicBezTo>
                <a:cubicBezTo>
                  <a:pt x="2281" y="2488"/>
                  <a:pt x="2198" y="2538"/>
                  <a:pt x="2111" y="2589"/>
                </a:cubicBezTo>
                <a:close/>
                <a:moveTo>
                  <a:pt x="2277" y="898"/>
                </a:moveTo>
                <a:cubicBezTo>
                  <a:pt x="2146" y="935"/>
                  <a:pt x="2003" y="985"/>
                  <a:pt x="1850" y="1049"/>
                </a:cubicBezTo>
                <a:cubicBezTo>
                  <a:pt x="1952" y="1101"/>
                  <a:pt x="2037" y="1148"/>
                  <a:pt x="2107" y="1189"/>
                </a:cubicBezTo>
                <a:cubicBezTo>
                  <a:pt x="2200" y="1242"/>
                  <a:pt x="2284" y="1295"/>
                  <a:pt x="2359" y="1347"/>
                </a:cubicBezTo>
                <a:cubicBezTo>
                  <a:pt x="2341" y="1195"/>
                  <a:pt x="2314" y="1045"/>
                  <a:pt x="2277" y="898"/>
                </a:cubicBezTo>
                <a:close/>
                <a:moveTo>
                  <a:pt x="2927" y="1810"/>
                </a:moveTo>
                <a:cubicBezTo>
                  <a:pt x="3078" y="1650"/>
                  <a:pt x="3185" y="1498"/>
                  <a:pt x="3247" y="1353"/>
                </a:cubicBezTo>
                <a:cubicBezTo>
                  <a:pt x="3310" y="1208"/>
                  <a:pt x="3313" y="1088"/>
                  <a:pt x="3259" y="992"/>
                </a:cubicBezTo>
                <a:cubicBezTo>
                  <a:pt x="3204" y="898"/>
                  <a:pt x="3098" y="841"/>
                  <a:pt x="2941" y="823"/>
                </a:cubicBezTo>
                <a:cubicBezTo>
                  <a:pt x="2784" y="805"/>
                  <a:pt x="2598" y="821"/>
                  <a:pt x="2384" y="871"/>
                </a:cubicBezTo>
                <a:cubicBezTo>
                  <a:pt x="2434" y="1047"/>
                  <a:pt x="2470" y="1237"/>
                  <a:pt x="2490" y="1439"/>
                </a:cubicBezTo>
                <a:cubicBezTo>
                  <a:pt x="2649" y="1554"/>
                  <a:pt x="2794" y="1677"/>
                  <a:pt x="2927" y="1810"/>
                </a:cubicBezTo>
                <a:close/>
                <a:moveTo>
                  <a:pt x="2940" y="2958"/>
                </a:moveTo>
                <a:cubicBezTo>
                  <a:pt x="3097" y="2939"/>
                  <a:pt x="3202" y="2882"/>
                  <a:pt x="3257" y="2788"/>
                </a:cubicBezTo>
                <a:cubicBezTo>
                  <a:pt x="3311" y="2693"/>
                  <a:pt x="3308" y="2574"/>
                  <a:pt x="3246" y="2429"/>
                </a:cubicBezTo>
                <a:cubicBezTo>
                  <a:pt x="3183" y="2284"/>
                  <a:pt x="3077" y="2131"/>
                  <a:pt x="2927" y="1970"/>
                </a:cubicBezTo>
                <a:cubicBezTo>
                  <a:pt x="2797" y="2101"/>
                  <a:pt x="2651" y="2226"/>
                  <a:pt x="2488" y="2345"/>
                </a:cubicBezTo>
                <a:cubicBezTo>
                  <a:pt x="2467" y="2541"/>
                  <a:pt x="2433" y="2728"/>
                  <a:pt x="2384" y="2909"/>
                </a:cubicBezTo>
                <a:cubicBezTo>
                  <a:pt x="2598" y="2961"/>
                  <a:pt x="2784" y="2977"/>
                  <a:pt x="2940" y="2958"/>
                </a:cubicBezTo>
                <a:close/>
                <a:moveTo>
                  <a:pt x="2686" y="2041"/>
                </a:moveTo>
                <a:cubicBezTo>
                  <a:pt x="2744" y="1991"/>
                  <a:pt x="2798" y="1941"/>
                  <a:pt x="2847" y="1890"/>
                </a:cubicBezTo>
                <a:cubicBezTo>
                  <a:pt x="2754" y="1798"/>
                  <a:pt x="2640" y="1701"/>
                  <a:pt x="2504" y="1597"/>
                </a:cubicBezTo>
                <a:cubicBezTo>
                  <a:pt x="2511" y="1706"/>
                  <a:pt x="2515" y="1803"/>
                  <a:pt x="2515" y="1888"/>
                </a:cubicBezTo>
                <a:cubicBezTo>
                  <a:pt x="2515" y="1982"/>
                  <a:pt x="2511" y="2084"/>
                  <a:pt x="2504" y="2193"/>
                </a:cubicBezTo>
                <a:cubicBezTo>
                  <a:pt x="2567" y="2141"/>
                  <a:pt x="2628" y="2091"/>
                  <a:pt x="2686" y="20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5"/>
            </p:custDataLst>
          </p:nvPr>
        </p:nvSpPr>
        <p:spPr>
          <a:xfrm>
            <a:off x="10317021" y="6760306"/>
            <a:ext cx="1724036" cy="1724036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L 形 32"/>
          <p:cNvSpPr/>
          <p:nvPr>
            <p:custDataLst>
              <p:tags r:id="rId6"/>
            </p:custDataLst>
          </p:nvPr>
        </p:nvSpPr>
        <p:spPr>
          <a:xfrm>
            <a:off x="10116810" y="6522277"/>
            <a:ext cx="1538285" cy="2201205"/>
          </a:xfrm>
          <a:prstGeom prst="corner">
            <a:avLst>
              <a:gd name="adj1" fmla="val 4520"/>
              <a:gd name="adj2" fmla="val 5367"/>
            </a:avLst>
          </a:prstGeom>
          <a:solidFill>
            <a:srgbClr val="1AA3A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L 形 33"/>
          <p:cNvSpPr/>
          <p:nvPr>
            <p:custDataLst>
              <p:tags r:id="rId7"/>
            </p:custDataLst>
          </p:nvPr>
        </p:nvSpPr>
        <p:spPr>
          <a:xfrm flipH="1" flipV="1">
            <a:off x="10704095" y="6522277"/>
            <a:ext cx="1538285" cy="2201205"/>
          </a:xfrm>
          <a:prstGeom prst="corner">
            <a:avLst>
              <a:gd name="adj1" fmla="val 4520"/>
              <a:gd name="adj2" fmla="val 5367"/>
            </a:avLst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KSO_Shape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650705" y="7095102"/>
            <a:ext cx="1056667" cy="1054443"/>
          </a:xfrm>
          <a:custGeom>
            <a:avLst/>
            <a:gdLst>
              <a:gd name="T0" fmla="*/ 1800397 w 3498"/>
              <a:gd name="T1" fmla="*/ 899110 h 3494"/>
              <a:gd name="T2" fmla="*/ 1536874 w 3498"/>
              <a:gd name="T3" fmla="*/ 1535229 h 3494"/>
              <a:gd name="T4" fmla="*/ 900199 w 3498"/>
              <a:gd name="T5" fmla="*/ 1798220 h 3494"/>
              <a:gd name="T6" fmla="*/ 263523 w 3498"/>
              <a:gd name="T7" fmla="*/ 1535229 h 3494"/>
              <a:gd name="T8" fmla="*/ 0 w 3498"/>
              <a:gd name="T9" fmla="*/ 899110 h 3494"/>
              <a:gd name="T10" fmla="*/ 263523 w 3498"/>
              <a:gd name="T11" fmla="*/ 262991 h 3494"/>
              <a:gd name="T12" fmla="*/ 900199 w 3498"/>
              <a:gd name="T13" fmla="*/ 0 h 3494"/>
              <a:gd name="T14" fmla="*/ 1536874 w 3498"/>
              <a:gd name="T15" fmla="*/ 262991 h 3494"/>
              <a:gd name="T16" fmla="*/ 1800397 w 3498"/>
              <a:gd name="T17" fmla="*/ 899110 h 3494"/>
              <a:gd name="T18" fmla="*/ 1732972 w 3498"/>
              <a:gd name="T19" fmla="*/ 898595 h 3494"/>
              <a:gd name="T20" fmla="*/ 1685620 w 3498"/>
              <a:gd name="T21" fmla="*/ 621709 h 3494"/>
              <a:gd name="T22" fmla="*/ 1350040 w 3498"/>
              <a:gd name="T23" fmla="*/ 1082843 h 3494"/>
              <a:gd name="T24" fmla="*/ 1361364 w 3498"/>
              <a:gd name="T25" fmla="*/ 1092107 h 3494"/>
              <a:gd name="T26" fmla="*/ 1305262 w 3498"/>
              <a:gd name="T27" fmla="*/ 1168792 h 3494"/>
              <a:gd name="T28" fmla="*/ 1274895 w 3498"/>
              <a:gd name="T29" fmla="*/ 1124531 h 3494"/>
              <a:gd name="T30" fmla="*/ 1221882 w 3498"/>
              <a:gd name="T31" fmla="*/ 1107547 h 3494"/>
              <a:gd name="T32" fmla="*/ 1278498 w 3498"/>
              <a:gd name="T33" fmla="*/ 1031377 h 3494"/>
              <a:gd name="T34" fmla="*/ 1296512 w 3498"/>
              <a:gd name="T35" fmla="*/ 1042700 h 3494"/>
              <a:gd name="T36" fmla="*/ 1656283 w 3498"/>
              <a:gd name="T37" fmla="*/ 547598 h 3494"/>
              <a:gd name="T38" fmla="*/ 1354673 w 3498"/>
              <a:gd name="T39" fmla="*/ 201232 h 3494"/>
              <a:gd name="T40" fmla="*/ 900199 w 3498"/>
              <a:gd name="T41" fmla="*/ 65876 h 3494"/>
              <a:gd name="T42" fmla="*/ 311904 w 3498"/>
              <a:gd name="T43" fmla="*/ 310340 h 3494"/>
              <a:gd name="T44" fmla="*/ 67940 w 3498"/>
              <a:gd name="T45" fmla="*/ 898595 h 3494"/>
              <a:gd name="T46" fmla="*/ 311904 w 3498"/>
              <a:gd name="T47" fmla="*/ 1486851 h 3494"/>
              <a:gd name="T48" fmla="*/ 900199 w 3498"/>
              <a:gd name="T49" fmla="*/ 1730800 h 3494"/>
              <a:gd name="T50" fmla="*/ 1488493 w 3498"/>
              <a:gd name="T51" fmla="*/ 1486851 h 3494"/>
              <a:gd name="T52" fmla="*/ 1732972 w 3498"/>
              <a:gd name="T53" fmla="*/ 898595 h 3494"/>
              <a:gd name="T54" fmla="*/ 1181736 w 3498"/>
              <a:gd name="T55" fmla="*/ 898595 h 3494"/>
              <a:gd name="T56" fmla="*/ 1099385 w 3498"/>
              <a:gd name="T57" fmla="*/ 1097769 h 3494"/>
              <a:gd name="T58" fmla="*/ 900199 w 3498"/>
              <a:gd name="T59" fmla="*/ 1179599 h 3494"/>
              <a:gd name="T60" fmla="*/ 701012 w 3498"/>
              <a:gd name="T61" fmla="*/ 1097769 h 3494"/>
              <a:gd name="T62" fmla="*/ 619176 w 3498"/>
              <a:gd name="T63" fmla="*/ 898595 h 3494"/>
              <a:gd name="T64" fmla="*/ 701012 w 3498"/>
              <a:gd name="T65" fmla="*/ 699422 h 3494"/>
              <a:gd name="T66" fmla="*/ 900199 w 3498"/>
              <a:gd name="T67" fmla="*/ 617077 h 3494"/>
              <a:gd name="T68" fmla="*/ 1099385 w 3498"/>
              <a:gd name="T69" fmla="*/ 699422 h 3494"/>
              <a:gd name="T70" fmla="*/ 1181736 w 3498"/>
              <a:gd name="T71" fmla="*/ 898595 h 3494"/>
              <a:gd name="T72" fmla="*/ 922845 w 3498"/>
              <a:gd name="T73" fmla="*/ 898595 h 3494"/>
              <a:gd name="T74" fmla="*/ 900199 w 3498"/>
              <a:gd name="T75" fmla="*/ 875950 h 3494"/>
              <a:gd name="T76" fmla="*/ 877552 w 3498"/>
              <a:gd name="T77" fmla="*/ 898595 h 3494"/>
              <a:gd name="T78" fmla="*/ 900199 w 3498"/>
              <a:gd name="T79" fmla="*/ 921240 h 3494"/>
              <a:gd name="T80" fmla="*/ 922845 w 3498"/>
              <a:gd name="T81" fmla="*/ 898595 h 3494"/>
              <a:gd name="T82" fmla="*/ 1289307 w 3498"/>
              <a:gd name="T83" fmla="*/ 1208935 h 3494"/>
              <a:gd name="T84" fmla="*/ 1177103 w 3498"/>
              <a:gd name="T85" fmla="*/ 1364362 h 3494"/>
              <a:gd name="T86" fmla="*/ 1172471 w 3498"/>
              <a:gd name="T87" fmla="*/ 1420460 h 3494"/>
              <a:gd name="T88" fmla="*/ 1105046 w 3498"/>
              <a:gd name="T89" fmla="*/ 1515157 h 3494"/>
              <a:gd name="T90" fmla="*/ 952183 w 3498"/>
              <a:gd name="T91" fmla="*/ 1404506 h 3494"/>
              <a:gd name="T92" fmla="*/ 1021666 w 3498"/>
              <a:gd name="T93" fmla="*/ 1310323 h 3494"/>
              <a:gd name="T94" fmla="*/ 1075709 w 3498"/>
              <a:gd name="T95" fmla="*/ 1287678 h 3494"/>
              <a:gd name="T96" fmla="*/ 1188427 w 3498"/>
              <a:gd name="T97" fmla="*/ 1134824 h 3494"/>
              <a:gd name="T98" fmla="*/ 1261513 w 3498"/>
              <a:gd name="T99" fmla="*/ 1140485 h 3494"/>
              <a:gd name="T100" fmla="*/ 1289307 w 3498"/>
              <a:gd name="T101" fmla="*/ 1208935 h 34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498" h="3494">
                <a:moveTo>
                  <a:pt x="3498" y="1747"/>
                </a:moveTo>
                <a:cubicBezTo>
                  <a:pt x="3498" y="2231"/>
                  <a:pt x="3327" y="2643"/>
                  <a:pt x="2986" y="2983"/>
                </a:cubicBezTo>
                <a:cubicBezTo>
                  <a:pt x="2645" y="3324"/>
                  <a:pt x="2233" y="3494"/>
                  <a:pt x="1749" y="3494"/>
                </a:cubicBezTo>
                <a:cubicBezTo>
                  <a:pt x="1265" y="3494"/>
                  <a:pt x="853" y="3324"/>
                  <a:pt x="512" y="2983"/>
                </a:cubicBezTo>
                <a:cubicBezTo>
                  <a:pt x="171" y="2643"/>
                  <a:pt x="0" y="2231"/>
                  <a:pt x="0" y="1747"/>
                </a:cubicBezTo>
                <a:cubicBezTo>
                  <a:pt x="0" y="1264"/>
                  <a:pt x="171" y="852"/>
                  <a:pt x="512" y="511"/>
                </a:cubicBezTo>
                <a:cubicBezTo>
                  <a:pt x="853" y="170"/>
                  <a:pt x="1265" y="0"/>
                  <a:pt x="1749" y="0"/>
                </a:cubicBezTo>
                <a:cubicBezTo>
                  <a:pt x="2233" y="0"/>
                  <a:pt x="2645" y="170"/>
                  <a:pt x="2986" y="511"/>
                </a:cubicBezTo>
                <a:cubicBezTo>
                  <a:pt x="3327" y="852"/>
                  <a:pt x="3498" y="1264"/>
                  <a:pt x="3498" y="1747"/>
                </a:cubicBezTo>
                <a:close/>
                <a:moveTo>
                  <a:pt x="3367" y="1746"/>
                </a:moveTo>
                <a:cubicBezTo>
                  <a:pt x="3367" y="1559"/>
                  <a:pt x="3336" y="1380"/>
                  <a:pt x="3275" y="1208"/>
                </a:cubicBezTo>
                <a:cubicBezTo>
                  <a:pt x="2623" y="2104"/>
                  <a:pt x="2623" y="2104"/>
                  <a:pt x="2623" y="2104"/>
                </a:cubicBezTo>
                <a:cubicBezTo>
                  <a:pt x="2645" y="2122"/>
                  <a:pt x="2645" y="2122"/>
                  <a:pt x="2645" y="2122"/>
                </a:cubicBezTo>
                <a:cubicBezTo>
                  <a:pt x="2536" y="2271"/>
                  <a:pt x="2536" y="2271"/>
                  <a:pt x="2536" y="2271"/>
                </a:cubicBezTo>
                <a:cubicBezTo>
                  <a:pt x="2530" y="2239"/>
                  <a:pt x="2511" y="2210"/>
                  <a:pt x="2477" y="2185"/>
                </a:cubicBezTo>
                <a:cubicBezTo>
                  <a:pt x="2444" y="2161"/>
                  <a:pt x="2409" y="2150"/>
                  <a:pt x="2374" y="2152"/>
                </a:cubicBezTo>
                <a:cubicBezTo>
                  <a:pt x="2484" y="2004"/>
                  <a:pt x="2484" y="2004"/>
                  <a:pt x="2484" y="2004"/>
                </a:cubicBezTo>
                <a:cubicBezTo>
                  <a:pt x="2519" y="2026"/>
                  <a:pt x="2519" y="2026"/>
                  <a:pt x="2519" y="2026"/>
                </a:cubicBezTo>
                <a:cubicBezTo>
                  <a:pt x="3218" y="1064"/>
                  <a:pt x="3218" y="1064"/>
                  <a:pt x="3218" y="1064"/>
                </a:cubicBezTo>
                <a:cubicBezTo>
                  <a:pt x="3087" y="784"/>
                  <a:pt x="2892" y="560"/>
                  <a:pt x="2632" y="391"/>
                </a:cubicBezTo>
                <a:cubicBezTo>
                  <a:pt x="2364" y="216"/>
                  <a:pt x="2070" y="128"/>
                  <a:pt x="1749" y="128"/>
                </a:cubicBezTo>
                <a:cubicBezTo>
                  <a:pt x="1303" y="128"/>
                  <a:pt x="922" y="286"/>
                  <a:pt x="606" y="603"/>
                </a:cubicBezTo>
                <a:cubicBezTo>
                  <a:pt x="290" y="919"/>
                  <a:pt x="132" y="1300"/>
                  <a:pt x="132" y="1746"/>
                </a:cubicBezTo>
                <a:cubicBezTo>
                  <a:pt x="132" y="2192"/>
                  <a:pt x="290" y="2573"/>
                  <a:pt x="606" y="2889"/>
                </a:cubicBezTo>
                <a:cubicBezTo>
                  <a:pt x="922" y="3205"/>
                  <a:pt x="1303" y="3363"/>
                  <a:pt x="1749" y="3363"/>
                </a:cubicBezTo>
                <a:cubicBezTo>
                  <a:pt x="2195" y="3363"/>
                  <a:pt x="2576" y="3205"/>
                  <a:pt x="2892" y="2889"/>
                </a:cubicBezTo>
                <a:cubicBezTo>
                  <a:pt x="3209" y="2573"/>
                  <a:pt x="3367" y="2192"/>
                  <a:pt x="3367" y="1746"/>
                </a:cubicBezTo>
                <a:close/>
                <a:moveTo>
                  <a:pt x="2296" y="1746"/>
                </a:moveTo>
                <a:cubicBezTo>
                  <a:pt x="2296" y="1897"/>
                  <a:pt x="2242" y="2026"/>
                  <a:pt x="2136" y="2133"/>
                </a:cubicBezTo>
                <a:cubicBezTo>
                  <a:pt x="2030" y="2239"/>
                  <a:pt x="1901" y="2292"/>
                  <a:pt x="1749" y="2292"/>
                </a:cubicBezTo>
                <a:cubicBezTo>
                  <a:pt x="1597" y="2292"/>
                  <a:pt x="1468" y="2239"/>
                  <a:pt x="1362" y="2133"/>
                </a:cubicBezTo>
                <a:cubicBezTo>
                  <a:pt x="1256" y="2026"/>
                  <a:pt x="1203" y="1897"/>
                  <a:pt x="1203" y="1746"/>
                </a:cubicBezTo>
                <a:cubicBezTo>
                  <a:pt x="1203" y="1594"/>
                  <a:pt x="1256" y="1465"/>
                  <a:pt x="1362" y="1359"/>
                </a:cubicBezTo>
                <a:cubicBezTo>
                  <a:pt x="1468" y="1253"/>
                  <a:pt x="1597" y="1199"/>
                  <a:pt x="1749" y="1199"/>
                </a:cubicBezTo>
                <a:cubicBezTo>
                  <a:pt x="1901" y="1199"/>
                  <a:pt x="2030" y="1253"/>
                  <a:pt x="2136" y="1359"/>
                </a:cubicBezTo>
                <a:cubicBezTo>
                  <a:pt x="2242" y="1465"/>
                  <a:pt x="2296" y="1594"/>
                  <a:pt x="2296" y="1746"/>
                </a:cubicBezTo>
                <a:close/>
                <a:moveTo>
                  <a:pt x="1793" y="1746"/>
                </a:moveTo>
                <a:cubicBezTo>
                  <a:pt x="1793" y="1717"/>
                  <a:pt x="1778" y="1702"/>
                  <a:pt x="1749" y="1702"/>
                </a:cubicBezTo>
                <a:cubicBezTo>
                  <a:pt x="1720" y="1702"/>
                  <a:pt x="1705" y="1717"/>
                  <a:pt x="1705" y="1746"/>
                </a:cubicBezTo>
                <a:cubicBezTo>
                  <a:pt x="1705" y="1775"/>
                  <a:pt x="1720" y="1790"/>
                  <a:pt x="1749" y="1790"/>
                </a:cubicBezTo>
                <a:cubicBezTo>
                  <a:pt x="1778" y="1790"/>
                  <a:pt x="1793" y="1775"/>
                  <a:pt x="1793" y="1746"/>
                </a:cubicBezTo>
                <a:close/>
                <a:moveTo>
                  <a:pt x="2505" y="2349"/>
                </a:moveTo>
                <a:cubicBezTo>
                  <a:pt x="2287" y="2651"/>
                  <a:pt x="2287" y="2651"/>
                  <a:pt x="2287" y="2651"/>
                </a:cubicBezTo>
                <a:cubicBezTo>
                  <a:pt x="2307" y="2689"/>
                  <a:pt x="2304" y="2725"/>
                  <a:pt x="2278" y="2760"/>
                </a:cubicBezTo>
                <a:cubicBezTo>
                  <a:pt x="2147" y="2944"/>
                  <a:pt x="2147" y="2944"/>
                  <a:pt x="2147" y="2944"/>
                </a:cubicBezTo>
                <a:cubicBezTo>
                  <a:pt x="1850" y="2729"/>
                  <a:pt x="1850" y="2729"/>
                  <a:pt x="1850" y="2729"/>
                </a:cubicBezTo>
                <a:cubicBezTo>
                  <a:pt x="1985" y="2546"/>
                  <a:pt x="1985" y="2546"/>
                  <a:pt x="1985" y="2546"/>
                </a:cubicBezTo>
                <a:cubicBezTo>
                  <a:pt x="2012" y="2508"/>
                  <a:pt x="2046" y="2493"/>
                  <a:pt x="2090" y="2502"/>
                </a:cubicBezTo>
                <a:cubicBezTo>
                  <a:pt x="2309" y="2205"/>
                  <a:pt x="2309" y="2205"/>
                  <a:pt x="2309" y="2205"/>
                </a:cubicBezTo>
                <a:cubicBezTo>
                  <a:pt x="2338" y="2164"/>
                  <a:pt x="2385" y="2168"/>
                  <a:pt x="2451" y="2216"/>
                </a:cubicBezTo>
                <a:cubicBezTo>
                  <a:pt x="2516" y="2264"/>
                  <a:pt x="2535" y="2308"/>
                  <a:pt x="2505" y="234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>
            <p:custDataLst>
              <p:tags r:id="rId9"/>
            </p:custDataLst>
          </p:nvPr>
        </p:nvSpPr>
        <p:spPr>
          <a:xfrm>
            <a:off x="6258560" y="6939280"/>
            <a:ext cx="2674620" cy="833120"/>
          </a:xfrm>
          <a:prstGeom prst="rect">
            <a:avLst/>
          </a:prstGeom>
          <a:noFill/>
        </p:spPr>
        <p:txBody>
          <a:bodyPr wrap="square" bIns="0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6000" b="1" spc="300">
                <a:solidFill>
                  <a:srgbClr val="1AA3A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merge</a:t>
            </a:r>
          </a:p>
        </p:txBody>
      </p:sp>
      <p:sp>
        <p:nvSpPr>
          <p:cNvPr id="70" name="文本框 69"/>
          <p:cNvSpPr txBox="1"/>
          <p:nvPr>
            <p:custDataLst>
              <p:tags r:id="rId10"/>
            </p:custDataLst>
          </p:nvPr>
        </p:nvSpPr>
        <p:spPr>
          <a:xfrm>
            <a:off x="6130925" y="4271645"/>
            <a:ext cx="2802255" cy="833120"/>
          </a:xfrm>
          <a:prstGeom prst="rect">
            <a:avLst/>
          </a:prstGeom>
          <a:noFill/>
        </p:spPr>
        <p:txBody>
          <a:bodyPr wrap="square" bIns="0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6000" b="1" spc="300">
                <a:solidFill>
                  <a:srgbClr val="1F74A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concat</a:t>
            </a:r>
          </a:p>
        </p:txBody>
      </p:sp>
      <p:sp>
        <p:nvSpPr>
          <p:cNvPr id="58" name="椭圆 57"/>
          <p:cNvSpPr/>
          <p:nvPr>
            <p:custDataLst>
              <p:tags r:id="rId11"/>
            </p:custDataLst>
          </p:nvPr>
        </p:nvSpPr>
        <p:spPr>
          <a:xfrm flipH="1" flipV="1">
            <a:off x="13173130" y="5186401"/>
            <a:ext cx="1723786" cy="1723782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L 形 58"/>
          <p:cNvSpPr/>
          <p:nvPr>
            <p:custDataLst>
              <p:tags r:id="rId12"/>
            </p:custDataLst>
          </p:nvPr>
        </p:nvSpPr>
        <p:spPr>
          <a:xfrm flipH="1" flipV="1">
            <a:off x="13559584" y="4947601"/>
            <a:ext cx="1537964" cy="2201383"/>
          </a:xfrm>
          <a:prstGeom prst="corner">
            <a:avLst>
              <a:gd name="adj1" fmla="val 4520"/>
              <a:gd name="adj2" fmla="val 5367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L 形 59"/>
          <p:cNvSpPr/>
          <p:nvPr>
            <p:custDataLst>
              <p:tags r:id="rId13"/>
            </p:custDataLst>
          </p:nvPr>
        </p:nvSpPr>
        <p:spPr>
          <a:xfrm>
            <a:off x="12972500" y="4947601"/>
            <a:ext cx="1537964" cy="2201383"/>
          </a:xfrm>
          <a:prstGeom prst="corner">
            <a:avLst>
              <a:gd name="adj1" fmla="val 4520"/>
              <a:gd name="adj2" fmla="val 5367"/>
            </a:avLst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KSO_Shape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3612665" y="5520222"/>
            <a:ext cx="845656" cy="1056138"/>
          </a:xfrm>
          <a:custGeom>
            <a:avLst/>
            <a:gdLst>
              <a:gd name="T0" fmla="*/ 1262456 w 14111617"/>
              <a:gd name="T1" fmla="*/ 669509 h 17643644"/>
              <a:gd name="T2" fmla="*/ 1377183 w 14111617"/>
              <a:gd name="T3" fmla="*/ 768930 h 17643644"/>
              <a:gd name="T4" fmla="*/ 1279514 w 14111617"/>
              <a:gd name="T5" fmla="*/ 907914 h 17643644"/>
              <a:gd name="T6" fmla="*/ 464079 w 14111617"/>
              <a:gd name="T7" fmla="*/ 1050727 h 17643644"/>
              <a:gd name="T8" fmla="*/ 602730 w 14111617"/>
              <a:gd name="T9" fmla="*/ 1166738 h 17643644"/>
              <a:gd name="T10" fmla="*/ 1133969 w 14111617"/>
              <a:gd name="T11" fmla="*/ 1085951 h 17643644"/>
              <a:gd name="T12" fmla="*/ 1058899 w 14111617"/>
              <a:gd name="T13" fmla="*/ 1521664 h 17643644"/>
              <a:gd name="T14" fmla="*/ 735636 w 14111617"/>
              <a:gd name="T15" fmla="*/ 1800397 h 17643644"/>
              <a:gd name="T16" fmla="*/ 412373 w 14111617"/>
              <a:gd name="T17" fmla="*/ 1521664 h 17643644"/>
              <a:gd name="T18" fmla="*/ 366028 w 14111617"/>
              <a:gd name="T19" fmla="*/ 1281601 h 17643644"/>
              <a:gd name="T20" fmla="*/ 120900 w 14111617"/>
              <a:gd name="T21" fmla="*/ 1077145 h 17643644"/>
              <a:gd name="T22" fmla="*/ 68427 w 14111617"/>
              <a:gd name="T23" fmla="*/ 998273 h 17643644"/>
              <a:gd name="T24" fmla="*/ 166095 w 14111617"/>
              <a:gd name="T25" fmla="*/ 859289 h 17643644"/>
              <a:gd name="T26" fmla="*/ 1238149 w 14111617"/>
              <a:gd name="T27" fmla="*/ 671297 h 17643644"/>
              <a:gd name="T28" fmla="*/ 1262456 w 14111617"/>
              <a:gd name="T29" fmla="*/ 669509 h 17643644"/>
              <a:gd name="T30" fmla="*/ 1323059 w 14111617"/>
              <a:gd name="T31" fmla="*/ 283898 h 17643644"/>
              <a:gd name="T32" fmla="*/ 1438034 w 14111617"/>
              <a:gd name="T33" fmla="*/ 382659 h 17643644"/>
              <a:gd name="T34" fmla="*/ 1341139 w 14111617"/>
              <a:gd name="T35" fmla="*/ 521996 h 17643644"/>
              <a:gd name="T36" fmla="*/ 141253 w 14111617"/>
              <a:gd name="T37" fmla="*/ 736361 h 17643644"/>
              <a:gd name="T38" fmla="*/ 1847 w 14111617"/>
              <a:gd name="T39" fmla="*/ 639131 h 17643644"/>
              <a:gd name="T40" fmla="*/ 99125 w 14111617"/>
              <a:gd name="T41" fmla="*/ 499794 h 17643644"/>
              <a:gd name="T42" fmla="*/ 1298628 w 14111617"/>
              <a:gd name="T43" fmla="*/ 285812 h 17643644"/>
              <a:gd name="T44" fmla="*/ 1323059 w 14111617"/>
              <a:gd name="T45" fmla="*/ 283898 h 17643644"/>
              <a:gd name="T46" fmla="*/ 839207 w 14111617"/>
              <a:gd name="T47" fmla="*/ 63 h 17643644"/>
              <a:gd name="T48" fmla="*/ 953899 w 14111617"/>
              <a:gd name="T49" fmla="*/ 99362 h 17643644"/>
              <a:gd name="T50" fmla="*/ 856246 w 14111617"/>
              <a:gd name="T51" fmla="*/ 238352 h 17643644"/>
              <a:gd name="T52" fmla="*/ 204845 w 14111617"/>
              <a:gd name="T53" fmla="*/ 352453 h 17643644"/>
              <a:gd name="T54" fmla="*/ 65833 w 14111617"/>
              <a:gd name="T55" fmla="*/ 254816 h 17643644"/>
              <a:gd name="T56" fmla="*/ 163486 w 14111617"/>
              <a:gd name="T57" fmla="*/ 115827 h 17643644"/>
              <a:gd name="T58" fmla="*/ 814888 w 14111617"/>
              <a:gd name="T59" fmla="*/ 1725 h 17643644"/>
              <a:gd name="T60" fmla="*/ 839207 w 14111617"/>
              <a:gd name="T61" fmla="*/ 63 h 1764364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4111617" h="17643644">
                <a:moveTo>
                  <a:pt x="12371896" y="6561097"/>
                </a:moveTo>
                <a:cubicBezTo>
                  <a:pt x="12919809" y="6576333"/>
                  <a:pt x="13397674" y="6974000"/>
                  <a:pt x="13496203" y="7535412"/>
                </a:cubicBezTo>
                <a:cubicBezTo>
                  <a:pt x="13608807" y="8173274"/>
                  <a:pt x="13180911" y="8784870"/>
                  <a:pt x="12539066" y="8897434"/>
                </a:cubicBezTo>
                <a:cubicBezTo>
                  <a:pt x="12539066" y="8897434"/>
                  <a:pt x="12539066" y="8897434"/>
                  <a:pt x="4547914" y="10296977"/>
                </a:cubicBezTo>
                <a:cubicBezTo>
                  <a:pt x="4547914" y="10296977"/>
                  <a:pt x="4547914" y="10296977"/>
                  <a:pt x="5906674" y="11433872"/>
                </a:cubicBezTo>
                <a:cubicBezTo>
                  <a:pt x="5906674" y="11433872"/>
                  <a:pt x="5906674" y="11433872"/>
                  <a:pt x="11112746" y="10642173"/>
                </a:cubicBezTo>
                <a:cubicBezTo>
                  <a:pt x="10940086" y="11902888"/>
                  <a:pt x="10737398" y="13373722"/>
                  <a:pt x="10377064" y="14912094"/>
                </a:cubicBezTo>
                <a:cubicBezTo>
                  <a:pt x="9960428" y="16701860"/>
                  <a:pt x="9228500" y="17643644"/>
                  <a:pt x="7209130" y="17643644"/>
                </a:cubicBezTo>
                <a:cubicBezTo>
                  <a:pt x="5189758" y="17643644"/>
                  <a:pt x="4517886" y="16686850"/>
                  <a:pt x="4041196" y="14912094"/>
                </a:cubicBezTo>
                <a:cubicBezTo>
                  <a:pt x="3898564" y="14383044"/>
                  <a:pt x="3744670" y="13587593"/>
                  <a:pt x="3587024" y="12559510"/>
                </a:cubicBezTo>
                <a:cubicBezTo>
                  <a:pt x="3587024" y="12559510"/>
                  <a:pt x="3587024" y="12559510"/>
                  <a:pt x="1184800" y="10555874"/>
                </a:cubicBezTo>
                <a:cubicBezTo>
                  <a:pt x="925810" y="10387028"/>
                  <a:pt x="730628" y="10113123"/>
                  <a:pt x="670574" y="9782936"/>
                </a:cubicBezTo>
                <a:cubicBezTo>
                  <a:pt x="557970" y="9141322"/>
                  <a:pt x="985866" y="8533478"/>
                  <a:pt x="1627710" y="8420914"/>
                </a:cubicBezTo>
                <a:cubicBezTo>
                  <a:pt x="1627710" y="8420914"/>
                  <a:pt x="1627710" y="8420914"/>
                  <a:pt x="12133690" y="6578620"/>
                </a:cubicBezTo>
                <a:cubicBezTo>
                  <a:pt x="12213920" y="6564549"/>
                  <a:pt x="12293624" y="6558921"/>
                  <a:pt x="12371896" y="6561097"/>
                </a:cubicBezTo>
                <a:close/>
                <a:moveTo>
                  <a:pt x="12965801" y="2782157"/>
                </a:moveTo>
                <a:cubicBezTo>
                  <a:pt x="13516185" y="2794825"/>
                  <a:pt x="13994011" y="3191997"/>
                  <a:pt x="14092532" y="3750007"/>
                </a:cubicBezTo>
                <a:cubicBezTo>
                  <a:pt x="14208881" y="4391484"/>
                  <a:pt x="13781018" y="5002951"/>
                  <a:pt x="13142977" y="5115490"/>
                </a:cubicBezTo>
                <a:cubicBezTo>
                  <a:pt x="13142977" y="5115490"/>
                  <a:pt x="13142977" y="5115490"/>
                  <a:pt x="1384260" y="7216234"/>
                </a:cubicBezTo>
                <a:cubicBezTo>
                  <a:pt x="1057732" y="7272504"/>
                  <a:pt x="186994" y="7208732"/>
                  <a:pt x="18102" y="6263397"/>
                </a:cubicBezTo>
                <a:cubicBezTo>
                  <a:pt x="-94494" y="5625671"/>
                  <a:pt x="329616" y="5014204"/>
                  <a:pt x="971410" y="4897913"/>
                </a:cubicBezTo>
                <a:cubicBezTo>
                  <a:pt x="971410" y="4897913"/>
                  <a:pt x="971410" y="4897913"/>
                  <a:pt x="12726374" y="2800921"/>
                </a:cubicBezTo>
                <a:cubicBezTo>
                  <a:pt x="12807067" y="2786384"/>
                  <a:pt x="12887175" y="2780347"/>
                  <a:pt x="12965801" y="2782157"/>
                </a:cubicBezTo>
                <a:close/>
                <a:moveTo>
                  <a:pt x="8224110" y="617"/>
                </a:moveTo>
                <a:cubicBezTo>
                  <a:pt x="8772602" y="18315"/>
                  <a:pt x="9252854" y="415588"/>
                  <a:pt x="9348082" y="973738"/>
                </a:cubicBezTo>
                <a:cubicBezTo>
                  <a:pt x="9460670" y="1615377"/>
                  <a:pt x="9032842" y="2223245"/>
                  <a:pt x="8391098" y="2335813"/>
                </a:cubicBezTo>
                <a:cubicBezTo>
                  <a:pt x="8391098" y="2335813"/>
                  <a:pt x="8391098" y="2335813"/>
                  <a:pt x="2007450" y="3453990"/>
                </a:cubicBezTo>
                <a:cubicBezTo>
                  <a:pt x="1485800" y="3540293"/>
                  <a:pt x="776506" y="3251368"/>
                  <a:pt x="645156" y="2497161"/>
                </a:cubicBezTo>
                <a:cubicBezTo>
                  <a:pt x="532570" y="1855522"/>
                  <a:pt x="960398" y="1247654"/>
                  <a:pt x="1602140" y="1135085"/>
                </a:cubicBezTo>
                <a:cubicBezTo>
                  <a:pt x="1602140" y="1135085"/>
                  <a:pt x="1602140" y="1135085"/>
                  <a:pt x="7985788" y="16909"/>
                </a:cubicBezTo>
                <a:cubicBezTo>
                  <a:pt x="8066006" y="3307"/>
                  <a:pt x="8145754" y="-1911"/>
                  <a:pt x="8224110" y="6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>
            <p:custDataLst>
              <p:tags r:id="rId15"/>
            </p:custDataLst>
          </p:nvPr>
        </p:nvSpPr>
        <p:spPr>
          <a:xfrm>
            <a:off x="15995650" y="5631815"/>
            <a:ext cx="2370455" cy="833120"/>
          </a:xfrm>
          <a:prstGeom prst="rect">
            <a:avLst/>
          </a:prstGeom>
          <a:noFill/>
        </p:spPr>
        <p:txBody>
          <a:bodyPr wrap="square" bIns="0" rtlCol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6000" b="1" spc="300">
                <a:solidFill>
                  <a:srgbClr val="3498D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join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29"/>
            <a:chOff x="3866082" y="718355"/>
            <a:chExt cx="4074281" cy="50736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数据合并</a:t>
              </a:r>
              <a:endParaRPr lang="en-US" altLang="zh-CN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3" name="组合 2" descr="7b0a202020202274657874626f78223a20227b5c2263617465676f72795f69645c223a31303430392c5c2269645c223a32303334323131337d220a7d0a"/>
          <p:cNvGrpSpPr/>
          <p:nvPr/>
        </p:nvGrpSpPr>
        <p:grpSpPr>
          <a:xfrm>
            <a:off x="4343400" y="3617595"/>
            <a:ext cx="16772890" cy="9231630"/>
            <a:chOff x="5643" y="3801"/>
            <a:chExt cx="7961" cy="3257"/>
          </a:xfrm>
        </p:grpSpPr>
        <p:grpSp>
          <p:nvGrpSpPr>
            <p:cNvPr id="109" name="图形 107"/>
            <p:cNvGrpSpPr/>
            <p:nvPr/>
          </p:nvGrpSpPr>
          <p:grpSpPr>
            <a:xfrm>
              <a:off x="5643" y="3801"/>
              <a:ext cx="7961" cy="3257"/>
              <a:chOff x="3583625" y="2413388"/>
              <a:chExt cx="5055258" cy="2068504"/>
            </a:xfrm>
          </p:grpSpPr>
          <p:sp>
            <p:nvSpPr>
              <p:cNvPr id="110" name="任意多边形: 形状 109"/>
              <p:cNvSpPr/>
              <p:nvPr/>
            </p:nvSpPr>
            <p:spPr>
              <a:xfrm>
                <a:off x="3583625" y="2413388"/>
                <a:ext cx="4904515" cy="1957944"/>
              </a:xfrm>
              <a:custGeom>
                <a:avLst/>
                <a:gdLst>
                  <a:gd name="connsiteX0" fmla="*/ 4727090 w 4904515"/>
                  <a:gd name="connsiteY0" fmla="*/ 1957945 h 1957944"/>
                  <a:gd name="connsiteX1" fmla="*/ 178696 w 4904515"/>
                  <a:gd name="connsiteY1" fmla="*/ 1957945 h 1957944"/>
                  <a:gd name="connsiteX2" fmla="*/ 0 w 4904515"/>
                  <a:gd name="connsiteY2" fmla="*/ 1779248 h 1957944"/>
                  <a:gd name="connsiteX3" fmla="*/ 0 w 4904515"/>
                  <a:gd name="connsiteY3" fmla="*/ 178696 h 1957944"/>
                  <a:gd name="connsiteX4" fmla="*/ 178696 w 4904515"/>
                  <a:gd name="connsiteY4" fmla="*/ 0 h 1957944"/>
                  <a:gd name="connsiteX5" fmla="*/ 4725805 w 4904515"/>
                  <a:gd name="connsiteY5" fmla="*/ 0 h 1957944"/>
                  <a:gd name="connsiteX6" fmla="*/ 4904501 w 4904515"/>
                  <a:gd name="connsiteY6" fmla="*/ 178696 h 1957944"/>
                  <a:gd name="connsiteX7" fmla="*/ 4904501 w 4904515"/>
                  <a:gd name="connsiteY7" fmla="*/ 1777963 h 1957944"/>
                  <a:gd name="connsiteX8" fmla="*/ 4727090 w 4904515"/>
                  <a:gd name="connsiteY8" fmla="*/ 1957945 h 1957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4515" h="1957944">
                    <a:moveTo>
                      <a:pt x="4727090" y="1957945"/>
                    </a:moveTo>
                    <a:lnTo>
                      <a:pt x="178696" y="1957945"/>
                    </a:lnTo>
                    <a:cubicBezTo>
                      <a:pt x="79706" y="1957945"/>
                      <a:pt x="0" y="1878238"/>
                      <a:pt x="0" y="1779248"/>
                    </a:cubicBezTo>
                    <a:lnTo>
                      <a:pt x="0" y="178696"/>
                    </a:lnTo>
                    <a:cubicBezTo>
                      <a:pt x="0" y="79706"/>
                      <a:pt x="79706" y="0"/>
                      <a:pt x="178696" y="0"/>
                    </a:cubicBezTo>
                    <a:lnTo>
                      <a:pt x="4725805" y="0"/>
                    </a:lnTo>
                    <a:cubicBezTo>
                      <a:pt x="4824794" y="0"/>
                      <a:pt x="4904501" y="79706"/>
                      <a:pt x="4904501" y="178696"/>
                    </a:cubicBezTo>
                    <a:lnTo>
                      <a:pt x="4904501" y="1777963"/>
                    </a:lnTo>
                    <a:cubicBezTo>
                      <a:pt x="4905786" y="1876953"/>
                      <a:pt x="4826080" y="1957945"/>
                      <a:pt x="4727090" y="1957945"/>
                    </a:cubicBezTo>
                    <a:close/>
                  </a:path>
                </a:pathLst>
              </a:custGeom>
              <a:noFill/>
              <a:ln w="6422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任意多边形: 形状 110"/>
              <p:cNvSpPr/>
              <p:nvPr/>
            </p:nvSpPr>
            <p:spPr>
              <a:xfrm>
                <a:off x="3734383" y="2557374"/>
                <a:ext cx="4601133" cy="1669973"/>
              </a:xfrm>
              <a:custGeom>
                <a:avLst/>
                <a:gdLst>
                  <a:gd name="connsiteX0" fmla="*/ 4513683 w 4601133"/>
                  <a:gd name="connsiteY0" fmla="*/ 1669974 h 1669973"/>
                  <a:gd name="connsiteX1" fmla="*/ 88705 w 4601133"/>
                  <a:gd name="connsiteY1" fmla="*/ 1669974 h 1669973"/>
                  <a:gd name="connsiteX2" fmla="*/ 0 w 4601133"/>
                  <a:gd name="connsiteY2" fmla="*/ 1581268 h 1669973"/>
                  <a:gd name="connsiteX3" fmla="*/ 0 w 4601133"/>
                  <a:gd name="connsiteY3" fmla="*/ 88705 h 1669973"/>
                  <a:gd name="connsiteX4" fmla="*/ 88705 w 4601133"/>
                  <a:gd name="connsiteY4" fmla="*/ 0 h 1669973"/>
                  <a:gd name="connsiteX5" fmla="*/ 4512398 w 4601133"/>
                  <a:gd name="connsiteY5" fmla="*/ 0 h 1669973"/>
                  <a:gd name="connsiteX6" fmla="*/ 4601103 w 4601133"/>
                  <a:gd name="connsiteY6" fmla="*/ 88705 h 1669973"/>
                  <a:gd name="connsiteX7" fmla="*/ 4601103 w 4601133"/>
                  <a:gd name="connsiteY7" fmla="*/ 1581268 h 1669973"/>
                  <a:gd name="connsiteX8" fmla="*/ 4513683 w 4601133"/>
                  <a:gd name="connsiteY8" fmla="*/ 1669974 h 166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1133" h="1669973">
                    <a:moveTo>
                      <a:pt x="4513683" y="1669974"/>
                    </a:moveTo>
                    <a:lnTo>
                      <a:pt x="88705" y="1669974"/>
                    </a:lnTo>
                    <a:cubicBezTo>
                      <a:pt x="39853" y="1669974"/>
                      <a:pt x="0" y="1630121"/>
                      <a:pt x="0" y="1581268"/>
                    </a:cubicBezTo>
                    <a:lnTo>
                      <a:pt x="0" y="88705"/>
                    </a:lnTo>
                    <a:cubicBezTo>
                      <a:pt x="0" y="39853"/>
                      <a:pt x="39853" y="0"/>
                      <a:pt x="88705" y="0"/>
                    </a:cubicBezTo>
                    <a:lnTo>
                      <a:pt x="4512398" y="0"/>
                    </a:lnTo>
                    <a:cubicBezTo>
                      <a:pt x="4561250" y="0"/>
                      <a:pt x="4601103" y="39853"/>
                      <a:pt x="4601103" y="88705"/>
                    </a:cubicBezTo>
                    <a:lnTo>
                      <a:pt x="4601103" y="1581268"/>
                    </a:lnTo>
                    <a:cubicBezTo>
                      <a:pt x="4602388" y="1630121"/>
                      <a:pt x="4562536" y="1669974"/>
                      <a:pt x="4513683" y="1669974"/>
                    </a:cubicBezTo>
                    <a:close/>
                  </a:path>
                </a:pathLst>
              </a:custGeom>
              <a:noFill/>
              <a:ln w="25689" cap="flat">
                <a:solidFill>
                  <a:srgbClr val="000000"/>
                </a:solidFill>
                <a:custDash>
                  <a:ds d="376493" sp="376493"/>
                </a:custDash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12" name="图形 107"/>
              <p:cNvGrpSpPr/>
              <p:nvPr/>
            </p:nvGrpSpPr>
            <p:grpSpPr>
              <a:xfrm>
                <a:off x="8038516" y="3881525"/>
                <a:ext cx="600367" cy="600367"/>
                <a:chOff x="8038516" y="3881525"/>
                <a:chExt cx="600367" cy="600367"/>
              </a:xfrm>
            </p:grpSpPr>
            <p:grpSp>
              <p:nvGrpSpPr>
                <p:cNvPr id="113" name="图形 107"/>
                <p:cNvGrpSpPr/>
                <p:nvPr/>
              </p:nvGrpSpPr>
              <p:grpSpPr>
                <a:xfrm>
                  <a:off x="8038516" y="3881525"/>
                  <a:ext cx="600367" cy="600367"/>
                  <a:chOff x="8038516" y="3881525"/>
                  <a:chExt cx="600367" cy="600367"/>
                </a:xfrm>
              </p:grpSpPr>
              <p:sp>
                <p:nvSpPr>
                  <p:cNvPr id="114" name="任意多边形: 形状 113"/>
                  <p:cNvSpPr/>
                  <p:nvPr/>
                </p:nvSpPr>
                <p:spPr>
                  <a:xfrm>
                    <a:off x="8062942" y="3907237"/>
                    <a:ext cx="547658" cy="548944"/>
                  </a:xfrm>
                  <a:custGeom>
                    <a:avLst/>
                    <a:gdLst>
                      <a:gd name="connsiteX0" fmla="*/ 521947 w 547658"/>
                      <a:gd name="connsiteY0" fmla="*/ 547659 h 548944"/>
                      <a:gd name="connsiteX1" fmla="*/ 75849 w 547658"/>
                      <a:gd name="connsiteY1" fmla="*/ 440955 h 548944"/>
                      <a:gd name="connsiteX2" fmla="*/ 0 w 547658"/>
                      <a:gd name="connsiteY2" fmla="*/ 258402 h 548944"/>
                      <a:gd name="connsiteX3" fmla="*/ 75849 w 547658"/>
                      <a:gd name="connsiteY3" fmla="*/ 75849 h 548944"/>
                      <a:gd name="connsiteX4" fmla="*/ 258402 w 547658"/>
                      <a:gd name="connsiteY4" fmla="*/ 0 h 548944"/>
                      <a:gd name="connsiteX5" fmla="*/ 440955 w 547658"/>
                      <a:gd name="connsiteY5" fmla="*/ 75849 h 548944"/>
                      <a:gd name="connsiteX6" fmla="*/ 547659 w 547658"/>
                      <a:gd name="connsiteY6" fmla="*/ 521947 h 548944"/>
                      <a:gd name="connsiteX7" fmla="*/ 547659 w 547658"/>
                      <a:gd name="connsiteY7" fmla="*/ 548944 h 548944"/>
                      <a:gd name="connsiteX8" fmla="*/ 521947 w 547658"/>
                      <a:gd name="connsiteY8" fmla="*/ 547659 h 548944"/>
                      <a:gd name="connsiteX9" fmla="*/ 259688 w 547658"/>
                      <a:gd name="connsiteY9" fmla="*/ 164555 h 548944"/>
                      <a:gd name="connsiteX10" fmla="*/ 192838 w 547658"/>
                      <a:gd name="connsiteY10" fmla="*/ 191552 h 548944"/>
                      <a:gd name="connsiteX11" fmla="*/ 165840 w 547658"/>
                      <a:gd name="connsiteY11" fmla="*/ 258402 h 548944"/>
                      <a:gd name="connsiteX12" fmla="*/ 192838 w 547658"/>
                      <a:gd name="connsiteY12" fmla="*/ 325253 h 548944"/>
                      <a:gd name="connsiteX13" fmla="*/ 259688 w 547658"/>
                      <a:gd name="connsiteY13" fmla="*/ 352250 h 548944"/>
                      <a:gd name="connsiteX14" fmla="*/ 326538 w 547658"/>
                      <a:gd name="connsiteY14" fmla="*/ 325253 h 548944"/>
                      <a:gd name="connsiteX15" fmla="*/ 353535 w 547658"/>
                      <a:gd name="connsiteY15" fmla="*/ 258402 h 548944"/>
                      <a:gd name="connsiteX16" fmla="*/ 326538 w 547658"/>
                      <a:gd name="connsiteY16" fmla="*/ 191552 h 548944"/>
                      <a:gd name="connsiteX17" fmla="*/ 259688 w 547658"/>
                      <a:gd name="connsiteY17" fmla="*/ 164555 h 548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47658" h="548944">
                        <a:moveTo>
                          <a:pt x="521947" y="547659"/>
                        </a:moveTo>
                        <a:cubicBezTo>
                          <a:pt x="485950" y="546373"/>
                          <a:pt x="172268" y="536089"/>
                          <a:pt x="75849" y="440955"/>
                        </a:cubicBezTo>
                        <a:cubicBezTo>
                          <a:pt x="26997" y="392103"/>
                          <a:pt x="0" y="327824"/>
                          <a:pt x="0" y="258402"/>
                        </a:cubicBezTo>
                        <a:cubicBezTo>
                          <a:pt x="0" y="188981"/>
                          <a:pt x="26997" y="124702"/>
                          <a:pt x="75849" y="75849"/>
                        </a:cubicBezTo>
                        <a:cubicBezTo>
                          <a:pt x="124702" y="26997"/>
                          <a:pt x="188981" y="0"/>
                          <a:pt x="258402" y="0"/>
                        </a:cubicBezTo>
                        <a:cubicBezTo>
                          <a:pt x="327824" y="0"/>
                          <a:pt x="392103" y="26997"/>
                          <a:pt x="440955" y="75849"/>
                        </a:cubicBezTo>
                        <a:cubicBezTo>
                          <a:pt x="536088" y="170983"/>
                          <a:pt x="546373" y="485951"/>
                          <a:pt x="547659" y="521947"/>
                        </a:cubicBezTo>
                        <a:lnTo>
                          <a:pt x="547659" y="548944"/>
                        </a:lnTo>
                        <a:lnTo>
                          <a:pt x="521947" y="547659"/>
                        </a:lnTo>
                        <a:close/>
                        <a:moveTo>
                          <a:pt x="259688" y="164555"/>
                        </a:moveTo>
                        <a:cubicBezTo>
                          <a:pt x="233976" y="164555"/>
                          <a:pt x="210836" y="174840"/>
                          <a:pt x="192838" y="191552"/>
                        </a:cubicBezTo>
                        <a:cubicBezTo>
                          <a:pt x="174839" y="208265"/>
                          <a:pt x="165840" y="232691"/>
                          <a:pt x="165840" y="258402"/>
                        </a:cubicBezTo>
                        <a:cubicBezTo>
                          <a:pt x="165840" y="284114"/>
                          <a:pt x="176125" y="307255"/>
                          <a:pt x="192838" y="325253"/>
                        </a:cubicBezTo>
                        <a:cubicBezTo>
                          <a:pt x="209550" y="343251"/>
                          <a:pt x="233976" y="352250"/>
                          <a:pt x="259688" y="352250"/>
                        </a:cubicBezTo>
                        <a:cubicBezTo>
                          <a:pt x="285400" y="352250"/>
                          <a:pt x="308540" y="341965"/>
                          <a:pt x="326538" y="325253"/>
                        </a:cubicBezTo>
                        <a:cubicBezTo>
                          <a:pt x="344536" y="308540"/>
                          <a:pt x="353535" y="284114"/>
                          <a:pt x="353535" y="258402"/>
                        </a:cubicBezTo>
                        <a:cubicBezTo>
                          <a:pt x="353535" y="232691"/>
                          <a:pt x="343251" y="209550"/>
                          <a:pt x="326538" y="191552"/>
                        </a:cubicBezTo>
                        <a:cubicBezTo>
                          <a:pt x="309826" y="173554"/>
                          <a:pt x="284114" y="164555"/>
                          <a:pt x="259688" y="164555"/>
                        </a:cubicBezTo>
                        <a:close/>
                      </a:path>
                    </a:pathLst>
                  </a:custGeom>
                  <a:solidFill>
                    <a:srgbClr val="005AC2"/>
                  </a:solidFill>
                  <a:ln w="128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15" name="任意多边形: 形状 114"/>
                  <p:cNvSpPr/>
                  <p:nvPr/>
                </p:nvSpPr>
                <p:spPr>
                  <a:xfrm>
                    <a:off x="8038516" y="3881525"/>
                    <a:ext cx="600367" cy="600367"/>
                  </a:xfrm>
                  <a:custGeom>
                    <a:avLst/>
                    <a:gdLst>
                      <a:gd name="connsiteX0" fmla="*/ 284114 w 600367"/>
                      <a:gd name="connsiteY0" fmla="*/ 51423 h 600367"/>
                      <a:gd name="connsiteX1" fmla="*/ 448669 w 600367"/>
                      <a:gd name="connsiteY1" fmla="*/ 119559 h 600367"/>
                      <a:gd name="connsiteX2" fmla="*/ 547659 w 600367"/>
                      <a:gd name="connsiteY2" fmla="*/ 547659 h 600367"/>
                      <a:gd name="connsiteX3" fmla="*/ 119559 w 600367"/>
                      <a:gd name="connsiteY3" fmla="*/ 448669 h 600367"/>
                      <a:gd name="connsiteX4" fmla="*/ 119559 w 600367"/>
                      <a:gd name="connsiteY4" fmla="*/ 119559 h 600367"/>
                      <a:gd name="connsiteX5" fmla="*/ 284114 w 600367"/>
                      <a:gd name="connsiteY5" fmla="*/ 51423 h 600367"/>
                      <a:gd name="connsiteX6" fmla="*/ 284114 w 600367"/>
                      <a:gd name="connsiteY6" fmla="*/ 403674 h 600367"/>
                      <a:gd name="connsiteX7" fmla="*/ 368962 w 600367"/>
                      <a:gd name="connsiteY7" fmla="*/ 368963 h 600367"/>
                      <a:gd name="connsiteX8" fmla="*/ 368962 w 600367"/>
                      <a:gd name="connsiteY8" fmla="*/ 199266 h 600367"/>
                      <a:gd name="connsiteX9" fmla="*/ 284114 w 600367"/>
                      <a:gd name="connsiteY9" fmla="*/ 164555 h 600367"/>
                      <a:gd name="connsiteX10" fmla="*/ 199265 w 600367"/>
                      <a:gd name="connsiteY10" fmla="*/ 199266 h 600367"/>
                      <a:gd name="connsiteX11" fmla="*/ 199265 w 600367"/>
                      <a:gd name="connsiteY11" fmla="*/ 368963 h 600367"/>
                      <a:gd name="connsiteX12" fmla="*/ 284114 w 600367"/>
                      <a:gd name="connsiteY12" fmla="*/ 403674 h 600367"/>
                      <a:gd name="connsiteX13" fmla="*/ 284114 w 600367"/>
                      <a:gd name="connsiteY13" fmla="*/ 0 h 600367"/>
                      <a:gd name="connsiteX14" fmla="*/ 83563 w 600367"/>
                      <a:gd name="connsiteY14" fmla="*/ 83563 h 600367"/>
                      <a:gd name="connsiteX15" fmla="*/ 0 w 600367"/>
                      <a:gd name="connsiteY15" fmla="*/ 284114 h 600367"/>
                      <a:gd name="connsiteX16" fmla="*/ 83563 w 600367"/>
                      <a:gd name="connsiteY16" fmla="*/ 484665 h 600367"/>
                      <a:gd name="connsiteX17" fmla="*/ 546373 w 600367"/>
                      <a:gd name="connsiteY17" fmla="*/ 599082 h 600367"/>
                      <a:gd name="connsiteX18" fmla="*/ 600367 w 600367"/>
                      <a:gd name="connsiteY18" fmla="*/ 600368 h 600367"/>
                      <a:gd name="connsiteX19" fmla="*/ 599082 w 600367"/>
                      <a:gd name="connsiteY19" fmla="*/ 546373 h 600367"/>
                      <a:gd name="connsiteX20" fmla="*/ 484665 w 600367"/>
                      <a:gd name="connsiteY20" fmla="*/ 83563 h 600367"/>
                      <a:gd name="connsiteX21" fmla="*/ 284114 w 600367"/>
                      <a:gd name="connsiteY21" fmla="*/ 0 h 600367"/>
                      <a:gd name="connsiteX22" fmla="*/ 284114 w 600367"/>
                      <a:gd name="connsiteY22" fmla="*/ 0 h 600367"/>
                      <a:gd name="connsiteX23" fmla="*/ 284114 w 600367"/>
                      <a:gd name="connsiteY23" fmla="*/ 352250 h 600367"/>
                      <a:gd name="connsiteX24" fmla="*/ 235262 w 600367"/>
                      <a:gd name="connsiteY24" fmla="*/ 332966 h 600367"/>
                      <a:gd name="connsiteX25" fmla="*/ 215978 w 600367"/>
                      <a:gd name="connsiteY25" fmla="*/ 284114 h 600367"/>
                      <a:gd name="connsiteX26" fmla="*/ 235262 w 600367"/>
                      <a:gd name="connsiteY26" fmla="*/ 235262 h 600367"/>
                      <a:gd name="connsiteX27" fmla="*/ 284114 w 600367"/>
                      <a:gd name="connsiteY27" fmla="*/ 215978 h 600367"/>
                      <a:gd name="connsiteX28" fmla="*/ 332966 w 600367"/>
                      <a:gd name="connsiteY28" fmla="*/ 235262 h 600367"/>
                      <a:gd name="connsiteX29" fmla="*/ 352250 w 600367"/>
                      <a:gd name="connsiteY29" fmla="*/ 284114 h 600367"/>
                      <a:gd name="connsiteX30" fmla="*/ 332966 w 600367"/>
                      <a:gd name="connsiteY30" fmla="*/ 332966 h 600367"/>
                      <a:gd name="connsiteX31" fmla="*/ 284114 w 600367"/>
                      <a:gd name="connsiteY31" fmla="*/ 352250 h 600367"/>
                      <a:gd name="connsiteX32" fmla="*/ 284114 w 600367"/>
                      <a:gd name="connsiteY32" fmla="*/ 352250 h 600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00367" h="600367">
                        <a:moveTo>
                          <a:pt x="284114" y="51423"/>
                        </a:moveTo>
                        <a:cubicBezTo>
                          <a:pt x="343251" y="51423"/>
                          <a:pt x="403673" y="74564"/>
                          <a:pt x="448669" y="119559"/>
                        </a:cubicBezTo>
                        <a:cubicBezTo>
                          <a:pt x="539945" y="210836"/>
                          <a:pt x="547659" y="547659"/>
                          <a:pt x="547659" y="547659"/>
                        </a:cubicBezTo>
                        <a:cubicBezTo>
                          <a:pt x="547659" y="547659"/>
                          <a:pt x="210836" y="539945"/>
                          <a:pt x="119559" y="448669"/>
                        </a:cubicBezTo>
                        <a:cubicBezTo>
                          <a:pt x="28283" y="357392"/>
                          <a:pt x="28283" y="210836"/>
                          <a:pt x="119559" y="119559"/>
                        </a:cubicBezTo>
                        <a:cubicBezTo>
                          <a:pt x="164555" y="74564"/>
                          <a:pt x="223691" y="51423"/>
                          <a:pt x="284114" y="51423"/>
                        </a:cubicBezTo>
                        <a:moveTo>
                          <a:pt x="284114" y="403674"/>
                        </a:moveTo>
                        <a:cubicBezTo>
                          <a:pt x="314968" y="403674"/>
                          <a:pt x="345822" y="392103"/>
                          <a:pt x="368962" y="368963"/>
                        </a:cubicBezTo>
                        <a:cubicBezTo>
                          <a:pt x="415243" y="322682"/>
                          <a:pt x="415243" y="246832"/>
                          <a:pt x="368962" y="199266"/>
                        </a:cubicBezTo>
                        <a:cubicBezTo>
                          <a:pt x="345822" y="176125"/>
                          <a:pt x="314968" y="164555"/>
                          <a:pt x="284114" y="164555"/>
                        </a:cubicBezTo>
                        <a:cubicBezTo>
                          <a:pt x="253260" y="164555"/>
                          <a:pt x="222406" y="176125"/>
                          <a:pt x="199265" y="199266"/>
                        </a:cubicBezTo>
                        <a:cubicBezTo>
                          <a:pt x="152984" y="245547"/>
                          <a:pt x="152984" y="321396"/>
                          <a:pt x="199265" y="368963"/>
                        </a:cubicBezTo>
                        <a:cubicBezTo>
                          <a:pt x="222406" y="392103"/>
                          <a:pt x="253260" y="403674"/>
                          <a:pt x="284114" y="403674"/>
                        </a:cubicBezTo>
                        <a:moveTo>
                          <a:pt x="284114" y="0"/>
                        </a:moveTo>
                        <a:cubicBezTo>
                          <a:pt x="208264" y="0"/>
                          <a:pt x="136272" y="29568"/>
                          <a:pt x="83563" y="83563"/>
                        </a:cubicBezTo>
                        <a:cubicBezTo>
                          <a:pt x="29568" y="137558"/>
                          <a:pt x="0" y="208265"/>
                          <a:pt x="0" y="284114"/>
                        </a:cubicBezTo>
                        <a:cubicBezTo>
                          <a:pt x="0" y="359964"/>
                          <a:pt x="29568" y="431956"/>
                          <a:pt x="83563" y="484665"/>
                        </a:cubicBezTo>
                        <a:cubicBezTo>
                          <a:pt x="183838" y="584941"/>
                          <a:pt x="487236" y="596511"/>
                          <a:pt x="546373" y="599082"/>
                        </a:cubicBezTo>
                        <a:lnTo>
                          <a:pt x="600367" y="600368"/>
                        </a:lnTo>
                        <a:lnTo>
                          <a:pt x="599082" y="546373"/>
                        </a:lnTo>
                        <a:cubicBezTo>
                          <a:pt x="597796" y="487236"/>
                          <a:pt x="584940" y="183839"/>
                          <a:pt x="484665" y="83563"/>
                        </a:cubicBezTo>
                        <a:cubicBezTo>
                          <a:pt x="430670" y="29568"/>
                          <a:pt x="359963" y="0"/>
                          <a:pt x="284114" y="0"/>
                        </a:cubicBezTo>
                        <a:lnTo>
                          <a:pt x="284114" y="0"/>
                        </a:lnTo>
                        <a:close/>
                        <a:moveTo>
                          <a:pt x="284114" y="352250"/>
                        </a:moveTo>
                        <a:cubicBezTo>
                          <a:pt x="266116" y="352250"/>
                          <a:pt x="248117" y="344537"/>
                          <a:pt x="235262" y="332966"/>
                        </a:cubicBezTo>
                        <a:cubicBezTo>
                          <a:pt x="222406" y="320111"/>
                          <a:pt x="215978" y="303398"/>
                          <a:pt x="215978" y="284114"/>
                        </a:cubicBezTo>
                        <a:cubicBezTo>
                          <a:pt x="215978" y="266116"/>
                          <a:pt x="222406" y="248118"/>
                          <a:pt x="235262" y="235262"/>
                        </a:cubicBezTo>
                        <a:cubicBezTo>
                          <a:pt x="248117" y="222406"/>
                          <a:pt x="264830" y="215978"/>
                          <a:pt x="284114" y="215978"/>
                        </a:cubicBezTo>
                        <a:cubicBezTo>
                          <a:pt x="303398" y="215978"/>
                          <a:pt x="320110" y="223692"/>
                          <a:pt x="332966" y="235262"/>
                        </a:cubicBezTo>
                        <a:cubicBezTo>
                          <a:pt x="345822" y="248118"/>
                          <a:pt x="352250" y="264830"/>
                          <a:pt x="352250" y="284114"/>
                        </a:cubicBezTo>
                        <a:cubicBezTo>
                          <a:pt x="352250" y="302112"/>
                          <a:pt x="345822" y="320111"/>
                          <a:pt x="332966" y="332966"/>
                        </a:cubicBezTo>
                        <a:cubicBezTo>
                          <a:pt x="318825" y="345822"/>
                          <a:pt x="302112" y="352250"/>
                          <a:pt x="284114" y="352250"/>
                        </a:cubicBezTo>
                        <a:lnTo>
                          <a:pt x="284114" y="35225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8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116" name="任意多边形: 形状 115"/>
                <p:cNvSpPr/>
                <p:nvPr/>
              </p:nvSpPr>
              <p:spPr>
                <a:xfrm>
                  <a:off x="8179930" y="4022939"/>
                  <a:ext cx="285399" cy="285399"/>
                </a:xfrm>
                <a:custGeom>
                  <a:avLst/>
                  <a:gdLst>
                    <a:gd name="connsiteX0" fmla="*/ 285399 w 285399"/>
                    <a:gd name="connsiteY0" fmla="*/ 142700 h 285399"/>
                    <a:gd name="connsiteX1" fmla="*/ 142700 w 285399"/>
                    <a:gd name="connsiteY1" fmla="*/ 285400 h 285399"/>
                    <a:gd name="connsiteX2" fmla="*/ 0 w 285399"/>
                    <a:gd name="connsiteY2" fmla="*/ 142700 h 285399"/>
                    <a:gd name="connsiteX3" fmla="*/ 142700 w 285399"/>
                    <a:gd name="connsiteY3" fmla="*/ 0 h 285399"/>
                    <a:gd name="connsiteX4" fmla="*/ 285399 w 285399"/>
                    <a:gd name="connsiteY4" fmla="*/ 142700 h 285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399" h="285399">
                      <a:moveTo>
                        <a:pt x="285399" y="142700"/>
                      </a:moveTo>
                      <a:cubicBezTo>
                        <a:pt x="285399" y="221511"/>
                        <a:pt x="221511" y="285400"/>
                        <a:pt x="142700" y="285400"/>
                      </a:cubicBezTo>
                      <a:cubicBezTo>
                        <a:pt x="63888" y="285400"/>
                        <a:pt x="0" y="221511"/>
                        <a:pt x="0" y="142700"/>
                      </a:cubicBezTo>
                      <a:cubicBezTo>
                        <a:pt x="0" y="63889"/>
                        <a:pt x="63888" y="0"/>
                        <a:pt x="142700" y="0"/>
                      </a:cubicBezTo>
                      <a:cubicBezTo>
                        <a:pt x="221511" y="0"/>
                        <a:pt x="285399" y="63889"/>
                        <a:pt x="285399" y="1427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84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6013" y="4101"/>
              <a:ext cx="6748" cy="2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1.pandas的merge方法是基于共同列，将两个dataframe连接起来。2.join方法</a:t>
              </a:r>
            </a:p>
            <a:p>
              <a:pPr algn="just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　　join方法是基于index连接dataframe，merge方法是基于column连接，连接方法有内连接，外连接，左连接和右连接，与merge一致。 </a:t>
              </a:r>
            </a:p>
            <a:p>
              <a:pPr algn="just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3.concat方法</a:t>
              </a:r>
            </a:p>
            <a:p>
              <a:pPr algn="just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　　concat方法是拼接函数，有行拼接和列拼接，默认是行拼接，拼接方法默认是外拼接（并集），拼接的对象是pandas数据类型。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31"/>
            <a:chOff x="3866082" y="718355"/>
            <a:chExt cx="4074281" cy="5073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数据删除</a:t>
              </a:r>
            </a:p>
          </p:txBody>
        </p:sp>
      </p:grp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7523640" y="4074877"/>
            <a:ext cx="2215811" cy="21842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altLang="zh-CN" sz="6600" b="1" dirty="0">
                <a:solidFill>
                  <a:srgbClr val="F99F7B"/>
                </a:solidFill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796835" y="6817938"/>
            <a:ext cx="3669422" cy="1139949"/>
          </a:xfrm>
          <a:prstGeom prst="rect">
            <a:avLst/>
          </a:prstGeom>
          <a:noFill/>
        </p:spPr>
        <p:txBody>
          <a:bodyPr wrap="square" lIns="91440" tIns="45720" rIns="91440" bIns="0" rtlCol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b="1" spc="300">
                <a:solidFill>
                  <a:srgbClr val="F99F7B"/>
                </a:solidFill>
                <a:latin typeface="+mn-ea"/>
                <a:cs typeface="+mn-ea"/>
                <a:sym typeface="Arial" panose="020B0604020202020204" pitchFamily="34" charset="0"/>
              </a:rPr>
              <a:t>del</a:t>
            </a:r>
          </a:p>
        </p:txBody>
      </p:sp>
      <p:sp>
        <p:nvSpPr>
          <p:cNvPr id="21" name="等腰三角形 20"/>
          <p:cNvSpPr/>
          <p:nvPr>
            <p:custDataLst>
              <p:tags r:id="rId3"/>
            </p:custDataLst>
          </p:nvPr>
        </p:nvSpPr>
        <p:spPr>
          <a:xfrm rot="10800000">
            <a:off x="8411073" y="6369028"/>
            <a:ext cx="440946" cy="380125"/>
          </a:xfrm>
          <a:prstGeom prst="triangle">
            <a:avLst/>
          </a:prstGeom>
          <a:solidFill>
            <a:srgbClr val="F99F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13987440" y="4074877"/>
            <a:ext cx="2215811" cy="21842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altLang="zh-CN" sz="6600" b="1" dirty="0">
                <a:solidFill>
                  <a:srgbClr val="F5CA73"/>
                </a:solidFill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13260635" y="6817938"/>
            <a:ext cx="3669422" cy="1139949"/>
          </a:xfrm>
          <a:prstGeom prst="rect">
            <a:avLst/>
          </a:prstGeom>
          <a:noFill/>
        </p:spPr>
        <p:txBody>
          <a:bodyPr wrap="square" lIns="91440" tIns="45720" rIns="91440" bIns="0" rtlCol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b="1" spc="300">
                <a:solidFill>
                  <a:srgbClr val="F5CA73"/>
                </a:solidFill>
                <a:latin typeface="+mn-ea"/>
                <a:cs typeface="+mn-ea"/>
                <a:sym typeface="Arial" panose="020B0604020202020204" pitchFamily="34" charset="0"/>
              </a:rPr>
              <a:t>drop</a:t>
            </a:r>
          </a:p>
        </p:txBody>
      </p:sp>
      <p:sp>
        <p:nvSpPr>
          <p:cNvPr id="29" name="等腰三角形 28"/>
          <p:cNvSpPr/>
          <p:nvPr>
            <p:custDataLst>
              <p:tags r:id="rId6"/>
            </p:custDataLst>
          </p:nvPr>
        </p:nvSpPr>
        <p:spPr>
          <a:xfrm rot="10800000">
            <a:off x="14874873" y="6369028"/>
            <a:ext cx="440946" cy="380125"/>
          </a:xfrm>
          <a:prstGeom prst="triangle">
            <a:avLst/>
          </a:prstGeom>
          <a:solidFill>
            <a:srgbClr val="F5CA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29"/>
            <a:chOff x="3866082" y="718355"/>
            <a:chExt cx="4074281" cy="50736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数据删除</a:t>
              </a:r>
              <a:r>
                <a:rPr lang="en-US" altLang="zh-CN" sz="6000" spc="300" dirty="0">
                  <a:latin typeface="+mj-ea"/>
                  <a:ea typeface="+mj-ea"/>
                  <a:cs typeface="+mn-ea"/>
                  <a:sym typeface="+mn-lt"/>
                </a:rPr>
                <a:t>--drop</a:t>
              </a:r>
            </a:p>
          </p:txBody>
        </p:sp>
      </p:grpSp>
      <p:grpSp>
        <p:nvGrpSpPr>
          <p:cNvPr id="3" name="组合 2" descr="7b0a202020202274657874626f78223a20227b5c2263617465676f72795f69645c223a31303431302c5c2269645c223a32303334323131307d220a7d0a"/>
          <p:cNvGrpSpPr/>
          <p:nvPr/>
        </p:nvGrpSpPr>
        <p:grpSpPr>
          <a:xfrm>
            <a:off x="3520440" y="2127250"/>
            <a:ext cx="18438495" cy="10324809"/>
            <a:chOff x="5868" y="3651"/>
            <a:chExt cx="7463" cy="3499"/>
          </a:xfrm>
        </p:grpSpPr>
        <p:grpSp>
          <p:nvGrpSpPr>
            <p:cNvPr id="140" name="图形 138"/>
            <p:cNvGrpSpPr/>
            <p:nvPr/>
          </p:nvGrpSpPr>
          <p:grpSpPr>
            <a:xfrm>
              <a:off x="5868" y="3651"/>
              <a:ext cx="7463" cy="3499"/>
              <a:chOff x="3726473" y="2318083"/>
              <a:chExt cx="4739054" cy="2221834"/>
            </a:xfrm>
          </p:grpSpPr>
          <p:grpSp>
            <p:nvGrpSpPr>
              <p:cNvPr id="141" name="图形 138"/>
              <p:cNvGrpSpPr/>
              <p:nvPr/>
            </p:nvGrpSpPr>
            <p:grpSpPr>
              <a:xfrm>
                <a:off x="3843343" y="2601912"/>
                <a:ext cx="4615761" cy="1939288"/>
                <a:chOff x="3843343" y="2601912"/>
                <a:chExt cx="4615761" cy="1939288"/>
              </a:xfrm>
            </p:grpSpPr>
            <p:sp>
              <p:nvSpPr>
                <p:cNvPr id="142" name="任意多边形: 形状 141"/>
                <p:cNvSpPr/>
                <p:nvPr/>
              </p:nvSpPr>
              <p:spPr>
                <a:xfrm>
                  <a:off x="3849765" y="2608334"/>
                  <a:ext cx="4602918" cy="1926445"/>
                </a:xfrm>
                <a:custGeom>
                  <a:avLst/>
                  <a:gdLst>
                    <a:gd name="connsiteX0" fmla="*/ 0 w 4602918"/>
                    <a:gd name="connsiteY0" fmla="*/ 0 h 1926445"/>
                    <a:gd name="connsiteX1" fmla="*/ 4602919 w 4602918"/>
                    <a:gd name="connsiteY1" fmla="*/ 0 h 1926445"/>
                    <a:gd name="connsiteX2" fmla="*/ 4602919 w 4602918"/>
                    <a:gd name="connsiteY2" fmla="*/ 1926446 h 1926445"/>
                    <a:gd name="connsiteX3" fmla="*/ 0 w 4602918"/>
                    <a:gd name="connsiteY3" fmla="*/ 1926446 h 1926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02918" h="1926445">
                      <a:moveTo>
                        <a:pt x="0" y="0"/>
                      </a:moveTo>
                      <a:lnTo>
                        <a:pt x="4602919" y="0"/>
                      </a:lnTo>
                      <a:lnTo>
                        <a:pt x="4602919" y="1926446"/>
                      </a:lnTo>
                      <a:lnTo>
                        <a:pt x="0" y="1926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3" name="任意多边形: 形状 142"/>
                <p:cNvSpPr/>
                <p:nvPr/>
              </p:nvSpPr>
              <p:spPr>
                <a:xfrm>
                  <a:off x="3843343" y="2601912"/>
                  <a:ext cx="4615761" cy="1939288"/>
                </a:xfrm>
                <a:custGeom>
                  <a:avLst/>
                  <a:gdLst>
                    <a:gd name="connsiteX0" fmla="*/ 4615762 w 4615761"/>
                    <a:gd name="connsiteY0" fmla="*/ 1939289 h 1939288"/>
                    <a:gd name="connsiteX1" fmla="*/ 0 w 4615761"/>
                    <a:gd name="connsiteY1" fmla="*/ 1939289 h 1939288"/>
                    <a:gd name="connsiteX2" fmla="*/ 0 w 4615761"/>
                    <a:gd name="connsiteY2" fmla="*/ 0 h 1939288"/>
                    <a:gd name="connsiteX3" fmla="*/ 4615762 w 4615761"/>
                    <a:gd name="connsiteY3" fmla="*/ 0 h 1939288"/>
                    <a:gd name="connsiteX4" fmla="*/ 4615762 w 4615761"/>
                    <a:gd name="connsiteY4" fmla="*/ 1939289 h 1939288"/>
                    <a:gd name="connsiteX5" fmla="*/ 12843 w 4615761"/>
                    <a:gd name="connsiteY5" fmla="*/ 1926446 h 1939288"/>
                    <a:gd name="connsiteX6" fmla="*/ 4602919 w 4615761"/>
                    <a:gd name="connsiteY6" fmla="*/ 1926446 h 1939288"/>
                    <a:gd name="connsiteX7" fmla="*/ 4602919 w 4615761"/>
                    <a:gd name="connsiteY7" fmla="*/ 12843 h 1939288"/>
                    <a:gd name="connsiteX8" fmla="*/ 12843 w 4615761"/>
                    <a:gd name="connsiteY8" fmla="*/ 12843 h 1939288"/>
                    <a:gd name="connsiteX9" fmla="*/ 12843 w 4615761"/>
                    <a:gd name="connsiteY9" fmla="*/ 1926446 h 193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15761" h="1939288">
                      <a:moveTo>
                        <a:pt x="4615762" y="1939289"/>
                      </a:moveTo>
                      <a:lnTo>
                        <a:pt x="0" y="1939289"/>
                      </a:lnTo>
                      <a:lnTo>
                        <a:pt x="0" y="0"/>
                      </a:lnTo>
                      <a:lnTo>
                        <a:pt x="4615762" y="0"/>
                      </a:lnTo>
                      <a:lnTo>
                        <a:pt x="4615762" y="1939289"/>
                      </a:lnTo>
                      <a:close/>
                      <a:moveTo>
                        <a:pt x="12843" y="1926446"/>
                      </a:moveTo>
                      <a:lnTo>
                        <a:pt x="4602919" y="1926446"/>
                      </a:lnTo>
                      <a:lnTo>
                        <a:pt x="4602919" y="12843"/>
                      </a:lnTo>
                      <a:lnTo>
                        <a:pt x="12843" y="12843"/>
                      </a:lnTo>
                      <a:lnTo>
                        <a:pt x="12843" y="1926446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44" name="图形 138"/>
              <p:cNvGrpSpPr/>
              <p:nvPr/>
            </p:nvGrpSpPr>
            <p:grpSpPr>
              <a:xfrm>
                <a:off x="3798393" y="2556962"/>
                <a:ext cx="4615761" cy="1939288"/>
                <a:chOff x="3798393" y="2556962"/>
                <a:chExt cx="4615761" cy="1939288"/>
              </a:xfrm>
            </p:grpSpPr>
            <p:sp>
              <p:nvSpPr>
                <p:cNvPr id="145" name="任意多边形: 形状 144"/>
                <p:cNvSpPr/>
                <p:nvPr/>
              </p:nvSpPr>
              <p:spPr>
                <a:xfrm>
                  <a:off x="3804815" y="2563383"/>
                  <a:ext cx="4602918" cy="1926445"/>
                </a:xfrm>
                <a:custGeom>
                  <a:avLst/>
                  <a:gdLst>
                    <a:gd name="connsiteX0" fmla="*/ 0 w 4602918"/>
                    <a:gd name="connsiteY0" fmla="*/ 0 h 1926445"/>
                    <a:gd name="connsiteX1" fmla="*/ 4602919 w 4602918"/>
                    <a:gd name="connsiteY1" fmla="*/ 0 h 1926445"/>
                    <a:gd name="connsiteX2" fmla="*/ 4602919 w 4602918"/>
                    <a:gd name="connsiteY2" fmla="*/ 1926446 h 1926445"/>
                    <a:gd name="connsiteX3" fmla="*/ 0 w 4602918"/>
                    <a:gd name="connsiteY3" fmla="*/ 1926446 h 1926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02918" h="1926445">
                      <a:moveTo>
                        <a:pt x="0" y="0"/>
                      </a:moveTo>
                      <a:lnTo>
                        <a:pt x="4602919" y="0"/>
                      </a:lnTo>
                      <a:lnTo>
                        <a:pt x="4602919" y="1926446"/>
                      </a:lnTo>
                      <a:lnTo>
                        <a:pt x="0" y="1926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6" name="任意多边形: 形状 145"/>
                <p:cNvSpPr/>
                <p:nvPr/>
              </p:nvSpPr>
              <p:spPr>
                <a:xfrm>
                  <a:off x="3798393" y="2556962"/>
                  <a:ext cx="4615761" cy="1939288"/>
                </a:xfrm>
                <a:custGeom>
                  <a:avLst/>
                  <a:gdLst>
                    <a:gd name="connsiteX0" fmla="*/ 4615762 w 4615761"/>
                    <a:gd name="connsiteY0" fmla="*/ 1939289 h 1939288"/>
                    <a:gd name="connsiteX1" fmla="*/ 0 w 4615761"/>
                    <a:gd name="connsiteY1" fmla="*/ 1939289 h 1939288"/>
                    <a:gd name="connsiteX2" fmla="*/ 0 w 4615761"/>
                    <a:gd name="connsiteY2" fmla="*/ 0 h 1939288"/>
                    <a:gd name="connsiteX3" fmla="*/ 4615762 w 4615761"/>
                    <a:gd name="connsiteY3" fmla="*/ 0 h 1939288"/>
                    <a:gd name="connsiteX4" fmla="*/ 4615762 w 4615761"/>
                    <a:gd name="connsiteY4" fmla="*/ 1939289 h 1939288"/>
                    <a:gd name="connsiteX5" fmla="*/ 12843 w 4615761"/>
                    <a:gd name="connsiteY5" fmla="*/ 1926446 h 1939288"/>
                    <a:gd name="connsiteX6" fmla="*/ 4602919 w 4615761"/>
                    <a:gd name="connsiteY6" fmla="*/ 1926446 h 1939288"/>
                    <a:gd name="connsiteX7" fmla="*/ 4602919 w 4615761"/>
                    <a:gd name="connsiteY7" fmla="*/ 12843 h 1939288"/>
                    <a:gd name="connsiteX8" fmla="*/ 12843 w 4615761"/>
                    <a:gd name="connsiteY8" fmla="*/ 12843 h 1939288"/>
                    <a:gd name="connsiteX9" fmla="*/ 12843 w 4615761"/>
                    <a:gd name="connsiteY9" fmla="*/ 1926446 h 193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15761" h="1939288">
                      <a:moveTo>
                        <a:pt x="4615762" y="1939289"/>
                      </a:moveTo>
                      <a:lnTo>
                        <a:pt x="0" y="1939289"/>
                      </a:lnTo>
                      <a:lnTo>
                        <a:pt x="0" y="0"/>
                      </a:lnTo>
                      <a:lnTo>
                        <a:pt x="4615762" y="0"/>
                      </a:lnTo>
                      <a:lnTo>
                        <a:pt x="4615762" y="1939289"/>
                      </a:lnTo>
                      <a:close/>
                      <a:moveTo>
                        <a:pt x="12843" y="1926446"/>
                      </a:moveTo>
                      <a:lnTo>
                        <a:pt x="4602919" y="1926446"/>
                      </a:lnTo>
                      <a:lnTo>
                        <a:pt x="4602919" y="12843"/>
                      </a:lnTo>
                      <a:lnTo>
                        <a:pt x="12843" y="12843"/>
                      </a:lnTo>
                      <a:lnTo>
                        <a:pt x="12843" y="1926446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47" name="图形 138"/>
              <p:cNvGrpSpPr/>
              <p:nvPr/>
            </p:nvGrpSpPr>
            <p:grpSpPr>
              <a:xfrm>
                <a:off x="3726473" y="2479904"/>
                <a:ext cx="4641447" cy="1964974"/>
                <a:chOff x="3726473" y="2479904"/>
                <a:chExt cx="4641447" cy="1964974"/>
              </a:xfrm>
            </p:grpSpPr>
            <p:sp>
              <p:nvSpPr>
                <p:cNvPr id="148" name="任意多边形: 形状 147"/>
                <p:cNvSpPr/>
                <p:nvPr/>
              </p:nvSpPr>
              <p:spPr>
                <a:xfrm>
                  <a:off x="3745737" y="2499168"/>
                  <a:ext cx="4602918" cy="1926445"/>
                </a:xfrm>
                <a:custGeom>
                  <a:avLst/>
                  <a:gdLst>
                    <a:gd name="connsiteX0" fmla="*/ 0 w 4602918"/>
                    <a:gd name="connsiteY0" fmla="*/ 0 h 1926445"/>
                    <a:gd name="connsiteX1" fmla="*/ 4602919 w 4602918"/>
                    <a:gd name="connsiteY1" fmla="*/ 0 h 1926445"/>
                    <a:gd name="connsiteX2" fmla="*/ 4602919 w 4602918"/>
                    <a:gd name="connsiteY2" fmla="*/ 1926446 h 1926445"/>
                    <a:gd name="connsiteX3" fmla="*/ 0 w 4602918"/>
                    <a:gd name="connsiteY3" fmla="*/ 1926446 h 1926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02918" h="1926445">
                      <a:moveTo>
                        <a:pt x="0" y="0"/>
                      </a:moveTo>
                      <a:lnTo>
                        <a:pt x="4602919" y="0"/>
                      </a:lnTo>
                      <a:lnTo>
                        <a:pt x="4602919" y="1926446"/>
                      </a:lnTo>
                      <a:lnTo>
                        <a:pt x="0" y="1926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9" name="任意多边形: 形状 148"/>
                <p:cNvSpPr/>
                <p:nvPr/>
              </p:nvSpPr>
              <p:spPr>
                <a:xfrm>
                  <a:off x="3726473" y="2479904"/>
                  <a:ext cx="4641447" cy="1964974"/>
                </a:xfrm>
                <a:custGeom>
                  <a:avLst/>
                  <a:gdLst>
                    <a:gd name="connsiteX0" fmla="*/ 4641448 w 4641447"/>
                    <a:gd name="connsiteY0" fmla="*/ 1964975 h 1964974"/>
                    <a:gd name="connsiteX1" fmla="*/ 0 w 4641447"/>
                    <a:gd name="connsiteY1" fmla="*/ 1964975 h 1964974"/>
                    <a:gd name="connsiteX2" fmla="*/ 0 w 4641447"/>
                    <a:gd name="connsiteY2" fmla="*/ 0 h 1964974"/>
                    <a:gd name="connsiteX3" fmla="*/ 4641448 w 4641447"/>
                    <a:gd name="connsiteY3" fmla="*/ 0 h 1964974"/>
                    <a:gd name="connsiteX4" fmla="*/ 4641448 w 4641447"/>
                    <a:gd name="connsiteY4" fmla="*/ 1964975 h 1964974"/>
                    <a:gd name="connsiteX5" fmla="*/ 38529 w 4641447"/>
                    <a:gd name="connsiteY5" fmla="*/ 1926446 h 1964974"/>
                    <a:gd name="connsiteX6" fmla="*/ 4602919 w 4641447"/>
                    <a:gd name="connsiteY6" fmla="*/ 1926446 h 1964974"/>
                    <a:gd name="connsiteX7" fmla="*/ 4602919 w 4641447"/>
                    <a:gd name="connsiteY7" fmla="*/ 38529 h 1964974"/>
                    <a:gd name="connsiteX8" fmla="*/ 38529 w 4641447"/>
                    <a:gd name="connsiteY8" fmla="*/ 38529 h 1964974"/>
                    <a:gd name="connsiteX9" fmla="*/ 38529 w 4641447"/>
                    <a:gd name="connsiteY9" fmla="*/ 1926446 h 1964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41447" h="1964974">
                      <a:moveTo>
                        <a:pt x="4641448" y="1964975"/>
                      </a:moveTo>
                      <a:lnTo>
                        <a:pt x="0" y="1964975"/>
                      </a:lnTo>
                      <a:lnTo>
                        <a:pt x="0" y="0"/>
                      </a:lnTo>
                      <a:lnTo>
                        <a:pt x="4641448" y="0"/>
                      </a:lnTo>
                      <a:lnTo>
                        <a:pt x="4641448" y="1964975"/>
                      </a:lnTo>
                      <a:close/>
                      <a:moveTo>
                        <a:pt x="38529" y="1926446"/>
                      </a:moveTo>
                      <a:lnTo>
                        <a:pt x="4602919" y="1926446"/>
                      </a:lnTo>
                      <a:lnTo>
                        <a:pt x="4602919" y="38529"/>
                      </a:lnTo>
                      <a:lnTo>
                        <a:pt x="38529" y="38529"/>
                      </a:lnTo>
                      <a:lnTo>
                        <a:pt x="38529" y="1926446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50" name="图形 138"/>
              <p:cNvGrpSpPr/>
              <p:nvPr/>
            </p:nvGrpSpPr>
            <p:grpSpPr>
              <a:xfrm>
                <a:off x="3792167" y="2318369"/>
                <a:ext cx="415557" cy="653420"/>
                <a:chOff x="3792167" y="2318369"/>
                <a:chExt cx="415557" cy="653420"/>
              </a:xfrm>
              <a:solidFill>
                <a:srgbClr val="007BD4"/>
              </a:solidFill>
            </p:grpSpPr>
            <p:sp>
              <p:nvSpPr>
                <p:cNvPr id="151" name="任意多边形: 形状 150"/>
                <p:cNvSpPr/>
                <p:nvPr/>
              </p:nvSpPr>
              <p:spPr>
                <a:xfrm>
                  <a:off x="3839491" y="2424679"/>
                  <a:ext cx="51371" cy="55224"/>
                </a:xfrm>
                <a:custGeom>
                  <a:avLst/>
                  <a:gdLst>
                    <a:gd name="connsiteX0" fmla="*/ 17980 w 51371"/>
                    <a:gd name="connsiteY0" fmla="*/ 55225 h 55224"/>
                    <a:gd name="connsiteX1" fmla="*/ 0 w 51371"/>
                    <a:gd name="connsiteY1" fmla="*/ 11559 h 55224"/>
                    <a:gd name="connsiteX2" fmla="*/ 30823 w 51371"/>
                    <a:gd name="connsiteY2" fmla="*/ 0 h 55224"/>
                    <a:gd name="connsiteX3" fmla="*/ 51372 w 51371"/>
                    <a:gd name="connsiteY3" fmla="*/ 55225 h 5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371" h="55224">
                      <a:moveTo>
                        <a:pt x="17980" y="55225"/>
                      </a:moveTo>
                      <a:lnTo>
                        <a:pt x="0" y="11559"/>
                      </a:lnTo>
                      <a:lnTo>
                        <a:pt x="30823" y="0"/>
                      </a:lnTo>
                      <a:lnTo>
                        <a:pt x="51372" y="55225"/>
                      </a:lnTo>
                      <a:close/>
                    </a:path>
                  </a:pathLst>
                </a:custGeom>
                <a:solidFill>
                  <a:srgbClr val="007BD4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2" name="任意多边形: 形状 151"/>
                <p:cNvSpPr/>
                <p:nvPr/>
              </p:nvSpPr>
              <p:spPr>
                <a:xfrm>
                  <a:off x="3792167" y="2318369"/>
                  <a:ext cx="415557" cy="653420"/>
                </a:xfrm>
                <a:custGeom>
                  <a:avLst/>
                  <a:gdLst>
                    <a:gd name="connsiteX0" fmla="*/ 287487 w 415557"/>
                    <a:gd name="connsiteY0" fmla="*/ 653420 h 653420"/>
                    <a:gd name="connsiteX1" fmla="*/ 184744 w 415557"/>
                    <a:gd name="connsiteY1" fmla="*/ 587921 h 653420"/>
                    <a:gd name="connsiteX2" fmla="*/ 4942 w 415557"/>
                    <a:gd name="connsiteY2" fmla="*/ 123006 h 653420"/>
                    <a:gd name="connsiteX3" fmla="*/ 65304 w 415557"/>
                    <a:gd name="connsiteY3" fmla="*/ 7419 h 653420"/>
                    <a:gd name="connsiteX4" fmla="*/ 137225 w 415557"/>
                    <a:gd name="connsiteY4" fmla="*/ 6135 h 653420"/>
                    <a:gd name="connsiteX5" fmla="*/ 187312 w 415557"/>
                    <a:gd name="connsiteY5" fmla="*/ 53654 h 653420"/>
                    <a:gd name="connsiteX6" fmla="*/ 228410 w 415557"/>
                    <a:gd name="connsiteY6" fmla="*/ 162819 h 653420"/>
                    <a:gd name="connsiteX7" fmla="*/ 193734 w 415557"/>
                    <a:gd name="connsiteY7" fmla="*/ 162819 h 653420"/>
                    <a:gd name="connsiteX8" fmla="*/ 157773 w 415557"/>
                    <a:gd name="connsiteY8" fmla="*/ 63928 h 653420"/>
                    <a:gd name="connsiteX9" fmla="*/ 126950 w 415557"/>
                    <a:gd name="connsiteY9" fmla="*/ 35674 h 653420"/>
                    <a:gd name="connsiteX10" fmla="*/ 76863 w 415557"/>
                    <a:gd name="connsiteY10" fmla="*/ 36958 h 653420"/>
                    <a:gd name="connsiteX11" fmla="*/ 35765 w 415557"/>
                    <a:gd name="connsiteY11" fmla="*/ 111447 h 653420"/>
                    <a:gd name="connsiteX12" fmla="*/ 214282 w 415557"/>
                    <a:gd name="connsiteY12" fmla="*/ 577647 h 653420"/>
                    <a:gd name="connsiteX13" fmla="*/ 323448 w 415557"/>
                    <a:gd name="connsiteY13" fmla="*/ 616176 h 653420"/>
                    <a:gd name="connsiteX14" fmla="*/ 379957 w 415557"/>
                    <a:gd name="connsiteY14" fmla="*/ 514716 h 653420"/>
                    <a:gd name="connsiteX15" fmla="*/ 205292 w 415557"/>
                    <a:gd name="connsiteY15" fmla="*/ 57507 h 653420"/>
                    <a:gd name="connsiteX16" fmla="*/ 234831 w 415557"/>
                    <a:gd name="connsiteY16" fmla="*/ 45948 h 653420"/>
                    <a:gd name="connsiteX17" fmla="*/ 409495 w 415557"/>
                    <a:gd name="connsiteY17" fmla="*/ 501873 h 653420"/>
                    <a:gd name="connsiteX18" fmla="*/ 335006 w 415557"/>
                    <a:gd name="connsiteY18" fmla="*/ 644430 h 653420"/>
                    <a:gd name="connsiteX19" fmla="*/ 287487 w 415557"/>
                    <a:gd name="connsiteY19" fmla="*/ 653420 h 653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15557" h="653420">
                      <a:moveTo>
                        <a:pt x="287487" y="653420"/>
                      </a:moveTo>
                      <a:cubicBezTo>
                        <a:pt x="241253" y="653420"/>
                        <a:pt x="200155" y="629019"/>
                        <a:pt x="184744" y="587921"/>
                      </a:cubicBezTo>
                      <a:lnTo>
                        <a:pt x="4942" y="123006"/>
                      </a:lnTo>
                      <a:cubicBezTo>
                        <a:pt x="-11754" y="78055"/>
                        <a:pt x="15216" y="26683"/>
                        <a:pt x="65304" y="7419"/>
                      </a:cubicBezTo>
                      <a:cubicBezTo>
                        <a:pt x="89706" y="-1571"/>
                        <a:pt x="115392" y="-2855"/>
                        <a:pt x="137225" y="6135"/>
                      </a:cubicBezTo>
                      <a:cubicBezTo>
                        <a:pt x="160342" y="15125"/>
                        <a:pt x="178322" y="31821"/>
                        <a:pt x="187312" y="53654"/>
                      </a:cubicBezTo>
                      <a:lnTo>
                        <a:pt x="228410" y="162819"/>
                      </a:lnTo>
                      <a:lnTo>
                        <a:pt x="193734" y="162819"/>
                      </a:lnTo>
                      <a:lnTo>
                        <a:pt x="157773" y="63928"/>
                      </a:lnTo>
                      <a:cubicBezTo>
                        <a:pt x="152636" y="51085"/>
                        <a:pt x="141077" y="40811"/>
                        <a:pt x="126950" y="35674"/>
                      </a:cubicBezTo>
                      <a:cubicBezTo>
                        <a:pt x="111539" y="30536"/>
                        <a:pt x="93558" y="30536"/>
                        <a:pt x="76863" y="36958"/>
                      </a:cubicBezTo>
                      <a:cubicBezTo>
                        <a:pt x="43471" y="49801"/>
                        <a:pt x="24206" y="83193"/>
                        <a:pt x="35765" y="111447"/>
                      </a:cubicBezTo>
                      <a:lnTo>
                        <a:pt x="214282" y="577647"/>
                      </a:lnTo>
                      <a:cubicBezTo>
                        <a:pt x="228410" y="616176"/>
                        <a:pt x="278497" y="632872"/>
                        <a:pt x="323448" y="616176"/>
                      </a:cubicBezTo>
                      <a:cubicBezTo>
                        <a:pt x="369682" y="598196"/>
                        <a:pt x="394084" y="553245"/>
                        <a:pt x="379957" y="514716"/>
                      </a:cubicBezTo>
                      <a:lnTo>
                        <a:pt x="205292" y="57507"/>
                      </a:lnTo>
                      <a:lnTo>
                        <a:pt x="234831" y="45948"/>
                      </a:lnTo>
                      <a:lnTo>
                        <a:pt x="409495" y="501873"/>
                      </a:lnTo>
                      <a:cubicBezTo>
                        <a:pt x="430044" y="557098"/>
                        <a:pt x="396652" y="621313"/>
                        <a:pt x="335006" y="644430"/>
                      </a:cubicBezTo>
                      <a:cubicBezTo>
                        <a:pt x="318310" y="650852"/>
                        <a:pt x="302899" y="653420"/>
                        <a:pt x="287487" y="653420"/>
                      </a:cubicBezTo>
                      <a:close/>
                    </a:path>
                  </a:pathLst>
                </a:custGeom>
                <a:solidFill>
                  <a:srgbClr val="007BD4"/>
                </a:solidFill>
                <a:ln w="1282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6626" y="4010"/>
              <a:ext cx="6491" cy="28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2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DataFrame.drop(labels=None,axis=0, index=None, columns=None, inplace=False)</a:t>
              </a: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参数说明：</a:t>
              </a: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2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labels：要删除的列或者行，如果要删除多个，传入列表</a:t>
              </a: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2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axis ：轴的方向，0为行，1为列，默认为0</a:t>
              </a: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2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index ：指定要删除的行</a:t>
              </a: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2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columns ：指定要删除的列</a:t>
              </a: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2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inplace=False，删除操作不改变原数据，而是返回一个执行删除操作后的新dataframe（默认）；</a:t>
              </a: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2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inplace=True，在原数据上进行删除操作</a:t>
              </a:r>
              <a:r>
                <a:rPr sz="14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18b00ed-f67c-4ac2-8842-79c7653fae64}"/>
  <p:tag name="COMMONDATA" val="eyJoZGlkIjoiN2YzNjBkOTgyNWQ1YTMxYzM3MzMwNWFiODNmOWIzY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15_4*i*1"/>
  <p:tag name="KSO_WM_TEMPLATE_CATEGORY" val="diagram"/>
  <p:tag name="KSO_WM_TEMPLATE_INDEX" val="160215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15_4*i*24"/>
  <p:tag name="KSO_WM_TEMPLATE_CATEGORY" val="diagram"/>
  <p:tag name="KSO_WM_TEMPLATE_INDEX" val="160215"/>
  <p:tag name="KSO_WM_UNIT_INDEX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15_4*i*47"/>
  <p:tag name="KSO_WM_TEMPLATE_CATEGORY" val="diagram"/>
  <p:tag name="KSO_WM_TEMPLATE_INDEX" val="160215"/>
  <p:tag name="KSO_WM_UNIT_INDEX" val="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1"/>
  <p:tag name="KSO_WM_UNIT_ID" val="259*l_i*1_2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2"/>
  <p:tag name="KSO_WM_UNIT_ID" val="259*l_i*1_2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3"/>
  <p:tag name="KSO_WM_UNIT_ID" val="259*l_i*1_2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4"/>
  <p:tag name="KSO_WM_UNIT_ID" val="259*l_i*1_2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5"/>
  <p:tag name="KSO_WM_UNIT_ID" val="259*l_i*1_2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6"/>
  <p:tag name="KSO_WM_UNIT_ID" val="259*l_i*1_26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7"/>
  <p:tag name="KSO_WM_UNIT_ID" val="259*l_i*1_27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62_2*i*0"/>
  <p:tag name="KSO_WM_TEMPLATE_CATEGORY" val="diagram"/>
  <p:tag name="KSO_WM_TEMPLATE_INDEX" val="160362"/>
  <p:tag name="KSO_WM_UNIT_INDEX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8"/>
  <p:tag name="KSO_WM_UNIT_ID" val="259*l_i*1_2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9"/>
  <p:tag name="KSO_WM_UNIT_ID" val="259*l_i*1_29"/>
  <p:tag name="KSO_WM_UNIT_CLEAR" val="1"/>
  <p:tag name="KSO_WM_UNIT_LAYERLEVEL" val="1_1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30"/>
  <p:tag name="KSO_WM_UNIT_ID" val="259*l_i*1_3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1"/>
  <p:tag name="KSO_WM_UNIT_ID" val="259*l_i*1_1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2"/>
  <p:tag name="KSO_WM_UNIT_ID" val="259*l_i*1_1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3"/>
  <p:tag name="KSO_WM_UNIT_ID" val="259*l_i*1_1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4"/>
  <p:tag name="KSO_WM_UNIT_ID" val="259*l_i*1_1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5"/>
  <p:tag name="KSO_WM_UNIT_ID" val="259*l_i*1_1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6"/>
  <p:tag name="KSO_WM_UNIT_ID" val="259*l_i*1_16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62_2*i*7"/>
  <p:tag name="KSO_WM_TEMPLATE_CATEGORY" val="diagram"/>
  <p:tag name="KSO_WM_TEMPLATE_INDEX" val="160362"/>
  <p:tag name="KSO_WM_UNIT_INDEX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7"/>
  <p:tag name="KSO_WM_UNIT_ID" val="259*l_i*1_17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8"/>
  <p:tag name="KSO_WM_UNIT_ID" val="259*l_i*1_1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9"/>
  <p:tag name="KSO_WM_UNIT_ID" val="259*l_i*1_19"/>
  <p:tag name="KSO_WM_UNIT_CLEAR" val="1"/>
  <p:tag name="KSO_WM_UNIT_LAYERLEVEL" val="1_1"/>
  <p:tag name="KSO_WM_BEAUTIFY_FLAG" val="#wm#"/>
  <p:tag name="KSO_WM_DIAGRAM_GROUP_CODE" val="l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h_f"/>
  <p:tag name="KSO_WM_UNIT_INDEX" val="1_3_1"/>
  <p:tag name="KSO_WM_UNIT_ID" val="259*l_h_f*1_3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0"/>
  <p:tag name="KSO_WM_UNIT_ID" val="259*l_i*1_2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2"/>
  <p:tag name="KSO_WM_UNIT_ID" val="259*l_i*1_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4"/>
  <p:tag name="KSO_WM_UNIT_ID" val="259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62"/>
  <p:tag name="KSO_WM_UNIT_TYPE" val="l_h_f"/>
  <p:tag name="KSO_WM_UNIT_INDEX" val="1_2_1"/>
  <p:tag name="KSO_WM_UNIT_ID" val="diagram160362_2*l_h_f*1_2_1"/>
  <p:tag name="KSO_WM_UNIT_CLEAR" val="1"/>
  <p:tag name="KSO_WM_UNIT_LAYERLEVEL" val="1_1_1"/>
  <p:tag name="KSO_WM_UNIT_VALUE" val="63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6"/>
  <p:tag name="KSO_WM_UNIT_ID" val="259*l_i*1_6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7"/>
  <p:tag name="KSO_WM_UNIT_ID" val="259*l_i*1_7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8"/>
  <p:tag name="KSO_WM_UNIT_ID" val="259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9"/>
  <p:tag name="KSO_WM_UNIT_ID" val="259*l_i*1_9"/>
  <p:tag name="KSO_WM_UNIT_CLEAR" val="1"/>
  <p:tag name="KSO_WM_UNIT_LAYERLEVEL" val="1_1"/>
  <p:tag name="KSO_WM_BEAUTIFY_FLAG" val="#wm#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h_f"/>
  <p:tag name="KSO_WM_UNIT_INDEX" val="1_1_1"/>
  <p:tag name="KSO_WM_UNIT_ID" val="259*l_h_f*1_1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15"/>
  <p:tag name="KSO_WM_UNIT_TYPE" val="l_i"/>
  <p:tag name="KSO_WM_UNIT_INDEX" val="1_10"/>
  <p:tag name="KSO_WM_UNIT_ID" val="259*l_i*1_1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800_3*l_h_i*1_1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800_3*l_h_i*1_1_2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800_3*l_h_i*1_1_3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67*1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800_3*l_h_x*1_1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62"/>
  <p:tag name="KSO_WM_UNIT_TYPE" val="l_i"/>
  <p:tag name="KSO_WM_UNIT_INDEX" val="1_3"/>
  <p:tag name="KSO_WM_UNIT_ID" val="diagram160362_2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800_3*l_h_i*1_3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800_3*l_h_i*1_3_2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800_3*l_h_i*1_3_3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67*16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800_3*l_h_x*1_3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800_3*l_h_a*1_3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800_3*l_h_a*1_1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800_3*l_h_i*1_2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800_3*l_h_i*1_2_2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800_3*l_h_i*1_2_3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67*1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800_3*l_h_x*1_2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62"/>
  <p:tag name="KSO_WM_UNIT_TYPE" val="l_i"/>
  <p:tag name="KSO_WM_UNIT_INDEX" val="1_4"/>
  <p:tag name="KSO_WM_UNIT_ID" val="diagram160362_2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800_3*l_h_a*1_2_1"/>
  <p:tag name="KSO_WM_TEMPLATE_CATEGORY" val="diagram"/>
  <p:tag name="KSO_WM_TEMPLATE_INDEX" val="80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32_2*l_h_i*1_1_1"/>
  <p:tag name="KSO_WM_TEMPLATE_CATEGORY" val="diagram"/>
  <p:tag name="KSO_WM_TEMPLATE_INDEX" val="632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2_2*l_h_a*1_1_1"/>
  <p:tag name="KSO_WM_TEMPLATE_CATEGORY" val="diagram"/>
  <p:tag name="KSO_WM_TEMPLATE_INDEX" val="63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2_2*l_h_i*1_1_1"/>
  <p:tag name="KSO_WM_TEMPLATE_CATEGORY" val="diagram"/>
  <p:tag name="KSO_WM_TEMPLATE_INDEX" val="63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32_2*l_h_i*1_2_1"/>
  <p:tag name="KSO_WM_TEMPLATE_CATEGORY" val="diagram"/>
  <p:tag name="KSO_WM_TEMPLATE_INDEX" val="632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2_2*l_h_a*1_2_1"/>
  <p:tag name="KSO_WM_TEMPLATE_CATEGORY" val="diagram"/>
  <p:tag name="KSO_WM_TEMPLATE_INDEX" val="63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2_2*l_h_i*1_2_1"/>
  <p:tag name="KSO_WM_TEMPLATE_CATEGORY" val="diagram"/>
  <p:tag name="KSO_WM_TEMPLATE_INDEX" val="63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i"/>
  <p:tag name="KSO_WM_UNIT_INDEX" val="1_1_1"/>
  <p:tag name="KSO_WM_UNIT_ID" val="diagram20174814_4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l1-1"/>
  <p:tag name="KSO_WM_UNIT_ID" val="diagram20174814_4*l_h_a*1_1_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i"/>
  <p:tag name="KSO_WM_UNIT_INDEX" val="1_2_1"/>
  <p:tag name="KSO_WM_UNIT_ID" val="diagram20174814_4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62"/>
  <p:tag name="KSO_WM_UNIT_TYPE" val="l_h_f"/>
  <p:tag name="KSO_WM_UNIT_INDEX" val="1_1_1"/>
  <p:tag name="KSO_WM_UNIT_ID" val="diagram160362_2*l_h_f*1_1_1"/>
  <p:tag name="KSO_WM_UNIT_CLEAR" val="1"/>
  <p:tag name="KSO_WM_UNIT_LAYERLEVEL" val="1_1_1"/>
  <p:tag name="KSO_WM_UNIT_VALUE" val="63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a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l1-1"/>
  <p:tag name="KSO_WM_UNIT_ID" val="diagram20174814_4*l_h_a*1_2_1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i"/>
  <p:tag name="KSO_WM_UNIT_INDEX" val="1_3_1"/>
  <p:tag name="KSO_WM_UNIT_ID" val="diagram20174814_4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a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l1-1"/>
  <p:tag name="KSO_WM_UNIT_ID" val="diagram20174814_4*l_h_a*1_3_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i"/>
  <p:tag name="KSO_WM_UNIT_INDEX" val="1_4"/>
  <p:tag name="KSO_WM_UNIT_ID" val="diagram20174814_4*l_i*1_4"/>
  <p:tag name="KSO_WM_UNIT_LAYERLEVEL" val="1_1"/>
  <p:tag name="KSO_WM_DIAGRAM_GROUP_CODE" val="l1-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i"/>
  <p:tag name="KSO_WM_UNIT_INDEX" val="1_5"/>
  <p:tag name="KSO_WM_UNIT_ID" val="diagram20174814_4*l_i*1_5"/>
  <p:tag name="KSO_WM_UNIT_LAYERLEVEL" val="1_1"/>
  <p:tag name="KSO_WM_DIAGRAM_GROUP_CODE" val="l1-1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g"/>
  <p:tag name="KSO_WM_UNIT_INDEX" val="1_1_1"/>
  <p:tag name="KSO_WM_UNIT_LAYERLEVEL" val="1_1_1"/>
  <p:tag name="KSO_WM_UNIT_VALUE" val="18"/>
  <p:tag name="KSO_WM_UNIT_HIGHLIGHT" val="0"/>
  <p:tag name="KSO_WM_UNIT_COMPATIBLE" val="1"/>
  <p:tag name="KSO_WM_UNIT_CLEAR" val="0"/>
  <p:tag name="KSO_WM_UNIT_PRESET_TEXT_INDEX" val="4"/>
  <p:tag name="KSO_WM_UNIT_PRESET_TEXT_LEN" val="5"/>
  <p:tag name="KSO_WM_DIAGRAM_GROUP_CODE" val="l1-1"/>
  <p:tag name="KSO_WM_UNIT_ID" val="diagram20174814_4*l_h_g*1_1_1"/>
  <p:tag name="KSO_WM_UNIT_RELATE_UNITID" val="diagram20174814_4*l_h_f*1_1_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g"/>
  <p:tag name="KSO_WM_UNIT_INDEX" val="1_2_1"/>
  <p:tag name="KSO_WM_UNIT_LAYERLEVEL" val="1_1_1"/>
  <p:tag name="KSO_WM_UNIT_VALUE" val="18"/>
  <p:tag name="KSO_WM_UNIT_HIGHLIGHT" val="0"/>
  <p:tag name="KSO_WM_UNIT_COMPATIBLE" val="1"/>
  <p:tag name="KSO_WM_UNIT_CLEAR" val="0"/>
  <p:tag name="KSO_WM_UNIT_PRESET_TEXT_INDEX" val="4"/>
  <p:tag name="KSO_WM_UNIT_PRESET_TEXT_LEN" val="5"/>
  <p:tag name="KSO_WM_DIAGRAM_GROUP_CODE" val="l1-1"/>
  <p:tag name="KSO_WM_UNIT_ID" val="diagram20174814_4*l_h_g*1_2_1"/>
  <p:tag name="KSO_WM_UNIT_RELATE_UNITID" val="diagram20174814_4*l_h_f*1_2_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g"/>
  <p:tag name="KSO_WM_UNIT_INDEX" val="1_3_1"/>
  <p:tag name="KSO_WM_UNIT_LAYERLEVEL" val="1_1_1"/>
  <p:tag name="KSO_WM_UNIT_VALUE" val="18"/>
  <p:tag name="KSO_WM_UNIT_HIGHLIGHT" val="0"/>
  <p:tag name="KSO_WM_UNIT_COMPATIBLE" val="1"/>
  <p:tag name="KSO_WM_UNIT_CLEAR" val="0"/>
  <p:tag name="KSO_WM_UNIT_PRESET_TEXT_INDEX" val="4"/>
  <p:tag name="KSO_WM_UNIT_PRESET_TEXT_LEN" val="5"/>
  <p:tag name="KSO_WM_DIAGRAM_GROUP_CODE" val="l1-1"/>
  <p:tag name="KSO_WM_UNIT_ID" val="diagram20174814_4*l_h_g*1_3_1"/>
  <p:tag name="KSO_WM_UNIT_RELATE_UNITID" val="diagram20174814_4*l_h_f*1_3_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i"/>
  <p:tag name="KSO_WM_UNIT_INDEX" val="1_4_1"/>
  <p:tag name="KSO_WM_UNIT_ID" val="diagram20174814_4*l_h_i*1_4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a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l1-1"/>
  <p:tag name="KSO_WM_UNIT_ID" val="diagram20174814_4*l_h_a*1_4_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62"/>
  <p:tag name="KSO_WM_UNIT_TYPE" val="l_i"/>
  <p:tag name="KSO_WM_UNIT_INDEX" val="1_1"/>
  <p:tag name="KSO_WM_UNIT_ID" val="diagram160362_2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h_g"/>
  <p:tag name="KSO_WM_UNIT_INDEX" val="1_4_1"/>
  <p:tag name="KSO_WM_UNIT_LAYERLEVEL" val="1_1_1"/>
  <p:tag name="KSO_WM_UNIT_VALUE" val="18"/>
  <p:tag name="KSO_WM_UNIT_HIGHLIGHT" val="0"/>
  <p:tag name="KSO_WM_UNIT_COMPATIBLE" val="1"/>
  <p:tag name="KSO_WM_UNIT_CLEAR" val="0"/>
  <p:tag name="KSO_WM_UNIT_PRESET_TEXT_INDEX" val="4"/>
  <p:tag name="KSO_WM_UNIT_PRESET_TEXT_LEN" val="5"/>
  <p:tag name="KSO_WM_DIAGRAM_GROUP_CODE" val="l1-1"/>
  <p:tag name="KSO_WM_UNIT_ID" val="diagram20174814_4*l_h_g*1_4_1"/>
  <p:tag name="KSO_WM_UNIT_RELATE_UNITID" val="diagram20174814_4*l_h_f*1_4_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4"/>
  <p:tag name="KSO_WM_UNIT_TYPE" val="l_i"/>
  <p:tag name="KSO_WM_UNIT_INDEX" val="1_7"/>
  <p:tag name="KSO_WM_UNIT_ID" val="diagram20174814_4*l_i*1_7"/>
  <p:tag name="KSO_WM_UNIT_LAYERLEVEL" val="1_1"/>
  <p:tag name="KSO_WM_DIAGRAM_GROUP_CODE" val="l1-1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62"/>
  <p:tag name="KSO_WM_UNIT_TYPE" val="l_i"/>
  <p:tag name="KSO_WM_UNIT_INDEX" val="1_2"/>
  <p:tag name="KSO_WM_UNIT_ID" val="diagram160362_2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262</Words>
  <Application>Microsoft Office PowerPoint</Application>
  <PresentationFormat>自定义</PresentationFormat>
  <Paragraphs>82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文泉驿微米黑</vt:lpstr>
      <vt:lpstr>杨任东竹石体-Regular</vt:lpstr>
      <vt:lpstr>Arial</vt:lpstr>
      <vt:lpstr>Calibri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YiJianShengCheng</dc:title>
  <dc:creator>flr</dc:creator>
  <cp:lastModifiedBy>Administrator</cp:lastModifiedBy>
  <cp:revision>1171</cp:revision>
  <dcterms:created xsi:type="dcterms:W3CDTF">2011-04-03T21:06:00Z</dcterms:created>
  <dcterms:modified xsi:type="dcterms:W3CDTF">2022-07-29T05:57:52Z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8F8715FC852540B7BDE2E4EB43759A62</vt:lpwstr>
  </property>
</Properties>
</file>