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1.xml" ContentType="application/vnd.openxmlformats-officedocument.presentationml.tags+xml"/>
  <Override PartName="/ppt/notesSlides/notesSlide4.xml" ContentType="application/vnd.openxmlformats-officedocument.presentationml.notesSlide+xml"/>
  <Override PartName="/ppt/tags/tag12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23.xml" ContentType="application/vnd.openxmlformats-officedocument.presentationml.tags+xml"/>
  <Override PartName="/ppt/notesSlides/notesSlide7.xml" ContentType="application/vnd.openxmlformats-officedocument.presentationml.notesSlide+xml"/>
  <Override PartName="/ppt/tags/tag124.xml" ContentType="application/vnd.openxmlformats-officedocument.presentationml.tags+xml"/>
  <Override PartName="/ppt/notesSlides/notesSlide8.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9.xml" ContentType="application/vnd.openxmlformats-officedocument.presentationml.notesSlide+xml"/>
  <Override PartName="/ppt/tags/tag141.xml" ContentType="application/vnd.openxmlformats-officedocument.presentationml.tags+xml"/>
  <Override PartName="/ppt/notesSlides/notesSlide10.xml" ContentType="application/vnd.openxmlformats-officedocument.presentationml.notesSlide+xml"/>
  <Override PartName="/ppt/tags/tag142.xml" ContentType="application/vnd.openxmlformats-officedocument.presentationml.tags+xml"/>
  <Override PartName="/ppt/notesSlides/notesSlide11.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766" r:id="rId3"/>
    <p:sldId id="776" r:id="rId4"/>
    <p:sldId id="677" r:id="rId5"/>
    <p:sldId id="781" r:id="rId6"/>
    <p:sldId id="785" r:id="rId7"/>
    <p:sldId id="778" r:id="rId8"/>
    <p:sldId id="782" r:id="rId9"/>
    <p:sldId id="797" r:id="rId10"/>
    <p:sldId id="779" r:id="rId11"/>
    <p:sldId id="639" r:id="rId12"/>
    <p:sldId id="798" r:id="rId13"/>
    <p:sldId id="799" r:id="rId14"/>
    <p:sldId id="786" r:id="rId15"/>
    <p:sldId id="762" r:id="rId16"/>
    <p:sldId id="262" r:id="rId17"/>
    <p:sldId id="784" r:id="rId18"/>
    <p:sldId id="777" r:id="rId19"/>
    <p:sldId id="765" r:id="rId20"/>
    <p:sldId id="271" r:id="rId21"/>
  </p:sldIdLst>
  <p:sldSz cx="24384000" cy="13716000"/>
  <p:notesSz cx="6858000" cy="9144000"/>
  <p:custDataLst>
    <p:tags r:id="rId2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D3F9548-781E-4B60-BE0B-1B989ED463A5}">
          <p14:sldIdLst>
            <p14:sldId id="766"/>
            <p14:sldId id="776"/>
            <p14:sldId id="677"/>
            <p14:sldId id="781"/>
            <p14:sldId id="785"/>
            <p14:sldId id="778"/>
            <p14:sldId id="782"/>
            <p14:sldId id="797"/>
            <p14:sldId id="779"/>
            <p14:sldId id="639"/>
            <p14:sldId id="798"/>
            <p14:sldId id="799"/>
            <p14:sldId id="786"/>
            <p14:sldId id="762"/>
            <p14:sldId id="262"/>
            <p14:sldId id="784"/>
            <p14:sldId id="777"/>
            <p14:sldId id="765"/>
            <p14:sldId id="271"/>
          </p14:sldIdLst>
        </p14:section>
      </p14:sectionLst>
    </p:ext>
    <p:ext uri="{EFAFB233-063F-42B5-8137-9DF3F51BA10A}">
      <p15:sldGuideLst xmlns:p15="http://schemas.microsoft.com/office/powerpoint/2012/main">
        <p15:guide id="1" orient="horz" pos="2135">
          <p15:clr>
            <a:srgbClr val="A4A3A4"/>
          </p15:clr>
        </p15:guide>
        <p15:guide id="2" pos="285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CA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52" autoAdjust="0"/>
  </p:normalViewPr>
  <p:slideViewPr>
    <p:cSldViewPr>
      <p:cViewPr varScale="1">
        <p:scale>
          <a:sx n="49" d="100"/>
          <a:sy n="49" d="100"/>
        </p:scale>
        <p:origin x="115" y="110"/>
      </p:cViewPr>
      <p:guideLst>
        <p:guide orient="horz" pos="2135"/>
        <p:guide pos="2857"/>
      </p:guideLst>
    </p:cSldViewPr>
  </p:slideViewPr>
  <p:notesTextViewPr>
    <p:cViewPr>
      <p:scale>
        <a:sx n="100" d="100"/>
        <a:sy n="100" d="100"/>
      </p:scale>
      <p:origin x="0" y="0"/>
    </p:cViewPr>
  </p:notesTextViewPr>
  <p:sorterViewPr>
    <p:cViewPr>
      <p:scale>
        <a:sx n="100" d="100"/>
        <a:sy n="100" d="100"/>
      </p:scale>
      <p:origin x="0" y="-2522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7ED90-B32B-48E5-A337-F1A0B830E4DB}"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B6B43-457F-47E3-A7BC-EB77F9ECBA5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6A60F8B-55A5-4810-B62A-BAFC340AFCD8}" type="datetimeFigureOut">
              <a:rPr lang="de-DE" smtClean="0"/>
              <a:t>20.09.2022</a:t>
            </a:fld>
            <a:endParaRPr lang="de-DE"/>
          </a:p>
        </p:txBody>
      </p:sp>
      <p:sp>
        <p:nvSpPr>
          <p:cNvPr id="4" name="页脚占位符 3"/>
          <p:cNvSpPr>
            <a:spLocks noGrp="1"/>
          </p:cNvSpPr>
          <p:nvPr>
            <p:ph type="ftr" sz="quarter" idx="11"/>
          </p:nvPr>
        </p:nvSpPr>
        <p:spPr/>
        <p:txBody>
          <a:bodyPr/>
          <a:lstStyle/>
          <a:p>
            <a:endParaRPr lang="de-DE"/>
          </a:p>
        </p:txBody>
      </p:sp>
      <p:sp>
        <p:nvSpPr>
          <p:cNvPr id="5" name="灯片编号占位符 4"/>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6A60F8B-55A5-4810-B62A-BAFC340AFCD8}" type="datetimeFigureOut">
              <a:rPr lang="de-DE" smtClean="0"/>
              <a:t>20.09.2022</a:t>
            </a:fld>
            <a:endParaRPr lang="de-DE"/>
          </a:p>
        </p:txBody>
      </p:sp>
      <p:sp>
        <p:nvSpPr>
          <p:cNvPr id="4" name="页脚占位符 3"/>
          <p:cNvSpPr>
            <a:spLocks noGrp="1"/>
          </p:cNvSpPr>
          <p:nvPr>
            <p:ph type="ftr" sz="quarter" idx="11"/>
          </p:nvPr>
        </p:nvSpPr>
        <p:spPr/>
        <p:txBody>
          <a:bodyPr/>
          <a:lstStyle/>
          <a:p>
            <a:endParaRPr lang="de-DE"/>
          </a:p>
        </p:txBody>
      </p:sp>
      <p:sp>
        <p:nvSpPr>
          <p:cNvPr id="5" name="灯片编号占位符 4"/>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t>20.09.2022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t>20.09.2022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t>20.09.2022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t>20.09.2022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575050"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t>20.09.2022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t>20.09.2022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t>20.09.2022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t>20.09.2022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t>20.09.2022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t>20.09.2022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t>20.09.2022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575050"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t>20.09.2022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t>20.09.2022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t>20.09.2022</a:t>
            </a:fld>
            <a:endParaRPr lang="de-DE"/>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t>‹#›</a:t>
            </a:fld>
            <a:endParaRPr lang="de-DE"/>
          </a:p>
        </p:txBody>
      </p:sp>
      <p:pic>
        <p:nvPicPr>
          <p:cNvPr id="7" name="图片 6" descr="六星源横版"/>
          <p:cNvPicPr>
            <a:picLocks noChangeAspect="1"/>
          </p:cNvPicPr>
          <p:nvPr userDrawn="1"/>
        </p:nvPicPr>
        <p:blipFill>
          <a:blip r:embed="rId13"/>
          <a:stretch>
            <a:fillRect/>
          </a:stretch>
        </p:blipFill>
        <p:spPr>
          <a:xfrm>
            <a:off x="19735800" y="2"/>
            <a:ext cx="4648200" cy="16478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t>20.09.2022</a:t>
            </a:fld>
            <a:endParaRPr lang="de-DE"/>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t>‹#›</a:t>
            </a:fld>
            <a:endParaRPr lang="de-DE"/>
          </a:p>
        </p:txBody>
      </p:sp>
      <p:pic>
        <p:nvPicPr>
          <p:cNvPr id="7" name="图片 6" descr="六星源横版"/>
          <p:cNvPicPr>
            <a:picLocks noChangeAspect="1"/>
          </p:cNvPicPr>
          <p:nvPr userDrawn="1"/>
        </p:nvPicPr>
        <p:blipFill>
          <a:blip r:embed="rId15"/>
          <a:stretch>
            <a:fillRect/>
          </a:stretch>
        </p:blipFill>
        <p:spPr>
          <a:xfrm>
            <a:off x="19608800" y="89536"/>
            <a:ext cx="4648200" cy="16478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2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2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tags" Target="../tags/tag137.xml"/><Relationship Id="rId18" Type="http://schemas.openxmlformats.org/officeDocument/2006/relationships/notesSlide" Target="../notesSlides/notesSlide9.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tags" Target="../tags/tag136.xml"/><Relationship Id="rId17" Type="http://schemas.openxmlformats.org/officeDocument/2006/relationships/slideLayout" Target="../slideLayouts/slideLayout1.xml"/><Relationship Id="rId2" Type="http://schemas.openxmlformats.org/officeDocument/2006/relationships/tags" Target="../tags/tag126.xml"/><Relationship Id="rId16" Type="http://schemas.openxmlformats.org/officeDocument/2006/relationships/tags" Target="../tags/tag140.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tags" Target="../tags/tag139.xml"/><Relationship Id="rId10" Type="http://schemas.openxmlformats.org/officeDocument/2006/relationships/tags" Target="../tags/tag134.xml"/><Relationship Id="rId19" Type="http://schemas.openxmlformats.org/officeDocument/2006/relationships/image" Target="../media/image5.png"/><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tags" Target="../tags/tag13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4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4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5.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5.xml.rels><?xml version="1.0" encoding="UTF-8" standalone="yes"?>
<Relationships xmlns="http://schemas.openxmlformats.org/package/2006/relationships"><Relationship Id="rId26" Type="http://schemas.openxmlformats.org/officeDocument/2006/relationships/tags" Target="../tags/tag44.xml"/><Relationship Id="rId21" Type="http://schemas.openxmlformats.org/officeDocument/2006/relationships/tags" Target="../tags/tag39.xml"/><Relationship Id="rId42" Type="http://schemas.openxmlformats.org/officeDocument/2006/relationships/tags" Target="../tags/tag60.xml"/><Relationship Id="rId47" Type="http://schemas.openxmlformats.org/officeDocument/2006/relationships/tags" Target="../tags/tag65.xml"/><Relationship Id="rId63" Type="http://schemas.openxmlformats.org/officeDocument/2006/relationships/tags" Target="../tags/tag81.xml"/><Relationship Id="rId68" Type="http://schemas.openxmlformats.org/officeDocument/2006/relationships/tags" Target="../tags/tag86.xml"/><Relationship Id="rId84" Type="http://schemas.openxmlformats.org/officeDocument/2006/relationships/tags" Target="../tags/tag102.xml"/><Relationship Id="rId89" Type="http://schemas.openxmlformats.org/officeDocument/2006/relationships/tags" Target="../tags/tag107.xml"/><Relationship Id="rId16" Type="http://schemas.openxmlformats.org/officeDocument/2006/relationships/tags" Target="../tags/tag34.xml"/><Relationship Id="rId11" Type="http://schemas.openxmlformats.org/officeDocument/2006/relationships/tags" Target="../tags/tag29.xml"/><Relationship Id="rId32" Type="http://schemas.openxmlformats.org/officeDocument/2006/relationships/tags" Target="../tags/tag50.xml"/><Relationship Id="rId37" Type="http://schemas.openxmlformats.org/officeDocument/2006/relationships/tags" Target="../tags/tag55.xml"/><Relationship Id="rId53" Type="http://schemas.openxmlformats.org/officeDocument/2006/relationships/tags" Target="../tags/tag71.xml"/><Relationship Id="rId58" Type="http://schemas.openxmlformats.org/officeDocument/2006/relationships/tags" Target="../tags/tag76.xml"/><Relationship Id="rId74" Type="http://schemas.openxmlformats.org/officeDocument/2006/relationships/tags" Target="../tags/tag92.xml"/><Relationship Id="rId79" Type="http://schemas.openxmlformats.org/officeDocument/2006/relationships/tags" Target="../tags/tag97.xml"/><Relationship Id="rId102" Type="http://schemas.openxmlformats.org/officeDocument/2006/relationships/tags" Target="../tags/tag120.xml"/><Relationship Id="rId5" Type="http://schemas.openxmlformats.org/officeDocument/2006/relationships/tags" Target="../tags/tag23.xml"/><Relationship Id="rId90" Type="http://schemas.openxmlformats.org/officeDocument/2006/relationships/tags" Target="../tags/tag108.xml"/><Relationship Id="rId95" Type="http://schemas.openxmlformats.org/officeDocument/2006/relationships/tags" Target="../tags/tag113.xml"/><Relationship Id="rId22" Type="http://schemas.openxmlformats.org/officeDocument/2006/relationships/tags" Target="../tags/tag40.xml"/><Relationship Id="rId27" Type="http://schemas.openxmlformats.org/officeDocument/2006/relationships/tags" Target="../tags/tag45.xml"/><Relationship Id="rId43" Type="http://schemas.openxmlformats.org/officeDocument/2006/relationships/tags" Target="../tags/tag61.xml"/><Relationship Id="rId48" Type="http://schemas.openxmlformats.org/officeDocument/2006/relationships/tags" Target="../tags/tag66.xml"/><Relationship Id="rId64" Type="http://schemas.openxmlformats.org/officeDocument/2006/relationships/tags" Target="../tags/tag82.xml"/><Relationship Id="rId69" Type="http://schemas.openxmlformats.org/officeDocument/2006/relationships/tags" Target="../tags/tag87.xml"/><Relationship Id="rId80" Type="http://schemas.openxmlformats.org/officeDocument/2006/relationships/tags" Target="../tags/tag98.xml"/><Relationship Id="rId85" Type="http://schemas.openxmlformats.org/officeDocument/2006/relationships/tags" Target="../tags/tag103.xml"/><Relationship Id="rId12" Type="http://schemas.openxmlformats.org/officeDocument/2006/relationships/tags" Target="../tags/tag30.xml"/><Relationship Id="rId17" Type="http://schemas.openxmlformats.org/officeDocument/2006/relationships/tags" Target="../tags/tag35.xml"/><Relationship Id="rId33" Type="http://schemas.openxmlformats.org/officeDocument/2006/relationships/tags" Target="../tags/tag51.xml"/><Relationship Id="rId38" Type="http://schemas.openxmlformats.org/officeDocument/2006/relationships/tags" Target="../tags/tag56.xml"/><Relationship Id="rId59" Type="http://schemas.openxmlformats.org/officeDocument/2006/relationships/tags" Target="../tags/tag77.xml"/><Relationship Id="rId103" Type="http://schemas.openxmlformats.org/officeDocument/2006/relationships/slideLayout" Target="../slideLayouts/slideLayout1.xml"/><Relationship Id="rId20" Type="http://schemas.openxmlformats.org/officeDocument/2006/relationships/tags" Target="../tags/tag38.xml"/><Relationship Id="rId41" Type="http://schemas.openxmlformats.org/officeDocument/2006/relationships/tags" Target="../tags/tag59.xml"/><Relationship Id="rId54" Type="http://schemas.openxmlformats.org/officeDocument/2006/relationships/tags" Target="../tags/tag72.xml"/><Relationship Id="rId62" Type="http://schemas.openxmlformats.org/officeDocument/2006/relationships/tags" Target="../tags/tag80.xml"/><Relationship Id="rId70" Type="http://schemas.openxmlformats.org/officeDocument/2006/relationships/tags" Target="../tags/tag88.xml"/><Relationship Id="rId75" Type="http://schemas.openxmlformats.org/officeDocument/2006/relationships/tags" Target="../tags/tag93.xml"/><Relationship Id="rId83" Type="http://schemas.openxmlformats.org/officeDocument/2006/relationships/tags" Target="../tags/tag101.xml"/><Relationship Id="rId88" Type="http://schemas.openxmlformats.org/officeDocument/2006/relationships/tags" Target="../tags/tag106.xml"/><Relationship Id="rId91" Type="http://schemas.openxmlformats.org/officeDocument/2006/relationships/tags" Target="../tags/tag109.xml"/><Relationship Id="rId96" Type="http://schemas.openxmlformats.org/officeDocument/2006/relationships/tags" Target="../tags/tag114.xml"/><Relationship Id="rId1" Type="http://schemas.openxmlformats.org/officeDocument/2006/relationships/tags" Target="../tags/tag19.xml"/><Relationship Id="rId6" Type="http://schemas.openxmlformats.org/officeDocument/2006/relationships/tags" Target="../tags/tag24.xml"/><Relationship Id="rId15" Type="http://schemas.openxmlformats.org/officeDocument/2006/relationships/tags" Target="../tags/tag33.xml"/><Relationship Id="rId23" Type="http://schemas.openxmlformats.org/officeDocument/2006/relationships/tags" Target="../tags/tag41.xml"/><Relationship Id="rId28" Type="http://schemas.openxmlformats.org/officeDocument/2006/relationships/tags" Target="../tags/tag46.xml"/><Relationship Id="rId36" Type="http://schemas.openxmlformats.org/officeDocument/2006/relationships/tags" Target="../tags/tag54.xml"/><Relationship Id="rId49" Type="http://schemas.openxmlformats.org/officeDocument/2006/relationships/tags" Target="../tags/tag67.xml"/><Relationship Id="rId57" Type="http://schemas.openxmlformats.org/officeDocument/2006/relationships/tags" Target="../tags/tag75.xml"/><Relationship Id="rId10" Type="http://schemas.openxmlformats.org/officeDocument/2006/relationships/tags" Target="../tags/tag28.xml"/><Relationship Id="rId31" Type="http://schemas.openxmlformats.org/officeDocument/2006/relationships/tags" Target="../tags/tag49.xml"/><Relationship Id="rId44" Type="http://schemas.openxmlformats.org/officeDocument/2006/relationships/tags" Target="../tags/tag62.xml"/><Relationship Id="rId52" Type="http://schemas.openxmlformats.org/officeDocument/2006/relationships/tags" Target="../tags/tag70.xml"/><Relationship Id="rId60" Type="http://schemas.openxmlformats.org/officeDocument/2006/relationships/tags" Target="../tags/tag78.xml"/><Relationship Id="rId65" Type="http://schemas.openxmlformats.org/officeDocument/2006/relationships/tags" Target="../tags/tag83.xml"/><Relationship Id="rId73" Type="http://schemas.openxmlformats.org/officeDocument/2006/relationships/tags" Target="../tags/tag91.xml"/><Relationship Id="rId78" Type="http://schemas.openxmlformats.org/officeDocument/2006/relationships/tags" Target="../tags/tag96.xml"/><Relationship Id="rId81" Type="http://schemas.openxmlformats.org/officeDocument/2006/relationships/tags" Target="../tags/tag99.xml"/><Relationship Id="rId86" Type="http://schemas.openxmlformats.org/officeDocument/2006/relationships/tags" Target="../tags/tag104.xml"/><Relationship Id="rId94" Type="http://schemas.openxmlformats.org/officeDocument/2006/relationships/tags" Target="../tags/tag112.xml"/><Relationship Id="rId99" Type="http://schemas.openxmlformats.org/officeDocument/2006/relationships/tags" Target="../tags/tag117.xml"/><Relationship Id="rId101" Type="http://schemas.openxmlformats.org/officeDocument/2006/relationships/tags" Target="../tags/tag119.xml"/><Relationship Id="rId4" Type="http://schemas.openxmlformats.org/officeDocument/2006/relationships/tags" Target="../tags/tag22.xml"/><Relationship Id="rId9" Type="http://schemas.openxmlformats.org/officeDocument/2006/relationships/tags" Target="../tags/tag27.xml"/><Relationship Id="rId13" Type="http://schemas.openxmlformats.org/officeDocument/2006/relationships/tags" Target="../tags/tag31.xml"/><Relationship Id="rId18" Type="http://schemas.openxmlformats.org/officeDocument/2006/relationships/tags" Target="../tags/tag36.xml"/><Relationship Id="rId39" Type="http://schemas.openxmlformats.org/officeDocument/2006/relationships/tags" Target="../tags/tag57.xml"/><Relationship Id="rId34" Type="http://schemas.openxmlformats.org/officeDocument/2006/relationships/tags" Target="../tags/tag52.xml"/><Relationship Id="rId50" Type="http://schemas.openxmlformats.org/officeDocument/2006/relationships/tags" Target="../tags/tag68.xml"/><Relationship Id="rId55" Type="http://schemas.openxmlformats.org/officeDocument/2006/relationships/tags" Target="../tags/tag73.xml"/><Relationship Id="rId76" Type="http://schemas.openxmlformats.org/officeDocument/2006/relationships/tags" Target="../tags/tag94.xml"/><Relationship Id="rId97" Type="http://schemas.openxmlformats.org/officeDocument/2006/relationships/tags" Target="../tags/tag115.xml"/><Relationship Id="rId104" Type="http://schemas.openxmlformats.org/officeDocument/2006/relationships/notesSlide" Target="../notesSlides/notesSlide2.xml"/><Relationship Id="rId7" Type="http://schemas.openxmlformats.org/officeDocument/2006/relationships/tags" Target="../tags/tag25.xml"/><Relationship Id="rId71" Type="http://schemas.openxmlformats.org/officeDocument/2006/relationships/tags" Target="../tags/tag89.xml"/><Relationship Id="rId92" Type="http://schemas.openxmlformats.org/officeDocument/2006/relationships/tags" Target="../tags/tag110.xml"/><Relationship Id="rId2" Type="http://schemas.openxmlformats.org/officeDocument/2006/relationships/tags" Target="../tags/tag20.xml"/><Relationship Id="rId29" Type="http://schemas.openxmlformats.org/officeDocument/2006/relationships/tags" Target="../tags/tag47.xml"/><Relationship Id="rId24" Type="http://schemas.openxmlformats.org/officeDocument/2006/relationships/tags" Target="../tags/tag42.xml"/><Relationship Id="rId40" Type="http://schemas.openxmlformats.org/officeDocument/2006/relationships/tags" Target="../tags/tag58.xml"/><Relationship Id="rId45" Type="http://schemas.openxmlformats.org/officeDocument/2006/relationships/tags" Target="../tags/tag63.xml"/><Relationship Id="rId66" Type="http://schemas.openxmlformats.org/officeDocument/2006/relationships/tags" Target="../tags/tag84.xml"/><Relationship Id="rId87" Type="http://schemas.openxmlformats.org/officeDocument/2006/relationships/tags" Target="../tags/tag105.xml"/><Relationship Id="rId61" Type="http://schemas.openxmlformats.org/officeDocument/2006/relationships/tags" Target="../tags/tag79.xml"/><Relationship Id="rId82" Type="http://schemas.openxmlformats.org/officeDocument/2006/relationships/tags" Target="../tags/tag100.xml"/><Relationship Id="rId19" Type="http://schemas.openxmlformats.org/officeDocument/2006/relationships/tags" Target="../tags/tag37.xml"/><Relationship Id="rId14" Type="http://schemas.openxmlformats.org/officeDocument/2006/relationships/tags" Target="../tags/tag32.xml"/><Relationship Id="rId30" Type="http://schemas.openxmlformats.org/officeDocument/2006/relationships/tags" Target="../tags/tag48.xml"/><Relationship Id="rId35" Type="http://schemas.openxmlformats.org/officeDocument/2006/relationships/tags" Target="../tags/tag53.xml"/><Relationship Id="rId56" Type="http://schemas.openxmlformats.org/officeDocument/2006/relationships/tags" Target="../tags/tag74.xml"/><Relationship Id="rId77" Type="http://schemas.openxmlformats.org/officeDocument/2006/relationships/tags" Target="../tags/tag95.xml"/><Relationship Id="rId100" Type="http://schemas.openxmlformats.org/officeDocument/2006/relationships/tags" Target="../tags/tag118.xml"/><Relationship Id="rId105" Type="http://schemas.openxmlformats.org/officeDocument/2006/relationships/image" Target="../media/image5.png"/><Relationship Id="rId8" Type="http://schemas.openxmlformats.org/officeDocument/2006/relationships/tags" Target="../tags/tag26.xml"/><Relationship Id="rId51" Type="http://schemas.openxmlformats.org/officeDocument/2006/relationships/tags" Target="../tags/tag69.xml"/><Relationship Id="rId72" Type="http://schemas.openxmlformats.org/officeDocument/2006/relationships/tags" Target="../tags/tag90.xml"/><Relationship Id="rId93" Type="http://schemas.openxmlformats.org/officeDocument/2006/relationships/tags" Target="../tags/tag111.xml"/><Relationship Id="rId98" Type="http://schemas.openxmlformats.org/officeDocument/2006/relationships/tags" Target="../tags/tag116.xml"/><Relationship Id="rId3" Type="http://schemas.openxmlformats.org/officeDocument/2006/relationships/tags" Target="../tags/tag21.xml"/><Relationship Id="rId25" Type="http://schemas.openxmlformats.org/officeDocument/2006/relationships/tags" Target="../tags/tag43.xml"/><Relationship Id="rId46" Type="http://schemas.openxmlformats.org/officeDocument/2006/relationships/tags" Target="../tags/tag64.xml"/><Relationship Id="rId67" Type="http://schemas.openxmlformats.org/officeDocument/2006/relationships/tags" Target="../tags/tag8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2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2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6"/>
        <p:cNvGrpSpPr/>
        <p:nvPr/>
      </p:nvGrpSpPr>
      <p:grpSpPr>
        <a:xfrm>
          <a:off x="0" y="0"/>
          <a:ext cx="0" cy="0"/>
          <a:chOff x="0" y="0"/>
          <a:chExt cx="0" cy="0"/>
        </a:xfrm>
      </p:grpSpPr>
      <p:grpSp>
        <p:nvGrpSpPr>
          <p:cNvPr id="383" name="Group 383"/>
          <p:cNvGrpSpPr/>
          <p:nvPr/>
        </p:nvGrpSpPr>
        <p:grpSpPr>
          <a:xfrm>
            <a:off x="0" y="0"/>
            <a:ext cx="24384000" cy="13716000"/>
            <a:chOff x="0" y="0"/>
            <a:chExt cx="24384000" cy="13716000"/>
          </a:xfrm>
        </p:grpSpPr>
      </p:grpSp>
      <p:grpSp>
        <p:nvGrpSpPr>
          <p:cNvPr id="10" name="Group 10"/>
          <p:cNvGrpSpPr/>
          <p:nvPr/>
        </p:nvGrpSpPr>
        <p:grpSpPr>
          <a:xfrm>
            <a:off x="8303568" y="7893654"/>
            <a:ext cx="11809879" cy="1109345"/>
            <a:chOff x="1728868" y="1771060"/>
            <a:chExt cx="11358596" cy="1109345"/>
          </a:xfrm>
        </p:grpSpPr>
        <p:sp>
          <p:nvSpPr>
            <p:cNvPr id="2" name="text 10"/>
            <p:cNvSpPr/>
            <p:nvPr/>
          </p:nvSpPr>
          <p:spPr>
            <a:xfrm>
              <a:off x="1728868" y="1771060"/>
              <a:ext cx="11358596" cy="1109345"/>
            </a:xfrm>
            <a:prstGeom prst="rect">
              <a:avLst/>
            </a:prstGeom>
            <a:ln w="25400">
              <a:miter lim="400000"/>
            </a:ln>
          </p:spPr>
          <p:txBody>
            <a:bodyPr wrap="square" lIns="50800" tIns="50800" rIns="50800" bIns="50800" numCol="1" anchor="ctr">
              <a:spAutoFit/>
            </a:bodyPr>
            <a:lstStyle>
              <a:lvl1pPr algn="ctr">
                <a:lnSpc>
                  <a:spcPct val="91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marL="0" marR="0" lvl="0" indent="0" algn="r" defTabSz="914400" rtl="0" eaLnBrk="1" fontAlgn="auto" latinLnBrk="0" hangingPunct="1">
                <a:lnSpc>
                  <a:spcPct val="91000"/>
                </a:lnSpc>
                <a:spcBef>
                  <a:spcPts val="0"/>
                </a:spcBef>
                <a:spcAft>
                  <a:spcPts val="0"/>
                </a:spcAft>
                <a:buClrTx/>
                <a:buSzTx/>
                <a:buFontTx/>
                <a:buNone/>
                <a:defRPr sz="2400" spc="0"/>
              </a:pPr>
              <a:r>
                <a:rPr kumimoji="0" lang="zh-CN" altLang="en-US" sz="7200" i="0" u="none" strike="noStrike" kern="1200" cap="none" spc="0" normalizeH="0" baseline="0" noProof="0" dirty="0">
                  <a:ln>
                    <a:noFill/>
                  </a:ln>
                  <a:solidFill>
                    <a:prstClr val="white"/>
                  </a:solidFill>
                  <a:effectLst/>
                  <a:uLnTx/>
                  <a:uFillTx/>
                  <a:sym typeface="文泉驿微米黑" panose="020B0606030804020204" charset="-122"/>
                </a:rPr>
                <a:t>主讲老师：</a:t>
              </a:r>
              <a:r>
                <a:rPr kumimoji="0" lang="en-US" altLang="zh-CN" sz="7200" i="0" u="none" strike="noStrike" kern="1200" cap="none" spc="0" normalizeH="0" baseline="0" noProof="0" dirty="0" err="1">
                  <a:ln>
                    <a:noFill/>
                  </a:ln>
                  <a:solidFill>
                    <a:prstClr val="white"/>
                  </a:solidFill>
                  <a:effectLst/>
                  <a:uLnTx/>
                  <a:uFillTx/>
                  <a:sym typeface="文泉驿微米黑" panose="020B0606030804020204" charset="-122"/>
                </a:rPr>
                <a:t>Wilia</a:t>
              </a:r>
              <a:r>
                <a:rPr kumimoji="0" lang="zh-CN" altLang="en-US" sz="7200" i="0" u="none" strike="noStrike" kern="1200" cap="none" spc="660" normalizeH="0" baseline="0" noProof="0" dirty="0">
                  <a:ln>
                    <a:noFill/>
                  </a:ln>
                  <a:solidFill>
                    <a:prstClr val="white"/>
                  </a:solidFill>
                  <a:effectLst/>
                  <a:uLnTx/>
                  <a:uFillTx/>
                  <a:sym typeface="文泉驿微米黑" panose="020B0606030804020204" charset="-122"/>
                </a:rPr>
                <a:t>老师</a:t>
              </a:r>
              <a:endParaRPr kumimoji="0" lang="zh-CN" altLang="en-US" sz="7200" i="0" u="none" strike="noStrike" kern="1200" cap="none" spc="0" normalizeH="0" baseline="0" noProof="0" dirty="0">
                <a:ln>
                  <a:noFill/>
                </a:ln>
                <a:solidFill>
                  <a:prstClr val="white"/>
                </a:solidFill>
                <a:effectLst/>
                <a:uLnTx/>
                <a:uFillTx/>
                <a:sym typeface="文泉驿微米黑" panose="020B0606030804020204" charset="-122"/>
              </a:endParaRPr>
            </a:p>
          </p:txBody>
        </p:sp>
      </p:grpSp>
      <p:grpSp>
        <p:nvGrpSpPr>
          <p:cNvPr id="11" name="Group 11"/>
          <p:cNvGrpSpPr/>
          <p:nvPr/>
        </p:nvGrpSpPr>
        <p:grpSpPr>
          <a:xfrm>
            <a:off x="11252211" y="8154144"/>
            <a:ext cx="8697681" cy="588366"/>
            <a:chOff x="0" y="0"/>
            <a:chExt cx="8697681" cy="588366"/>
          </a:xfrm>
        </p:grpSpPr>
        <p:sp>
          <p:nvSpPr>
            <p:cNvPr id="3" name="text 11"/>
            <p:cNvSpPr/>
            <p:nvPr/>
          </p:nvSpPr>
          <p:spPr>
            <a:xfrm>
              <a:off x="0" y="0"/>
              <a:ext cx="8697681" cy="588366"/>
            </a:xfrm>
            <a:prstGeom prst="rect">
              <a:avLst/>
            </a:prstGeom>
            <a:ln w="25400">
              <a:miter lim="400000"/>
            </a:ln>
          </p:spPr>
          <p:txBody>
            <a:bodyPr wrap="square" lIns="0" tIns="0" rIns="0" bIns="0" numCol="1" anchor="t">
              <a:spAutoFit/>
            </a:bodyPr>
            <a:lstStyle>
              <a:lvl1pPr algn="ctr">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marL="0" marR="0" lvl="0" indent="0" algn="ctr" defTabSz="914400" rtl="0" eaLnBrk="1" fontAlgn="auto" latinLnBrk="0" hangingPunct="1">
                <a:lnSpc>
                  <a:spcPct val="101000"/>
                </a:lnSpc>
                <a:spcBef>
                  <a:spcPts val="0"/>
                </a:spcBef>
                <a:spcAft>
                  <a:spcPts val="0"/>
                </a:spcAft>
                <a:buClrTx/>
                <a:buSzTx/>
                <a:buFontTx/>
                <a:buNone/>
                <a:defRPr sz="2400" spc="0"/>
              </a:pPr>
              <a:endParaRPr kumimoji="0" lang="zh-CN" altLang="en-US" sz="4000" b="0" i="0" u="none" strike="noStrike" kern="1200" cap="none" spc="0" normalizeH="0" baseline="0" noProof="0" dirty="0">
                <a:ln>
                  <a:noFill/>
                </a:ln>
                <a:solidFill>
                  <a:srgbClr val="FFFFFF">
                    <a:alpha val="100000"/>
                  </a:srgbClr>
                </a:solidFill>
                <a:effectLst/>
                <a:uLnTx/>
                <a:uFillTx/>
                <a:sym typeface="文泉驿微米黑" panose="020B0606030804020204" charset="-122"/>
              </a:endParaRPr>
            </a:p>
          </p:txBody>
        </p:sp>
      </p:grpSp>
      <p:grpSp>
        <p:nvGrpSpPr>
          <p:cNvPr id="12" name="Group 12"/>
          <p:cNvGrpSpPr/>
          <p:nvPr/>
        </p:nvGrpSpPr>
        <p:grpSpPr>
          <a:xfrm>
            <a:off x="4055142" y="2897538"/>
            <a:ext cx="18310226" cy="1605913"/>
            <a:chOff x="947776" y="753082"/>
            <a:chExt cx="14530621" cy="292692"/>
          </a:xfrm>
        </p:grpSpPr>
        <p:sp>
          <p:nvSpPr>
            <p:cNvPr id="4" name="text 12"/>
            <p:cNvSpPr/>
            <p:nvPr/>
          </p:nvSpPr>
          <p:spPr>
            <a:xfrm>
              <a:off x="947776" y="753082"/>
              <a:ext cx="14530621" cy="292692"/>
            </a:xfrm>
            <a:prstGeom prst="rect">
              <a:avLst/>
            </a:prstGeom>
            <a:ln w="25400">
              <a:miter lim="400000"/>
            </a:ln>
          </p:spPr>
          <p:txBody>
            <a:bodyPr wrap="square" lIns="0" tIns="0" rIns="0" bIns="0" numCol="1" anchor="t">
              <a:spAutoFit/>
            </a:bodyPr>
            <a:lstStyle>
              <a:lvl1pPr algn="ctr">
                <a:lnSpc>
                  <a:spcPct val="87000"/>
                </a:lnSpc>
                <a:defRPr spc="660">
                  <a:solidFill>
                    <a:srgbClr val="40A693">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marL="0" marR="0" lvl="0" indent="0" algn="r" defTabSz="914400" rtl="0" eaLnBrk="1" fontAlgn="auto" latinLnBrk="0" hangingPunct="1">
                <a:lnSpc>
                  <a:spcPct val="87000"/>
                </a:lnSpc>
                <a:spcBef>
                  <a:spcPts val="0"/>
                </a:spcBef>
                <a:spcAft>
                  <a:spcPts val="0"/>
                </a:spcAft>
                <a:buClrTx/>
                <a:buSzTx/>
                <a:buFontTx/>
                <a:buNone/>
                <a:defRPr sz="2400" spc="0"/>
              </a:pPr>
              <a:r>
                <a:rPr kumimoji="0" lang="en-US" altLang="zh-CN" sz="12000" i="0" u="none" strike="noStrike" kern="1200" cap="none" spc="660" normalizeH="0" noProof="0" dirty="0">
                  <a:ln>
                    <a:noFill/>
                  </a:ln>
                  <a:solidFill>
                    <a:srgbClr val="40A693">
                      <a:alpha val="100000"/>
                    </a:srgbClr>
                  </a:solidFill>
                  <a:effectLst/>
                  <a:uLnTx/>
                  <a:uFillTx/>
                  <a:sym typeface="文泉驿微米黑" panose="020B0606030804020204" charset="-122"/>
                </a:rPr>
                <a:t>2208</a:t>
              </a:r>
              <a:r>
                <a:rPr kumimoji="0" lang="zh-CN" altLang="en-US" sz="12000" i="0" u="none" strike="noStrike" kern="1200" cap="none" spc="660" normalizeH="0" noProof="0" dirty="0">
                  <a:ln>
                    <a:noFill/>
                  </a:ln>
                  <a:solidFill>
                    <a:srgbClr val="40A693">
                      <a:alpha val="100000"/>
                    </a:srgbClr>
                  </a:solidFill>
                  <a:effectLst/>
                  <a:uLnTx/>
                  <a:uFillTx/>
                  <a:sym typeface="文泉驿微米黑" panose="020B0606030804020204" charset="-122"/>
                </a:rPr>
                <a:t>期</a:t>
              </a:r>
              <a:r>
                <a:rPr kumimoji="0" lang="en-US" altLang="zh-CN" sz="12000" i="0" u="none" strike="noStrike" kern="1200" cap="none" spc="660" normalizeH="0" noProof="0" dirty="0">
                  <a:ln>
                    <a:noFill/>
                  </a:ln>
                  <a:solidFill>
                    <a:srgbClr val="40A693">
                      <a:alpha val="100000"/>
                    </a:srgbClr>
                  </a:solidFill>
                  <a:effectLst/>
                  <a:uLnTx/>
                  <a:uFillTx/>
                  <a:sym typeface="文泉驿微米黑" panose="020B0606030804020204" charset="-122"/>
                </a:rPr>
                <a:t>1</a:t>
              </a:r>
              <a:r>
                <a:rPr kumimoji="0" lang="zh-CN" altLang="en-US" sz="12000" i="0" u="none" strike="noStrike" kern="1200" cap="none" spc="660" normalizeH="0" noProof="0" dirty="0">
                  <a:ln>
                    <a:noFill/>
                  </a:ln>
                  <a:solidFill>
                    <a:srgbClr val="40A693">
                      <a:alpha val="100000"/>
                    </a:srgbClr>
                  </a:solidFill>
                  <a:effectLst/>
                  <a:uLnTx/>
                  <a:uFillTx/>
                  <a:sym typeface="文泉驿微米黑" panose="020B0606030804020204" charset="-122"/>
                </a:rPr>
                <a:t>班</a:t>
              </a:r>
              <a:r>
                <a:rPr kumimoji="0" lang="en-US" altLang="zh-CN" sz="12000" i="0" u="none" strike="noStrike" kern="1200" cap="none" spc="660" normalizeH="0" noProof="0" dirty="0">
                  <a:ln>
                    <a:noFill/>
                  </a:ln>
                  <a:solidFill>
                    <a:srgbClr val="40A693">
                      <a:alpha val="100000"/>
                    </a:srgbClr>
                  </a:solidFill>
                  <a:effectLst/>
                  <a:uLnTx/>
                  <a:uFillTx/>
                  <a:sym typeface="文泉驿微米黑" panose="020B0606030804020204" charset="-122"/>
                </a:rPr>
                <a:t>  </a:t>
              </a:r>
              <a:r>
                <a:rPr kumimoji="0" lang="zh-CN" altLang="en-US" sz="12000" i="0" u="none" strike="noStrike" kern="1200" cap="none" spc="0" normalizeH="0" baseline="0" noProof="0" dirty="0">
                  <a:ln>
                    <a:noFill/>
                  </a:ln>
                  <a:solidFill>
                    <a:srgbClr val="40A693">
                      <a:alpha val="100000"/>
                    </a:srgbClr>
                  </a:solidFill>
                  <a:effectLst/>
                  <a:uLnTx/>
                  <a:uFillTx/>
                  <a:sym typeface="文泉驿微米黑" panose="020B0606030804020204" charset="-122"/>
                </a:rPr>
                <a:t>数据分析</a:t>
              </a:r>
            </a:p>
          </p:txBody>
        </p:sp>
      </p:grpSp>
      <p:sp>
        <p:nvSpPr>
          <p:cNvPr id="7" name="文本框 6"/>
          <p:cNvSpPr txBox="1"/>
          <p:nvPr/>
        </p:nvSpPr>
        <p:spPr>
          <a:xfrm>
            <a:off x="11040110" y="5777865"/>
            <a:ext cx="11325225" cy="1322070"/>
          </a:xfrm>
          <a:prstGeom prst="rect">
            <a:avLst/>
          </a:prstGeom>
          <a:noFill/>
        </p:spPr>
        <p:txBody>
          <a:bodyPr wrap="square" rtlCol="0">
            <a:spAutoFit/>
          </a:bodyPr>
          <a:lstStyle/>
          <a:p>
            <a:r>
              <a:rPr lang="en-US" sz="8000"/>
              <a:t>09-</a:t>
            </a:r>
            <a:r>
              <a:rPr lang="zh-CN" altLang="en-US" sz="8000" dirty="0"/>
              <a:t>电商销售数据清洗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571"/>
        <p:cNvGrpSpPr/>
        <p:nvPr/>
      </p:nvGrpSpPr>
      <p:grpSpPr>
        <a:xfrm>
          <a:off x="0" y="0"/>
          <a:ext cx="0" cy="0"/>
          <a:chOff x="0" y="0"/>
          <a:chExt cx="0" cy="0"/>
        </a:xfrm>
      </p:grpSpPr>
      <p:grpSp>
        <p:nvGrpSpPr>
          <p:cNvPr id="572" name="Group 572"/>
          <p:cNvGrpSpPr/>
          <p:nvPr/>
        </p:nvGrpSpPr>
        <p:grpSpPr>
          <a:xfrm>
            <a:off x="0" y="0"/>
            <a:ext cx="24384000" cy="13716000"/>
            <a:chOff x="0" y="0"/>
            <a:chExt cx="24384000" cy="13716000"/>
          </a:xfrm>
        </p:grpSpPr>
      </p:grpSp>
      <p:grpSp>
        <p:nvGrpSpPr>
          <p:cNvPr id="575" name="Group 575"/>
          <p:cNvGrpSpPr/>
          <p:nvPr/>
        </p:nvGrpSpPr>
        <p:grpSpPr>
          <a:xfrm>
            <a:off x="6543401" y="6014161"/>
            <a:ext cx="1676400" cy="1676400"/>
            <a:chOff x="-2868991" y="-978621"/>
            <a:chExt cx="1676400" cy="1676400"/>
          </a:xfrm>
        </p:grpSpPr>
        <p:grpSp>
          <p:nvGrpSpPr>
            <p:cNvPr id="576" name="Group 576"/>
            <p:cNvGrpSpPr/>
            <p:nvPr/>
          </p:nvGrpSpPr>
          <p:grpSpPr>
            <a:xfrm>
              <a:off x="-2868991" y="-978621"/>
              <a:ext cx="1676400" cy="1676400"/>
              <a:chOff x="-2868991" y="-978621"/>
              <a:chExt cx="1676400" cy="1676400"/>
            </a:xfrm>
          </p:grpSpPr>
          <p:sp>
            <p:nvSpPr>
              <p:cNvPr id="600" name="graph 600"/>
              <p:cNvSpPr/>
              <p:nvPr/>
            </p:nvSpPr>
            <p:spPr>
              <a:xfrm>
                <a:off x="-2868991" y="-978621"/>
                <a:ext cx="1676400" cy="1676400"/>
              </a:xfrm>
              <a:custGeom>
                <a:avLst/>
                <a:gdLst/>
                <a:ahLst/>
                <a:cxnLst>
                  <a:cxn ang="0">
                    <a:pos x="wd2" y="hd2"/>
                  </a:cxn>
                  <a:cxn ang="5400000">
                    <a:pos x="wd2" y="hd2"/>
                  </a:cxn>
                  <a:cxn ang="10800000">
                    <a:pos x="wd2" y="hd2"/>
                  </a:cxn>
                  <a:cxn ang="16200000">
                    <a:pos x="wd2" y="hd2"/>
                  </a:cxn>
                </a:cxnLst>
                <a:rect l="0" t="0" r="r" b="b"/>
                <a:pathLst>
                  <a:path w="1676400" h="1676400" extrusionOk="0">
                    <a:moveTo>
                      <a:pt x="0" y="838200"/>
                    </a:moveTo>
                    <a:cubicBezTo>
                      <a:pt x="0" y="375345"/>
                      <a:pt x="375361" y="0"/>
                      <a:pt x="838291" y="0"/>
                    </a:cubicBezTo>
                    <a:cubicBezTo>
                      <a:pt x="1301206" y="0"/>
                      <a:pt x="1676400" y="375345"/>
                      <a:pt x="1676400" y="838200"/>
                    </a:cubicBezTo>
                    <a:cubicBezTo>
                      <a:pt x="1676400" y="1301054"/>
                      <a:pt x="1301206" y="1676400"/>
                      <a:pt x="838291" y="1676400"/>
                    </a:cubicBezTo>
                    <a:cubicBezTo>
                      <a:pt x="375361" y="1676400"/>
                      <a:pt x="0" y="1301054"/>
                      <a:pt x="0" y="838200"/>
                    </a:cubicBezTo>
                    <a:close/>
                  </a:path>
                </a:pathLst>
              </a:custGeom>
              <a:solidFill>
                <a:srgbClr val="40A693">
                  <a:alpha val="100000"/>
                </a:srgbClr>
              </a:solidFill>
            </p:spPr>
            <p:txBody>
              <a:bodyPr lIns="0" tIns="0" rIns="0" bIns="0" anchor="ctr"/>
              <a:lstStyle/>
              <a:p>
                <a:pPr lvl="0">
                  <a:defRPr sz="2400"/>
                </a:pPr>
                <a:endParaRPr sz="2400"/>
              </a:p>
            </p:txBody>
          </p:sp>
          <p:sp>
            <p:nvSpPr>
              <p:cNvPr id="599" name="graph 599"/>
              <p:cNvSpPr/>
              <p:nvPr/>
            </p:nvSpPr>
            <p:spPr>
              <a:xfrm>
                <a:off x="-2526091" y="-559522"/>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543641" y="826663"/>
                    </a:moveTo>
                    <a:lnTo>
                      <a:pt x="543641" y="733546"/>
                    </a:lnTo>
                    <a:cubicBezTo>
                      <a:pt x="559399" y="688863"/>
                      <a:pt x="581680" y="644911"/>
                      <a:pt x="610605" y="601812"/>
                    </a:cubicBezTo>
                    <a:cubicBezTo>
                      <a:pt x="639531" y="558591"/>
                      <a:pt x="678164" y="512338"/>
                      <a:pt x="726612" y="463052"/>
                    </a:cubicBezTo>
                    <a:cubicBezTo>
                      <a:pt x="784753" y="403677"/>
                      <a:pt x="823188" y="357789"/>
                      <a:pt x="841811" y="325495"/>
                    </a:cubicBezTo>
                    <a:cubicBezTo>
                      <a:pt x="860541" y="293080"/>
                      <a:pt x="869944" y="261640"/>
                      <a:pt x="869944" y="231282"/>
                    </a:cubicBezTo>
                    <a:cubicBezTo>
                      <a:pt x="869944" y="191947"/>
                      <a:pt x="860938" y="161589"/>
                      <a:pt x="843000" y="140223"/>
                    </a:cubicBezTo>
                    <a:cubicBezTo>
                      <a:pt x="825078" y="118734"/>
                      <a:pt x="799810" y="108051"/>
                      <a:pt x="767120" y="108051"/>
                    </a:cubicBezTo>
                    <a:cubicBezTo>
                      <a:pt x="704225" y="108051"/>
                      <a:pt x="668456" y="149580"/>
                      <a:pt x="659648" y="232379"/>
                    </a:cubicBezTo>
                    <a:lnTo>
                      <a:pt x="550285" y="223144"/>
                    </a:lnTo>
                    <a:cubicBezTo>
                      <a:pt x="556915" y="152979"/>
                      <a:pt x="578815" y="98221"/>
                      <a:pt x="616061" y="59009"/>
                    </a:cubicBezTo>
                    <a:cubicBezTo>
                      <a:pt x="653308" y="19674"/>
                      <a:pt x="702838" y="0"/>
                      <a:pt x="764743" y="0"/>
                    </a:cubicBezTo>
                    <a:cubicBezTo>
                      <a:pt x="832698" y="0"/>
                      <a:pt x="885504" y="19796"/>
                      <a:pt x="923437" y="59253"/>
                    </a:cubicBezTo>
                    <a:cubicBezTo>
                      <a:pt x="961278" y="98831"/>
                      <a:pt x="980206" y="154548"/>
                      <a:pt x="980206" y="226664"/>
                    </a:cubicBezTo>
                    <a:cubicBezTo>
                      <a:pt x="980206" y="260543"/>
                      <a:pt x="974857" y="292227"/>
                      <a:pt x="963960" y="321731"/>
                    </a:cubicBezTo>
                    <a:cubicBezTo>
                      <a:pt x="953155" y="351236"/>
                      <a:pt x="937503" y="380253"/>
                      <a:pt x="917097" y="409026"/>
                    </a:cubicBezTo>
                    <a:cubicBezTo>
                      <a:pt x="896599" y="437677"/>
                      <a:pt x="863315" y="474832"/>
                      <a:pt x="817153" y="520232"/>
                    </a:cubicBezTo>
                    <a:cubicBezTo>
                      <a:pt x="736610" y="598535"/>
                      <a:pt x="686485" y="663488"/>
                      <a:pt x="666673" y="715091"/>
                    </a:cubicBezTo>
                    <a:lnTo>
                      <a:pt x="990600" y="715091"/>
                    </a:lnTo>
                    <a:lnTo>
                      <a:pt x="990600" y="826663"/>
                    </a:lnTo>
                    <a:cubicBezTo>
                      <a:pt x="990600" y="826663"/>
                      <a:pt x="543641" y="826663"/>
                      <a:pt x="543641" y="826663"/>
                    </a:cubicBezTo>
                    <a:close/>
                    <a:moveTo>
                      <a:pt x="347014" y="419100"/>
                    </a:moveTo>
                    <a:cubicBezTo>
                      <a:pt x="347014" y="343220"/>
                      <a:pt x="343052" y="282519"/>
                      <a:pt x="335219" y="236982"/>
                    </a:cubicBezTo>
                    <a:cubicBezTo>
                      <a:pt x="327294" y="191582"/>
                      <a:pt x="315010" y="158191"/>
                      <a:pt x="298170" y="136946"/>
                    </a:cubicBezTo>
                    <a:cubicBezTo>
                      <a:pt x="281330" y="115824"/>
                      <a:pt x="258546" y="105262"/>
                      <a:pt x="229621" y="105262"/>
                    </a:cubicBezTo>
                    <a:cubicBezTo>
                      <a:pt x="185547" y="105262"/>
                      <a:pt x="154442" y="129174"/>
                      <a:pt x="136215" y="177134"/>
                    </a:cubicBezTo>
                    <a:cubicBezTo>
                      <a:pt x="117988" y="225216"/>
                      <a:pt x="108874" y="305821"/>
                      <a:pt x="108874" y="419100"/>
                    </a:cubicBezTo>
                    <a:cubicBezTo>
                      <a:pt x="108874" y="528614"/>
                      <a:pt x="118186" y="608136"/>
                      <a:pt x="136702" y="657910"/>
                    </a:cubicBezTo>
                    <a:cubicBezTo>
                      <a:pt x="155234" y="707562"/>
                      <a:pt x="185547" y="732449"/>
                      <a:pt x="227746" y="732449"/>
                    </a:cubicBezTo>
                    <a:cubicBezTo>
                      <a:pt x="269153" y="732449"/>
                      <a:pt x="299450" y="707196"/>
                      <a:pt x="318485" y="656691"/>
                    </a:cubicBezTo>
                    <a:cubicBezTo>
                      <a:pt x="337505" y="606186"/>
                      <a:pt x="347014" y="527029"/>
                      <a:pt x="347014" y="419100"/>
                    </a:cubicBezTo>
                    <a:close/>
                    <a:moveTo>
                      <a:pt x="456377" y="419100"/>
                    </a:moveTo>
                    <a:cubicBezTo>
                      <a:pt x="456377" y="555924"/>
                      <a:pt x="437159" y="659968"/>
                      <a:pt x="398617" y="731245"/>
                    </a:cubicBezTo>
                    <a:cubicBezTo>
                      <a:pt x="360090" y="802629"/>
                      <a:pt x="302834" y="838200"/>
                      <a:pt x="226755" y="838200"/>
                    </a:cubicBezTo>
                    <a:cubicBezTo>
                      <a:pt x="75590" y="838200"/>
                      <a:pt x="0" y="698586"/>
                      <a:pt x="0" y="419100"/>
                    </a:cubicBezTo>
                    <a:cubicBezTo>
                      <a:pt x="0" y="322341"/>
                      <a:pt x="8427" y="243184"/>
                      <a:pt x="25267" y="181508"/>
                    </a:cubicBezTo>
                    <a:cubicBezTo>
                      <a:pt x="42001" y="119832"/>
                      <a:pt x="66766" y="74173"/>
                      <a:pt x="99456" y="44561"/>
                    </a:cubicBezTo>
                    <a:cubicBezTo>
                      <a:pt x="132146" y="14813"/>
                      <a:pt x="175534" y="0"/>
                      <a:pt x="229621" y="0"/>
                    </a:cubicBezTo>
                    <a:cubicBezTo>
                      <a:pt x="306598" y="0"/>
                      <a:pt x="363656" y="34350"/>
                      <a:pt x="400705" y="102961"/>
                    </a:cubicBezTo>
                    <a:cubicBezTo>
                      <a:pt x="437845" y="171556"/>
                      <a:pt x="456377" y="276926"/>
                      <a:pt x="456377" y="419100"/>
                    </a:cubicBezTo>
                    <a:close/>
                  </a:path>
                </a:pathLst>
              </a:custGeom>
              <a:solidFill>
                <a:srgbClr val="FFFFFF">
                  <a:alpha val="100000"/>
                </a:srgbClr>
              </a:solidFill>
            </p:spPr>
            <p:txBody>
              <a:bodyPr lIns="0" tIns="0" rIns="0" bIns="0" anchor="ctr"/>
              <a:lstStyle/>
              <a:p>
                <a:pPr lvl="0">
                  <a:defRPr sz="2400"/>
                </a:pPr>
                <a:endParaRPr sz="2400"/>
              </a:p>
            </p:txBody>
          </p:sp>
        </p:grpSp>
      </p:grpSp>
      <p:sp>
        <p:nvSpPr>
          <p:cNvPr id="4" name="text 40"/>
          <p:cNvSpPr/>
          <p:nvPr/>
        </p:nvSpPr>
        <p:spPr>
          <a:xfrm>
            <a:off x="9378622" y="6178625"/>
            <a:ext cx="13571161" cy="1347470"/>
          </a:xfrm>
          <a:prstGeom prst="rect">
            <a:avLst/>
          </a:prstGeom>
          <a:ln w="25400">
            <a:miter lim="400000"/>
          </a:ln>
        </p:spPr>
        <p:txBody>
          <a:bodyPr wrap="square" lIns="50800" tIns="50800" rIns="50800" bIns="50800" numCol="1" anchor="ctr">
            <a:spAutoFit/>
          </a:bodyPr>
          <a:lstStyle>
            <a:lvl1pPr algn="l">
              <a:lnSpc>
                <a:spcPct val="92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a:defRPr sz="2400" spc="0"/>
            </a:pPr>
            <a:r>
              <a:rPr lang="zh-CN" altLang="en-US" sz="8800" dirty="0">
                <a:sym typeface="+mn-ea"/>
              </a:rPr>
              <a:t>填充异常数据</a:t>
            </a:r>
            <a:endParaRPr lang="zh-CN" altLang="zh-CN" sz="8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9"/>
            <a:ext cx="12359640" cy="922019"/>
            <a:chOff x="3866082" y="686922"/>
            <a:chExt cx="4074281" cy="461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5400" dirty="0">
                  <a:sym typeface="+mn-ea"/>
                </a:rPr>
                <a:t>替换异常数据</a:t>
              </a:r>
              <a:endParaRPr lang="zh-CN" altLang="en-US" sz="5400" spc="300" dirty="0">
                <a:latin typeface="宋体" panose="02010600030101010101" pitchFamily="2" charset="-122"/>
                <a:ea typeface="宋体" panose="02010600030101010101" pitchFamily="2" charset="-122"/>
                <a:cs typeface="+mn-ea"/>
                <a:sym typeface="+mn-lt"/>
              </a:endParaRPr>
            </a:p>
          </p:txBody>
        </p:sp>
      </p:grpSp>
      <p:grpSp>
        <p:nvGrpSpPr>
          <p:cNvPr id="2" name="组合 1" descr="7b0a202020202274657874626f78223a20227b5c2263617465676f72795f69645c223a31303431302c5c2269645c223a32303334323032327d220a7d0a"/>
          <p:cNvGrpSpPr/>
          <p:nvPr/>
        </p:nvGrpSpPr>
        <p:grpSpPr>
          <a:xfrm>
            <a:off x="3119120" y="3257550"/>
            <a:ext cx="18809335" cy="8248323"/>
            <a:chOff x="5023" y="3673"/>
            <a:chExt cx="9216" cy="3842"/>
          </a:xfrm>
        </p:grpSpPr>
        <p:sp>
          <p:nvSpPr>
            <p:cNvPr id="3" name="矩形 2"/>
            <p:cNvSpPr/>
            <p:nvPr/>
          </p:nvSpPr>
          <p:spPr>
            <a:xfrm>
              <a:off x="5023" y="3720"/>
              <a:ext cx="9216" cy="3795"/>
            </a:xfrm>
            <a:prstGeom prst="rect">
              <a:avLst/>
            </a:prstGeom>
            <a:solidFill>
              <a:schemeClr val="bg1"/>
            </a:solidFill>
            <a:ln w="25400">
              <a:solidFill>
                <a:srgbClr val="AAD8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3"/>
            <p:cNvSpPr/>
            <p:nvPr/>
          </p:nvSpPr>
          <p:spPr>
            <a:xfrm>
              <a:off x="5548" y="3673"/>
              <a:ext cx="591" cy="591"/>
            </a:xfrm>
            <a:prstGeom prst="ellipse">
              <a:avLst/>
            </a:prstGeom>
            <a:solidFill>
              <a:srgbClr val="FA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5" name="图片 4" descr="303b32313537313536383bcaf7d2b6b2dd"/>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200000">
              <a:off x="12535" y="6027"/>
              <a:ext cx="1368" cy="1368"/>
            </a:xfrm>
            <a:prstGeom prst="rect">
              <a:avLst/>
            </a:prstGeom>
          </p:spPr>
        </p:pic>
        <p:sp>
          <p:nvSpPr>
            <p:cNvPr id="6" name="文本框 5"/>
            <p:cNvSpPr txBox="1"/>
            <p:nvPr/>
          </p:nvSpPr>
          <p:spPr>
            <a:xfrm>
              <a:off x="5137" y="3872"/>
              <a:ext cx="8689" cy="3526"/>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Series.replace(to_replace=None, value=NoDefault.no_default, inplace=False, limit=None, regex=False, method=NoDefault.no_default)</a:t>
              </a:r>
            </a:p>
            <a:p>
              <a:pPr fontAlgn="auto">
                <a:lnSpc>
                  <a:spcPct val="150000"/>
                </a:lnSpc>
              </a:pPr>
              <a:r>
                <a:rPr lang="en-US" altLang="zh-CN" sz="3600">
                  <a:latin typeface="汉仪晓波折纸体简" panose="00020600040101010101" charset="-122"/>
                  <a:ea typeface="汉仪晓波折纸体简" panose="00020600040101010101" charset="-122"/>
                  <a:cs typeface="汉仪晓波折纸体简" panose="00020600040101010101" charset="-122"/>
                </a:rPr>
                <a:t>-----</a:t>
              </a:r>
              <a:endParaRPr lang="zh-CN" altLang="en-US" sz="3600">
                <a:latin typeface="汉仪晓波折纸体简" panose="00020600040101010101" charset="-122"/>
                <a:ea typeface="汉仪晓波折纸体简" panose="00020600040101010101" charset="-122"/>
                <a:cs typeface="汉仪晓波折纸体简" panose="00020600040101010101" charset="-122"/>
              </a:endParaRP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to_replace: 需要替换的值</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value：替换后的值</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inplace: 是否在原数据表上更改，默认 inplace=False</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limit：向前或向后填充的最大尺寸间隙，用于填充缺失值</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regex: 是否模糊查询，用于正则表达式查找，默认 regex=False</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method: 填充方式，用于填充缺失值，pad: 向前填充ffill: 向前填充</a:t>
              </a:r>
              <a:r>
                <a:rPr lang="en-US" altLang="zh-CN" sz="3600">
                  <a:latin typeface="汉仪晓波折纸体简" panose="00020600040101010101" charset="-122"/>
                  <a:ea typeface="汉仪晓波折纸体简" panose="00020600040101010101" charset="-122"/>
                  <a:cs typeface="汉仪晓波折纸体简" panose="00020600040101010101" charset="-122"/>
                </a:rPr>
                <a:t> </a:t>
              </a:r>
              <a:r>
                <a:rPr lang="zh-CN" altLang="en-US" sz="3600">
                  <a:latin typeface="汉仪晓波折纸体简" panose="00020600040101010101" charset="-122"/>
                  <a:ea typeface="汉仪晓波折纸体简" panose="00020600040101010101" charset="-122"/>
                  <a:cs typeface="汉仪晓波折纸体简" panose="00020600040101010101" charset="-122"/>
                </a:rPr>
                <a:t>bfill: 向后填充</a:t>
              </a:r>
            </a:p>
          </p:txBody>
        </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9"/>
            <a:ext cx="12359640" cy="922021"/>
            <a:chOff x="3866082" y="686922"/>
            <a:chExt cx="4074281" cy="461011"/>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1"/>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5400" dirty="0">
                  <a:sym typeface="+mn-ea"/>
                </a:rPr>
                <a:t>处理重复数据</a:t>
              </a:r>
              <a:endParaRPr lang="zh-CN" altLang="en-US" sz="5400" spc="300" dirty="0">
                <a:latin typeface="宋体" panose="02010600030101010101" pitchFamily="2" charset="-122"/>
                <a:ea typeface="宋体" panose="02010600030101010101" pitchFamily="2" charset="-122"/>
                <a:cs typeface="+mn-ea"/>
                <a:sym typeface="+mn-lt"/>
              </a:endParaRPr>
            </a:p>
          </p:txBody>
        </p:sp>
      </p:grpSp>
      <p:grpSp>
        <p:nvGrpSpPr>
          <p:cNvPr id="2" name="组合 1" descr="7b0a202020202274657874626f78223a20227b5c2263617465676f72795f69645c223a31303431302c5c2269645c223a32303334323032327d220a7d0a"/>
          <p:cNvGrpSpPr/>
          <p:nvPr/>
        </p:nvGrpSpPr>
        <p:grpSpPr>
          <a:xfrm>
            <a:off x="3623310" y="3177540"/>
            <a:ext cx="17510125" cy="9027795"/>
            <a:chOff x="5023" y="3673"/>
            <a:chExt cx="9216" cy="3829"/>
          </a:xfrm>
        </p:grpSpPr>
        <p:sp>
          <p:nvSpPr>
            <p:cNvPr id="3" name="矩形 2"/>
            <p:cNvSpPr/>
            <p:nvPr/>
          </p:nvSpPr>
          <p:spPr>
            <a:xfrm>
              <a:off x="5023" y="3707"/>
              <a:ext cx="9216" cy="3795"/>
            </a:xfrm>
            <a:prstGeom prst="rect">
              <a:avLst/>
            </a:prstGeom>
            <a:solidFill>
              <a:schemeClr val="bg1"/>
            </a:solidFill>
            <a:ln w="25400">
              <a:solidFill>
                <a:srgbClr val="AAD8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3"/>
            <p:cNvSpPr/>
            <p:nvPr/>
          </p:nvSpPr>
          <p:spPr>
            <a:xfrm>
              <a:off x="5548" y="3673"/>
              <a:ext cx="591" cy="591"/>
            </a:xfrm>
            <a:prstGeom prst="ellipse">
              <a:avLst/>
            </a:prstGeom>
            <a:solidFill>
              <a:srgbClr val="FA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5" name="图片 4" descr="303b32313537313536383bcaf7d2b6b2dd"/>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200000">
              <a:off x="12535" y="6027"/>
              <a:ext cx="1368" cy="1368"/>
            </a:xfrm>
            <a:prstGeom prst="rect">
              <a:avLst/>
            </a:prstGeom>
          </p:spPr>
        </p:pic>
        <p:sp>
          <p:nvSpPr>
            <p:cNvPr id="6" name="文本框 5"/>
            <p:cNvSpPr txBox="1"/>
            <p:nvPr/>
          </p:nvSpPr>
          <p:spPr>
            <a:xfrm>
              <a:off x="5137" y="3872"/>
              <a:ext cx="8689" cy="35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df.duplicated(subset=None, keep='first')  </a:t>
              </a:r>
              <a:r>
                <a:rPr lang="en-US" altLang="zh-CN" sz="3600">
                  <a:latin typeface="汉仪晓波折纸体简" panose="00020600040101010101" charset="-122"/>
                  <a:ea typeface="汉仪晓波折纸体简" panose="00020600040101010101" charset="-122"/>
                  <a:cs typeface="汉仪晓波折纸体简" panose="00020600040101010101" charset="-122"/>
                </a:rPr>
                <a:t>  # </a:t>
              </a:r>
              <a:r>
                <a:rPr lang="zh-CN" altLang="en-US" sz="3600">
                  <a:latin typeface="汉仪晓波折纸体简" panose="00020600040101010101" charset="-122"/>
                  <a:ea typeface="汉仪晓波折纸体简" panose="00020600040101010101" charset="-122"/>
                  <a:cs typeface="汉仪晓波折纸体简" panose="00020600040101010101" charset="-122"/>
                </a:rPr>
                <a:t>判断是否重复</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返回的一个布尔值Series   默认反映的是每一行是否与之前出现过的行相同</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subset 指定子列判断重复</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keep   默认为first保留首个出现的  last保留最后出现的</a:t>
              </a:r>
            </a:p>
            <a:p>
              <a:pPr fontAlgn="auto">
                <a:lnSpc>
                  <a:spcPct val="150000"/>
                </a:lnSpc>
              </a:pPr>
              <a:r>
                <a:rPr lang="en-US" altLang="zh-CN" sz="3600">
                  <a:latin typeface="汉仪晓波折纸体简" panose="00020600040101010101" charset="-122"/>
                  <a:ea typeface="汉仪晓波折纸体简" panose="00020600040101010101" charset="-122"/>
                  <a:cs typeface="汉仪晓波折纸体简" panose="00020600040101010101" charset="-122"/>
                </a:rPr>
                <a:t>---------------------------------</a:t>
              </a:r>
              <a:endParaRPr lang="zh-CN" altLang="en-US" sz="3600">
                <a:latin typeface="汉仪晓波折纸体简" panose="00020600040101010101" charset="-122"/>
                <a:ea typeface="汉仪晓波折纸体简" panose="00020600040101010101" charset="-122"/>
                <a:cs typeface="汉仪晓波折纸体简" panose="00020600040101010101" charset="-122"/>
              </a:endParaRP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 返回的是DataFrame 默认删除重复行</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DataFrame.drop_duplicates(self，subset = None，keep ='first'，inplace = False)</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 subset  指定删除某子集是否的重复数据</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keep： {'first'，'last'，False}，默认'first'</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inplace ： 布尔值，默认为False,是否就地修改</a:t>
              </a: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809328"/>
            <a:ext cx="12359640" cy="1568450"/>
            <a:chOff x="3866082" y="690415"/>
            <a:chExt cx="4074281" cy="784226"/>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85358" y="690415"/>
              <a:ext cx="2737168" cy="784226"/>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4800" dirty="0">
                  <a:latin typeface="宋体" panose="02010600030101010101" pitchFamily="2" charset="-122"/>
                  <a:ea typeface="宋体" panose="02010600030101010101" pitchFamily="2" charset="-122"/>
                  <a:cs typeface="宋体" panose="02010600030101010101" pitchFamily="2" charset="-122"/>
                  <a:sym typeface="+mn-ea"/>
                </a:rPr>
                <a:t>异常值处理</a:t>
              </a:r>
              <a:endParaRPr lang="zh-CN" altLang="en-US" sz="4800" spc="660" dirty="0">
                <a:latin typeface="宋体" panose="02010600030101010101" pitchFamily="2" charset="-122"/>
                <a:ea typeface="宋体" panose="02010600030101010101" pitchFamily="2" charset="-122"/>
                <a:cs typeface="宋体" panose="02010600030101010101" pitchFamily="2" charset="-122"/>
              </a:endParaRPr>
            </a:p>
            <a:p>
              <a:endParaRPr lang="zh-CN" altLang="en-US" sz="4800" spc="300" dirty="0">
                <a:latin typeface="宋体" panose="02010600030101010101" pitchFamily="2" charset="-122"/>
                <a:ea typeface="宋体" panose="02010600030101010101" pitchFamily="2" charset="-122"/>
                <a:cs typeface="宋体" panose="02010600030101010101" pitchFamily="2" charset="-122"/>
                <a:sym typeface="+mn-lt"/>
              </a:endParaRPr>
            </a:p>
          </p:txBody>
        </p:sp>
      </p:grpSp>
      <p:sp>
        <p:nvSpPr>
          <p:cNvPr id="44" name="文本框 43"/>
          <p:cNvSpPr txBox="1"/>
          <p:nvPr>
            <p:custDataLst>
              <p:tags r:id="rId2"/>
            </p:custDataLst>
          </p:nvPr>
        </p:nvSpPr>
        <p:spPr>
          <a:xfrm>
            <a:off x="4634816" y="8001493"/>
            <a:ext cx="3600249" cy="893587"/>
          </a:xfrm>
          <a:prstGeom prst="rect">
            <a:avLst/>
          </a:prstGeom>
          <a:noFill/>
        </p:spPr>
        <p:txBody>
          <a:bodyPr wrap="square" rtlCol="0">
            <a:normAutofit/>
          </a:bodyPr>
          <a:lstStyle/>
          <a:p>
            <a:pPr algn="ctr">
              <a:lnSpc>
                <a:spcPct val="120000"/>
              </a:lnSpc>
            </a:pPr>
            <a:r>
              <a:rPr lang="en-US" altLang="zh-CN" sz="3600" kern="0" spc="150">
                <a:highlight>
                  <a:srgbClr val="C0C0C0"/>
                </a:highlight>
                <a:latin typeface="微软雅黑" panose="020B0503020204020204" pitchFamily="34" charset="-122"/>
                <a:ea typeface="微软雅黑" panose="020B0503020204020204" pitchFamily="34" charset="-122"/>
              </a:rPr>
              <a:t>describe()</a:t>
            </a:r>
          </a:p>
        </p:txBody>
      </p:sp>
      <p:sp>
        <p:nvSpPr>
          <p:cNvPr id="31" name="椭圆 30"/>
          <p:cNvSpPr/>
          <p:nvPr>
            <p:custDataLst>
              <p:tags r:id="rId3"/>
            </p:custDataLst>
          </p:nvPr>
        </p:nvSpPr>
        <p:spPr>
          <a:xfrm>
            <a:off x="10538214" y="4901852"/>
            <a:ext cx="3493915" cy="3493912"/>
          </a:xfrm>
          <a:prstGeom prst="ellipse">
            <a:avLst/>
          </a:prstGeom>
          <a:noFill/>
          <a:ln w="50800" cap="flat" cmpd="sng" algn="ctr">
            <a:solidFill>
              <a:srgbClr val="E7E6E6">
                <a:lumMod val="75000"/>
              </a:srgbClr>
            </a:solidFill>
            <a:prstDash val="sysDot"/>
            <a:miter lim="800000"/>
          </a:ln>
          <a:effectLst/>
        </p:spPr>
        <p:txBody>
          <a:bodyPr rtlCol="0" anchor="ctr">
            <a:normAutofit/>
          </a:bodyPr>
          <a:lstStyle/>
          <a:p>
            <a:pPr algn="ctr"/>
            <a:endParaRPr lang="zh-CN" altLang="en-US">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椭圆 31"/>
          <p:cNvSpPr/>
          <p:nvPr>
            <p:custDataLst>
              <p:tags r:id="rId4"/>
            </p:custDataLst>
          </p:nvPr>
        </p:nvSpPr>
        <p:spPr>
          <a:xfrm>
            <a:off x="10832257" y="5195895"/>
            <a:ext cx="2905831" cy="2905828"/>
          </a:xfrm>
          <a:prstGeom prst="ellipse">
            <a:avLst/>
          </a:prstGeom>
          <a:solidFill>
            <a:srgbClr val="E7E6E6"/>
          </a:solidFill>
          <a:ln w="50800" cap="flat" cmpd="sng" algn="ctr">
            <a:noFill/>
            <a:prstDash val="solid"/>
            <a:miter lim="800000"/>
          </a:ln>
          <a:effectLst/>
        </p:spPr>
        <p:txBody>
          <a:bodyPr rtlCol="0" anchor="ctr">
            <a:normAutofit/>
          </a:bodyPr>
          <a:lstStyle/>
          <a:p>
            <a:pPr algn="ctr"/>
            <a:endParaRPr lang="zh-CN" altLang="en-US">
              <a:latin typeface="微软雅黑" panose="020B0503020204020204" pitchFamily="34" charset="-122"/>
              <a:ea typeface="微软雅黑" panose="020B0503020204020204" pitchFamily="34" charset="-122"/>
              <a:sym typeface="Arial" panose="020B0604020202020204" pitchFamily="34" charset="0"/>
            </a:endParaRPr>
          </a:p>
        </p:txBody>
      </p:sp>
      <p:sp>
        <p:nvSpPr>
          <p:cNvPr id="33" name="KSO_Shape"/>
          <p:cNvSpPr/>
          <p:nvPr>
            <p:custDataLst>
              <p:tags r:id="rId5"/>
            </p:custDataLst>
          </p:nvPr>
        </p:nvSpPr>
        <p:spPr bwMode="auto">
          <a:xfrm>
            <a:off x="11454934" y="5711942"/>
            <a:ext cx="1660475" cy="2000570"/>
          </a:xfrm>
          <a:custGeom>
            <a:avLst/>
            <a:gdLst>
              <a:gd name="T0" fmla="*/ 331508 w 2789238"/>
              <a:gd name="T1" fmla="*/ 2017550 h 3357562"/>
              <a:gd name="T2" fmla="*/ 181631 w 2789238"/>
              <a:gd name="T3" fmla="*/ 2232892 h 3357562"/>
              <a:gd name="T4" fmla="*/ 106692 w 2789238"/>
              <a:gd name="T5" fmla="*/ 2733769 h 3357562"/>
              <a:gd name="T6" fmla="*/ 550290 w 2789238"/>
              <a:gd name="T7" fmla="*/ 2596878 h 3357562"/>
              <a:gd name="T8" fmla="*/ 597286 w 2789238"/>
              <a:gd name="T9" fmla="*/ 2503817 h 3357562"/>
              <a:gd name="T10" fmla="*/ 1234898 w 2789238"/>
              <a:gd name="T11" fmla="*/ 2133162 h 3357562"/>
              <a:gd name="T12" fmla="*/ 1089149 w 2789238"/>
              <a:gd name="T13" fmla="*/ 2339611 h 3357562"/>
              <a:gd name="T14" fmla="*/ 921490 w 2789238"/>
              <a:gd name="T15" fmla="*/ 2098542 h 3357562"/>
              <a:gd name="T16" fmla="*/ 1959198 w 2789238"/>
              <a:gd name="T17" fmla="*/ 1818089 h 3357562"/>
              <a:gd name="T18" fmla="*/ 1826151 w 2789238"/>
              <a:gd name="T19" fmla="*/ 2146184 h 3357562"/>
              <a:gd name="T20" fmla="*/ 1678814 w 2789238"/>
              <a:gd name="T21" fmla="*/ 2334211 h 3357562"/>
              <a:gd name="T22" fmla="*/ 1477814 w 2789238"/>
              <a:gd name="T23" fmla="*/ 2242738 h 3357562"/>
              <a:gd name="T24" fmla="*/ 2150990 w 2789238"/>
              <a:gd name="T25" fmla="*/ 2817937 h 3357562"/>
              <a:gd name="T26" fmla="*/ 2201161 w 2789238"/>
              <a:gd name="T27" fmla="*/ 2503182 h 3357562"/>
              <a:gd name="T28" fmla="*/ 2516157 w 2789238"/>
              <a:gd name="T29" fmla="*/ 3210507 h 3357562"/>
              <a:gd name="T30" fmla="*/ 2641266 w 2789238"/>
              <a:gd name="T31" fmla="*/ 2341834 h 3357562"/>
              <a:gd name="T32" fmla="*/ 2519332 w 2789238"/>
              <a:gd name="T33" fmla="*/ 2076309 h 3357562"/>
              <a:gd name="T34" fmla="*/ 1782331 w 2789238"/>
              <a:gd name="T35" fmla="*/ 1695490 h 3357562"/>
              <a:gd name="T36" fmla="*/ 1612131 w 2789238"/>
              <a:gd name="T37" fmla="*/ 1899716 h 3357562"/>
              <a:gd name="T38" fmla="*/ 1707392 w 2789238"/>
              <a:gd name="T39" fmla="*/ 2184615 h 3357562"/>
              <a:gd name="T40" fmla="*/ 1859810 w 2789238"/>
              <a:gd name="T41" fmla="*/ 1880976 h 3357562"/>
              <a:gd name="T42" fmla="*/ 944353 w 2789238"/>
              <a:gd name="T43" fmla="*/ 1922584 h 3357562"/>
              <a:gd name="T44" fmla="*/ 1109154 w 2789238"/>
              <a:gd name="T45" fmla="*/ 2222411 h 3357562"/>
              <a:gd name="T46" fmla="*/ 1176789 w 2789238"/>
              <a:gd name="T47" fmla="*/ 1899716 h 3357562"/>
              <a:gd name="T48" fmla="*/ 1006907 w 2789238"/>
              <a:gd name="T49" fmla="*/ 1695490 h 3357562"/>
              <a:gd name="T50" fmla="*/ 1060889 w 2789238"/>
              <a:gd name="T51" fmla="*/ 1664046 h 3357562"/>
              <a:gd name="T52" fmla="*/ 1278718 w 2789238"/>
              <a:gd name="T53" fmla="*/ 1877165 h 3357562"/>
              <a:gd name="T54" fmla="*/ 1578155 w 2789238"/>
              <a:gd name="T55" fmla="*/ 1833652 h 3357562"/>
              <a:gd name="T56" fmla="*/ 1751847 w 2789238"/>
              <a:gd name="T57" fmla="*/ 1614499 h 3357562"/>
              <a:gd name="T58" fmla="*/ 1802018 w 2789238"/>
              <a:gd name="T59" fmla="*/ 1588137 h 3357562"/>
              <a:gd name="T60" fmla="*/ 2504726 w 2789238"/>
              <a:gd name="T61" fmla="*/ 1940370 h 3357562"/>
              <a:gd name="T62" fmla="*/ 2686039 w 2789238"/>
              <a:gd name="T63" fmla="*/ 2163335 h 3357562"/>
              <a:gd name="T64" fmla="*/ 2781617 w 2789238"/>
              <a:gd name="T65" fmla="*/ 2597830 h 3357562"/>
              <a:gd name="T66" fmla="*/ 2775584 w 2789238"/>
              <a:gd name="T67" fmla="*/ 3264501 h 3357562"/>
              <a:gd name="T68" fmla="*/ 1967137 w 2789238"/>
              <a:gd name="T69" fmla="*/ 3344858 h 3357562"/>
              <a:gd name="T70" fmla="*/ 745893 w 2789238"/>
              <a:gd name="T71" fmla="*/ 3342634 h 3357562"/>
              <a:gd name="T72" fmla="*/ 9209 w 2789238"/>
              <a:gd name="T73" fmla="*/ 3261008 h 3357562"/>
              <a:gd name="T74" fmla="*/ 15877 w 2789238"/>
              <a:gd name="T75" fmla="*/ 2510804 h 3357562"/>
              <a:gd name="T76" fmla="*/ 137493 w 2789238"/>
              <a:gd name="T77" fmla="*/ 2096318 h 3357562"/>
              <a:gd name="T78" fmla="*/ 426134 w 2789238"/>
              <a:gd name="T79" fmla="*/ 1872401 h 3357562"/>
              <a:gd name="T80" fmla="*/ 1002462 w 2789238"/>
              <a:gd name="T81" fmla="*/ 1582737 h 3357562"/>
              <a:gd name="T82" fmla="*/ 1636927 w 2789238"/>
              <a:gd name="T83" fmla="*/ 52060 h 3357562"/>
              <a:gd name="T84" fmla="*/ 1829059 w 2789238"/>
              <a:gd name="T85" fmla="*/ 205700 h 3357562"/>
              <a:gd name="T86" fmla="*/ 1951960 w 2789238"/>
              <a:gd name="T87" fmla="*/ 437112 h 3357562"/>
              <a:gd name="T88" fmla="*/ 2016745 w 2789238"/>
              <a:gd name="T89" fmla="*/ 679317 h 3357562"/>
              <a:gd name="T90" fmla="*/ 2078037 w 2789238"/>
              <a:gd name="T91" fmla="*/ 818672 h 3357562"/>
              <a:gd name="T92" fmla="*/ 2026273 w 2789238"/>
              <a:gd name="T93" fmla="*/ 978343 h 3357562"/>
              <a:gd name="T94" fmla="*/ 1899243 w 2789238"/>
              <a:gd name="T95" fmla="*/ 1210073 h 3357562"/>
              <a:gd name="T96" fmla="*/ 1742044 w 2789238"/>
              <a:gd name="T97" fmla="*/ 1466563 h 3357562"/>
              <a:gd name="T98" fmla="*/ 1567061 w 2789238"/>
              <a:gd name="T99" fmla="*/ 1590047 h 3357562"/>
              <a:gd name="T100" fmla="*/ 1348253 w 2789238"/>
              <a:gd name="T101" fmla="*/ 1619251 h 3357562"/>
              <a:gd name="T102" fmla="*/ 1149452 w 2789238"/>
              <a:gd name="T103" fmla="*/ 1543065 h 3357562"/>
              <a:gd name="T104" fmla="*/ 996699 w 2789238"/>
              <a:gd name="T105" fmla="*/ 1385616 h 3357562"/>
              <a:gd name="T106" fmla="*/ 834736 w 2789238"/>
              <a:gd name="T107" fmla="*/ 1043101 h 3357562"/>
              <a:gd name="T108" fmla="*/ 729937 w 2789238"/>
              <a:gd name="T109" fmla="*/ 914538 h 3357562"/>
              <a:gd name="T110" fmla="*/ 722633 w 2789238"/>
              <a:gd name="T111" fmla="*/ 735186 h 3357562"/>
              <a:gd name="T112" fmla="*/ 819175 w 2789238"/>
              <a:gd name="T113" fmla="*/ 578372 h 3357562"/>
              <a:gd name="T114" fmla="*/ 901109 w 2789238"/>
              <a:gd name="T115" fmla="*/ 317438 h 3357562"/>
              <a:gd name="T116" fmla="*/ 1057991 w 2789238"/>
              <a:gd name="T117" fmla="*/ 121261 h 3357562"/>
              <a:gd name="T118" fmla="*/ 1278704 w 2789238"/>
              <a:gd name="T119" fmla="*/ 13332 h 3357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9238" h="3357562">
                <a:moveTo>
                  <a:pt x="823371" y="1838416"/>
                </a:moveTo>
                <a:lnTo>
                  <a:pt x="786220" y="1851756"/>
                </a:lnTo>
                <a:lnTo>
                  <a:pt x="750338" y="1864461"/>
                </a:lnTo>
                <a:lnTo>
                  <a:pt x="715409" y="1875895"/>
                </a:lnTo>
                <a:lnTo>
                  <a:pt x="681433" y="1886693"/>
                </a:lnTo>
                <a:lnTo>
                  <a:pt x="616338" y="1907338"/>
                </a:lnTo>
                <a:lnTo>
                  <a:pt x="554736" y="1927030"/>
                </a:lnTo>
                <a:lnTo>
                  <a:pt x="524570" y="1936876"/>
                </a:lnTo>
                <a:lnTo>
                  <a:pt x="494721" y="1947040"/>
                </a:lnTo>
                <a:lnTo>
                  <a:pt x="465191" y="1957839"/>
                </a:lnTo>
                <a:lnTo>
                  <a:pt x="435660" y="1969273"/>
                </a:lnTo>
                <a:lnTo>
                  <a:pt x="406129" y="1981660"/>
                </a:lnTo>
                <a:lnTo>
                  <a:pt x="391205" y="1988330"/>
                </a:lnTo>
                <a:lnTo>
                  <a:pt x="376598" y="1995000"/>
                </a:lnTo>
                <a:lnTo>
                  <a:pt x="361674" y="2002305"/>
                </a:lnTo>
                <a:lnTo>
                  <a:pt x="346750" y="2009928"/>
                </a:lnTo>
                <a:lnTo>
                  <a:pt x="331508" y="2017550"/>
                </a:lnTo>
                <a:lnTo>
                  <a:pt x="316266" y="2025808"/>
                </a:lnTo>
                <a:lnTo>
                  <a:pt x="303882" y="2038513"/>
                </a:lnTo>
                <a:lnTo>
                  <a:pt x="290546" y="2052488"/>
                </a:lnTo>
                <a:lnTo>
                  <a:pt x="276892" y="2068051"/>
                </a:lnTo>
                <a:lnTo>
                  <a:pt x="269906" y="2076309"/>
                </a:lnTo>
                <a:lnTo>
                  <a:pt x="262602" y="2085202"/>
                </a:lnTo>
                <a:lnTo>
                  <a:pt x="255617" y="2095048"/>
                </a:lnTo>
                <a:lnTo>
                  <a:pt x="248313" y="2104894"/>
                </a:lnTo>
                <a:lnTo>
                  <a:pt x="240692" y="2115693"/>
                </a:lnTo>
                <a:lnTo>
                  <a:pt x="233707" y="2127445"/>
                </a:lnTo>
                <a:lnTo>
                  <a:pt x="226403" y="2139514"/>
                </a:lnTo>
                <a:lnTo>
                  <a:pt x="218782" y="2152536"/>
                </a:lnTo>
                <a:lnTo>
                  <a:pt x="211479" y="2166829"/>
                </a:lnTo>
                <a:lnTo>
                  <a:pt x="204176" y="2181121"/>
                </a:lnTo>
                <a:lnTo>
                  <a:pt x="196555" y="2197637"/>
                </a:lnTo>
                <a:lnTo>
                  <a:pt x="189252" y="2214788"/>
                </a:lnTo>
                <a:lnTo>
                  <a:pt x="181631" y="2232892"/>
                </a:lnTo>
                <a:lnTo>
                  <a:pt x="174645" y="2252267"/>
                </a:lnTo>
                <a:lnTo>
                  <a:pt x="167659" y="2272594"/>
                </a:lnTo>
                <a:lnTo>
                  <a:pt x="160991" y="2294509"/>
                </a:lnTo>
                <a:lnTo>
                  <a:pt x="154323" y="2317695"/>
                </a:lnTo>
                <a:lnTo>
                  <a:pt x="147972" y="2341834"/>
                </a:lnTo>
                <a:lnTo>
                  <a:pt x="141939" y="2367561"/>
                </a:lnTo>
                <a:lnTo>
                  <a:pt x="135906" y="2394558"/>
                </a:lnTo>
                <a:lnTo>
                  <a:pt x="130825" y="2422825"/>
                </a:lnTo>
                <a:lnTo>
                  <a:pt x="125744" y="2452999"/>
                </a:lnTo>
                <a:lnTo>
                  <a:pt x="121299" y="2484125"/>
                </a:lnTo>
                <a:lnTo>
                  <a:pt x="116853" y="2517157"/>
                </a:lnTo>
                <a:lnTo>
                  <a:pt x="113043" y="2551776"/>
                </a:lnTo>
                <a:lnTo>
                  <a:pt x="109550" y="2588302"/>
                </a:lnTo>
                <a:lnTo>
                  <a:pt x="109232" y="2597195"/>
                </a:lnTo>
                <a:lnTo>
                  <a:pt x="108597" y="2613393"/>
                </a:lnTo>
                <a:lnTo>
                  <a:pt x="107645" y="2663576"/>
                </a:lnTo>
                <a:lnTo>
                  <a:pt x="106692" y="2733769"/>
                </a:lnTo>
                <a:lnTo>
                  <a:pt x="105422" y="2818572"/>
                </a:lnTo>
                <a:lnTo>
                  <a:pt x="103834" y="3000882"/>
                </a:lnTo>
                <a:lnTo>
                  <a:pt x="101929" y="3189862"/>
                </a:lnTo>
                <a:lnTo>
                  <a:pt x="154005" y="3196850"/>
                </a:lnTo>
                <a:lnTo>
                  <a:pt x="207351" y="3203837"/>
                </a:lnTo>
                <a:lnTo>
                  <a:pt x="261332" y="3210507"/>
                </a:lnTo>
                <a:lnTo>
                  <a:pt x="316266" y="3216542"/>
                </a:lnTo>
                <a:lnTo>
                  <a:pt x="371835" y="3222259"/>
                </a:lnTo>
                <a:lnTo>
                  <a:pt x="428039" y="3227976"/>
                </a:lnTo>
                <a:lnTo>
                  <a:pt x="484560" y="3233375"/>
                </a:lnTo>
                <a:lnTo>
                  <a:pt x="541082" y="3238139"/>
                </a:lnTo>
                <a:lnTo>
                  <a:pt x="542669" y="3047254"/>
                </a:lnTo>
                <a:lnTo>
                  <a:pt x="543940" y="2927831"/>
                </a:lnTo>
                <a:lnTo>
                  <a:pt x="545527" y="2805867"/>
                </a:lnTo>
                <a:lnTo>
                  <a:pt x="547750" y="2691844"/>
                </a:lnTo>
                <a:lnTo>
                  <a:pt x="548703" y="2641343"/>
                </a:lnTo>
                <a:lnTo>
                  <a:pt x="550290" y="2596878"/>
                </a:lnTo>
                <a:lnTo>
                  <a:pt x="552196" y="2559082"/>
                </a:lnTo>
                <a:lnTo>
                  <a:pt x="554101" y="2530179"/>
                </a:lnTo>
                <a:lnTo>
                  <a:pt x="554736" y="2519380"/>
                </a:lnTo>
                <a:lnTo>
                  <a:pt x="556006" y="2511122"/>
                </a:lnTo>
                <a:lnTo>
                  <a:pt x="556959" y="2505722"/>
                </a:lnTo>
                <a:lnTo>
                  <a:pt x="557276" y="2504134"/>
                </a:lnTo>
                <a:lnTo>
                  <a:pt x="558229" y="2503182"/>
                </a:lnTo>
                <a:lnTo>
                  <a:pt x="561404" y="2500958"/>
                </a:lnTo>
                <a:lnTo>
                  <a:pt x="565532" y="2498735"/>
                </a:lnTo>
                <a:lnTo>
                  <a:pt x="569342" y="2497464"/>
                </a:lnTo>
                <a:lnTo>
                  <a:pt x="573470" y="2496512"/>
                </a:lnTo>
                <a:lnTo>
                  <a:pt x="577916" y="2496512"/>
                </a:lnTo>
                <a:lnTo>
                  <a:pt x="582044" y="2496829"/>
                </a:lnTo>
                <a:lnTo>
                  <a:pt x="585854" y="2497464"/>
                </a:lnTo>
                <a:lnTo>
                  <a:pt x="589982" y="2499370"/>
                </a:lnTo>
                <a:lnTo>
                  <a:pt x="593793" y="2501276"/>
                </a:lnTo>
                <a:lnTo>
                  <a:pt x="597286" y="2503817"/>
                </a:lnTo>
                <a:lnTo>
                  <a:pt x="600144" y="2506675"/>
                </a:lnTo>
                <a:lnTo>
                  <a:pt x="602684" y="2510169"/>
                </a:lnTo>
                <a:lnTo>
                  <a:pt x="604589" y="2513980"/>
                </a:lnTo>
                <a:lnTo>
                  <a:pt x="606177" y="2517792"/>
                </a:lnTo>
                <a:lnTo>
                  <a:pt x="606812" y="2521921"/>
                </a:lnTo>
                <a:lnTo>
                  <a:pt x="607129" y="2526367"/>
                </a:lnTo>
                <a:lnTo>
                  <a:pt x="607129" y="3247985"/>
                </a:lnTo>
                <a:lnTo>
                  <a:pt x="668096" y="3251479"/>
                </a:lnTo>
                <a:lnTo>
                  <a:pt x="732874" y="3254973"/>
                </a:lnTo>
                <a:lnTo>
                  <a:pt x="800509" y="3257832"/>
                </a:lnTo>
                <a:lnTo>
                  <a:pt x="870367" y="3260690"/>
                </a:lnTo>
                <a:lnTo>
                  <a:pt x="940860" y="3263231"/>
                </a:lnTo>
                <a:lnTo>
                  <a:pt x="1011670" y="3265454"/>
                </a:lnTo>
                <a:lnTo>
                  <a:pt x="1081211" y="3267360"/>
                </a:lnTo>
                <a:lnTo>
                  <a:pt x="1148846" y="3268630"/>
                </a:lnTo>
                <a:lnTo>
                  <a:pt x="1313012" y="2233210"/>
                </a:lnTo>
                <a:lnTo>
                  <a:pt x="1234898" y="2133162"/>
                </a:lnTo>
                <a:lnTo>
                  <a:pt x="1232676" y="2135385"/>
                </a:lnTo>
                <a:lnTo>
                  <a:pt x="1229818" y="2138879"/>
                </a:lnTo>
                <a:lnTo>
                  <a:pt x="1223150" y="2148089"/>
                </a:lnTo>
                <a:lnTo>
                  <a:pt x="1215529" y="2160159"/>
                </a:lnTo>
                <a:lnTo>
                  <a:pt x="1206638" y="2174451"/>
                </a:lnTo>
                <a:lnTo>
                  <a:pt x="1185998" y="2207801"/>
                </a:lnTo>
                <a:lnTo>
                  <a:pt x="1164088" y="2244326"/>
                </a:lnTo>
                <a:lnTo>
                  <a:pt x="1143130" y="2280534"/>
                </a:lnTo>
                <a:lnTo>
                  <a:pt x="1124078" y="2311025"/>
                </a:lnTo>
                <a:lnTo>
                  <a:pt x="1116140" y="2323095"/>
                </a:lnTo>
                <a:lnTo>
                  <a:pt x="1109789" y="2332623"/>
                </a:lnTo>
                <a:lnTo>
                  <a:pt x="1105026" y="2338658"/>
                </a:lnTo>
                <a:lnTo>
                  <a:pt x="1103121" y="2340563"/>
                </a:lnTo>
                <a:lnTo>
                  <a:pt x="1102168" y="2340881"/>
                </a:lnTo>
                <a:lnTo>
                  <a:pt x="1097723" y="2341516"/>
                </a:lnTo>
                <a:lnTo>
                  <a:pt x="1093595" y="2340563"/>
                </a:lnTo>
                <a:lnTo>
                  <a:pt x="1089149" y="2339611"/>
                </a:lnTo>
                <a:lnTo>
                  <a:pt x="1084704" y="2337705"/>
                </a:lnTo>
                <a:lnTo>
                  <a:pt x="1080576" y="2335164"/>
                </a:lnTo>
                <a:lnTo>
                  <a:pt x="1076448" y="2332623"/>
                </a:lnTo>
                <a:lnTo>
                  <a:pt x="1073273" y="2329447"/>
                </a:lnTo>
                <a:lnTo>
                  <a:pt x="1070097" y="2326588"/>
                </a:lnTo>
                <a:lnTo>
                  <a:pt x="1054855" y="2307214"/>
                </a:lnTo>
                <a:lnTo>
                  <a:pt x="1040566" y="2287839"/>
                </a:lnTo>
                <a:lnTo>
                  <a:pt x="1025960" y="2268465"/>
                </a:lnTo>
                <a:lnTo>
                  <a:pt x="1012623" y="2249091"/>
                </a:lnTo>
                <a:lnTo>
                  <a:pt x="999287" y="2230034"/>
                </a:lnTo>
                <a:lnTo>
                  <a:pt x="986585" y="2210659"/>
                </a:lnTo>
                <a:lnTo>
                  <a:pt x="974519" y="2191603"/>
                </a:lnTo>
                <a:lnTo>
                  <a:pt x="963087" y="2172546"/>
                </a:lnTo>
                <a:lnTo>
                  <a:pt x="951974" y="2153807"/>
                </a:lnTo>
                <a:lnTo>
                  <a:pt x="941177" y="2135067"/>
                </a:lnTo>
                <a:lnTo>
                  <a:pt x="931334" y="2116963"/>
                </a:lnTo>
                <a:lnTo>
                  <a:pt x="921490" y="2098542"/>
                </a:lnTo>
                <a:lnTo>
                  <a:pt x="912599" y="2080755"/>
                </a:lnTo>
                <a:lnTo>
                  <a:pt x="904026" y="2063287"/>
                </a:lnTo>
                <a:lnTo>
                  <a:pt x="895770" y="2046136"/>
                </a:lnTo>
                <a:lnTo>
                  <a:pt x="888149" y="2029620"/>
                </a:lnTo>
                <a:lnTo>
                  <a:pt x="880528" y="2013104"/>
                </a:lnTo>
                <a:lnTo>
                  <a:pt x="873860" y="1997223"/>
                </a:lnTo>
                <a:lnTo>
                  <a:pt x="867509" y="1981978"/>
                </a:lnTo>
                <a:lnTo>
                  <a:pt x="861793" y="1967050"/>
                </a:lnTo>
                <a:lnTo>
                  <a:pt x="851315" y="1938782"/>
                </a:lnTo>
                <a:lnTo>
                  <a:pt x="842741" y="1913373"/>
                </a:lnTo>
                <a:lnTo>
                  <a:pt x="835438" y="1889870"/>
                </a:lnTo>
                <a:lnTo>
                  <a:pt x="830040" y="1869860"/>
                </a:lnTo>
                <a:lnTo>
                  <a:pt x="825912" y="1852391"/>
                </a:lnTo>
                <a:lnTo>
                  <a:pt x="824642" y="1844768"/>
                </a:lnTo>
                <a:lnTo>
                  <a:pt x="823371" y="1838416"/>
                </a:lnTo>
                <a:close/>
                <a:moveTo>
                  <a:pt x="1960151" y="1811419"/>
                </a:moveTo>
                <a:lnTo>
                  <a:pt x="1959198" y="1818089"/>
                </a:lnTo>
                <a:lnTo>
                  <a:pt x="1957928" y="1825394"/>
                </a:lnTo>
                <a:lnTo>
                  <a:pt x="1953483" y="1843498"/>
                </a:lnTo>
                <a:lnTo>
                  <a:pt x="1947767" y="1864778"/>
                </a:lnTo>
                <a:lnTo>
                  <a:pt x="1940146" y="1889870"/>
                </a:lnTo>
                <a:lnTo>
                  <a:pt x="1930620" y="1917184"/>
                </a:lnTo>
                <a:lnTo>
                  <a:pt x="1919506" y="1947358"/>
                </a:lnTo>
                <a:lnTo>
                  <a:pt x="1913473" y="1963238"/>
                </a:lnTo>
                <a:lnTo>
                  <a:pt x="1906805" y="1980072"/>
                </a:lnTo>
                <a:lnTo>
                  <a:pt x="1899819" y="1997223"/>
                </a:lnTo>
                <a:lnTo>
                  <a:pt x="1892198" y="2014692"/>
                </a:lnTo>
                <a:lnTo>
                  <a:pt x="1884260" y="2032478"/>
                </a:lnTo>
                <a:lnTo>
                  <a:pt x="1875686" y="2050582"/>
                </a:lnTo>
                <a:lnTo>
                  <a:pt x="1866795" y="2069321"/>
                </a:lnTo>
                <a:lnTo>
                  <a:pt x="1857587" y="2088061"/>
                </a:lnTo>
                <a:lnTo>
                  <a:pt x="1847426" y="2107117"/>
                </a:lnTo>
                <a:lnTo>
                  <a:pt x="1836947" y="2126492"/>
                </a:lnTo>
                <a:lnTo>
                  <a:pt x="1826151" y="2146184"/>
                </a:lnTo>
                <a:lnTo>
                  <a:pt x="1814719" y="2165558"/>
                </a:lnTo>
                <a:lnTo>
                  <a:pt x="1803288" y="2185568"/>
                </a:lnTo>
                <a:lnTo>
                  <a:pt x="1790587" y="2205260"/>
                </a:lnTo>
                <a:lnTo>
                  <a:pt x="1777885" y="2224952"/>
                </a:lnTo>
                <a:lnTo>
                  <a:pt x="1764549" y="2245279"/>
                </a:lnTo>
                <a:lnTo>
                  <a:pt x="1750895" y="2264971"/>
                </a:lnTo>
                <a:lnTo>
                  <a:pt x="1736606" y="2284663"/>
                </a:lnTo>
                <a:lnTo>
                  <a:pt x="1721999" y="2304355"/>
                </a:lnTo>
                <a:lnTo>
                  <a:pt x="1706757" y="2323412"/>
                </a:lnTo>
                <a:lnTo>
                  <a:pt x="1703899" y="2326588"/>
                </a:lnTo>
                <a:lnTo>
                  <a:pt x="1700724" y="2328812"/>
                </a:lnTo>
                <a:lnTo>
                  <a:pt x="1697866" y="2331035"/>
                </a:lnTo>
                <a:lnTo>
                  <a:pt x="1694056" y="2332623"/>
                </a:lnTo>
                <a:lnTo>
                  <a:pt x="1690245" y="2333576"/>
                </a:lnTo>
                <a:lnTo>
                  <a:pt x="1686435" y="2334211"/>
                </a:lnTo>
                <a:lnTo>
                  <a:pt x="1682624" y="2334846"/>
                </a:lnTo>
                <a:lnTo>
                  <a:pt x="1678814" y="2334211"/>
                </a:lnTo>
                <a:lnTo>
                  <a:pt x="1677544" y="2333576"/>
                </a:lnTo>
                <a:lnTo>
                  <a:pt x="1675956" y="2331988"/>
                </a:lnTo>
                <a:lnTo>
                  <a:pt x="1670876" y="2326906"/>
                </a:lnTo>
                <a:lnTo>
                  <a:pt x="1664525" y="2318330"/>
                </a:lnTo>
                <a:lnTo>
                  <a:pt x="1657222" y="2307532"/>
                </a:lnTo>
                <a:lnTo>
                  <a:pt x="1638804" y="2280534"/>
                </a:lnTo>
                <a:lnTo>
                  <a:pt x="1618165" y="2248773"/>
                </a:lnTo>
                <a:lnTo>
                  <a:pt x="1596572" y="2216059"/>
                </a:lnTo>
                <a:lnTo>
                  <a:pt x="1576885" y="2185886"/>
                </a:lnTo>
                <a:lnTo>
                  <a:pt x="1568311" y="2173499"/>
                </a:lnTo>
                <a:lnTo>
                  <a:pt x="1560690" y="2162700"/>
                </a:lnTo>
                <a:lnTo>
                  <a:pt x="1554340" y="2154124"/>
                </a:lnTo>
                <a:lnTo>
                  <a:pt x="1549577" y="2148407"/>
                </a:lnTo>
                <a:lnTo>
                  <a:pt x="1537828" y="2161429"/>
                </a:lnTo>
                <a:lnTo>
                  <a:pt x="1512743" y="2190967"/>
                </a:lnTo>
                <a:lnTo>
                  <a:pt x="1475908" y="2233210"/>
                </a:lnTo>
                <a:lnTo>
                  <a:pt x="1477814" y="2242738"/>
                </a:lnTo>
                <a:lnTo>
                  <a:pt x="1482259" y="2270053"/>
                </a:lnTo>
                <a:lnTo>
                  <a:pt x="1498136" y="2368831"/>
                </a:lnTo>
                <a:lnTo>
                  <a:pt x="1546719" y="2680410"/>
                </a:lnTo>
                <a:lnTo>
                  <a:pt x="1601653" y="3027244"/>
                </a:lnTo>
                <a:lnTo>
                  <a:pt x="1624198" y="3169853"/>
                </a:lnTo>
                <a:lnTo>
                  <a:pt x="1640075" y="3268630"/>
                </a:lnTo>
                <a:lnTo>
                  <a:pt x="1706122" y="3267360"/>
                </a:lnTo>
                <a:lnTo>
                  <a:pt x="1772805" y="3265454"/>
                </a:lnTo>
                <a:lnTo>
                  <a:pt x="1838535" y="3263231"/>
                </a:lnTo>
                <a:lnTo>
                  <a:pt x="1903630" y="3261008"/>
                </a:lnTo>
                <a:lnTo>
                  <a:pt x="1967772" y="3257832"/>
                </a:lnTo>
                <a:lnTo>
                  <a:pt x="2030644" y="3254973"/>
                </a:lnTo>
                <a:lnTo>
                  <a:pt x="2091929" y="3251479"/>
                </a:lnTo>
                <a:lnTo>
                  <a:pt x="2151308" y="3247985"/>
                </a:lnTo>
                <a:lnTo>
                  <a:pt x="2150990" y="3163818"/>
                </a:lnTo>
                <a:lnTo>
                  <a:pt x="2150673" y="3057100"/>
                </a:lnTo>
                <a:lnTo>
                  <a:pt x="2150990" y="2817937"/>
                </a:lnTo>
                <a:lnTo>
                  <a:pt x="2152261" y="2526367"/>
                </a:lnTo>
                <a:lnTo>
                  <a:pt x="2152261" y="2521921"/>
                </a:lnTo>
                <a:lnTo>
                  <a:pt x="2153213" y="2517792"/>
                </a:lnTo>
                <a:lnTo>
                  <a:pt x="2154801" y="2513980"/>
                </a:lnTo>
                <a:lnTo>
                  <a:pt x="2156706" y="2510169"/>
                </a:lnTo>
                <a:lnTo>
                  <a:pt x="2159246" y="2506675"/>
                </a:lnTo>
                <a:lnTo>
                  <a:pt x="2162104" y="2503817"/>
                </a:lnTo>
                <a:lnTo>
                  <a:pt x="2165597" y="2501276"/>
                </a:lnTo>
                <a:lnTo>
                  <a:pt x="2169090" y="2499370"/>
                </a:lnTo>
                <a:lnTo>
                  <a:pt x="2173218" y="2497464"/>
                </a:lnTo>
                <a:lnTo>
                  <a:pt x="2177346" y="2496829"/>
                </a:lnTo>
                <a:lnTo>
                  <a:pt x="2181474" y="2496512"/>
                </a:lnTo>
                <a:lnTo>
                  <a:pt x="2185602" y="2496829"/>
                </a:lnTo>
                <a:lnTo>
                  <a:pt x="2189730" y="2497464"/>
                </a:lnTo>
                <a:lnTo>
                  <a:pt x="2193858" y="2498735"/>
                </a:lnTo>
                <a:lnTo>
                  <a:pt x="2197351" y="2500958"/>
                </a:lnTo>
                <a:lnTo>
                  <a:pt x="2201161" y="2503182"/>
                </a:lnTo>
                <a:lnTo>
                  <a:pt x="2201479" y="2504134"/>
                </a:lnTo>
                <a:lnTo>
                  <a:pt x="2201796" y="2506040"/>
                </a:lnTo>
                <a:lnTo>
                  <a:pt x="2202749" y="2512710"/>
                </a:lnTo>
                <a:lnTo>
                  <a:pt x="2203384" y="2523191"/>
                </a:lnTo>
                <a:lnTo>
                  <a:pt x="2204019" y="2537166"/>
                </a:lnTo>
                <a:lnTo>
                  <a:pt x="2205607" y="2574009"/>
                </a:lnTo>
                <a:lnTo>
                  <a:pt x="2206877" y="2621334"/>
                </a:lnTo>
                <a:lnTo>
                  <a:pt x="2207829" y="2676916"/>
                </a:lnTo>
                <a:lnTo>
                  <a:pt x="2208782" y="2739168"/>
                </a:lnTo>
                <a:lnTo>
                  <a:pt x="2210052" y="2873519"/>
                </a:lnTo>
                <a:lnTo>
                  <a:pt x="2211005" y="3007870"/>
                </a:lnTo>
                <a:lnTo>
                  <a:pt x="2211640" y="3124434"/>
                </a:lnTo>
                <a:lnTo>
                  <a:pt x="2211957" y="3238139"/>
                </a:lnTo>
                <a:lnTo>
                  <a:pt x="2330398" y="3227976"/>
                </a:lnTo>
                <a:lnTo>
                  <a:pt x="2392635" y="3222259"/>
                </a:lnTo>
                <a:lnTo>
                  <a:pt x="2454555" y="3216542"/>
                </a:lnTo>
                <a:lnTo>
                  <a:pt x="2516157" y="3210507"/>
                </a:lnTo>
                <a:lnTo>
                  <a:pt x="2576489" y="3203837"/>
                </a:lnTo>
                <a:lnTo>
                  <a:pt x="2633645" y="3196850"/>
                </a:lnTo>
                <a:lnTo>
                  <a:pt x="2687309" y="3189862"/>
                </a:lnTo>
                <a:lnTo>
                  <a:pt x="2684134" y="2851921"/>
                </a:lnTo>
                <a:lnTo>
                  <a:pt x="2682228" y="2709630"/>
                </a:lnTo>
                <a:lnTo>
                  <a:pt x="2681276" y="2654366"/>
                </a:lnTo>
                <a:lnTo>
                  <a:pt x="2680641" y="2613393"/>
                </a:lnTo>
                <a:lnTo>
                  <a:pt x="2680006" y="2597195"/>
                </a:lnTo>
                <a:lnTo>
                  <a:pt x="2679371" y="2588302"/>
                </a:lnTo>
                <a:lnTo>
                  <a:pt x="2676195" y="2551776"/>
                </a:lnTo>
                <a:lnTo>
                  <a:pt x="2672385" y="2517157"/>
                </a:lnTo>
                <a:lnTo>
                  <a:pt x="2668257" y="2484125"/>
                </a:lnTo>
                <a:lnTo>
                  <a:pt x="2663494" y="2452999"/>
                </a:lnTo>
                <a:lnTo>
                  <a:pt x="2658731" y="2422825"/>
                </a:lnTo>
                <a:lnTo>
                  <a:pt x="2653015" y="2394558"/>
                </a:lnTo>
                <a:lnTo>
                  <a:pt x="2647299" y="2367561"/>
                </a:lnTo>
                <a:lnTo>
                  <a:pt x="2641266" y="2341834"/>
                </a:lnTo>
                <a:lnTo>
                  <a:pt x="2634916" y="2317695"/>
                </a:lnTo>
                <a:lnTo>
                  <a:pt x="2628565" y="2294509"/>
                </a:lnTo>
                <a:lnTo>
                  <a:pt x="2621579" y="2272594"/>
                </a:lnTo>
                <a:lnTo>
                  <a:pt x="2614593" y="2252267"/>
                </a:lnTo>
                <a:lnTo>
                  <a:pt x="2607290" y="2232892"/>
                </a:lnTo>
                <a:lnTo>
                  <a:pt x="2600304" y="2214788"/>
                </a:lnTo>
                <a:lnTo>
                  <a:pt x="2592683" y="2197637"/>
                </a:lnTo>
                <a:lnTo>
                  <a:pt x="2585062" y="2181121"/>
                </a:lnTo>
                <a:lnTo>
                  <a:pt x="2578077" y="2166829"/>
                </a:lnTo>
                <a:lnTo>
                  <a:pt x="2570456" y="2152536"/>
                </a:lnTo>
                <a:lnTo>
                  <a:pt x="2563152" y="2139514"/>
                </a:lnTo>
                <a:lnTo>
                  <a:pt x="2555531" y="2127445"/>
                </a:lnTo>
                <a:lnTo>
                  <a:pt x="2548228" y="2115693"/>
                </a:lnTo>
                <a:lnTo>
                  <a:pt x="2540925" y="2104894"/>
                </a:lnTo>
                <a:lnTo>
                  <a:pt x="2533621" y="2095048"/>
                </a:lnTo>
                <a:lnTo>
                  <a:pt x="2526318" y="2085520"/>
                </a:lnTo>
                <a:lnTo>
                  <a:pt x="2519332" y="2076309"/>
                </a:lnTo>
                <a:lnTo>
                  <a:pt x="2512347" y="2068051"/>
                </a:lnTo>
                <a:lnTo>
                  <a:pt x="2498375" y="2052488"/>
                </a:lnTo>
                <a:lnTo>
                  <a:pt x="2485356" y="2038513"/>
                </a:lnTo>
                <a:lnTo>
                  <a:pt x="2472972" y="2025808"/>
                </a:lnTo>
                <a:lnTo>
                  <a:pt x="2442806" y="2009610"/>
                </a:lnTo>
                <a:lnTo>
                  <a:pt x="2412640" y="1993729"/>
                </a:lnTo>
                <a:lnTo>
                  <a:pt x="2382474" y="1979437"/>
                </a:lnTo>
                <a:lnTo>
                  <a:pt x="2352943" y="1965144"/>
                </a:lnTo>
                <a:lnTo>
                  <a:pt x="2322777" y="1951487"/>
                </a:lnTo>
                <a:lnTo>
                  <a:pt x="2292612" y="1938465"/>
                </a:lnTo>
                <a:lnTo>
                  <a:pt x="2262446" y="1925760"/>
                </a:lnTo>
                <a:lnTo>
                  <a:pt x="2231645" y="1913373"/>
                </a:lnTo>
                <a:lnTo>
                  <a:pt x="2200526" y="1900986"/>
                </a:lnTo>
                <a:lnTo>
                  <a:pt x="2168772" y="1888599"/>
                </a:lnTo>
                <a:lnTo>
                  <a:pt x="2103042" y="1864143"/>
                </a:lnTo>
                <a:lnTo>
                  <a:pt x="1960151" y="1811419"/>
                </a:lnTo>
                <a:close/>
                <a:moveTo>
                  <a:pt x="1782331" y="1695490"/>
                </a:moveTo>
                <a:lnTo>
                  <a:pt x="1773122" y="1713594"/>
                </a:lnTo>
                <a:lnTo>
                  <a:pt x="1767724" y="1723440"/>
                </a:lnTo>
                <a:lnTo>
                  <a:pt x="1761691" y="1733286"/>
                </a:lnTo>
                <a:lnTo>
                  <a:pt x="1755340" y="1744085"/>
                </a:lnTo>
                <a:lnTo>
                  <a:pt x="1748037" y="1755201"/>
                </a:lnTo>
                <a:lnTo>
                  <a:pt x="1740416" y="1766636"/>
                </a:lnTo>
                <a:lnTo>
                  <a:pt x="1731843" y="1778705"/>
                </a:lnTo>
                <a:lnTo>
                  <a:pt x="1722951" y="1790139"/>
                </a:lnTo>
                <a:lnTo>
                  <a:pt x="1713425" y="1802526"/>
                </a:lnTo>
                <a:lnTo>
                  <a:pt x="1703264" y="1814278"/>
                </a:lnTo>
                <a:lnTo>
                  <a:pt x="1692468" y="1826665"/>
                </a:lnTo>
                <a:lnTo>
                  <a:pt x="1681037" y="1838734"/>
                </a:lnTo>
                <a:lnTo>
                  <a:pt x="1668653" y="1851121"/>
                </a:lnTo>
                <a:lnTo>
                  <a:pt x="1655634" y="1863508"/>
                </a:lnTo>
                <a:lnTo>
                  <a:pt x="1641980" y="1875577"/>
                </a:lnTo>
                <a:lnTo>
                  <a:pt x="1627373" y="1887964"/>
                </a:lnTo>
                <a:lnTo>
                  <a:pt x="1612131" y="1899716"/>
                </a:lnTo>
                <a:lnTo>
                  <a:pt x="1596255" y="1911467"/>
                </a:lnTo>
                <a:lnTo>
                  <a:pt x="1579425" y="1922901"/>
                </a:lnTo>
                <a:lnTo>
                  <a:pt x="1561643" y="1933700"/>
                </a:lnTo>
                <a:lnTo>
                  <a:pt x="1543544" y="1944499"/>
                </a:lnTo>
                <a:lnTo>
                  <a:pt x="1524174" y="1954980"/>
                </a:lnTo>
                <a:lnTo>
                  <a:pt x="1504169" y="1964509"/>
                </a:lnTo>
                <a:lnTo>
                  <a:pt x="1506392" y="1967050"/>
                </a:lnTo>
                <a:lnTo>
                  <a:pt x="1509250" y="1970543"/>
                </a:lnTo>
                <a:lnTo>
                  <a:pt x="1517188" y="1980707"/>
                </a:lnTo>
                <a:lnTo>
                  <a:pt x="1527032" y="1995000"/>
                </a:lnTo>
                <a:lnTo>
                  <a:pt x="1539416" y="2011833"/>
                </a:lnTo>
                <a:lnTo>
                  <a:pt x="1567041" y="2052488"/>
                </a:lnTo>
                <a:lnTo>
                  <a:pt x="1597525" y="2097589"/>
                </a:lnTo>
                <a:lnTo>
                  <a:pt x="1652776" y="2181439"/>
                </a:lnTo>
                <a:lnTo>
                  <a:pt x="1679767" y="2222411"/>
                </a:lnTo>
                <a:lnTo>
                  <a:pt x="1694056" y="2203354"/>
                </a:lnTo>
                <a:lnTo>
                  <a:pt x="1707392" y="2184615"/>
                </a:lnTo>
                <a:lnTo>
                  <a:pt x="1720411" y="2165558"/>
                </a:lnTo>
                <a:lnTo>
                  <a:pt x="1732795" y="2146501"/>
                </a:lnTo>
                <a:lnTo>
                  <a:pt x="1744544" y="2128080"/>
                </a:lnTo>
                <a:lnTo>
                  <a:pt x="1755658" y="2109341"/>
                </a:lnTo>
                <a:lnTo>
                  <a:pt x="1766136" y="2090919"/>
                </a:lnTo>
                <a:lnTo>
                  <a:pt x="1776615" y="2072815"/>
                </a:lnTo>
                <a:lnTo>
                  <a:pt x="1785824" y="2054393"/>
                </a:lnTo>
                <a:lnTo>
                  <a:pt x="1795032" y="2036925"/>
                </a:lnTo>
                <a:lnTo>
                  <a:pt x="1803606" y="2019456"/>
                </a:lnTo>
                <a:lnTo>
                  <a:pt x="1811862" y="2002305"/>
                </a:lnTo>
                <a:lnTo>
                  <a:pt x="1819165" y="1985471"/>
                </a:lnTo>
                <a:lnTo>
                  <a:pt x="1826151" y="1968955"/>
                </a:lnTo>
                <a:lnTo>
                  <a:pt x="1833137" y="1953075"/>
                </a:lnTo>
                <a:lnTo>
                  <a:pt x="1839170" y="1937829"/>
                </a:lnTo>
                <a:lnTo>
                  <a:pt x="1844885" y="1922584"/>
                </a:lnTo>
                <a:lnTo>
                  <a:pt x="1850601" y="1907974"/>
                </a:lnTo>
                <a:lnTo>
                  <a:pt x="1859810" y="1880976"/>
                </a:lnTo>
                <a:lnTo>
                  <a:pt x="1867430" y="1855885"/>
                </a:lnTo>
                <a:lnTo>
                  <a:pt x="1873781" y="1833970"/>
                </a:lnTo>
                <a:lnTo>
                  <a:pt x="1878544" y="1815230"/>
                </a:lnTo>
                <a:lnTo>
                  <a:pt x="1882037" y="1799032"/>
                </a:lnTo>
                <a:lnTo>
                  <a:pt x="1884260" y="1786963"/>
                </a:lnTo>
                <a:lnTo>
                  <a:pt x="1885212" y="1778387"/>
                </a:lnTo>
                <a:lnTo>
                  <a:pt x="1782331" y="1695490"/>
                </a:lnTo>
                <a:close/>
                <a:moveTo>
                  <a:pt x="1006907" y="1695490"/>
                </a:moveTo>
                <a:lnTo>
                  <a:pt x="903708" y="1778387"/>
                </a:lnTo>
                <a:lnTo>
                  <a:pt x="904661" y="1786963"/>
                </a:lnTo>
                <a:lnTo>
                  <a:pt x="906883" y="1799032"/>
                </a:lnTo>
                <a:lnTo>
                  <a:pt x="910376" y="1815230"/>
                </a:lnTo>
                <a:lnTo>
                  <a:pt x="915139" y="1833970"/>
                </a:lnTo>
                <a:lnTo>
                  <a:pt x="921490" y="1855885"/>
                </a:lnTo>
                <a:lnTo>
                  <a:pt x="929428" y="1880976"/>
                </a:lnTo>
                <a:lnTo>
                  <a:pt x="938955" y="1907974"/>
                </a:lnTo>
                <a:lnTo>
                  <a:pt x="944353" y="1922584"/>
                </a:lnTo>
                <a:lnTo>
                  <a:pt x="949751" y="1937829"/>
                </a:lnTo>
                <a:lnTo>
                  <a:pt x="956102" y="1953075"/>
                </a:lnTo>
                <a:lnTo>
                  <a:pt x="962770" y="1968955"/>
                </a:lnTo>
                <a:lnTo>
                  <a:pt x="969756" y="1985471"/>
                </a:lnTo>
                <a:lnTo>
                  <a:pt x="977694" y="2002305"/>
                </a:lnTo>
                <a:lnTo>
                  <a:pt x="985315" y="2019456"/>
                </a:lnTo>
                <a:lnTo>
                  <a:pt x="993888" y="2036925"/>
                </a:lnTo>
                <a:lnTo>
                  <a:pt x="1003414" y="2054393"/>
                </a:lnTo>
                <a:lnTo>
                  <a:pt x="1012941" y="2072815"/>
                </a:lnTo>
                <a:lnTo>
                  <a:pt x="1023102" y="2090919"/>
                </a:lnTo>
                <a:lnTo>
                  <a:pt x="1033898" y="2109341"/>
                </a:lnTo>
                <a:lnTo>
                  <a:pt x="1045012" y="2128080"/>
                </a:lnTo>
                <a:lnTo>
                  <a:pt x="1056443" y="2146501"/>
                </a:lnTo>
                <a:lnTo>
                  <a:pt x="1068827" y="2165558"/>
                </a:lnTo>
                <a:lnTo>
                  <a:pt x="1081528" y="2184615"/>
                </a:lnTo>
                <a:lnTo>
                  <a:pt x="1095182" y="2203354"/>
                </a:lnTo>
                <a:lnTo>
                  <a:pt x="1109154" y="2222411"/>
                </a:lnTo>
                <a:lnTo>
                  <a:pt x="1134874" y="2183027"/>
                </a:lnTo>
                <a:lnTo>
                  <a:pt x="1159325" y="2145231"/>
                </a:lnTo>
                <a:lnTo>
                  <a:pt x="1187903" y="2101400"/>
                </a:lnTo>
                <a:lnTo>
                  <a:pt x="1217751" y="2056934"/>
                </a:lnTo>
                <a:lnTo>
                  <a:pt x="1231723" y="2035972"/>
                </a:lnTo>
                <a:lnTo>
                  <a:pt x="1245377" y="2016280"/>
                </a:lnTo>
                <a:lnTo>
                  <a:pt x="1258078" y="1998811"/>
                </a:lnTo>
                <a:lnTo>
                  <a:pt x="1268875" y="1983883"/>
                </a:lnTo>
                <a:lnTo>
                  <a:pt x="1278083" y="1972449"/>
                </a:lnTo>
                <a:lnTo>
                  <a:pt x="1281894" y="1968003"/>
                </a:lnTo>
                <a:lnTo>
                  <a:pt x="1285387" y="1964509"/>
                </a:lnTo>
                <a:lnTo>
                  <a:pt x="1264747" y="1954980"/>
                </a:lnTo>
                <a:lnTo>
                  <a:pt x="1246012" y="1944499"/>
                </a:lnTo>
                <a:lnTo>
                  <a:pt x="1227277" y="1933700"/>
                </a:lnTo>
                <a:lnTo>
                  <a:pt x="1209813" y="1922901"/>
                </a:lnTo>
                <a:lnTo>
                  <a:pt x="1192666" y="1911467"/>
                </a:lnTo>
                <a:lnTo>
                  <a:pt x="1176789" y="1899716"/>
                </a:lnTo>
                <a:lnTo>
                  <a:pt x="1161547" y="1887964"/>
                </a:lnTo>
                <a:lnTo>
                  <a:pt x="1146941" y="1875577"/>
                </a:lnTo>
                <a:lnTo>
                  <a:pt x="1133604" y="1863508"/>
                </a:lnTo>
                <a:lnTo>
                  <a:pt x="1120585" y="1851121"/>
                </a:lnTo>
                <a:lnTo>
                  <a:pt x="1108519" y="1838734"/>
                </a:lnTo>
                <a:lnTo>
                  <a:pt x="1096453" y="1826665"/>
                </a:lnTo>
                <a:lnTo>
                  <a:pt x="1085656" y="1814278"/>
                </a:lnTo>
                <a:lnTo>
                  <a:pt x="1075813" y="1802526"/>
                </a:lnTo>
                <a:lnTo>
                  <a:pt x="1065969" y="1790139"/>
                </a:lnTo>
                <a:lnTo>
                  <a:pt x="1057078" y="1778705"/>
                </a:lnTo>
                <a:lnTo>
                  <a:pt x="1048822" y="1766636"/>
                </a:lnTo>
                <a:lnTo>
                  <a:pt x="1041201" y="1755201"/>
                </a:lnTo>
                <a:lnTo>
                  <a:pt x="1034216" y="1744085"/>
                </a:lnTo>
                <a:lnTo>
                  <a:pt x="1027547" y="1733286"/>
                </a:lnTo>
                <a:lnTo>
                  <a:pt x="1021514" y="1723440"/>
                </a:lnTo>
                <a:lnTo>
                  <a:pt x="1016433" y="1713594"/>
                </a:lnTo>
                <a:lnTo>
                  <a:pt x="1006907" y="1695490"/>
                </a:lnTo>
                <a:close/>
                <a:moveTo>
                  <a:pt x="1002462" y="1582737"/>
                </a:moveTo>
                <a:lnTo>
                  <a:pt x="1006590" y="1582737"/>
                </a:lnTo>
                <a:lnTo>
                  <a:pt x="1010718" y="1583690"/>
                </a:lnTo>
                <a:lnTo>
                  <a:pt x="1014528" y="1584643"/>
                </a:lnTo>
                <a:lnTo>
                  <a:pt x="1018656" y="1586231"/>
                </a:lnTo>
                <a:lnTo>
                  <a:pt x="1021832" y="1588454"/>
                </a:lnTo>
                <a:lnTo>
                  <a:pt x="1024689" y="1590995"/>
                </a:lnTo>
                <a:lnTo>
                  <a:pt x="1027865" y="1593854"/>
                </a:lnTo>
                <a:lnTo>
                  <a:pt x="1030088" y="1597347"/>
                </a:lnTo>
                <a:lnTo>
                  <a:pt x="1032310" y="1600524"/>
                </a:lnTo>
                <a:lnTo>
                  <a:pt x="1033898" y="1604653"/>
                </a:lnTo>
                <a:lnTo>
                  <a:pt x="1034216" y="1606241"/>
                </a:lnTo>
                <a:lnTo>
                  <a:pt x="1036756" y="1612593"/>
                </a:lnTo>
                <a:lnTo>
                  <a:pt x="1040884" y="1623074"/>
                </a:lnTo>
                <a:lnTo>
                  <a:pt x="1047234" y="1637049"/>
                </a:lnTo>
                <a:lnTo>
                  <a:pt x="1055808" y="1654518"/>
                </a:lnTo>
                <a:lnTo>
                  <a:pt x="1060889" y="1664046"/>
                </a:lnTo>
                <a:lnTo>
                  <a:pt x="1066922" y="1674528"/>
                </a:lnTo>
                <a:lnTo>
                  <a:pt x="1073273" y="1685326"/>
                </a:lnTo>
                <a:lnTo>
                  <a:pt x="1080258" y="1696443"/>
                </a:lnTo>
                <a:lnTo>
                  <a:pt x="1088514" y="1708195"/>
                </a:lnTo>
                <a:lnTo>
                  <a:pt x="1096770" y="1720264"/>
                </a:lnTo>
                <a:lnTo>
                  <a:pt x="1106296" y="1732651"/>
                </a:lnTo>
                <a:lnTo>
                  <a:pt x="1117092" y="1745355"/>
                </a:lnTo>
                <a:lnTo>
                  <a:pt x="1128841" y="1758695"/>
                </a:lnTo>
                <a:lnTo>
                  <a:pt x="1141860" y="1771717"/>
                </a:lnTo>
                <a:lnTo>
                  <a:pt x="1155832" y="1785057"/>
                </a:lnTo>
                <a:lnTo>
                  <a:pt x="1171074" y="1798715"/>
                </a:lnTo>
                <a:lnTo>
                  <a:pt x="1187268" y="1812054"/>
                </a:lnTo>
                <a:lnTo>
                  <a:pt x="1203780" y="1825394"/>
                </a:lnTo>
                <a:lnTo>
                  <a:pt x="1221244" y="1838734"/>
                </a:lnTo>
                <a:lnTo>
                  <a:pt x="1239979" y="1851756"/>
                </a:lnTo>
                <a:lnTo>
                  <a:pt x="1259031" y="1864778"/>
                </a:lnTo>
                <a:lnTo>
                  <a:pt x="1278718" y="1877165"/>
                </a:lnTo>
                <a:lnTo>
                  <a:pt x="1299041" y="1889552"/>
                </a:lnTo>
                <a:lnTo>
                  <a:pt x="1319998" y="1900986"/>
                </a:lnTo>
                <a:lnTo>
                  <a:pt x="1340955" y="1911785"/>
                </a:lnTo>
                <a:lnTo>
                  <a:pt x="1362548" y="1922266"/>
                </a:lnTo>
                <a:lnTo>
                  <a:pt x="1427008" y="1922266"/>
                </a:lnTo>
                <a:lnTo>
                  <a:pt x="1436216" y="1918772"/>
                </a:lnTo>
                <a:lnTo>
                  <a:pt x="1445742" y="1914643"/>
                </a:lnTo>
                <a:lnTo>
                  <a:pt x="1454951" y="1910515"/>
                </a:lnTo>
                <a:lnTo>
                  <a:pt x="1464795" y="1906068"/>
                </a:lnTo>
                <a:lnTo>
                  <a:pt x="1474321" y="1901304"/>
                </a:lnTo>
                <a:lnTo>
                  <a:pt x="1484164" y="1896222"/>
                </a:lnTo>
                <a:lnTo>
                  <a:pt x="1493690" y="1890822"/>
                </a:lnTo>
                <a:lnTo>
                  <a:pt x="1503534" y="1885423"/>
                </a:lnTo>
                <a:lnTo>
                  <a:pt x="1522586" y="1873354"/>
                </a:lnTo>
                <a:lnTo>
                  <a:pt x="1541638" y="1860967"/>
                </a:lnTo>
                <a:lnTo>
                  <a:pt x="1560373" y="1847309"/>
                </a:lnTo>
                <a:lnTo>
                  <a:pt x="1578155" y="1833652"/>
                </a:lnTo>
                <a:lnTo>
                  <a:pt x="1595619" y="1819677"/>
                </a:lnTo>
                <a:lnTo>
                  <a:pt x="1612131" y="1805067"/>
                </a:lnTo>
                <a:lnTo>
                  <a:pt x="1628326" y="1791092"/>
                </a:lnTo>
                <a:lnTo>
                  <a:pt x="1643250" y="1776482"/>
                </a:lnTo>
                <a:lnTo>
                  <a:pt x="1656904" y="1762189"/>
                </a:lnTo>
                <a:lnTo>
                  <a:pt x="1668970" y="1748849"/>
                </a:lnTo>
                <a:lnTo>
                  <a:pt x="1680719" y="1735509"/>
                </a:lnTo>
                <a:lnTo>
                  <a:pt x="1690245" y="1723440"/>
                </a:lnTo>
                <a:lnTo>
                  <a:pt x="1698819" y="1711371"/>
                </a:lnTo>
                <a:lnTo>
                  <a:pt x="1706757" y="1699937"/>
                </a:lnTo>
                <a:lnTo>
                  <a:pt x="1714060" y="1688820"/>
                </a:lnTo>
                <a:lnTo>
                  <a:pt x="1720411" y="1678021"/>
                </a:lnTo>
                <a:lnTo>
                  <a:pt x="1726444" y="1667540"/>
                </a:lnTo>
                <a:lnTo>
                  <a:pt x="1731843" y="1658012"/>
                </a:lnTo>
                <a:lnTo>
                  <a:pt x="1740734" y="1640543"/>
                </a:lnTo>
                <a:lnTo>
                  <a:pt x="1747084" y="1625615"/>
                </a:lnTo>
                <a:lnTo>
                  <a:pt x="1751847" y="1614499"/>
                </a:lnTo>
                <a:lnTo>
                  <a:pt x="1754705" y="1607193"/>
                </a:lnTo>
                <a:lnTo>
                  <a:pt x="1755340" y="1604335"/>
                </a:lnTo>
                <a:lnTo>
                  <a:pt x="1755658" y="1604335"/>
                </a:lnTo>
                <a:lnTo>
                  <a:pt x="1757245" y="1600524"/>
                </a:lnTo>
                <a:lnTo>
                  <a:pt x="1759151" y="1597347"/>
                </a:lnTo>
                <a:lnTo>
                  <a:pt x="1761373" y="1593854"/>
                </a:lnTo>
                <a:lnTo>
                  <a:pt x="1764231" y="1590995"/>
                </a:lnTo>
                <a:lnTo>
                  <a:pt x="1767089" y="1588454"/>
                </a:lnTo>
                <a:lnTo>
                  <a:pt x="1770899" y="1586231"/>
                </a:lnTo>
                <a:lnTo>
                  <a:pt x="1774710" y="1584643"/>
                </a:lnTo>
                <a:lnTo>
                  <a:pt x="1778838" y="1583690"/>
                </a:lnTo>
                <a:lnTo>
                  <a:pt x="1782966" y="1582737"/>
                </a:lnTo>
                <a:lnTo>
                  <a:pt x="1786776" y="1582737"/>
                </a:lnTo>
                <a:lnTo>
                  <a:pt x="1790904" y="1583690"/>
                </a:lnTo>
                <a:lnTo>
                  <a:pt x="1794715" y="1584325"/>
                </a:lnTo>
                <a:lnTo>
                  <a:pt x="1798525" y="1585913"/>
                </a:lnTo>
                <a:lnTo>
                  <a:pt x="1802018" y="1588137"/>
                </a:lnTo>
                <a:lnTo>
                  <a:pt x="1805511" y="1590360"/>
                </a:lnTo>
                <a:lnTo>
                  <a:pt x="1808051" y="1593218"/>
                </a:lnTo>
                <a:lnTo>
                  <a:pt x="1940781" y="1708195"/>
                </a:lnTo>
                <a:lnTo>
                  <a:pt x="1941734" y="1708512"/>
                </a:lnTo>
                <a:lnTo>
                  <a:pt x="1943004" y="1708512"/>
                </a:lnTo>
                <a:lnTo>
                  <a:pt x="2024611" y="1739321"/>
                </a:lnTo>
                <a:lnTo>
                  <a:pt x="2103995" y="1768859"/>
                </a:lnTo>
                <a:lnTo>
                  <a:pt x="2179886" y="1798079"/>
                </a:lnTo>
                <a:lnTo>
                  <a:pt x="2217673" y="1812372"/>
                </a:lnTo>
                <a:lnTo>
                  <a:pt x="2254190" y="1826982"/>
                </a:lnTo>
                <a:lnTo>
                  <a:pt x="2291024" y="1841910"/>
                </a:lnTo>
                <a:lnTo>
                  <a:pt x="2327223" y="1857155"/>
                </a:lnTo>
                <a:lnTo>
                  <a:pt x="2363105" y="1872401"/>
                </a:lnTo>
                <a:lnTo>
                  <a:pt x="2398351" y="1888282"/>
                </a:lnTo>
                <a:lnTo>
                  <a:pt x="2434233" y="1905115"/>
                </a:lnTo>
                <a:lnTo>
                  <a:pt x="2469479" y="1922584"/>
                </a:lnTo>
                <a:lnTo>
                  <a:pt x="2504726" y="1940370"/>
                </a:lnTo>
                <a:lnTo>
                  <a:pt x="2539655" y="1959427"/>
                </a:lnTo>
                <a:lnTo>
                  <a:pt x="2547276" y="1964826"/>
                </a:lnTo>
                <a:lnTo>
                  <a:pt x="2560612" y="1978484"/>
                </a:lnTo>
                <a:lnTo>
                  <a:pt x="2575219" y="1994365"/>
                </a:lnTo>
                <a:lnTo>
                  <a:pt x="2583157" y="2002940"/>
                </a:lnTo>
                <a:lnTo>
                  <a:pt x="2591413" y="2012151"/>
                </a:lnTo>
                <a:lnTo>
                  <a:pt x="2599669" y="2021679"/>
                </a:lnTo>
                <a:lnTo>
                  <a:pt x="2607925" y="2032478"/>
                </a:lnTo>
                <a:lnTo>
                  <a:pt x="2616498" y="2043595"/>
                </a:lnTo>
                <a:lnTo>
                  <a:pt x="2625072" y="2055664"/>
                </a:lnTo>
                <a:lnTo>
                  <a:pt x="2633963" y="2068051"/>
                </a:lnTo>
                <a:lnTo>
                  <a:pt x="2642854" y="2082026"/>
                </a:lnTo>
                <a:lnTo>
                  <a:pt x="2651427" y="2096318"/>
                </a:lnTo>
                <a:lnTo>
                  <a:pt x="2660318" y="2111564"/>
                </a:lnTo>
                <a:lnTo>
                  <a:pt x="2668892" y="2128080"/>
                </a:lnTo>
                <a:lnTo>
                  <a:pt x="2677465" y="2145231"/>
                </a:lnTo>
                <a:lnTo>
                  <a:pt x="2686039" y="2163335"/>
                </a:lnTo>
                <a:lnTo>
                  <a:pt x="2694612" y="2182709"/>
                </a:lnTo>
                <a:lnTo>
                  <a:pt x="2702868" y="2203037"/>
                </a:lnTo>
                <a:lnTo>
                  <a:pt x="2710489" y="2224317"/>
                </a:lnTo>
                <a:lnTo>
                  <a:pt x="2718428" y="2246867"/>
                </a:lnTo>
                <a:lnTo>
                  <a:pt x="2725731" y="2271006"/>
                </a:lnTo>
                <a:lnTo>
                  <a:pt x="2733034" y="2296097"/>
                </a:lnTo>
                <a:lnTo>
                  <a:pt x="2740020" y="2322459"/>
                </a:lnTo>
                <a:lnTo>
                  <a:pt x="2746371" y="2350409"/>
                </a:lnTo>
                <a:lnTo>
                  <a:pt x="2752721" y="2379630"/>
                </a:lnTo>
                <a:lnTo>
                  <a:pt x="2758437" y="2410121"/>
                </a:lnTo>
                <a:lnTo>
                  <a:pt x="2763835" y="2442200"/>
                </a:lnTo>
                <a:lnTo>
                  <a:pt x="2768598" y="2475867"/>
                </a:lnTo>
                <a:lnTo>
                  <a:pt x="2773361" y="2510804"/>
                </a:lnTo>
                <a:lnTo>
                  <a:pt x="2777172" y="2547647"/>
                </a:lnTo>
                <a:lnTo>
                  <a:pt x="2780982" y="2586396"/>
                </a:lnTo>
                <a:lnTo>
                  <a:pt x="2780982" y="2586079"/>
                </a:lnTo>
                <a:lnTo>
                  <a:pt x="2781617" y="2597830"/>
                </a:lnTo>
                <a:lnTo>
                  <a:pt x="2781935" y="2615617"/>
                </a:lnTo>
                <a:lnTo>
                  <a:pt x="2783522" y="2668023"/>
                </a:lnTo>
                <a:lnTo>
                  <a:pt x="2784158" y="2740439"/>
                </a:lnTo>
                <a:lnTo>
                  <a:pt x="2785428" y="2828418"/>
                </a:lnTo>
                <a:lnTo>
                  <a:pt x="2787650" y="3030738"/>
                </a:lnTo>
                <a:lnTo>
                  <a:pt x="2789238" y="3238775"/>
                </a:lnTo>
                <a:lnTo>
                  <a:pt x="2789238" y="3241633"/>
                </a:lnTo>
                <a:lnTo>
                  <a:pt x="2788921" y="3244174"/>
                </a:lnTo>
                <a:lnTo>
                  <a:pt x="2788286" y="3247033"/>
                </a:lnTo>
                <a:lnTo>
                  <a:pt x="2787650" y="3249891"/>
                </a:lnTo>
                <a:lnTo>
                  <a:pt x="2786380" y="3252114"/>
                </a:lnTo>
                <a:lnTo>
                  <a:pt x="2784793" y="3254655"/>
                </a:lnTo>
                <a:lnTo>
                  <a:pt x="2783522" y="3256879"/>
                </a:lnTo>
                <a:lnTo>
                  <a:pt x="2781935" y="3259102"/>
                </a:lnTo>
                <a:lnTo>
                  <a:pt x="2780030" y="3261008"/>
                </a:lnTo>
                <a:lnTo>
                  <a:pt x="2777807" y="3262913"/>
                </a:lnTo>
                <a:lnTo>
                  <a:pt x="2775584" y="3264501"/>
                </a:lnTo>
                <a:lnTo>
                  <a:pt x="2773361" y="3265772"/>
                </a:lnTo>
                <a:lnTo>
                  <a:pt x="2770821" y="3267360"/>
                </a:lnTo>
                <a:lnTo>
                  <a:pt x="2768281" y="3267995"/>
                </a:lnTo>
                <a:lnTo>
                  <a:pt x="2765740" y="3268948"/>
                </a:lnTo>
                <a:lnTo>
                  <a:pt x="2762565" y="3269583"/>
                </a:lnTo>
                <a:lnTo>
                  <a:pt x="2730176" y="3274030"/>
                </a:lnTo>
                <a:lnTo>
                  <a:pt x="2693660" y="3278476"/>
                </a:lnTo>
                <a:lnTo>
                  <a:pt x="2609830" y="3288322"/>
                </a:lnTo>
                <a:lnTo>
                  <a:pt x="2519332" y="3298486"/>
                </a:lnTo>
                <a:lnTo>
                  <a:pt x="2428199" y="3308650"/>
                </a:lnTo>
                <a:lnTo>
                  <a:pt x="2275465" y="3324530"/>
                </a:lnTo>
                <a:lnTo>
                  <a:pt x="2208782" y="3331200"/>
                </a:lnTo>
                <a:lnTo>
                  <a:pt x="2162422" y="3334376"/>
                </a:lnTo>
                <a:lnTo>
                  <a:pt x="2115109" y="3337235"/>
                </a:lnTo>
                <a:lnTo>
                  <a:pt x="2066843" y="3340093"/>
                </a:lnTo>
                <a:lnTo>
                  <a:pt x="2017308" y="3342634"/>
                </a:lnTo>
                <a:lnTo>
                  <a:pt x="1967137" y="3344858"/>
                </a:lnTo>
                <a:lnTo>
                  <a:pt x="1915696" y="3347081"/>
                </a:lnTo>
                <a:lnTo>
                  <a:pt x="1812497" y="3350575"/>
                </a:lnTo>
                <a:lnTo>
                  <a:pt x="1708027" y="3353433"/>
                </a:lnTo>
                <a:lnTo>
                  <a:pt x="1603875" y="3355657"/>
                </a:lnTo>
                <a:lnTo>
                  <a:pt x="1500359" y="3356927"/>
                </a:lnTo>
                <a:lnTo>
                  <a:pt x="1399382" y="3357562"/>
                </a:lnTo>
                <a:lnTo>
                  <a:pt x="1397159" y="3357245"/>
                </a:lnTo>
                <a:lnTo>
                  <a:pt x="1394619" y="3356292"/>
                </a:lnTo>
                <a:lnTo>
                  <a:pt x="1392396" y="3357245"/>
                </a:lnTo>
                <a:lnTo>
                  <a:pt x="1389856" y="3357562"/>
                </a:lnTo>
                <a:lnTo>
                  <a:pt x="1287609" y="3356927"/>
                </a:lnTo>
                <a:lnTo>
                  <a:pt x="1180917" y="3355657"/>
                </a:lnTo>
                <a:lnTo>
                  <a:pt x="1071367" y="3353433"/>
                </a:lnTo>
                <a:lnTo>
                  <a:pt x="961182" y="3350575"/>
                </a:lnTo>
                <a:lnTo>
                  <a:pt x="851950" y="3347081"/>
                </a:lnTo>
                <a:lnTo>
                  <a:pt x="798604" y="3344858"/>
                </a:lnTo>
                <a:lnTo>
                  <a:pt x="745893" y="3342634"/>
                </a:lnTo>
                <a:lnTo>
                  <a:pt x="694452" y="3340093"/>
                </a:lnTo>
                <a:lnTo>
                  <a:pt x="644281" y="3337235"/>
                </a:lnTo>
                <a:lnTo>
                  <a:pt x="596016" y="3334376"/>
                </a:lnTo>
                <a:lnTo>
                  <a:pt x="549973" y="3331200"/>
                </a:lnTo>
                <a:lnTo>
                  <a:pt x="488371" y="3324530"/>
                </a:lnTo>
                <a:lnTo>
                  <a:pt x="346432" y="3308650"/>
                </a:lnTo>
                <a:lnTo>
                  <a:pt x="261332" y="3298804"/>
                </a:lnTo>
                <a:lnTo>
                  <a:pt x="175280" y="3288322"/>
                </a:lnTo>
                <a:lnTo>
                  <a:pt x="95261" y="3278476"/>
                </a:lnTo>
                <a:lnTo>
                  <a:pt x="26356" y="3269583"/>
                </a:lnTo>
                <a:lnTo>
                  <a:pt x="23815" y="3268948"/>
                </a:lnTo>
                <a:lnTo>
                  <a:pt x="20957" y="3267995"/>
                </a:lnTo>
                <a:lnTo>
                  <a:pt x="18100" y="3267360"/>
                </a:lnTo>
                <a:lnTo>
                  <a:pt x="15877" y="3265772"/>
                </a:lnTo>
                <a:lnTo>
                  <a:pt x="13337" y="3264501"/>
                </a:lnTo>
                <a:lnTo>
                  <a:pt x="11114" y="3262913"/>
                </a:lnTo>
                <a:lnTo>
                  <a:pt x="9209" y="3261008"/>
                </a:lnTo>
                <a:lnTo>
                  <a:pt x="7621" y="3259102"/>
                </a:lnTo>
                <a:lnTo>
                  <a:pt x="5716" y="3256879"/>
                </a:lnTo>
                <a:lnTo>
                  <a:pt x="4128" y="3254655"/>
                </a:lnTo>
                <a:lnTo>
                  <a:pt x="3175" y="3252114"/>
                </a:lnTo>
                <a:lnTo>
                  <a:pt x="1905" y="3249891"/>
                </a:lnTo>
                <a:lnTo>
                  <a:pt x="635" y="3247033"/>
                </a:lnTo>
                <a:lnTo>
                  <a:pt x="318" y="3244174"/>
                </a:lnTo>
                <a:lnTo>
                  <a:pt x="0" y="3241633"/>
                </a:lnTo>
                <a:lnTo>
                  <a:pt x="0" y="3238775"/>
                </a:lnTo>
                <a:lnTo>
                  <a:pt x="3493" y="2876378"/>
                </a:lnTo>
                <a:lnTo>
                  <a:pt x="5398" y="2720747"/>
                </a:lnTo>
                <a:lnTo>
                  <a:pt x="6033" y="2660718"/>
                </a:lnTo>
                <a:lnTo>
                  <a:pt x="6986" y="2615617"/>
                </a:lnTo>
                <a:lnTo>
                  <a:pt x="7938" y="2597830"/>
                </a:lnTo>
                <a:lnTo>
                  <a:pt x="8256" y="2586396"/>
                </a:lnTo>
                <a:lnTo>
                  <a:pt x="12066" y="2547647"/>
                </a:lnTo>
                <a:lnTo>
                  <a:pt x="15877" y="2510804"/>
                </a:lnTo>
                <a:lnTo>
                  <a:pt x="20640" y="2475867"/>
                </a:lnTo>
                <a:lnTo>
                  <a:pt x="25403" y="2442200"/>
                </a:lnTo>
                <a:lnTo>
                  <a:pt x="30801" y="2410121"/>
                </a:lnTo>
                <a:lnTo>
                  <a:pt x="36517" y="2379630"/>
                </a:lnTo>
                <a:lnTo>
                  <a:pt x="42867" y="2350409"/>
                </a:lnTo>
                <a:lnTo>
                  <a:pt x="49536" y="2322459"/>
                </a:lnTo>
                <a:lnTo>
                  <a:pt x="56204" y="2296097"/>
                </a:lnTo>
                <a:lnTo>
                  <a:pt x="63507" y="2271006"/>
                </a:lnTo>
                <a:lnTo>
                  <a:pt x="71128" y="2246867"/>
                </a:lnTo>
                <a:lnTo>
                  <a:pt x="78431" y="2224317"/>
                </a:lnTo>
                <a:lnTo>
                  <a:pt x="86687" y="2203037"/>
                </a:lnTo>
                <a:lnTo>
                  <a:pt x="94943" y="2182709"/>
                </a:lnTo>
                <a:lnTo>
                  <a:pt x="102882" y="2163335"/>
                </a:lnTo>
                <a:lnTo>
                  <a:pt x="111455" y="2145231"/>
                </a:lnTo>
                <a:lnTo>
                  <a:pt x="120029" y="2128080"/>
                </a:lnTo>
                <a:lnTo>
                  <a:pt x="128602" y="2111564"/>
                </a:lnTo>
                <a:lnTo>
                  <a:pt x="137493" y="2096318"/>
                </a:lnTo>
                <a:lnTo>
                  <a:pt x="146384" y="2082026"/>
                </a:lnTo>
                <a:lnTo>
                  <a:pt x="154958" y="2068051"/>
                </a:lnTo>
                <a:lnTo>
                  <a:pt x="163849" y="2055664"/>
                </a:lnTo>
                <a:lnTo>
                  <a:pt x="172740" y="2043595"/>
                </a:lnTo>
                <a:lnTo>
                  <a:pt x="181313" y="2032478"/>
                </a:lnTo>
                <a:lnTo>
                  <a:pt x="189887" y="2021679"/>
                </a:lnTo>
                <a:lnTo>
                  <a:pt x="198143" y="2012151"/>
                </a:lnTo>
                <a:lnTo>
                  <a:pt x="206399" y="2002940"/>
                </a:lnTo>
                <a:lnTo>
                  <a:pt x="214019" y="1994365"/>
                </a:lnTo>
                <a:lnTo>
                  <a:pt x="228944" y="1978484"/>
                </a:lnTo>
                <a:lnTo>
                  <a:pt x="242280" y="1964826"/>
                </a:lnTo>
                <a:lnTo>
                  <a:pt x="249266" y="1959427"/>
                </a:lnTo>
                <a:lnTo>
                  <a:pt x="284512" y="1940370"/>
                </a:lnTo>
                <a:lnTo>
                  <a:pt x="320077" y="1922584"/>
                </a:lnTo>
                <a:lnTo>
                  <a:pt x="355323" y="1905115"/>
                </a:lnTo>
                <a:lnTo>
                  <a:pt x="390570" y="1888282"/>
                </a:lnTo>
                <a:lnTo>
                  <a:pt x="426134" y="1872401"/>
                </a:lnTo>
                <a:lnTo>
                  <a:pt x="462015" y="1857155"/>
                </a:lnTo>
                <a:lnTo>
                  <a:pt x="498214" y="1841910"/>
                </a:lnTo>
                <a:lnTo>
                  <a:pt x="534731" y="1826982"/>
                </a:lnTo>
                <a:lnTo>
                  <a:pt x="571565" y="1812372"/>
                </a:lnTo>
                <a:lnTo>
                  <a:pt x="609035" y="1798079"/>
                </a:lnTo>
                <a:lnTo>
                  <a:pt x="685561" y="1768859"/>
                </a:lnTo>
                <a:lnTo>
                  <a:pt x="764310" y="1739321"/>
                </a:lnTo>
                <a:lnTo>
                  <a:pt x="846234" y="1708512"/>
                </a:lnTo>
                <a:lnTo>
                  <a:pt x="847504" y="1708512"/>
                </a:lnTo>
                <a:lnTo>
                  <a:pt x="848774" y="1708195"/>
                </a:lnTo>
                <a:lnTo>
                  <a:pt x="980869" y="1593218"/>
                </a:lnTo>
                <a:lnTo>
                  <a:pt x="984045" y="1590360"/>
                </a:lnTo>
                <a:lnTo>
                  <a:pt x="987220" y="1588137"/>
                </a:lnTo>
                <a:lnTo>
                  <a:pt x="990713" y="1585913"/>
                </a:lnTo>
                <a:lnTo>
                  <a:pt x="994206" y="1584325"/>
                </a:lnTo>
                <a:lnTo>
                  <a:pt x="998334" y="1583690"/>
                </a:lnTo>
                <a:lnTo>
                  <a:pt x="1002462" y="1582737"/>
                </a:lnTo>
                <a:close/>
                <a:moveTo>
                  <a:pt x="1401605" y="0"/>
                </a:moveTo>
                <a:lnTo>
                  <a:pt x="1417801" y="317"/>
                </a:lnTo>
                <a:lnTo>
                  <a:pt x="1433680" y="952"/>
                </a:lnTo>
                <a:lnTo>
                  <a:pt x="1449241" y="2222"/>
                </a:lnTo>
                <a:lnTo>
                  <a:pt x="1464802" y="3492"/>
                </a:lnTo>
                <a:lnTo>
                  <a:pt x="1480046" y="5396"/>
                </a:lnTo>
                <a:lnTo>
                  <a:pt x="1495289" y="7618"/>
                </a:lnTo>
                <a:lnTo>
                  <a:pt x="1510215" y="10158"/>
                </a:lnTo>
                <a:lnTo>
                  <a:pt x="1525141" y="13332"/>
                </a:lnTo>
                <a:lnTo>
                  <a:pt x="1540067" y="17142"/>
                </a:lnTo>
                <a:lnTo>
                  <a:pt x="1554358" y="20633"/>
                </a:lnTo>
                <a:lnTo>
                  <a:pt x="1568649" y="25077"/>
                </a:lnTo>
                <a:lnTo>
                  <a:pt x="1582622" y="29522"/>
                </a:lnTo>
                <a:lnTo>
                  <a:pt x="1596278" y="34918"/>
                </a:lnTo>
                <a:lnTo>
                  <a:pt x="1610251" y="39997"/>
                </a:lnTo>
                <a:lnTo>
                  <a:pt x="1623589" y="46028"/>
                </a:lnTo>
                <a:lnTo>
                  <a:pt x="1636927" y="52060"/>
                </a:lnTo>
                <a:lnTo>
                  <a:pt x="1649948" y="58726"/>
                </a:lnTo>
                <a:lnTo>
                  <a:pt x="1662651" y="65392"/>
                </a:lnTo>
                <a:lnTo>
                  <a:pt x="1675354" y="72376"/>
                </a:lnTo>
                <a:lnTo>
                  <a:pt x="1687739" y="79677"/>
                </a:lnTo>
                <a:lnTo>
                  <a:pt x="1700124" y="87613"/>
                </a:lnTo>
                <a:lnTo>
                  <a:pt x="1711875" y="95866"/>
                </a:lnTo>
                <a:lnTo>
                  <a:pt x="1723942" y="104437"/>
                </a:lnTo>
                <a:lnTo>
                  <a:pt x="1735375" y="113325"/>
                </a:lnTo>
                <a:lnTo>
                  <a:pt x="1746490" y="122213"/>
                </a:lnTo>
                <a:lnTo>
                  <a:pt x="1757605" y="131737"/>
                </a:lnTo>
                <a:lnTo>
                  <a:pt x="1768720" y="141577"/>
                </a:lnTo>
                <a:lnTo>
                  <a:pt x="1779200" y="151418"/>
                </a:lnTo>
                <a:lnTo>
                  <a:pt x="1789680" y="161893"/>
                </a:lnTo>
                <a:lnTo>
                  <a:pt x="1800160" y="172369"/>
                </a:lnTo>
                <a:lnTo>
                  <a:pt x="1810005" y="183162"/>
                </a:lnTo>
                <a:lnTo>
                  <a:pt x="1819850" y="194272"/>
                </a:lnTo>
                <a:lnTo>
                  <a:pt x="1829059" y="205700"/>
                </a:lnTo>
                <a:lnTo>
                  <a:pt x="1838269" y="217445"/>
                </a:lnTo>
                <a:lnTo>
                  <a:pt x="1847479" y="229507"/>
                </a:lnTo>
                <a:lnTo>
                  <a:pt x="1856053" y="241570"/>
                </a:lnTo>
                <a:lnTo>
                  <a:pt x="1864628" y="253950"/>
                </a:lnTo>
                <a:lnTo>
                  <a:pt x="1872884" y="266965"/>
                </a:lnTo>
                <a:lnTo>
                  <a:pt x="1881141" y="279980"/>
                </a:lnTo>
                <a:lnTo>
                  <a:pt x="1888763" y="292995"/>
                </a:lnTo>
                <a:lnTo>
                  <a:pt x="1896385" y="306327"/>
                </a:lnTo>
                <a:lnTo>
                  <a:pt x="1903372" y="319977"/>
                </a:lnTo>
                <a:lnTo>
                  <a:pt x="1910358" y="334262"/>
                </a:lnTo>
                <a:lnTo>
                  <a:pt x="1917027" y="347912"/>
                </a:lnTo>
                <a:lnTo>
                  <a:pt x="1923696" y="362514"/>
                </a:lnTo>
                <a:lnTo>
                  <a:pt x="1929730" y="376799"/>
                </a:lnTo>
                <a:lnTo>
                  <a:pt x="1935764" y="391718"/>
                </a:lnTo>
                <a:lnTo>
                  <a:pt x="1941163" y="406638"/>
                </a:lnTo>
                <a:lnTo>
                  <a:pt x="1946879" y="421875"/>
                </a:lnTo>
                <a:lnTo>
                  <a:pt x="1951960" y="437112"/>
                </a:lnTo>
                <a:lnTo>
                  <a:pt x="1956406" y="452666"/>
                </a:lnTo>
                <a:lnTo>
                  <a:pt x="1961488" y="468221"/>
                </a:lnTo>
                <a:lnTo>
                  <a:pt x="1965298" y="484410"/>
                </a:lnTo>
                <a:lnTo>
                  <a:pt x="1969427" y="500282"/>
                </a:lnTo>
                <a:lnTo>
                  <a:pt x="1973238" y="516154"/>
                </a:lnTo>
                <a:lnTo>
                  <a:pt x="1976731" y="532661"/>
                </a:lnTo>
                <a:lnTo>
                  <a:pt x="1979589" y="549167"/>
                </a:lnTo>
                <a:lnTo>
                  <a:pt x="1982447" y="565992"/>
                </a:lnTo>
                <a:lnTo>
                  <a:pt x="1984670" y="582816"/>
                </a:lnTo>
                <a:lnTo>
                  <a:pt x="1986893" y="599323"/>
                </a:lnTo>
                <a:lnTo>
                  <a:pt x="1989116" y="616464"/>
                </a:lnTo>
                <a:lnTo>
                  <a:pt x="1990704" y="633923"/>
                </a:lnTo>
                <a:lnTo>
                  <a:pt x="1991657" y="651065"/>
                </a:lnTo>
                <a:lnTo>
                  <a:pt x="1992927" y="668524"/>
                </a:lnTo>
                <a:lnTo>
                  <a:pt x="2001184" y="672016"/>
                </a:lnTo>
                <a:lnTo>
                  <a:pt x="2009124" y="675190"/>
                </a:lnTo>
                <a:lnTo>
                  <a:pt x="2016745" y="679317"/>
                </a:lnTo>
                <a:lnTo>
                  <a:pt x="2024050" y="684078"/>
                </a:lnTo>
                <a:lnTo>
                  <a:pt x="2030719" y="688840"/>
                </a:lnTo>
                <a:lnTo>
                  <a:pt x="2037070" y="694554"/>
                </a:lnTo>
                <a:lnTo>
                  <a:pt x="2043422" y="700903"/>
                </a:lnTo>
                <a:lnTo>
                  <a:pt x="2049138" y="707251"/>
                </a:lnTo>
                <a:lnTo>
                  <a:pt x="2054219" y="714552"/>
                </a:lnTo>
                <a:lnTo>
                  <a:pt x="2058983" y="722171"/>
                </a:lnTo>
                <a:lnTo>
                  <a:pt x="2063111" y="730742"/>
                </a:lnTo>
                <a:lnTo>
                  <a:pt x="2066922" y="739630"/>
                </a:lnTo>
                <a:lnTo>
                  <a:pt x="2070098" y="748836"/>
                </a:lnTo>
                <a:lnTo>
                  <a:pt x="2072956" y="758676"/>
                </a:lnTo>
                <a:lnTo>
                  <a:pt x="2075179" y="769469"/>
                </a:lnTo>
                <a:lnTo>
                  <a:pt x="2076767" y="781214"/>
                </a:lnTo>
                <a:lnTo>
                  <a:pt x="2077719" y="790420"/>
                </a:lnTo>
                <a:lnTo>
                  <a:pt x="2078037" y="799626"/>
                </a:lnTo>
                <a:lnTo>
                  <a:pt x="2078037" y="808831"/>
                </a:lnTo>
                <a:lnTo>
                  <a:pt x="2078037" y="818672"/>
                </a:lnTo>
                <a:lnTo>
                  <a:pt x="2077402" y="828195"/>
                </a:lnTo>
                <a:lnTo>
                  <a:pt x="2076449" y="838353"/>
                </a:lnTo>
                <a:lnTo>
                  <a:pt x="2075179" y="847876"/>
                </a:lnTo>
                <a:lnTo>
                  <a:pt x="2073591" y="858034"/>
                </a:lnTo>
                <a:lnTo>
                  <a:pt x="2071686" y="867558"/>
                </a:lnTo>
                <a:lnTo>
                  <a:pt x="2069463" y="877716"/>
                </a:lnTo>
                <a:lnTo>
                  <a:pt x="2066922" y="887239"/>
                </a:lnTo>
                <a:lnTo>
                  <a:pt x="2064381" y="897079"/>
                </a:lnTo>
                <a:lnTo>
                  <a:pt x="2061206" y="906602"/>
                </a:lnTo>
                <a:lnTo>
                  <a:pt x="2057712" y="916443"/>
                </a:lnTo>
                <a:lnTo>
                  <a:pt x="2054219" y="925966"/>
                </a:lnTo>
                <a:lnTo>
                  <a:pt x="2050091" y="935172"/>
                </a:lnTo>
                <a:lnTo>
                  <a:pt x="2045645" y="944060"/>
                </a:lnTo>
                <a:lnTo>
                  <a:pt x="2041199" y="952948"/>
                </a:lnTo>
                <a:lnTo>
                  <a:pt x="2036435" y="962154"/>
                </a:lnTo>
                <a:lnTo>
                  <a:pt x="2031671" y="970090"/>
                </a:lnTo>
                <a:lnTo>
                  <a:pt x="2026273" y="978343"/>
                </a:lnTo>
                <a:lnTo>
                  <a:pt x="2020874" y="986597"/>
                </a:lnTo>
                <a:lnTo>
                  <a:pt x="2014840" y="993898"/>
                </a:lnTo>
                <a:lnTo>
                  <a:pt x="2008806" y="1001516"/>
                </a:lnTo>
                <a:lnTo>
                  <a:pt x="2002455" y="1008182"/>
                </a:lnTo>
                <a:lnTo>
                  <a:pt x="1996421" y="1014849"/>
                </a:lnTo>
                <a:lnTo>
                  <a:pt x="1989434" y="1020563"/>
                </a:lnTo>
                <a:lnTo>
                  <a:pt x="1982765" y="1026276"/>
                </a:lnTo>
                <a:lnTo>
                  <a:pt x="1975778" y="1031355"/>
                </a:lnTo>
                <a:lnTo>
                  <a:pt x="1968474" y="1036434"/>
                </a:lnTo>
                <a:lnTo>
                  <a:pt x="1960852" y="1040244"/>
                </a:lnTo>
                <a:lnTo>
                  <a:pt x="1953231" y="1044053"/>
                </a:lnTo>
                <a:lnTo>
                  <a:pt x="1945609" y="1072622"/>
                </a:lnTo>
                <a:lnTo>
                  <a:pt x="1937987" y="1100557"/>
                </a:lnTo>
                <a:lnTo>
                  <a:pt x="1929095" y="1128491"/>
                </a:lnTo>
                <a:lnTo>
                  <a:pt x="1919568" y="1155791"/>
                </a:lnTo>
                <a:lnTo>
                  <a:pt x="1910041" y="1183408"/>
                </a:lnTo>
                <a:lnTo>
                  <a:pt x="1899243" y="1210073"/>
                </a:lnTo>
                <a:lnTo>
                  <a:pt x="1888128" y="1236420"/>
                </a:lnTo>
                <a:lnTo>
                  <a:pt x="1876695" y="1262133"/>
                </a:lnTo>
                <a:lnTo>
                  <a:pt x="1863992" y="1287845"/>
                </a:lnTo>
                <a:lnTo>
                  <a:pt x="1850972" y="1312288"/>
                </a:lnTo>
                <a:lnTo>
                  <a:pt x="1837316" y="1336731"/>
                </a:lnTo>
                <a:lnTo>
                  <a:pt x="1830012" y="1348793"/>
                </a:lnTo>
                <a:lnTo>
                  <a:pt x="1823025" y="1360221"/>
                </a:lnTo>
                <a:lnTo>
                  <a:pt x="1815721" y="1371649"/>
                </a:lnTo>
                <a:lnTo>
                  <a:pt x="1808099" y="1382759"/>
                </a:lnTo>
                <a:lnTo>
                  <a:pt x="1800478" y="1394187"/>
                </a:lnTo>
                <a:lnTo>
                  <a:pt x="1792538" y="1405297"/>
                </a:lnTo>
                <a:lnTo>
                  <a:pt x="1784599" y="1416090"/>
                </a:lnTo>
                <a:lnTo>
                  <a:pt x="1776342" y="1426248"/>
                </a:lnTo>
                <a:lnTo>
                  <a:pt x="1768085" y="1436724"/>
                </a:lnTo>
                <a:lnTo>
                  <a:pt x="1759511" y="1446882"/>
                </a:lnTo>
                <a:lnTo>
                  <a:pt x="1750619" y="1456722"/>
                </a:lnTo>
                <a:lnTo>
                  <a:pt x="1742044" y="1466563"/>
                </a:lnTo>
                <a:lnTo>
                  <a:pt x="1733152" y="1475769"/>
                </a:lnTo>
                <a:lnTo>
                  <a:pt x="1723942" y="1484974"/>
                </a:lnTo>
                <a:lnTo>
                  <a:pt x="1714733" y="1493862"/>
                </a:lnTo>
                <a:lnTo>
                  <a:pt x="1704888" y="1502433"/>
                </a:lnTo>
                <a:lnTo>
                  <a:pt x="1695361" y="1511004"/>
                </a:lnTo>
                <a:lnTo>
                  <a:pt x="1685516" y="1519258"/>
                </a:lnTo>
                <a:lnTo>
                  <a:pt x="1675671" y="1526876"/>
                </a:lnTo>
                <a:lnTo>
                  <a:pt x="1665509" y="1534812"/>
                </a:lnTo>
                <a:lnTo>
                  <a:pt x="1655029" y="1542113"/>
                </a:lnTo>
                <a:lnTo>
                  <a:pt x="1644867" y="1549414"/>
                </a:lnTo>
                <a:lnTo>
                  <a:pt x="1634387" y="1556080"/>
                </a:lnTo>
                <a:lnTo>
                  <a:pt x="1623589" y="1562746"/>
                </a:lnTo>
                <a:lnTo>
                  <a:pt x="1612474" y="1568778"/>
                </a:lnTo>
                <a:lnTo>
                  <a:pt x="1601677" y="1574492"/>
                </a:lnTo>
                <a:lnTo>
                  <a:pt x="1590244" y="1580206"/>
                </a:lnTo>
                <a:lnTo>
                  <a:pt x="1578811" y="1585285"/>
                </a:lnTo>
                <a:lnTo>
                  <a:pt x="1567061" y="1590047"/>
                </a:lnTo>
                <a:lnTo>
                  <a:pt x="1555628" y="1595126"/>
                </a:lnTo>
                <a:lnTo>
                  <a:pt x="1543561" y="1598935"/>
                </a:lnTo>
                <a:lnTo>
                  <a:pt x="1531493" y="1603061"/>
                </a:lnTo>
                <a:lnTo>
                  <a:pt x="1519107" y="1606553"/>
                </a:lnTo>
                <a:lnTo>
                  <a:pt x="1506722" y="1609728"/>
                </a:lnTo>
                <a:lnTo>
                  <a:pt x="1494337" y="1612902"/>
                </a:lnTo>
                <a:lnTo>
                  <a:pt x="1481634" y="1615442"/>
                </a:lnTo>
                <a:lnTo>
                  <a:pt x="1468613" y="1617346"/>
                </a:lnTo>
                <a:lnTo>
                  <a:pt x="1455593" y="1619251"/>
                </a:lnTo>
                <a:lnTo>
                  <a:pt x="1442255" y="1620521"/>
                </a:lnTo>
                <a:lnTo>
                  <a:pt x="1428916" y="1621473"/>
                </a:lnTo>
                <a:lnTo>
                  <a:pt x="1415578" y="1622108"/>
                </a:lnTo>
                <a:lnTo>
                  <a:pt x="1401605" y="1622425"/>
                </a:lnTo>
                <a:lnTo>
                  <a:pt x="1387949" y="1622108"/>
                </a:lnTo>
                <a:lnTo>
                  <a:pt x="1374611" y="1621473"/>
                </a:lnTo>
                <a:lnTo>
                  <a:pt x="1361273" y="1620521"/>
                </a:lnTo>
                <a:lnTo>
                  <a:pt x="1348253" y="1619251"/>
                </a:lnTo>
                <a:lnTo>
                  <a:pt x="1335232" y="1617664"/>
                </a:lnTo>
                <a:lnTo>
                  <a:pt x="1322212" y="1615442"/>
                </a:lnTo>
                <a:lnTo>
                  <a:pt x="1309509" y="1612902"/>
                </a:lnTo>
                <a:lnTo>
                  <a:pt x="1296806" y="1610363"/>
                </a:lnTo>
                <a:lnTo>
                  <a:pt x="1284738" y="1606871"/>
                </a:lnTo>
                <a:lnTo>
                  <a:pt x="1272353" y="1603061"/>
                </a:lnTo>
                <a:lnTo>
                  <a:pt x="1260602" y="1599570"/>
                </a:lnTo>
                <a:lnTo>
                  <a:pt x="1248535" y="1595443"/>
                </a:lnTo>
                <a:lnTo>
                  <a:pt x="1237102" y="1590681"/>
                </a:lnTo>
                <a:lnTo>
                  <a:pt x="1225669" y="1585602"/>
                </a:lnTo>
                <a:lnTo>
                  <a:pt x="1213919" y="1580523"/>
                </a:lnTo>
                <a:lnTo>
                  <a:pt x="1202804" y="1574809"/>
                </a:lnTo>
                <a:lnTo>
                  <a:pt x="1191689" y="1569413"/>
                </a:lnTo>
                <a:lnTo>
                  <a:pt x="1180891" y="1563064"/>
                </a:lnTo>
                <a:lnTo>
                  <a:pt x="1170094" y="1556715"/>
                </a:lnTo>
                <a:lnTo>
                  <a:pt x="1159932" y="1550049"/>
                </a:lnTo>
                <a:lnTo>
                  <a:pt x="1149452" y="1543065"/>
                </a:lnTo>
                <a:lnTo>
                  <a:pt x="1138972" y="1535447"/>
                </a:lnTo>
                <a:lnTo>
                  <a:pt x="1128809" y="1528146"/>
                </a:lnTo>
                <a:lnTo>
                  <a:pt x="1118965" y="1520210"/>
                </a:lnTo>
                <a:lnTo>
                  <a:pt x="1109120" y="1512274"/>
                </a:lnTo>
                <a:lnTo>
                  <a:pt x="1099593" y="1504020"/>
                </a:lnTo>
                <a:lnTo>
                  <a:pt x="1090383" y="1495450"/>
                </a:lnTo>
                <a:lnTo>
                  <a:pt x="1080856" y="1486561"/>
                </a:lnTo>
                <a:lnTo>
                  <a:pt x="1071646" y="1477356"/>
                </a:lnTo>
                <a:lnTo>
                  <a:pt x="1062754" y="1467833"/>
                </a:lnTo>
                <a:lnTo>
                  <a:pt x="1053862" y="1458309"/>
                </a:lnTo>
                <a:lnTo>
                  <a:pt x="1045287" y="1448786"/>
                </a:lnTo>
                <a:lnTo>
                  <a:pt x="1036713" y="1438628"/>
                </a:lnTo>
                <a:lnTo>
                  <a:pt x="1028456" y="1428153"/>
                </a:lnTo>
                <a:lnTo>
                  <a:pt x="1020517" y="1417677"/>
                </a:lnTo>
                <a:lnTo>
                  <a:pt x="1012260" y="1407519"/>
                </a:lnTo>
                <a:lnTo>
                  <a:pt x="1004320" y="1396409"/>
                </a:lnTo>
                <a:lnTo>
                  <a:pt x="996699" y="1385616"/>
                </a:lnTo>
                <a:lnTo>
                  <a:pt x="989077" y="1374506"/>
                </a:lnTo>
                <a:lnTo>
                  <a:pt x="981773" y="1362761"/>
                </a:lnTo>
                <a:lnTo>
                  <a:pt x="974786" y="1351333"/>
                </a:lnTo>
                <a:lnTo>
                  <a:pt x="967799" y="1339588"/>
                </a:lnTo>
                <a:lnTo>
                  <a:pt x="953826" y="1315145"/>
                </a:lnTo>
                <a:lnTo>
                  <a:pt x="940806" y="1290702"/>
                </a:lnTo>
                <a:lnTo>
                  <a:pt x="928738" y="1265942"/>
                </a:lnTo>
                <a:lnTo>
                  <a:pt x="916670" y="1239912"/>
                </a:lnTo>
                <a:lnTo>
                  <a:pt x="905555" y="1213882"/>
                </a:lnTo>
                <a:lnTo>
                  <a:pt x="894758" y="1187217"/>
                </a:lnTo>
                <a:lnTo>
                  <a:pt x="885230" y="1160235"/>
                </a:lnTo>
                <a:lnTo>
                  <a:pt x="876021" y="1132936"/>
                </a:lnTo>
                <a:lnTo>
                  <a:pt x="866811" y="1105319"/>
                </a:lnTo>
                <a:lnTo>
                  <a:pt x="858872" y="1077701"/>
                </a:lnTo>
                <a:lnTo>
                  <a:pt x="851250" y="1049449"/>
                </a:lnTo>
                <a:lnTo>
                  <a:pt x="842675" y="1046592"/>
                </a:lnTo>
                <a:lnTo>
                  <a:pt x="834736" y="1043101"/>
                </a:lnTo>
                <a:lnTo>
                  <a:pt x="826479" y="1039291"/>
                </a:lnTo>
                <a:lnTo>
                  <a:pt x="818222" y="1034530"/>
                </a:lnTo>
                <a:lnTo>
                  <a:pt x="810918" y="1029768"/>
                </a:lnTo>
                <a:lnTo>
                  <a:pt x="802979" y="1023737"/>
                </a:lnTo>
                <a:lnTo>
                  <a:pt x="795992" y="1017706"/>
                </a:lnTo>
                <a:lnTo>
                  <a:pt x="789006" y="1011039"/>
                </a:lnTo>
                <a:lnTo>
                  <a:pt x="782336" y="1004056"/>
                </a:lnTo>
                <a:lnTo>
                  <a:pt x="775667" y="996437"/>
                </a:lnTo>
                <a:lnTo>
                  <a:pt x="769316" y="988501"/>
                </a:lnTo>
                <a:lnTo>
                  <a:pt x="763282" y="980248"/>
                </a:lnTo>
                <a:lnTo>
                  <a:pt x="757566" y="971677"/>
                </a:lnTo>
                <a:lnTo>
                  <a:pt x="752167" y="962789"/>
                </a:lnTo>
                <a:lnTo>
                  <a:pt x="747403" y="953583"/>
                </a:lnTo>
                <a:lnTo>
                  <a:pt x="742322" y="944060"/>
                </a:lnTo>
                <a:lnTo>
                  <a:pt x="737876" y="934537"/>
                </a:lnTo>
                <a:lnTo>
                  <a:pt x="733430" y="924379"/>
                </a:lnTo>
                <a:lnTo>
                  <a:pt x="729937" y="914538"/>
                </a:lnTo>
                <a:lnTo>
                  <a:pt x="726126" y="904380"/>
                </a:lnTo>
                <a:lnTo>
                  <a:pt x="722633" y="893905"/>
                </a:lnTo>
                <a:lnTo>
                  <a:pt x="720092" y="883747"/>
                </a:lnTo>
                <a:lnTo>
                  <a:pt x="717551" y="873271"/>
                </a:lnTo>
                <a:lnTo>
                  <a:pt x="715328" y="862796"/>
                </a:lnTo>
                <a:lnTo>
                  <a:pt x="713423" y="852320"/>
                </a:lnTo>
                <a:lnTo>
                  <a:pt x="712153" y="842162"/>
                </a:lnTo>
                <a:lnTo>
                  <a:pt x="710882" y="831687"/>
                </a:lnTo>
                <a:lnTo>
                  <a:pt x="710247" y="821212"/>
                </a:lnTo>
                <a:lnTo>
                  <a:pt x="709612" y="810736"/>
                </a:lnTo>
                <a:lnTo>
                  <a:pt x="709612" y="800896"/>
                </a:lnTo>
                <a:lnTo>
                  <a:pt x="710565" y="790738"/>
                </a:lnTo>
                <a:lnTo>
                  <a:pt x="711200" y="781214"/>
                </a:lnTo>
                <a:lnTo>
                  <a:pt x="713105" y="768517"/>
                </a:lnTo>
                <a:lnTo>
                  <a:pt x="715646" y="756454"/>
                </a:lnTo>
                <a:lnTo>
                  <a:pt x="718822" y="745344"/>
                </a:lnTo>
                <a:lnTo>
                  <a:pt x="722633" y="735186"/>
                </a:lnTo>
                <a:lnTo>
                  <a:pt x="727079" y="725663"/>
                </a:lnTo>
                <a:lnTo>
                  <a:pt x="732160" y="716775"/>
                </a:lnTo>
                <a:lnTo>
                  <a:pt x="737559" y="708521"/>
                </a:lnTo>
                <a:lnTo>
                  <a:pt x="743910" y="701220"/>
                </a:lnTo>
                <a:lnTo>
                  <a:pt x="750579" y="694236"/>
                </a:lnTo>
                <a:lnTo>
                  <a:pt x="757566" y="688205"/>
                </a:lnTo>
                <a:lnTo>
                  <a:pt x="765505" y="682809"/>
                </a:lnTo>
                <a:lnTo>
                  <a:pt x="773762" y="677412"/>
                </a:lnTo>
                <a:lnTo>
                  <a:pt x="782336" y="673286"/>
                </a:lnTo>
                <a:lnTo>
                  <a:pt x="791546" y="669159"/>
                </a:lnTo>
                <a:lnTo>
                  <a:pt x="800756" y="666302"/>
                </a:lnTo>
                <a:lnTo>
                  <a:pt x="810600" y="663762"/>
                </a:lnTo>
                <a:lnTo>
                  <a:pt x="811553" y="646303"/>
                </a:lnTo>
                <a:lnTo>
                  <a:pt x="813141" y="629162"/>
                </a:lnTo>
                <a:lnTo>
                  <a:pt x="814411" y="612020"/>
                </a:lnTo>
                <a:lnTo>
                  <a:pt x="816634" y="594878"/>
                </a:lnTo>
                <a:lnTo>
                  <a:pt x="819175" y="578372"/>
                </a:lnTo>
                <a:lnTo>
                  <a:pt x="821716" y="561547"/>
                </a:lnTo>
                <a:lnTo>
                  <a:pt x="824574" y="544723"/>
                </a:lnTo>
                <a:lnTo>
                  <a:pt x="827432" y="528534"/>
                </a:lnTo>
                <a:lnTo>
                  <a:pt x="830925" y="512662"/>
                </a:lnTo>
                <a:lnTo>
                  <a:pt x="834736" y="496155"/>
                </a:lnTo>
                <a:lnTo>
                  <a:pt x="838865" y="480283"/>
                </a:lnTo>
                <a:lnTo>
                  <a:pt x="843311" y="464729"/>
                </a:lnTo>
                <a:lnTo>
                  <a:pt x="847757" y="448857"/>
                </a:lnTo>
                <a:lnTo>
                  <a:pt x="852520" y="433937"/>
                </a:lnTo>
                <a:lnTo>
                  <a:pt x="857601" y="418700"/>
                </a:lnTo>
                <a:lnTo>
                  <a:pt x="863318" y="403463"/>
                </a:lnTo>
                <a:lnTo>
                  <a:pt x="868717" y="388544"/>
                </a:lnTo>
                <a:lnTo>
                  <a:pt x="874750" y="373942"/>
                </a:lnTo>
                <a:lnTo>
                  <a:pt x="881102" y="359340"/>
                </a:lnTo>
                <a:lnTo>
                  <a:pt x="887453" y="345372"/>
                </a:lnTo>
                <a:lnTo>
                  <a:pt x="894122" y="331405"/>
                </a:lnTo>
                <a:lnTo>
                  <a:pt x="901109" y="317438"/>
                </a:lnTo>
                <a:lnTo>
                  <a:pt x="908731" y="304105"/>
                </a:lnTo>
                <a:lnTo>
                  <a:pt x="916035" y="290773"/>
                </a:lnTo>
                <a:lnTo>
                  <a:pt x="923657" y="277441"/>
                </a:lnTo>
                <a:lnTo>
                  <a:pt x="931596" y="264743"/>
                </a:lnTo>
                <a:lnTo>
                  <a:pt x="940171" y="252046"/>
                </a:lnTo>
                <a:lnTo>
                  <a:pt x="948427" y="239348"/>
                </a:lnTo>
                <a:lnTo>
                  <a:pt x="957320" y="227603"/>
                </a:lnTo>
                <a:lnTo>
                  <a:pt x="966212" y="215858"/>
                </a:lnTo>
                <a:lnTo>
                  <a:pt x="975421" y="204112"/>
                </a:lnTo>
                <a:lnTo>
                  <a:pt x="985266" y="192685"/>
                </a:lnTo>
                <a:lnTo>
                  <a:pt x="994793" y="181574"/>
                </a:lnTo>
                <a:lnTo>
                  <a:pt x="1004956" y="170781"/>
                </a:lnTo>
                <a:lnTo>
                  <a:pt x="1014800" y="160306"/>
                </a:lnTo>
                <a:lnTo>
                  <a:pt x="1025280" y="149831"/>
                </a:lnTo>
                <a:lnTo>
                  <a:pt x="1036078" y="140307"/>
                </a:lnTo>
                <a:lnTo>
                  <a:pt x="1046875" y="130784"/>
                </a:lnTo>
                <a:lnTo>
                  <a:pt x="1057991" y="121261"/>
                </a:lnTo>
                <a:lnTo>
                  <a:pt x="1069105" y="112055"/>
                </a:lnTo>
                <a:lnTo>
                  <a:pt x="1080538" y="103485"/>
                </a:lnTo>
                <a:lnTo>
                  <a:pt x="1092606" y="94914"/>
                </a:lnTo>
                <a:lnTo>
                  <a:pt x="1104356" y="86978"/>
                </a:lnTo>
                <a:lnTo>
                  <a:pt x="1116742" y="79359"/>
                </a:lnTo>
                <a:lnTo>
                  <a:pt x="1128809" y="72058"/>
                </a:lnTo>
                <a:lnTo>
                  <a:pt x="1141512" y="64440"/>
                </a:lnTo>
                <a:lnTo>
                  <a:pt x="1154533" y="57774"/>
                </a:lnTo>
                <a:lnTo>
                  <a:pt x="1167553" y="51425"/>
                </a:lnTo>
                <a:lnTo>
                  <a:pt x="1180574" y="45711"/>
                </a:lnTo>
                <a:lnTo>
                  <a:pt x="1193912" y="39680"/>
                </a:lnTo>
                <a:lnTo>
                  <a:pt x="1207568" y="34601"/>
                </a:lnTo>
                <a:lnTo>
                  <a:pt x="1221541" y="29522"/>
                </a:lnTo>
                <a:lnTo>
                  <a:pt x="1235514" y="24760"/>
                </a:lnTo>
                <a:lnTo>
                  <a:pt x="1249805" y="20633"/>
                </a:lnTo>
                <a:lnTo>
                  <a:pt x="1264096" y="16507"/>
                </a:lnTo>
                <a:lnTo>
                  <a:pt x="1278704" y="13332"/>
                </a:lnTo>
                <a:lnTo>
                  <a:pt x="1293630" y="10158"/>
                </a:lnTo>
                <a:lnTo>
                  <a:pt x="1308556" y="7618"/>
                </a:lnTo>
                <a:lnTo>
                  <a:pt x="1323164" y="5396"/>
                </a:lnTo>
                <a:lnTo>
                  <a:pt x="1339043" y="3174"/>
                </a:lnTo>
                <a:lnTo>
                  <a:pt x="1354287" y="1905"/>
                </a:lnTo>
                <a:lnTo>
                  <a:pt x="1369848" y="952"/>
                </a:lnTo>
                <a:lnTo>
                  <a:pt x="1385726" y="317"/>
                </a:lnTo>
                <a:lnTo>
                  <a:pt x="1401605" y="0"/>
                </a:lnTo>
                <a:close/>
              </a:path>
            </a:pathLst>
          </a:custGeom>
          <a:solidFill>
            <a:srgbClr val="4D576B"/>
          </a:solidFill>
          <a:ln>
            <a:noFill/>
          </a:ln>
        </p:spPr>
        <p:txBody>
          <a:bodyPr anchor="ctr">
            <a:normAutofit/>
            <a:scene3d>
              <a:camera prst="orthographicFront"/>
              <a:lightRig rig="threePt" dir="t"/>
            </a:scene3d>
            <a:sp3d>
              <a:contourClr>
                <a:srgbClr val="FFFFFF"/>
              </a:contourClr>
            </a:sp3d>
          </a:bodyPr>
          <a:lstStyle/>
          <a:p>
            <a:pPr algn="ctr"/>
            <a:endParaRPr lang="zh-CN" altLang="en-US">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48" name="直接连接符 47"/>
          <p:cNvCxnSpPr>
            <a:stCxn id="31" idx="2"/>
            <a:endCxn id="46" idx="6"/>
          </p:cNvCxnSpPr>
          <p:nvPr>
            <p:custDataLst>
              <p:tags r:id="rId6"/>
            </p:custDataLst>
          </p:nvPr>
        </p:nvCxnSpPr>
        <p:spPr>
          <a:xfrm flipH="1">
            <a:off x="9416169" y="6648174"/>
            <a:ext cx="1122045" cy="8890"/>
          </a:xfrm>
          <a:prstGeom prst="line">
            <a:avLst/>
          </a:prstGeom>
          <a:noFill/>
          <a:ln w="38100" cap="flat" cmpd="sng" algn="ctr">
            <a:solidFill>
              <a:srgbClr val="1F74AD"/>
            </a:solidFill>
            <a:prstDash val="solid"/>
            <a:miter lim="800000"/>
          </a:ln>
          <a:effectLst/>
        </p:spPr>
      </p:cxnSp>
      <p:cxnSp>
        <p:nvCxnSpPr>
          <p:cNvPr id="65" name="直接连接符 64"/>
          <p:cNvCxnSpPr>
            <a:stCxn id="31" idx="6"/>
            <a:endCxn id="63" idx="2"/>
          </p:cNvCxnSpPr>
          <p:nvPr>
            <p:custDataLst>
              <p:tags r:id="rId7"/>
            </p:custDataLst>
          </p:nvPr>
        </p:nvCxnSpPr>
        <p:spPr>
          <a:xfrm>
            <a:off x="14032129" y="6648174"/>
            <a:ext cx="1121410" cy="8890"/>
          </a:xfrm>
          <a:prstGeom prst="line">
            <a:avLst/>
          </a:prstGeom>
          <a:noFill/>
          <a:ln w="38100" cap="flat" cmpd="sng" algn="ctr">
            <a:solidFill>
              <a:srgbClr val="3498DB"/>
            </a:solidFill>
            <a:prstDash val="solid"/>
            <a:miter lim="800000"/>
          </a:ln>
          <a:effectLst/>
        </p:spPr>
      </p:cxnSp>
      <p:sp>
        <p:nvSpPr>
          <p:cNvPr id="45" name="圆角矩形 2"/>
          <p:cNvSpPr/>
          <p:nvPr>
            <p:custDataLst>
              <p:tags r:id="rId8"/>
            </p:custDataLst>
          </p:nvPr>
        </p:nvSpPr>
        <p:spPr>
          <a:xfrm>
            <a:off x="3985466" y="5878975"/>
            <a:ext cx="5394386" cy="1556695"/>
          </a:xfrm>
          <a:prstGeom prst="roundRect">
            <a:avLst>
              <a:gd name="adj" fmla="val 50000"/>
            </a:avLst>
          </a:prstGeom>
          <a:solidFill>
            <a:sysClr val="window" lastClr="FFFFFF"/>
          </a:solidFill>
          <a:ln w="38100" cap="flat" cmpd="sng" algn="ctr">
            <a:solidFill>
              <a:srgbClr val="1F74AD"/>
            </a:solidFill>
            <a:prstDash val="solid"/>
            <a:miter lim="800000"/>
          </a:ln>
          <a:effectLst/>
        </p:spPr>
        <p:txBody>
          <a:bodyPr rtlCol="0" anchor="ctr">
            <a:normAutofit/>
          </a:bodyPr>
          <a:lstStyle/>
          <a:p>
            <a:pPr>
              <a:lnSpc>
                <a:spcPct val="120000"/>
              </a:lnSpc>
            </a:pPr>
            <a:endParaRPr lang="zh-CN" altLang="en-US" sz="2000" b="1" kern="0" spc="300" dirty="0">
              <a:solidFill>
                <a:srgbClr val="000000"/>
              </a:solidFill>
              <a:latin typeface="微软雅黑" panose="020B0503020204020204" pitchFamily="34" charset="-122"/>
              <a:ea typeface="微软雅黑" panose="020B0503020204020204" pitchFamily="34" charset="-122"/>
            </a:endParaRPr>
          </a:p>
        </p:txBody>
      </p:sp>
      <p:sp>
        <p:nvSpPr>
          <p:cNvPr id="46" name="椭圆 45"/>
          <p:cNvSpPr/>
          <p:nvPr>
            <p:custDataLst>
              <p:tags r:id="rId9"/>
            </p:custDataLst>
          </p:nvPr>
        </p:nvSpPr>
        <p:spPr>
          <a:xfrm>
            <a:off x="7859841" y="5878977"/>
            <a:ext cx="1556695" cy="1556695"/>
          </a:xfrm>
          <a:prstGeom prst="ellipse">
            <a:avLst/>
          </a:prstGeom>
          <a:solidFill>
            <a:sysClr val="window" lastClr="FFFFFF"/>
          </a:solidFill>
          <a:ln w="38100" cap="flat" cmpd="sng" algn="ctr">
            <a:solidFill>
              <a:srgbClr val="1F74AD"/>
            </a:solidFill>
            <a:prstDash val="solid"/>
            <a:miter lim="800000"/>
          </a:ln>
          <a:effectLst/>
        </p:spPr>
        <p:txBody>
          <a:bodyPr rtlCol="0" anchor="ctr">
            <a:normAutofit/>
          </a:bodyPr>
          <a:lstStyle/>
          <a:p>
            <a:pPr algn="ctr"/>
            <a:endParaRPr lang="zh-CN" altLang="en-US">
              <a:latin typeface="微软雅黑" panose="020B0503020204020204" pitchFamily="34" charset="-122"/>
              <a:ea typeface="微软雅黑" panose="020B0503020204020204" pitchFamily="34" charset="-122"/>
              <a:sym typeface="Arial" panose="020B0604020202020204" pitchFamily="34" charset="0"/>
            </a:endParaRPr>
          </a:p>
        </p:txBody>
      </p:sp>
      <p:sp>
        <p:nvSpPr>
          <p:cNvPr id="47" name="KSO_Shape"/>
          <p:cNvSpPr/>
          <p:nvPr>
            <p:custDataLst>
              <p:tags r:id="rId10"/>
            </p:custDataLst>
          </p:nvPr>
        </p:nvSpPr>
        <p:spPr bwMode="auto">
          <a:xfrm>
            <a:off x="8186314" y="6205450"/>
            <a:ext cx="903747" cy="903747"/>
          </a:xfrm>
          <a:custGeom>
            <a:avLst/>
            <a:gdLst>
              <a:gd name="T0" fmla="*/ 1395413 w 2219325"/>
              <a:gd name="T1" fmla="*/ 1938020 h 2219325"/>
              <a:gd name="T2" fmla="*/ 1388316 w 2219325"/>
              <a:gd name="T3" fmla="*/ 2002466 h 2219325"/>
              <a:gd name="T4" fmla="*/ 1670304 w 2219325"/>
              <a:gd name="T5" fmla="*/ 1858614 h 2219325"/>
              <a:gd name="T6" fmla="*/ 1150620 w 2219325"/>
              <a:gd name="T7" fmla="*/ 2015808 h 2219325"/>
              <a:gd name="T8" fmla="*/ 1286510 w 2219325"/>
              <a:gd name="T9" fmla="*/ 1931988 h 2219325"/>
              <a:gd name="T10" fmla="*/ 1400810 w 2219325"/>
              <a:gd name="T11" fmla="*/ 1758633 h 2219325"/>
              <a:gd name="T12" fmla="*/ 848360 w 2219325"/>
              <a:gd name="T13" fmla="*/ 1816418 h 2219325"/>
              <a:gd name="T14" fmla="*/ 969645 w 2219325"/>
              <a:gd name="T15" fmla="*/ 1966278 h 2219325"/>
              <a:gd name="T16" fmla="*/ 388339 w 2219325"/>
              <a:gd name="T17" fmla="*/ 1704282 h 2219325"/>
              <a:gd name="T18" fmla="*/ 625234 w 2219325"/>
              <a:gd name="T19" fmla="*/ 1909105 h 2219325"/>
              <a:gd name="T20" fmla="*/ 900095 w 2219325"/>
              <a:gd name="T21" fmla="*/ 2020749 h 2219325"/>
              <a:gd name="T22" fmla="*/ 793433 w 2219325"/>
              <a:gd name="T23" fmla="*/ 1894840 h 2219325"/>
              <a:gd name="T24" fmla="*/ 1611947 w 2219325"/>
              <a:gd name="T25" fmla="*/ 1244918 h 2219325"/>
              <a:gd name="T26" fmla="*/ 1898577 w 2219325"/>
              <a:gd name="T27" fmla="*/ 1613535 h 2219325"/>
              <a:gd name="T28" fmla="*/ 2016438 w 2219325"/>
              <a:gd name="T29" fmla="*/ 1342906 h 2219325"/>
              <a:gd name="T30" fmla="*/ 1464945 w 2219325"/>
              <a:gd name="T31" fmla="*/ 1588135 h 2219325"/>
              <a:gd name="T32" fmla="*/ 1527810 w 2219325"/>
              <a:gd name="T33" fmla="*/ 1182688 h 2219325"/>
              <a:gd name="T34" fmla="*/ 727393 w 2219325"/>
              <a:gd name="T35" fmla="*/ 1480820 h 2219325"/>
              <a:gd name="T36" fmla="*/ 185422 w 2219325"/>
              <a:gd name="T37" fmla="*/ 1251450 h 2219325"/>
              <a:gd name="T38" fmla="*/ 287674 w 2219325"/>
              <a:gd name="T39" fmla="*/ 1555032 h 2219325"/>
              <a:gd name="T40" fmla="*/ 619125 w 2219325"/>
              <a:gd name="T41" fmla="*/ 1365568 h 2219325"/>
              <a:gd name="T42" fmla="*/ 1581467 w 2219325"/>
              <a:gd name="T43" fmla="*/ 739458 h 2219325"/>
              <a:gd name="T44" fmla="*/ 2043430 w 2219325"/>
              <a:gd name="T45" fmla="*/ 1036784 h 2219325"/>
              <a:gd name="T46" fmla="*/ 1963406 w 2219325"/>
              <a:gd name="T47" fmla="*/ 723993 h 2219325"/>
              <a:gd name="T48" fmla="*/ 1522095 w 2219325"/>
              <a:gd name="T49" fmla="*/ 943928 h 2219325"/>
              <a:gd name="T50" fmla="*/ 762000 w 2219325"/>
              <a:gd name="T51" fmla="*/ 606108 h 2219325"/>
              <a:gd name="T52" fmla="*/ 692467 w 2219325"/>
              <a:gd name="T53" fmla="*/ 1005840 h 2219325"/>
              <a:gd name="T54" fmla="*/ 239406 w 2219325"/>
              <a:gd name="T55" fmla="*/ 765910 h 2219325"/>
              <a:gd name="T56" fmla="*/ 175580 w 2219325"/>
              <a:gd name="T57" fmla="*/ 1068705 h 2219325"/>
              <a:gd name="T58" fmla="*/ 649287 w 2219325"/>
              <a:gd name="T59" fmla="*/ 684848 h 2219325"/>
              <a:gd name="T60" fmla="*/ 1378267 w 2219325"/>
              <a:gd name="T61" fmla="*/ 416878 h 2219325"/>
              <a:gd name="T62" fmla="*/ 1258887 w 2219325"/>
              <a:gd name="T63" fmla="*/ 261303 h 2219325"/>
              <a:gd name="T64" fmla="*/ 1047750 w 2219325"/>
              <a:gd name="T65" fmla="*/ 209550 h 2219325"/>
              <a:gd name="T66" fmla="*/ 914400 w 2219325"/>
              <a:gd name="T67" fmla="*/ 307023 h 2219325"/>
              <a:gd name="T68" fmla="*/ 804545 w 2219325"/>
              <a:gd name="T69" fmla="*/ 491490 h 2219325"/>
              <a:gd name="T70" fmla="*/ 725264 w 2219325"/>
              <a:gd name="T71" fmla="*/ 255919 h 2219325"/>
              <a:gd name="T72" fmla="*/ 464869 w 2219325"/>
              <a:gd name="T73" fmla="*/ 431844 h 2219325"/>
              <a:gd name="T74" fmla="*/ 779145 w 2219325"/>
              <a:gd name="T75" fmla="*/ 348298 h 2219325"/>
              <a:gd name="T76" fmla="*/ 889635 w 2219325"/>
              <a:gd name="T77" fmla="*/ 207963 h 2219325"/>
              <a:gd name="T78" fmla="*/ 1403033 w 2219325"/>
              <a:gd name="T79" fmla="*/ 291783 h 2219325"/>
              <a:gd name="T80" fmla="*/ 1832574 w 2219325"/>
              <a:gd name="T81" fmla="*/ 513773 h 2219325"/>
              <a:gd name="T82" fmla="*/ 1595679 w 2219325"/>
              <a:gd name="T83" fmla="*/ 308950 h 2219325"/>
              <a:gd name="T84" fmla="*/ 1315730 w 2219325"/>
              <a:gd name="T85" fmla="*/ 196178 h 2219325"/>
              <a:gd name="T86" fmla="*/ 1465580 w 2219325"/>
              <a:gd name="T87" fmla="*/ 58420 h 2219325"/>
              <a:gd name="T88" fmla="*/ 1794510 w 2219325"/>
              <a:gd name="T89" fmla="*/ 236855 h 2219325"/>
              <a:gd name="T90" fmla="*/ 2044383 w 2219325"/>
              <a:gd name="T91" fmla="*/ 511493 h 2219325"/>
              <a:gd name="T92" fmla="*/ 2190750 w 2219325"/>
              <a:gd name="T93" fmla="*/ 859473 h 2219325"/>
              <a:gd name="T94" fmla="*/ 2210435 w 2219325"/>
              <a:gd name="T95" fmla="*/ 1250950 h 2219325"/>
              <a:gd name="T96" fmla="*/ 2097723 w 2219325"/>
              <a:gd name="T97" fmla="*/ 1614805 h 2219325"/>
              <a:gd name="T98" fmla="*/ 1875473 w 2219325"/>
              <a:gd name="T99" fmla="*/ 1913255 h 2219325"/>
              <a:gd name="T100" fmla="*/ 1566227 w 2219325"/>
              <a:gd name="T101" fmla="*/ 2121535 h 2219325"/>
              <a:gd name="T102" fmla="*/ 1195070 w 2219325"/>
              <a:gd name="T103" fmla="*/ 2215833 h 2219325"/>
              <a:gd name="T104" fmla="*/ 805815 w 2219325"/>
              <a:gd name="T105" fmla="*/ 2177098 h 2219325"/>
              <a:gd name="T106" fmla="*/ 467043 w 2219325"/>
              <a:gd name="T107" fmla="*/ 2014538 h 2219325"/>
              <a:gd name="T108" fmla="*/ 204787 w 2219325"/>
              <a:gd name="T109" fmla="*/ 1751965 h 2219325"/>
              <a:gd name="T110" fmla="*/ 42227 w 2219325"/>
              <a:gd name="T111" fmla="*/ 1413510 h 2219325"/>
              <a:gd name="T112" fmla="*/ 3175 w 2219325"/>
              <a:gd name="T113" fmla="*/ 1024255 h 2219325"/>
              <a:gd name="T114" fmla="*/ 97790 w 2219325"/>
              <a:gd name="T115" fmla="*/ 653098 h 2219325"/>
              <a:gd name="T116" fmla="*/ 306387 w 2219325"/>
              <a:gd name="T117" fmla="*/ 344488 h 2219325"/>
              <a:gd name="T118" fmla="*/ 604520 w 2219325"/>
              <a:gd name="T119" fmla="*/ 121603 h 2219325"/>
              <a:gd name="T120" fmla="*/ 968375 w 2219325"/>
              <a:gd name="T121" fmla="*/ 9208 h 2219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19325" h="2219325">
                <a:moveTo>
                  <a:pt x="1522095" y="1695768"/>
                </a:moveTo>
                <a:lnTo>
                  <a:pt x="1510983" y="1725295"/>
                </a:lnTo>
                <a:lnTo>
                  <a:pt x="1499553" y="1754188"/>
                </a:lnTo>
                <a:lnTo>
                  <a:pt x="1487170" y="1781810"/>
                </a:lnTo>
                <a:lnTo>
                  <a:pt x="1474153" y="1808480"/>
                </a:lnTo>
                <a:lnTo>
                  <a:pt x="1461135" y="1834515"/>
                </a:lnTo>
                <a:lnTo>
                  <a:pt x="1447165" y="1859280"/>
                </a:lnTo>
                <a:lnTo>
                  <a:pt x="1439863" y="1871345"/>
                </a:lnTo>
                <a:lnTo>
                  <a:pt x="1432877" y="1883093"/>
                </a:lnTo>
                <a:lnTo>
                  <a:pt x="1425575" y="1894840"/>
                </a:lnTo>
                <a:lnTo>
                  <a:pt x="1417955" y="1905953"/>
                </a:lnTo>
                <a:lnTo>
                  <a:pt x="1410653" y="1917065"/>
                </a:lnTo>
                <a:lnTo>
                  <a:pt x="1403033" y="1927860"/>
                </a:lnTo>
                <a:lnTo>
                  <a:pt x="1395413" y="1938020"/>
                </a:lnTo>
                <a:lnTo>
                  <a:pt x="1387157" y="1948498"/>
                </a:lnTo>
                <a:lnTo>
                  <a:pt x="1379537" y="1958023"/>
                </a:lnTo>
                <a:lnTo>
                  <a:pt x="1371600" y="1967865"/>
                </a:lnTo>
                <a:lnTo>
                  <a:pt x="1363027" y="1977390"/>
                </a:lnTo>
                <a:lnTo>
                  <a:pt x="1355090" y="1986280"/>
                </a:lnTo>
                <a:lnTo>
                  <a:pt x="1346517" y="1994853"/>
                </a:lnTo>
                <a:lnTo>
                  <a:pt x="1337945" y="2003425"/>
                </a:lnTo>
                <a:lnTo>
                  <a:pt x="1329690" y="2011680"/>
                </a:lnTo>
                <a:lnTo>
                  <a:pt x="1320800" y="2019300"/>
                </a:lnTo>
                <a:lnTo>
                  <a:pt x="1318516" y="2021258"/>
                </a:lnTo>
                <a:lnTo>
                  <a:pt x="1321630" y="2020566"/>
                </a:lnTo>
                <a:lnTo>
                  <a:pt x="1344176" y="2015168"/>
                </a:lnTo>
                <a:lnTo>
                  <a:pt x="1366405" y="2008817"/>
                </a:lnTo>
                <a:lnTo>
                  <a:pt x="1388316" y="2002466"/>
                </a:lnTo>
                <a:lnTo>
                  <a:pt x="1410227" y="1995479"/>
                </a:lnTo>
                <a:lnTo>
                  <a:pt x="1431821" y="1987858"/>
                </a:lnTo>
                <a:lnTo>
                  <a:pt x="1453415" y="1979602"/>
                </a:lnTo>
                <a:lnTo>
                  <a:pt x="1474691" y="1971345"/>
                </a:lnTo>
                <a:lnTo>
                  <a:pt x="1495332" y="1962136"/>
                </a:lnTo>
                <a:lnTo>
                  <a:pt x="1515973" y="1952610"/>
                </a:lnTo>
                <a:lnTo>
                  <a:pt x="1536296" y="1942448"/>
                </a:lnTo>
                <a:lnTo>
                  <a:pt x="1556302" y="1931651"/>
                </a:lnTo>
                <a:lnTo>
                  <a:pt x="1575991" y="1920537"/>
                </a:lnTo>
                <a:lnTo>
                  <a:pt x="1595679" y="1909105"/>
                </a:lnTo>
                <a:lnTo>
                  <a:pt x="1614415" y="1897038"/>
                </a:lnTo>
                <a:lnTo>
                  <a:pt x="1633468" y="1884653"/>
                </a:lnTo>
                <a:lnTo>
                  <a:pt x="1652203" y="1872268"/>
                </a:lnTo>
                <a:lnTo>
                  <a:pt x="1670304" y="1858614"/>
                </a:lnTo>
                <a:lnTo>
                  <a:pt x="1687770" y="1845276"/>
                </a:lnTo>
                <a:lnTo>
                  <a:pt x="1705553" y="1830986"/>
                </a:lnTo>
                <a:lnTo>
                  <a:pt x="1722383" y="1816379"/>
                </a:lnTo>
                <a:lnTo>
                  <a:pt x="1739531" y="1801454"/>
                </a:lnTo>
                <a:lnTo>
                  <a:pt x="1756044" y="1786529"/>
                </a:lnTo>
                <a:lnTo>
                  <a:pt x="1771921" y="1770651"/>
                </a:lnTo>
                <a:lnTo>
                  <a:pt x="1787481" y="1754456"/>
                </a:lnTo>
                <a:lnTo>
                  <a:pt x="1802724" y="1737943"/>
                </a:lnTo>
                <a:lnTo>
                  <a:pt x="1817967" y="1721430"/>
                </a:lnTo>
                <a:lnTo>
                  <a:pt x="1832574" y="1704282"/>
                </a:lnTo>
                <a:lnTo>
                  <a:pt x="1839112" y="1695768"/>
                </a:lnTo>
                <a:lnTo>
                  <a:pt x="1522095" y="1695768"/>
                </a:lnTo>
                <a:close/>
                <a:moveTo>
                  <a:pt x="1150620" y="1695768"/>
                </a:moveTo>
                <a:lnTo>
                  <a:pt x="1150620" y="2015808"/>
                </a:lnTo>
                <a:lnTo>
                  <a:pt x="1160780" y="2012950"/>
                </a:lnTo>
                <a:lnTo>
                  <a:pt x="1170940" y="2010093"/>
                </a:lnTo>
                <a:lnTo>
                  <a:pt x="1181100" y="2006600"/>
                </a:lnTo>
                <a:lnTo>
                  <a:pt x="1191260" y="2002155"/>
                </a:lnTo>
                <a:lnTo>
                  <a:pt x="1201103" y="1997393"/>
                </a:lnTo>
                <a:lnTo>
                  <a:pt x="1210945" y="1992313"/>
                </a:lnTo>
                <a:lnTo>
                  <a:pt x="1220787" y="1986598"/>
                </a:lnTo>
                <a:lnTo>
                  <a:pt x="1230313" y="1979930"/>
                </a:lnTo>
                <a:lnTo>
                  <a:pt x="1240155" y="1973580"/>
                </a:lnTo>
                <a:lnTo>
                  <a:pt x="1249680" y="1966278"/>
                </a:lnTo>
                <a:lnTo>
                  <a:pt x="1258887" y="1958340"/>
                </a:lnTo>
                <a:lnTo>
                  <a:pt x="1268095" y="1950085"/>
                </a:lnTo>
                <a:lnTo>
                  <a:pt x="1277303" y="1941195"/>
                </a:lnTo>
                <a:lnTo>
                  <a:pt x="1286510" y="1931988"/>
                </a:lnTo>
                <a:lnTo>
                  <a:pt x="1295400" y="1922463"/>
                </a:lnTo>
                <a:lnTo>
                  <a:pt x="1304607" y="1912303"/>
                </a:lnTo>
                <a:lnTo>
                  <a:pt x="1313180" y="1902143"/>
                </a:lnTo>
                <a:lnTo>
                  <a:pt x="1321753" y="1890713"/>
                </a:lnTo>
                <a:lnTo>
                  <a:pt x="1330325" y="1879283"/>
                </a:lnTo>
                <a:lnTo>
                  <a:pt x="1338897" y="1867853"/>
                </a:lnTo>
                <a:lnTo>
                  <a:pt x="1346835" y="1855470"/>
                </a:lnTo>
                <a:lnTo>
                  <a:pt x="1355090" y="1842770"/>
                </a:lnTo>
                <a:lnTo>
                  <a:pt x="1363027" y="1829753"/>
                </a:lnTo>
                <a:lnTo>
                  <a:pt x="1370647" y="1816418"/>
                </a:lnTo>
                <a:lnTo>
                  <a:pt x="1378267" y="1802448"/>
                </a:lnTo>
                <a:lnTo>
                  <a:pt x="1386205" y="1788160"/>
                </a:lnTo>
                <a:lnTo>
                  <a:pt x="1393507" y="1773555"/>
                </a:lnTo>
                <a:lnTo>
                  <a:pt x="1400810" y="1758633"/>
                </a:lnTo>
                <a:lnTo>
                  <a:pt x="1407477" y="1743710"/>
                </a:lnTo>
                <a:lnTo>
                  <a:pt x="1414463" y="1727835"/>
                </a:lnTo>
                <a:lnTo>
                  <a:pt x="1421447" y="1711643"/>
                </a:lnTo>
                <a:lnTo>
                  <a:pt x="1428115" y="1695768"/>
                </a:lnTo>
                <a:lnTo>
                  <a:pt x="1150620" y="1695768"/>
                </a:lnTo>
                <a:close/>
                <a:moveTo>
                  <a:pt x="791210" y="1695768"/>
                </a:moveTo>
                <a:lnTo>
                  <a:pt x="797560" y="1711643"/>
                </a:lnTo>
                <a:lnTo>
                  <a:pt x="804545" y="1727835"/>
                </a:lnTo>
                <a:lnTo>
                  <a:pt x="811213" y="1743710"/>
                </a:lnTo>
                <a:lnTo>
                  <a:pt x="818515" y="1758633"/>
                </a:lnTo>
                <a:lnTo>
                  <a:pt x="825817" y="1773555"/>
                </a:lnTo>
                <a:lnTo>
                  <a:pt x="833120" y="1788160"/>
                </a:lnTo>
                <a:lnTo>
                  <a:pt x="840740" y="1802448"/>
                </a:lnTo>
                <a:lnTo>
                  <a:pt x="848360" y="1816418"/>
                </a:lnTo>
                <a:lnTo>
                  <a:pt x="855980" y="1829753"/>
                </a:lnTo>
                <a:lnTo>
                  <a:pt x="864235" y="1842770"/>
                </a:lnTo>
                <a:lnTo>
                  <a:pt x="872173" y="1855470"/>
                </a:lnTo>
                <a:lnTo>
                  <a:pt x="880427" y="1867853"/>
                </a:lnTo>
                <a:lnTo>
                  <a:pt x="888683" y="1879283"/>
                </a:lnTo>
                <a:lnTo>
                  <a:pt x="897255" y="1890713"/>
                </a:lnTo>
                <a:lnTo>
                  <a:pt x="906145" y="1902143"/>
                </a:lnTo>
                <a:lnTo>
                  <a:pt x="914400" y="1912303"/>
                </a:lnTo>
                <a:lnTo>
                  <a:pt x="923290" y="1922463"/>
                </a:lnTo>
                <a:lnTo>
                  <a:pt x="932497" y="1931988"/>
                </a:lnTo>
                <a:lnTo>
                  <a:pt x="941387" y="1941195"/>
                </a:lnTo>
                <a:lnTo>
                  <a:pt x="950595" y="1950085"/>
                </a:lnTo>
                <a:lnTo>
                  <a:pt x="960120" y="1958340"/>
                </a:lnTo>
                <a:lnTo>
                  <a:pt x="969645" y="1966278"/>
                </a:lnTo>
                <a:lnTo>
                  <a:pt x="979170" y="1973580"/>
                </a:lnTo>
                <a:lnTo>
                  <a:pt x="988695" y="1979930"/>
                </a:lnTo>
                <a:lnTo>
                  <a:pt x="998220" y="1986598"/>
                </a:lnTo>
                <a:lnTo>
                  <a:pt x="1008380" y="1992313"/>
                </a:lnTo>
                <a:lnTo>
                  <a:pt x="1017905" y="1997393"/>
                </a:lnTo>
                <a:lnTo>
                  <a:pt x="1027747" y="2002155"/>
                </a:lnTo>
                <a:lnTo>
                  <a:pt x="1037907" y="2006600"/>
                </a:lnTo>
                <a:lnTo>
                  <a:pt x="1047750" y="2010093"/>
                </a:lnTo>
                <a:lnTo>
                  <a:pt x="1058227" y="2012950"/>
                </a:lnTo>
                <a:lnTo>
                  <a:pt x="1068705" y="2015808"/>
                </a:lnTo>
                <a:lnTo>
                  <a:pt x="1068705" y="1695768"/>
                </a:lnTo>
                <a:lnTo>
                  <a:pt x="791210" y="1695768"/>
                </a:lnTo>
                <a:close/>
                <a:moveTo>
                  <a:pt x="381497" y="1695768"/>
                </a:moveTo>
                <a:lnTo>
                  <a:pt x="388339" y="1704282"/>
                </a:lnTo>
                <a:lnTo>
                  <a:pt x="402946" y="1721430"/>
                </a:lnTo>
                <a:lnTo>
                  <a:pt x="417871" y="1737943"/>
                </a:lnTo>
                <a:lnTo>
                  <a:pt x="432796" y="1754456"/>
                </a:lnTo>
                <a:lnTo>
                  <a:pt x="448674" y="1770651"/>
                </a:lnTo>
                <a:lnTo>
                  <a:pt x="464869" y="1786529"/>
                </a:lnTo>
                <a:lnTo>
                  <a:pt x="481382" y="1801454"/>
                </a:lnTo>
                <a:lnTo>
                  <a:pt x="497895" y="1816379"/>
                </a:lnTo>
                <a:lnTo>
                  <a:pt x="515043" y="1830986"/>
                </a:lnTo>
                <a:lnTo>
                  <a:pt x="532826" y="1845276"/>
                </a:lnTo>
                <a:lnTo>
                  <a:pt x="550609" y="1858614"/>
                </a:lnTo>
                <a:lnTo>
                  <a:pt x="568709" y="1872268"/>
                </a:lnTo>
                <a:lnTo>
                  <a:pt x="587128" y="1884653"/>
                </a:lnTo>
                <a:lnTo>
                  <a:pt x="605863" y="1897038"/>
                </a:lnTo>
                <a:lnTo>
                  <a:pt x="625234" y="1909105"/>
                </a:lnTo>
                <a:lnTo>
                  <a:pt x="644605" y="1920537"/>
                </a:lnTo>
                <a:lnTo>
                  <a:pt x="664293" y="1931651"/>
                </a:lnTo>
                <a:lnTo>
                  <a:pt x="684299" y="1942448"/>
                </a:lnTo>
                <a:lnTo>
                  <a:pt x="704623" y="1952610"/>
                </a:lnTo>
                <a:lnTo>
                  <a:pt x="725264" y="1962136"/>
                </a:lnTo>
                <a:lnTo>
                  <a:pt x="746222" y="1971345"/>
                </a:lnTo>
                <a:lnTo>
                  <a:pt x="767181" y="1979602"/>
                </a:lnTo>
                <a:lnTo>
                  <a:pt x="788457" y="1987858"/>
                </a:lnTo>
                <a:lnTo>
                  <a:pt x="810368" y="1995479"/>
                </a:lnTo>
                <a:lnTo>
                  <a:pt x="832279" y="2002466"/>
                </a:lnTo>
                <a:lnTo>
                  <a:pt x="854190" y="2008817"/>
                </a:lnTo>
                <a:lnTo>
                  <a:pt x="876419" y="2015168"/>
                </a:lnTo>
                <a:lnTo>
                  <a:pt x="899283" y="2020566"/>
                </a:lnTo>
                <a:lnTo>
                  <a:pt x="900095" y="2020749"/>
                </a:lnTo>
                <a:lnTo>
                  <a:pt x="898525" y="2019300"/>
                </a:lnTo>
                <a:lnTo>
                  <a:pt x="889635" y="2011680"/>
                </a:lnTo>
                <a:lnTo>
                  <a:pt x="881063" y="2003425"/>
                </a:lnTo>
                <a:lnTo>
                  <a:pt x="872490" y="1994853"/>
                </a:lnTo>
                <a:lnTo>
                  <a:pt x="864235" y="1986280"/>
                </a:lnTo>
                <a:lnTo>
                  <a:pt x="855980" y="1977390"/>
                </a:lnTo>
                <a:lnTo>
                  <a:pt x="847725" y="1967865"/>
                </a:lnTo>
                <a:lnTo>
                  <a:pt x="839470" y="1958023"/>
                </a:lnTo>
                <a:lnTo>
                  <a:pt x="831850" y="1948498"/>
                </a:lnTo>
                <a:lnTo>
                  <a:pt x="823913" y="1938020"/>
                </a:lnTo>
                <a:lnTo>
                  <a:pt x="816293" y="1927860"/>
                </a:lnTo>
                <a:lnTo>
                  <a:pt x="808355" y="1917065"/>
                </a:lnTo>
                <a:lnTo>
                  <a:pt x="801053" y="1905953"/>
                </a:lnTo>
                <a:lnTo>
                  <a:pt x="793433" y="1894840"/>
                </a:lnTo>
                <a:lnTo>
                  <a:pt x="786130" y="1883093"/>
                </a:lnTo>
                <a:lnTo>
                  <a:pt x="779145" y="1871345"/>
                </a:lnTo>
                <a:lnTo>
                  <a:pt x="771843" y="1859280"/>
                </a:lnTo>
                <a:lnTo>
                  <a:pt x="758190" y="1834515"/>
                </a:lnTo>
                <a:lnTo>
                  <a:pt x="745173" y="1808480"/>
                </a:lnTo>
                <a:lnTo>
                  <a:pt x="731837" y="1781810"/>
                </a:lnTo>
                <a:lnTo>
                  <a:pt x="719773" y="1754188"/>
                </a:lnTo>
                <a:lnTo>
                  <a:pt x="708025" y="1725295"/>
                </a:lnTo>
                <a:lnTo>
                  <a:pt x="696913" y="1695768"/>
                </a:lnTo>
                <a:lnTo>
                  <a:pt x="381497" y="1695768"/>
                </a:lnTo>
                <a:close/>
                <a:moveTo>
                  <a:pt x="1615757" y="1150938"/>
                </a:moveTo>
                <a:lnTo>
                  <a:pt x="1615123" y="1182688"/>
                </a:lnTo>
                <a:lnTo>
                  <a:pt x="1613535" y="1213803"/>
                </a:lnTo>
                <a:lnTo>
                  <a:pt x="1611947" y="1244918"/>
                </a:lnTo>
                <a:lnTo>
                  <a:pt x="1609725" y="1275715"/>
                </a:lnTo>
                <a:lnTo>
                  <a:pt x="1607185" y="1305878"/>
                </a:lnTo>
                <a:lnTo>
                  <a:pt x="1603693" y="1336040"/>
                </a:lnTo>
                <a:lnTo>
                  <a:pt x="1600200" y="1365568"/>
                </a:lnTo>
                <a:lnTo>
                  <a:pt x="1596073" y="1394778"/>
                </a:lnTo>
                <a:lnTo>
                  <a:pt x="1591627" y="1423670"/>
                </a:lnTo>
                <a:lnTo>
                  <a:pt x="1586547" y="1451928"/>
                </a:lnTo>
                <a:lnTo>
                  <a:pt x="1581467" y="1479868"/>
                </a:lnTo>
                <a:lnTo>
                  <a:pt x="1576070" y="1507808"/>
                </a:lnTo>
                <a:lnTo>
                  <a:pt x="1569720" y="1534478"/>
                </a:lnTo>
                <a:lnTo>
                  <a:pt x="1563370" y="1561465"/>
                </a:lnTo>
                <a:lnTo>
                  <a:pt x="1556385" y="1587500"/>
                </a:lnTo>
                <a:lnTo>
                  <a:pt x="1549083" y="1613535"/>
                </a:lnTo>
                <a:lnTo>
                  <a:pt x="1898577" y="1613535"/>
                </a:lnTo>
                <a:lnTo>
                  <a:pt x="1898625" y="1613462"/>
                </a:lnTo>
                <a:lnTo>
                  <a:pt x="1910375" y="1594091"/>
                </a:lnTo>
                <a:lnTo>
                  <a:pt x="1922124" y="1574720"/>
                </a:lnTo>
                <a:lnTo>
                  <a:pt x="1933239" y="1555032"/>
                </a:lnTo>
                <a:lnTo>
                  <a:pt x="1943401" y="1535026"/>
                </a:lnTo>
                <a:lnTo>
                  <a:pt x="1953880" y="1514703"/>
                </a:lnTo>
                <a:lnTo>
                  <a:pt x="1963406" y="1493744"/>
                </a:lnTo>
                <a:lnTo>
                  <a:pt x="1972298" y="1473103"/>
                </a:lnTo>
                <a:lnTo>
                  <a:pt x="1981189" y="1452145"/>
                </a:lnTo>
                <a:lnTo>
                  <a:pt x="1989128" y="1430868"/>
                </a:lnTo>
                <a:lnTo>
                  <a:pt x="1997067" y="1408957"/>
                </a:lnTo>
                <a:lnTo>
                  <a:pt x="2003736" y="1387364"/>
                </a:lnTo>
                <a:lnTo>
                  <a:pt x="2010404" y="1365135"/>
                </a:lnTo>
                <a:lnTo>
                  <a:pt x="2016438" y="1342906"/>
                </a:lnTo>
                <a:lnTo>
                  <a:pt x="2021836" y="1320042"/>
                </a:lnTo>
                <a:lnTo>
                  <a:pt x="2026917" y="1297496"/>
                </a:lnTo>
                <a:lnTo>
                  <a:pt x="2031681" y="1274949"/>
                </a:lnTo>
                <a:lnTo>
                  <a:pt x="2035491" y="1251450"/>
                </a:lnTo>
                <a:lnTo>
                  <a:pt x="2038349" y="1228269"/>
                </a:lnTo>
                <a:lnTo>
                  <a:pt x="2041207" y="1204770"/>
                </a:lnTo>
                <a:lnTo>
                  <a:pt x="2043430" y="1180953"/>
                </a:lnTo>
                <a:lnTo>
                  <a:pt x="2044700" y="1157137"/>
                </a:lnTo>
                <a:lnTo>
                  <a:pt x="2044945" y="1150938"/>
                </a:lnTo>
                <a:lnTo>
                  <a:pt x="1615757" y="1150938"/>
                </a:lnTo>
                <a:close/>
                <a:moveTo>
                  <a:pt x="1150620" y="1150938"/>
                </a:moveTo>
                <a:lnTo>
                  <a:pt x="1150620" y="1613535"/>
                </a:lnTo>
                <a:lnTo>
                  <a:pt x="1456690" y="1613535"/>
                </a:lnTo>
                <a:lnTo>
                  <a:pt x="1464945" y="1588135"/>
                </a:lnTo>
                <a:lnTo>
                  <a:pt x="1472247" y="1561783"/>
                </a:lnTo>
                <a:lnTo>
                  <a:pt x="1479233" y="1535430"/>
                </a:lnTo>
                <a:lnTo>
                  <a:pt x="1485583" y="1508125"/>
                </a:lnTo>
                <a:lnTo>
                  <a:pt x="1491615" y="1480820"/>
                </a:lnTo>
                <a:lnTo>
                  <a:pt x="1497013" y="1452880"/>
                </a:lnTo>
                <a:lnTo>
                  <a:pt x="1502410" y="1423988"/>
                </a:lnTo>
                <a:lnTo>
                  <a:pt x="1507490" y="1395095"/>
                </a:lnTo>
                <a:lnTo>
                  <a:pt x="1511617" y="1365885"/>
                </a:lnTo>
                <a:lnTo>
                  <a:pt x="1515745" y="1336358"/>
                </a:lnTo>
                <a:lnTo>
                  <a:pt x="1518920" y="1305878"/>
                </a:lnTo>
                <a:lnTo>
                  <a:pt x="1522095" y="1275715"/>
                </a:lnTo>
                <a:lnTo>
                  <a:pt x="1524317" y="1244918"/>
                </a:lnTo>
                <a:lnTo>
                  <a:pt x="1526857" y="1213803"/>
                </a:lnTo>
                <a:lnTo>
                  <a:pt x="1527810" y="1182688"/>
                </a:lnTo>
                <a:lnTo>
                  <a:pt x="1529080" y="1150938"/>
                </a:lnTo>
                <a:lnTo>
                  <a:pt x="1150620" y="1150938"/>
                </a:lnTo>
                <a:close/>
                <a:moveTo>
                  <a:pt x="690245" y="1150938"/>
                </a:moveTo>
                <a:lnTo>
                  <a:pt x="691197" y="1182688"/>
                </a:lnTo>
                <a:lnTo>
                  <a:pt x="692467" y="1213803"/>
                </a:lnTo>
                <a:lnTo>
                  <a:pt x="694690" y="1244918"/>
                </a:lnTo>
                <a:lnTo>
                  <a:pt x="696913" y="1275715"/>
                </a:lnTo>
                <a:lnTo>
                  <a:pt x="700087" y="1305878"/>
                </a:lnTo>
                <a:lnTo>
                  <a:pt x="703580" y="1336358"/>
                </a:lnTo>
                <a:lnTo>
                  <a:pt x="707390" y="1365885"/>
                </a:lnTo>
                <a:lnTo>
                  <a:pt x="711517" y="1395095"/>
                </a:lnTo>
                <a:lnTo>
                  <a:pt x="716597" y="1423988"/>
                </a:lnTo>
                <a:lnTo>
                  <a:pt x="721677" y="1452880"/>
                </a:lnTo>
                <a:lnTo>
                  <a:pt x="727393" y="1480820"/>
                </a:lnTo>
                <a:lnTo>
                  <a:pt x="733425" y="1508125"/>
                </a:lnTo>
                <a:lnTo>
                  <a:pt x="740093" y="1535430"/>
                </a:lnTo>
                <a:lnTo>
                  <a:pt x="747077" y="1561783"/>
                </a:lnTo>
                <a:lnTo>
                  <a:pt x="754380" y="1588135"/>
                </a:lnTo>
                <a:lnTo>
                  <a:pt x="762000" y="1613535"/>
                </a:lnTo>
                <a:lnTo>
                  <a:pt x="1068705" y="1613535"/>
                </a:lnTo>
                <a:lnTo>
                  <a:pt x="1068705" y="1150938"/>
                </a:lnTo>
                <a:lnTo>
                  <a:pt x="690245" y="1150938"/>
                </a:lnTo>
                <a:close/>
                <a:moveTo>
                  <a:pt x="175650" y="1150938"/>
                </a:moveTo>
                <a:lnTo>
                  <a:pt x="175895" y="1157137"/>
                </a:lnTo>
                <a:lnTo>
                  <a:pt x="177165" y="1180953"/>
                </a:lnTo>
                <a:lnTo>
                  <a:pt x="179706" y="1204770"/>
                </a:lnTo>
                <a:lnTo>
                  <a:pt x="182246" y="1228269"/>
                </a:lnTo>
                <a:lnTo>
                  <a:pt x="185422" y="1251450"/>
                </a:lnTo>
                <a:lnTo>
                  <a:pt x="189232" y="1274949"/>
                </a:lnTo>
                <a:lnTo>
                  <a:pt x="193678" y="1297496"/>
                </a:lnTo>
                <a:lnTo>
                  <a:pt x="198759" y="1320042"/>
                </a:lnTo>
                <a:lnTo>
                  <a:pt x="204158" y="1342906"/>
                </a:lnTo>
                <a:lnTo>
                  <a:pt x="210191" y="1365135"/>
                </a:lnTo>
                <a:lnTo>
                  <a:pt x="216860" y="1387364"/>
                </a:lnTo>
                <a:lnTo>
                  <a:pt x="223846" y="1408957"/>
                </a:lnTo>
                <a:lnTo>
                  <a:pt x="231467" y="1430868"/>
                </a:lnTo>
                <a:lnTo>
                  <a:pt x="239406" y="1452145"/>
                </a:lnTo>
                <a:lnTo>
                  <a:pt x="248298" y="1473103"/>
                </a:lnTo>
                <a:lnTo>
                  <a:pt x="257189" y="1493744"/>
                </a:lnTo>
                <a:lnTo>
                  <a:pt x="266716" y="1514703"/>
                </a:lnTo>
                <a:lnTo>
                  <a:pt x="277195" y="1535026"/>
                </a:lnTo>
                <a:lnTo>
                  <a:pt x="287674" y="1555032"/>
                </a:lnTo>
                <a:lnTo>
                  <a:pt x="298789" y="1574720"/>
                </a:lnTo>
                <a:lnTo>
                  <a:pt x="310221" y="1594091"/>
                </a:lnTo>
                <a:lnTo>
                  <a:pt x="322288" y="1613462"/>
                </a:lnTo>
                <a:lnTo>
                  <a:pt x="322335" y="1613535"/>
                </a:lnTo>
                <a:lnTo>
                  <a:pt x="670243" y="1613535"/>
                </a:lnTo>
                <a:lnTo>
                  <a:pt x="662940" y="1587500"/>
                </a:lnTo>
                <a:lnTo>
                  <a:pt x="655955" y="1561465"/>
                </a:lnTo>
                <a:lnTo>
                  <a:pt x="649287" y="1534478"/>
                </a:lnTo>
                <a:lnTo>
                  <a:pt x="643255" y="1507808"/>
                </a:lnTo>
                <a:lnTo>
                  <a:pt x="637540" y="1479868"/>
                </a:lnTo>
                <a:lnTo>
                  <a:pt x="632460" y="1451928"/>
                </a:lnTo>
                <a:lnTo>
                  <a:pt x="627380" y="1423670"/>
                </a:lnTo>
                <a:lnTo>
                  <a:pt x="622935" y="1394778"/>
                </a:lnTo>
                <a:lnTo>
                  <a:pt x="619125" y="1365568"/>
                </a:lnTo>
                <a:lnTo>
                  <a:pt x="614997" y="1336040"/>
                </a:lnTo>
                <a:lnTo>
                  <a:pt x="612140" y="1305878"/>
                </a:lnTo>
                <a:lnTo>
                  <a:pt x="609283" y="1275715"/>
                </a:lnTo>
                <a:lnTo>
                  <a:pt x="607060" y="1244918"/>
                </a:lnTo>
                <a:lnTo>
                  <a:pt x="605155" y="1213803"/>
                </a:lnTo>
                <a:lnTo>
                  <a:pt x="603885" y="1182688"/>
                </a:lnTo>
                <a:lnTo>
                  <a:pt x="603250" y="1150938"/>
                </a:lnTo>
                <a:lnTo>
                  <a:pt x="175650" y="1150938"/>
                </a:lnTo>
                <a:close/>
                <a:moveTo>
                  <a:pt x="1549083" y="606108"/>
                </a:moveTo>
                <a:lnTo>
                  <a:pt x="1556385" y="631825"/>
                </a:lnTo>
                <a:lnTo>
                  <a:pt x="1563370" y="657860"/>
                </a:lnTo>
                <a:lnTo>
                  <a:pt x="1569720" y="684848"/>
                </a:lnTo>
                <a:lnTo>
                  <a:pt x="1576070" y="712153"/>
                </a:lnTo>
                <a:lnTo>
                  <a:pt x="1581467" y="739458"/>
                </a:lnTo>
                <a:lnTo>
                  <a:pt x="1586547" y="767398"/>
                </a:lnTo>
                <a:lnTo>
                  <a:pt x="1591627" y="795973"/>
                </a:lnTo>
                <a:lnTo>
                  <a:pt x="1596073" y="824865"/>
                </a:lnTo>
                <a:lnTo>
                  <a:pt x="1600200" y="854393"/>
                </a:lnTo>
                <a:lnTo>
                  <a:pt x="1603693" y="883920"/>
                </a:lnTo>
                <a:lnTo>
                  <a:pt x="1607185" y="914083"/>
                </a:lnTo>
                <a:lnTo>
                  <a:pt x="1609725" y="944245"/>
                </a:lnTo>
                <a:lnTo>
                  <a:pt x="1611947" y="974725"/>
                </a:lnTo>
                <a:lnTo>
                  <a:pt x="1613535" y="1005840"/>
                </a:lnTo>
                <a:lnTo>
                  <a:pt x="1615123" y="1036955"/>
                </a:lnTo>
                <a:lnTo>
                  <a:pt x="1615757" y="1068705"/>
                </a:lnTo>
                <a:lnTo>
                  <a:pt x="2045016" y="1068705"/>
                </a:lnTo>
                <a:lnTo>
                  <a:pt x="2044700" y="1060601"/>
                </a:lnTo>
                <a:lnTo>
                  <a:pt x="2043430" y="1036784"/>
                </a:lnTo>
                <a:lnTo>
                  <a:pt x="2041207" y="1013285"/>
                </a:lnTo>
                <a:lnTo>
                  <a:pt x="2038349" y="990104"/>
                </a:lnTo>
                <a:lnTo>
                  <a:pt x="2035491" y="966605"/>
                </a:lnTo>
                <a:lnTo>
                  <a:pt x="2031681" y="943423"/>
                </a:lnTo>
                <a:lnTo>
                  <a:pt x="2026917" y="920559"/>
                </a:lnTo>
                <a:lnTo>
                  <a:pt x="2021836" y="897695"/>
                </a:lnTo>
                <a:lnTo>
                  <a:pt x="2016438" y="875149"/>
                </a:lnTo>
                <a:lnTo>
                  <a:pt x="2010404" y="852920"/>
                </a:lnTo>
                <a:lnTo>
                  <a:pt x="2003736" y="831009"/>
                </a:lnTo>
                <a:lnTo>
                  <a:pt x="1997067" y="809098"/>
                </a:lnTo>
                <a:lnTo>
                  <a:pt x="1989128" y="787504"/>
                </a:lnTo>
                <a:lnTo>
                  <a:pt x="1981189" y="765910"/>
                </a:lnTo>
                <a:lnTo>
                  <a:pt x="1972298" y="744634"/>
                </a:lnTo>
                <a:lnTo>
                  <a:pt x="1963406" y="723993"/>
                </a:lnTo>
                <a:lnTo>
                  <a:pt x="1953880" y="703352"/>
                </a:lnTo>
                <a:lnTo>
                  <a:pt x="1943401" y="683029"/>
                </a:lnTo>
                <a:lnTo>
                  <a:pt x="1933239" y="663023"/>
                </a:lnTo>
                <a:lnTo>
                  <a:pt x="1922124" y="643335"/>
                </a:lnTo>
                <a:lnTo>
                  <a:pt x="1910375" y="623646"/>
                </a:lnTo>
                <a:lnTo>
                  <a:pt x="1899375" y="606108"/>
                </a:lnTo>
                <a:lnTo>
                  <a:pt x="1549083" y="606108"/>
                </a:lnTo>
                <a:close/>
                <a:moveTo>
                  <a:pt x="1150620" y="606108"/>
                </a:moveTo>
                <a:lnTo>
                  <a:pt x="1150620" y="1068705"/>
                </a:lnTo>
                <a:lnTo>
                  <a:pt x="1529080" y="1068705"/>
                </a:lnTo>
                <a:lnTo>
                  <a:pt x="1527810" y="1036955"/>
                </a:lnTo>
                <a:lnTo>
                  <a:pt x="1526857" y="1005840"/>
                </a:lnTo>
                <a:lnTo>
                  <a:pt x="1524317" y="974725"/>
                </a:lnTo>
                <a:lnTo>
                  <a:pt x="1522095" y="943928"/>
                </a:lnTo>
                <a:lnTo>
                  <a:pt x="1518920" y="913448"/>
                </a:lnTo>
                <a:lnTo>
                  <a:pt x="1515745" y="883603"/>
                </a:lnTo>
                <a:lnTo>
                  <a:pt x="1511617" y="853758"/>
                </a:lnTo>
                <a:lnTo>
                  <a:pt x="1507490" y="824548"/>
                </a:lnTo>
                <a:lnTo>
                  <a:pt x="1502410" y="795655"/>
                </a:lnTo>
                <a:lnTo>
                  <a:pt x="1497013" y="767080"/>
                </a:lnTo>
                <a:lnTo>
                  <a:pt x="1491615" y="739140"/>
                </a:lnTo>
                <a:lnTo>
                  <a:pt x="1485583" y="711518"/>
                </a:lnTo>
                <a:lnTo>
                  <a:pt x="1479233" y="684213"/>
                </a:lnTo>
                <a:lnTo>
                  <a:pt x="1472247" y="657543"/>
                </a:lnTo>
                <a:lnTo>
                  <a:pt x="1464945" y="631508"/>
                </a:lnTo>
                <a:lnTo>
                  <a:pt x="1456690" y="606108"/>
                </a:lnTo>
                <a:lnTo>
                  <a:pt x="1150620" y="606108"/>
                </a:lnTo>
                <a:close/>
                <a:moveTo>
                  <a:pt x="762000" y="606108"/>
                </a:moveTo>
                <a:lnTo>
                  <a:pt x="754380" y="631508"/>
                </a:lnTo>
                <a:lnTo>
                  <a:pt x="747077" y="657543"/>
                </a:lnTo>
                <a:lnTo>
                  <a:pt x="740093" y="684213"/>
                </a:lnTo>
                <a:lnTo>
                  <a:pt x="733425" y="711518"/>
                </a:lnTo>
                <a:lnTo>
                  <a:pt x="727393" y="739140"/>
                </a:lnTo>
                <a:lnTo>
                  <a:pt x="721677" y="767080"/>
                </a:lnTo>
                <a:lnTo>
                  <a:pt x="716597" y="795655"/>
                </a:lnTo>
                <a:lnTo>
                  <a:pt x="711517" y="824548"/>
                </a:lnTo>
                <a:lnTo>
                  <a:pt x="707390" y="853758"/>
                </a:lnTo>
                <a:lnTo>
                  <a:pt x="703580" y="883603"/>
                </a:lnTo>
                <a:lnTo>
                  <a:pt x="700087" y="913448"/>
                </a:lnTo>
                <a:lnTo>
                  <a:pt x="696913" y="943928"/>
                </a:lnTo>
                <a:lnTo>
                  <a:pt x="694690" y="974725"/>
                </a:lnTo>
                <a:lnTo>
                  <a:pt x="692467" y="1005840"/>
                </a:lnTo>
                <a:lnTo>
                  <a:pt x="691197" y="1036955"/>
                </a:lnTo>
                <a:lnTo>
                  <a:pt x="690245" y="1068705"/>
                </a:lnTo>
                <a:lnTo>
                  <a:pt x="1068705" y="1068705"/>
                </a:lnTo>
                <a:lnTo>
                  <a:pt x="1068705" y="606108"/>
                </a:lnTo>
                <a:lnTo>
                  <a:pt x="762000" y="606108"/>
                </a:lnTo>
                <a:close/>
                <a:moveTo>
                  <a:pt x="321517" y="606108"/>
                </a:moveTo>
                <a:lnTo>
                  <a:pt x="310221" y="623646"/>
                </a:lnTo>
                <a:lnTo>
                  <a:pt x="298789" y="643335"/>
                </a:lnTo>
                <a:lnTo>
                  <a:pt x="287674" y="663023"/>
                </a:lnTo>
                <a:lnTo>
                  <a:pt x="277195" y="683029"/>
                </a:lnTo>
                <a:lnTo>
                  <a:pt x="266716" y="703352"/>
                </a:lnTo>
                <a:lnTo>
                  <a:pt x="257189" y="723993"/>
                </a:lnTo>
                <a:lnTo>
                  <a:pt x="248298" y="744634"/>
                </a:lnTo>
                <a:lnTo>
                  <a:pt x="239406" y="765910"/>
                </a:lnTo>
                <a:lnTo>
                  <a:pt x="231467" y="787504"/>
                </a:lnTo>
                <a:lnTo>
                  <a:pt x="223846" y="809098"/>
                </a:lnTo>
                <a:lnTo>
                  <a:pt x="216860" y="831009"/>
                </a:lnTo>
                <a:lnTo>
                  <a:pt x="210191" y="852920"/>
                </a:lnTo>
                <a:lnTo>
                  <a:pt x="204158" y="875149"/>
                </a:lnTo>
                <a:lnTo>
                  <a:pt x="198759" y="897695"/>
                </a:lnTo>
                <a:lnTo>
                  <a:pt x="193678" y="920559"/>
                </a:lnTo>
                <a:lnTo>
                  <a:pt x="189232" y="943423"/>
                </a:lnTo>
                <a:lnTo>
                  <a:pt x="185422" y="966605"/>
                </a:lnTo>
                <a:lnTo>
                  <a:pt x="182246" y="990104"/>
                </a:lnTo>
                <a:lnTo>
                  <a:pt x="179706" y="1013285"/>
                </a:lnTo>
                <a:lnTo>
                  <a:pt x="177165" y="1036784"/>
                </a:lnTo>
                <a:lnTo>
                  <a:pt x="175895" y="1060601"/>
                </a:lnTo>
                <a:lnTo>
                  <a:pt x="175580" y="1068705"/>
                </a:lnTo>
                <a:lnTo>
                  <a:pt x="603250" y="1068705"/>
                </a:lnTo>
                <a:lnTo>
                  <a:pt x="603885" y="1036955"/>
                </a:lnTo>
                <a:lnTo>
                  <a:pt x="605155" y="1005840"/>
                </a:lnTo>
                <a:lnTo>
                  <a:pt x="607060" y="974725"/>
                </a:lnTo>
                <a:lnTo>
                  <a:pt x="609283" y="944245"/>
                </a:lnTo>
                <a:lnTo>
                  <a:pt x="612140" y="914083"/>
                </a:lnTo>
                <a:lnTo>
                  <a:pt x="614997" y="883920"/>
                </a:lnTo>
                <a:lnTo>
                  <a:pt x="619125" y="854393"/>
                </a:lnTo>
                <a:lnTo>
                  <a:pt x="622935" y="824865"/>
                </a:lnTo>
                <a:lnTo>
                  <a:pt x="627380" y="795973"/>
                </a:lnTo>
                <a:lnTo>
                  <a:pt x="632460" y="767398"/>
                </a:lnTo>
                <a:lnTo>
                  <a:pt x="637540" y="739458"/>
                </a:lnTo>
                <a:lnTo>
                  <a:pt x="643255" y="712153"/>
                </a:lnTo>
                <a:lnTo>
                  <a:pt x="649287" y="684848"/>
                </a:lnTo>
                <a:lnTo>
                  <a:pt x="655955" y="657860"/>
                </a:lnTo>
                <a:lnTo>
                  <a:pt x="662940" y="631825"/>
                </a:lnTo>
                <a:lnTo>
                  <a:pt x="670243" y="606108"/>
                </a:lnTo>
                <a:lnTo>
                  <a:pt x="321517" y="606108"/>
                </a:lnTo>
                <a:close/>
                <a:moveTo>
                  <a:pt x="1150620" y="203835"/>
                </a:moveTo>
                <a:lnTo>
                  <a:pt x="1150620" y="523875"/>
                </a:lnTo>
                <a:lnTo>
                  <a:pt x="1428115" y="523875"/>
                </a:lnTo>
                <a:lnTo>
                  <a:pt x="1421447" y="507683"/>
                </a:lnTo>
                <a:lnTo>
                  <a:pt x="1414463" y="491490"/>
                </a:lnTo>
                <a:lnTo>
                  <a:pt x="1407477" y="476250"/>
                </a:lnTo>
                <a:lnTo>
                  <a:pt x="1400810" y="460693"/>
                </a:lnTo>
                <a:lnTo>
                  <a:pt x="1393507" y="445770"/>
                </a:lnTo>
                <a:lnTo>
                  <a:pt x="1386205" y="431165"/>
                </a:lnTo>
                <a:lnTo>
                  <a:pt x="1378267" y="416878"/>
                </a:lnTo>
                <a:lnTo>
                  <a:pt x="1370647" y="403225"/>
                </a:lnTo>
                <a:lnTo>
                  <a:pt x="1363027" y="389890"/>
                </a:lnTo>
                <a:lnTo>
                  <a:pt x="1355090" y="376555"/>
                </a:lnTo>
                <a:lnTo>
                  <a:pt x="1346835" y="363855"/>
                </a:lnTo>
                <a:lnTo>
                  <a:pt x="1338897" y="352108"/>
                </a:lnTo>
                <a:lnTo>
                  <a:pt x="1330325" y="340043"/>
                </a:lnTo>
                <a:lnTo>
                  <a:pt x="1321753" y="328613"/>
                </a:lnTo>
                <a:lnTo>
                  <a:pt x="1313180" y="317818"/>
                </a:lnTo>
                <a:lnTo>
                  <a:pt x="1304607" y="307023"/>
                </a:lnTo>
                <a:lnTo>
                  <a:pt x="1295400" y="297180"/>
                </a:lnTo>
                <a:lnTo>
                  <a:pt x="1286510" y="287655"/>
                </a:lnTo>
                <a:lnTo>
                  <a:pt x="1277303" y="278448"/>
                </a:lnTo>
                <a:lnTo>
                  <a:pt x="1268095" y="269558"/>
                </a:lnTo>
                <a:lnTo>
                  <a:pt x="1258887" y="261303"/>
                </a:lnTo>
                <a:lnTo>
                  <a:pt x="1249680" y="253365"/>
                </a:lnTo>
                <a:lnTo>
                  <a:pt x="1240155" y="246063"/>
                </a:lnTo>
                <a:lnTo>
                  <a:pt x="1230313" y="239395"/>
                </a:lnTo>
                <a:lnTo>
                  <a:pt x="1220787" y="233045"/>
                </a:lnTo>
                <a:lnTo>
                  <a:pt x="1210945" y="227330"/>
                </a:lnTo>
                <a:lnTo>
                  <a:pt x="1201103" y="222250"/>
                </a:lnTo>
                <a:lnTo>
                  <a:pt x="1191260" y="217170"/>
                </a:lnTo>
                <a:lnTo>
                  <a:pt x="1181100" y="213043"/>
                </a:lnTo>
                <a:lnTo>
                  <a:pt x="1170940" y="209550"/>
                </a:lnTo>
                <a:lnTo>
                  <a:pt x="1160780" y="206375"/>
                </a:lnTo>
                <a:lnTo>
                  <a:pt x="1150620" y="203835"/>
                </a:lnTo>
                <a:close/>
                <a:moveTo>
                  <a:pt x="1068705" y="203835"/>
                </a:moveTo>
                <a:lnTo>
                  <a:pt x="1058227" y="206375"/>
                </a:lnTo>
                <a:lnTo>
                  <a:pt x="1047750" y="209550"/>
                </a:lnTo>
                <a:lnTo>
                  <a:pt x="1037907" y="213043"/>
                </a:lnTo>
                <a:lnTo>
                  <a:pt x="1027747" y="217170"/>
                </a:lnTo>
                <a:lnTo>
                  <a:pt x="1017905" y="222250"/>
                </a:lnTo>
                <a:lnTo>
                  <a:pt x="1008380" y="227330"/>
                </a:lnTo>
                <a:lnTo>
                  <a:pt x="998220" y="233045"/>
                </a:lnTo>
                <a:lnTo>
                  <a:pt x="988695" y="239395"/>
                </a:lnTo>
                <a:lnTo>
                  <a:pt x="979170" y="246063"/>
                </a:lnTo>
                <a:lnTo>
                  <a:pt x="969645" y="253365"/>
                </a:lnTo>
                <a:lnTo>
                  <a:pt x="960120" y="261303"/>
                </a:lnTo>
                <a:lnTo>
                  <a:pt x="950595" y="269558"/>
                </a:lnTo>
                <a:lnTo>
                  <a:pt x="941387" y="278448"/>
                </a:lnTo>
                <a:lnTo>
                  <a:pt x="932497" y="287655"/>
                </a:lnTo>
                <a:lnTo>
                  <a:pt x="923290" y="297180"/>
                </a:lnTo>
                <a:lnTo>
                  <a:pt x="914400" y="307023"/>
                </a:lnTo>
                <a:lnTo>
                  <a:pt x="906145" y="317818"/>
                </a:lnTo>
                <a:lnTo>
                  <a:pt x="897255" y="328613"/>
                </a:lnTo>
                <a:lnTo>
                  <a:pt x="888683" y="340043"/>
                </a:lnTo>
                <a:lnTo>
                  <a:pt x="880427" y="352108"/>
                </a:lnTo>
                <a:lnTo>
                  <a:pt x="872173" y="363855"/>
                </a:lnTo>
                <a:lnTo>
                  <a:pt x="864235" y="376555"/>
                </a:lnTo>
                <a:lnTo>
                  <a:pt x="855980" y="389890"/>
                </a:lnTo>
                <a:lnTo>
                  <a:pt x="848360" y="403225"/>
                </a:lnTo>
                <a:lnTo>
                  <a:pt x="840740" y="416878"/>
                </a:lnTo>
                <a:lnTo>
                  <a:pt x="833120" y="431165"/>
                </a:lnTo>
                <a:lnTo>
                  <a:pt x="825817" y="445770"/>
                </a:lnTo>
                <a:lnTo>
                  <a:pt x="818515" y="460693"/>
                </a:lnTo>
                <a:lnTo>
                  <a:pt x="811213" y="476250"/>
                </a:lnTo>
                <a:lnTo>
                  <a:pt x="804545" y="491490"/>
                </a:lnTo>
                <a:lnTo>
                  <a:pt x="797560" y="507683"/>
                </a:lnTo>
                <a:lnTo>
                  <a:pt x="791210" y="523875"/>
                </a:lnTo>
                <a:lnTo>
                  <a:pt x="1068705" y="523875"/>
                </a:lnTo>
                <a:lnTo>
                  <a:pt x="1068705" y="203835"/>
                </a:lnTo>
                <a:close/>
                <a:moveTo>
                  <a:pt x="902594" y="196743"/>
                </a:moveTo>
                <a:lnTo>
                  <a:pt x="899283" y="197489"/>
                </a:lnTo>
                <a:lnTo>
                  <a:pt x="876419" y="202887"/>
                </a:lnTo>
                <a:lnTo>
                  <a:pt x="854190" y="208921"/>
                </a:lnTo>
                <a:lnTo>
                  <a:pt x="832279" y="215589"/>
                </a:lnTo>
                <a:lnTo>
                  <a:pt x="810368" y="222258"/>
                </a:lnTo>
                <a:lnTo>
                  <a:pt x="788457" y="230197"/>
                </a:lnTo>
                <a:lnTo>
                  <a:pt x="767181" y="238136"/>
                </a:lnTo>
                <a:lnTo>
                  <a:pt x="746222" y="247027"/>
                </a:lnTo>
                <a:lnTo>
                  <a:pt x="725264" y="255919"/>
                </a:lnTo>
                <a:lnTo>
                  <a:pt x="704623" y="265445"/>
                </a:lnTo>
                <a:lnTo>
                  <a:pt x="684299" y="275925"/>
                </a:lnTo>
                <a:lnTo>
                  <a:pt x="664293" y="286086"/>
                </a:lnTo>
                <a:lnTo>
                  <a:pt x="644605" y="297201"/>
                </a:lnTo>
                <a:lnTo>
                  <a:pt x="625234" y="308950"/>
                </a:lnTo>
                <a:lnTo>
                  <a:pt x="605863" y="320700"/>
                </a:lnTo>
                <a:lnTo>
                  <a:pt x="587128" y="333084"/>
                </a:lnTo>
                <a:lnTo>
                  <a:pt x="568709" y="345786"/>
                </a:lnTo>
                <a:lnTo>
                  <a:pt x="550609" y="359124"/>
                </a:lnTo>
                <a:lnTo>
                  <a:pt x="532826" y="373096"/>
                </a:lnTo>
                <a:lnTo>
                  <a:pt x="515043" y="386751"/>
                </a:lnTo>
                <a:lnTo>
                  <a:pt x="497895" y="401358"/>
                </a:lnTo>
                <a:lnTo>
                  <a:pt x="481382" y="416601"/>
                </a:lnTo>
                <a:lnTo>
                  <a:pt x="464869" y="431844"/>
                </a:lnTo>
                <a:lnTo>
                  <a:pt x="448674" y="447404"/>
                </a:lnTo>
                <a:lnTo>
                  <a:pt x="432796" y="463281"/>
                </a:lnTo>
                <a:lnTo>
                  <a:pt x="417871" y="479794"/>
                </a:lnTo>
                <a:lnTo>
                  <a:pt x="402946" y="496942"/>
                </a:lnTo>
                <a:lnTo>
                  <a:pt x="388339" y="513773"/>
                </a:lnTo>
                <a:lnTo>
                  <a:pt x="380221" y="523875"/>
                </a:lnTo>
                <a:lnTo>
                  <a:pt x="696913" y="523875"/>
                </a:lnTo>
                <a:lnTo>
                  <a:pt x="708025" y="494348"/>
                </a:lnTo>
                <a:lnTo>
                  <a:pt x="719773" y="465455"/>
                </a:lnTo>
                <a:lnTo>
                  <a:pt x="731837" y="437833"/>
                </a:lnTo>
                <a:lnTo>
                  <a:pt x="745173" y="410845"/>
                </a:lnTo>
                <a:lnTo>
                  <a:pt x="758190" y="385128"/>
                </a:lnTo>
                <a:lnTo>
                  <a:pt x="771843" y="360045"/>
                </a:lnTo>
                <a:lnTo>
                  <a:pt x="779145" y="348298"/>
                </a:lnTo>
                <a:lnTo>
                  <a:pt x="786130" y="336233"/>
                </a:lnTo>
                <a:lnTo>
                  <a:pt x="793433" y="324803"/>
                </a:lnTo>
                <a:lnTo>
                  <a:pt x="801053" y="313690"/>
                </a:lnTo>
                <a:lnTo>
                  <a:pt x="808355" y="302578"/>
                </a:lnTo>
                <a:lnTo>
                  <a:pt x="816293" y="291783"/>
                </a:lnTo>
                <a:lnTo>
                  <a:pt x="823913" y="281305"/>
                </a:lnTo>
                <a:lnTo>
                  <a:pt x="831850" y="271145"/>
                </a:lnTo>
                <a:lnTo>
                  <a:pt x="839470" y="261303"/>
                </a:lnTo>
                <a:lnTo>
                  <a:pt x="847725" y="251778"/>
                </a:lnTo>
                <a:lnTo>
                  <a:pt x="855980" y="242570"/>
                </a:lnTo>
                <a:lnTo>
                  <a:pt x="864235" y="233363"/>
                </a:lnTo>
                <a:lnTo>
                  <a:pt x="872490" y="224473"/>
                </a:lnTo>
                <a:lnTo>
                  <a:pt x="881063" y="216535"/>
                </a:lnTo>
                <a:lnTo>
                  <a:pt x="889635" y="207963"/>
                </a:lnTo>
                <a:lnTo>
                  <a:pt x="898525" y="200343"/>
                </a:lnTo>
                <a:lnTo>
                  <a:pt x="902594" y="196743"/>
                </a:lnTo>
                <a:close/>
                <a:moveTo>
                  <a:pt x="1315730" y="196178"/>
                </a:moveTo>
                <a:lnTo>
                  <a:pt x="1320800" y="200343"/>
                </a:lnTo>
                <a:lnTo>
                  <a:pt x="1329690" y="207963"/>
                </a:lnTo>
                <a:lnTo>
                  <a:pt x="1337945" y="216535"/>
                </a:lnTo>
                <a:lnTo>
                  <a:pt x="1346517" y="224473"/>
                </a:lnTo>
                <a:lnTo>
                  <a:pt x="1355090" y="233363"/>
                </a:lnTo>
                <a:lnTo>
                  <a:pt x="1363027" y="242570"/>
                </a:lnTo>
                <a:lnTo>
                  <a:pt x="1371600" y="251778"/>
                </a:lnTo>
                <a:lnTo>
                  <a:pt x="1379537" y="261303"/>
                </a:lnTo>
                <a:lnTo>
                  <a:pt x="1387157" y="271145"/>
                </a:lnTo>
                <a:lnTo>
                  <a:pt x="1395413" y="281305"/>
                </a:lnTo>
                <a:lnTo>
                  <a:pt x="1403033" y="291783"/>
                </a:lnTo>
                <a:lnTo>
                  <a:pt x="1410653" y="302578"/>
                </a:lnTo>
                <a:lnTo>
                  <a:pt x="1417955" y="313690"/>
                </a:lnTo>
                <a:lnTo>
                  <a:pt x="1425575" y="324803"/>
                </a:lnTo>
                <a:lnTo>
                  <a:pt x="1432877" y="336233"/>
                </a:lnTo>
                <a:lnTo>
                  <a:pt x="1439863" y="348298"/>
                </a:lnTo>
                <a:lnTo>
                  <a:pt x="1447165" y="360045"/>
                </a:lnTo>
                <a:lnTo>
                  <a:pt x="1461135" y="385128"/>
                </a:lnTo>
                <a:lnTo>
                  <a:pt x="1474153" y="410845"/>
                </a:lnTo>
                <a:lnTo>
                  <a:pt x="1487170" y="437833"/>
                </a:lnTo>
                <a:lnTo>
                  <a:pt x="1499553" y="465455"/>
                </a:lnTo>
                <a:lnTo>
                  <a:pt x="1510983" y="494348"/>
                </a:lnTo>
                <a:lnTo>
                  <a:pt x="1522095" y="523875"/>
                </a:lnTo>
                <a:lnTo>
                  <a:pt x="1840331" y="523875"/>
                </a:lnTo>
                <a:lnTo>
                  <a:pt x="1832574" y="513773"/>
                </a:lnTo>
                <a:lnTo>
                  <a:pt x="1817967" y="496942"/>
                </a:lnTo>
                <a:lnTo>
                  <a:pt x="1802724" y="479794"/>
                </a:lnTo>
                <a:lnTo>
                  <a:pt x="1787481" y="463281"/>
                </a:lnTo>
                <a:lnTo>
                  <a:pt x="1771921" y="447404"/>
                </a:lnTo>
                <a:lnTo>
                  <a:pt x="1756044" y="431844"/>
                </a:lnTo>
                <a:lnTo>
                  <a:pt x="1739531" y="416601"/>
                </a:lnTo>
                <a:lnTo>
                  <a:pt x="1722383" y="401358"/>
                </a:lnTo>
                <a:lnTo>
                  <a:pt x="1705553" y="386751"/>
                </a:lnTo>
                <a:lnTo>
                  <a:pt x="1687770" y="373096"/>
                </a:lnTo>
                <a:lnTo>
                  <a:pt x="1670304" y="359124"/>
                </a:lnTo>
                <a:lnTo>
                  <a:pt x="1652203" y="345786"/>
                </a:lnTo>
                <a:lnTo>
                  <a:pt x="1633468" y="333084"/>
                </a:lnTo>
                <a:lnTo>
                  <a:pt x="1614415" y="320700"/>
                </a:lnTo>
                <a:lnTo>
                  <a:pt x="1595679" y="308950"/>
                </a:lnTo>
                <a:lnTo>
                  <a:pt x="1575991" y="297201"/>
                </a:lnTo>
                <a:lnTo>
                  <a:pt x="1556302" y="286086"/>
                </a:lnTo>
                <a:lnTo>
                  <a:pt x="1536296" y="275925"/>
                </a:lnTo>
                <a:lnTo>
                  <a:pt x="1515973" y="265445"/>
                </a:lnTo>
                <a:lnTo>
                  <a:pt x="1495332" y="255919"/>
                </a:lnTo>
                <a:lnTo>
                  <a:pt x="1474691" y="247027"/>
                </a:lnTo>
                <a:lnTo>
                  <a:pt x="1453415" y="238136"/>
                </a:lnTo>
                <a:lnTo>
                  <a:pt x="1431821" y="230197"/>
                </a:lnTo>
                <a:lnTo>
                  <a:pt x="1410227" y="222258"/>
                </a:lnTo>
                <a:lnTo>
                  <a:pt x="1388316" y="215589"/>
                </a:lnTo>
                <a:lnTo>
                  <a:pt x="1366405" y="208921"/>
                </a:lnTo>
                <a:lnTo>
                  <a:pt x="1344176" y="202887"/>
                </a:lnTo>
                <a:lnTo>
                  <a:pt x="1321630" y="197489"/>
                </a:lnTo>
                <a:lnTo>
                  <a:pt x="1315730" y="196178"/>
                </a:lnTo>
                <a:close/>
                <a:moveTo>
                  <a:pt x="1109345" y="0"/>
                </a:moveTo>
                <a:lnTo>
                  <a:pt x="1138237" y="318"/>
                </a:lnTo>
                <a:lnTo>
                  <a:pt x="1166495" y="1588"/>
                </a:lnTo>
                <a:lnTo>
                  <a:pt x="1195070" y="3493"/>
                </a:lnTo>
                <a:lnTo>
                  <a:pt x="1223010" y="5715"/>
                </a:lnTo>
                <a:lnTo>
                  <a:pt x="1250950" y="9208"/>
                </a:lnTo>
                <a:lnTo>
                  <a:pt x="1278573" y="13018"/>
                </a:lnTo>
                <a:lnTo>
                  <a:pt x="1306195" y="17780"/>
                </a:lnTo>
                <a:lnTo>
                  <a:pt x="1333183" y="22860"/>
                </a:lnTo>
                <a:lnTo>
                  <a:pt x="1360487" y="28575"/>
                </a:lnTo>
                <a:lnTo>
                  <a:pt x="1386840" y="34925"/>
                </a:lnTo>
                <a:lnTo>
                  <a:pt x="1413510" y="42228"/>
                </a:lnTo>
                <a:lnTo>
                  <a:pt x="1439545" y="50165"/>
                </a:lnTo>
                <a:lnTo>
                  <a:pt x="1465580" y="58420"/>
                </a:lnTo>
                <a:lnTo>
                  <a:pt x="1490980" y="67628"/>
                </a:lnTo>
                <a:lnTo>
                  <a:pt x="1516380" y="77153"/>
                </a:lnTo>
                <a:lnTo>
                  <a:pt x="1541463" y="87313"/>
                </a:lnTo>
                <a:lnTo>
                  <a:pt x="1566227" y="98108"/>
                </a:lnTo>
                <a:lnTo>
                  <a:pt x="1590675" y="109538"/>
                </a:lnTo>
                <a:lnTo>
                  <a:pt x="1614805" y="121603"/>
                </a:lnTo>
                <a:lnTo>
                  <a:pt x="1638617" y="134303"/>
                </a:lnTo>
                <a:lnTo>
                  <a:pt x="1662113" y="147320"/>
                </a:lnTo>
                <a:lnTo>
                  <a:pt x="1684973" y="160655"/>
                </a:lnTo>
                <a:lnTo>
                  <a:pt x="1707833" y="174943"/>
                </a:lnTo>
                <a:lnTo>
                  <a:pt x="1730057" y="189865"/>
                </a:lnTo>
                <a:lnTo>
                  <a:pt x="1751965" y="204788"/>
                </a:lnTo>
                <a:lnTo>
                  <a:pt x="1773555" y="220663"/>
                </a:lnTo>
                <a:lnTo>
                  <a:pt x="1794510" y="236855"/>
                </a:lnTo>
                <a:lnTo>
                  <a:pt x="1815465" y="253683"/>
                </a:lnTo>
                <a:lnTo>
                  <a:pt x="1835785" y="270510"/>
                </a:lnTo>
                <a:lnTo>
                  <a:pt x="1855787" y="288290"/>
                </a:lnTo>
                <a:lnTo>
                  <a:pt x="1875473" y="306705"/>
                </a:lnTo>
                <a:lnTo>
                  <a:pt x="1894205" y="325120"/>
                </a:lnTo>
                <a:lnTo>
                  <a:pt x="1912937" y="344488"/>
                </a:lnTo>
                <a:lnTo>
                  <a:pt x="1931035" y="363538"/>
                </a:lnTo>
                <a:lnTo>
                  <a:pt x="1948815" y="383540"/>
                </a:lnTo>
                <a:lnTo>
                  <a:pt x="1965643" y="403860"/>
                </a:lnTo>
                <a:lnTo>
                  <a:pt x="1982470" y="424815"/>
                </a:lnTo>
                <a:lnTo>
                  <a:pt x="1998663" y="445770"/>
                </a:lnTo>
                <a:lnTo>
                  <a:pt x="2014537" y="467360"/>
                </a:lnTo>
                <a:lnTo>
                  <a:pt x="2029777" y="489268"/>
                </a:lnTo>
                <a:lnTo>
                  <a:pt x="2044383" y="511493"/>
                </a:lnTo>
                <a:lnTo>
                  <a:pt x="2058670" y="534353"/>
                </a:lnTo>
                <a:lnTo>
                  <a:pt x="2072005" y="557213"/>
                </a:lnTo>
                <a:lnTo>
                  <a:pt x="2085023" y="580708"/>
                </a:lnTo>
                <a:lnTo>
                  <a:pt x="2097723" y="604520"/>
                </a:lnTo>
                <a:lnTo>
                  <a:pt x="2109787" y="628650"/>
                </a:lnTo>
                <a:lnTo>
                  <a:pt x="2121217" y="653098"/>
                </a:lnTo>
                <a:lnTo>
                  <a:pt x="2132013" y="677863"/>
                </a:lnTo>
                <a:lnTo>
                  <a:pt x="2142173" y="702945"/>
                </a:lnTo>
                <a:lnTo>
                  <a:pt x="2152015" y="728345"/>
                </a:lnTo>
                <a:lnTo>
                  <a:pt x="2160905" y="754063"/>
                </a:lnTo>
                <a:lnTo>
                  <a:pt x="2169160" y="779780"/>
                </a:lnTo>
                <a:lnTo>
                  <a:pt x="2177097" y="805815"/>
                </a:lnTo>
                <a:lnTo>
                  <a:pt x="2184400" y="832485"/>
                </a:lnTo>
                <a:lnTo>
                  <a:pt x="2190750" y="859473"/>
                </a:lnTo>
                <a:lnTo>
                  <a:pt x="2196465" y="886143"/>
                </a:lnTo>
                <a:lnTo>
                  <a:pt x="2201863" y="913448"/>
                </a:lnTo>
                <a:lnTo>
                  <a:pt x="2206307" y="940753"/>
                </a:lnTo>
                <a:lnTo>
                  <a:pt x="2210435" y="968375"/>
                </a:lnTo>
                <a:lnTo>
                  <a:pt x="2213610" y="996315"/>
                </a:lnTo>
                <a:lnTo>
                  <a:pt x="2215833" y="1024255"/>
                </a:lnTo>
                <a:lnTo>
                  <a:pt x="2217737" y="1052830"/>
                </a:lnTo>
                <a:lnTo>
                  <a:pt x="2219007" y="1081088"/>
                </a:lnTo>
                <a:lnTo>
                  <a:pt x="2219325" y="1109980"/>
                </a:lnTo>
                <a:lnTo>
                  <a:pt x="2219007" y="1138238"/>
                </a:lnTo>
                <a:lnTo>
                  <a:pt x="2217737" y="1166813"/>
                </a:lnTo>
                <a:lnTo>
                  <a:pt x="2215833" y="1195388"/>
                </a:lnTo>
                <a:lnTo>
                  <a:pt x="2213610" y="1223328"/>
                </a:lnTo>
                <a:lnTo>
                  <a:pt x="2210435" y="1250950"/>
                </a:lnTo>
                <a:lnTo>
                  <a:pt x="2206307" y="1278573"/>
                </a:lnTo>
                <a:lnTo>
                  <a:pt x="2201863" y="1306195"/>
                </a:lnTo>
                <a:lnTo>
                  <a:pt x="2196465" y="1333500"/>
                </a:lnTo>
                <a:lnTo>
                  <a:pt x="2190750" y="1360488"/>
                </a:lnTo>
                <a:lnTo>
                  <a:pt x="2184400" y="1387158"/>
                </a:lnTo>
                <a:lnTo>
                  <a:pt x="2177097" y="1413510"/>
                </a:lnTo>
                <a:lnTo>
                  <a:pt x="2169160" y="1439545"/>
                </a:lnTo>
                <a:lnTo>
                  <a:pt x="2160905" y="1465898"/>
                </a:lnTo>
                <a:lnTo>
                  <a:pt x="2152015" y="1491298"/>
                </a:lnTo>
                <a:lnTo>
                  <a:pt x="2142173" y="1516380"/>
                </a:lnTo>
                <a:lnTo>
                  <a:pt x="2132013" y="1541463"/>
                </a:lnTo>
                <a:lnTo>
                  <a:pt x="2121217" y="1566545"/>
                </a:lnTo>
                <a:lnTo>
                  <a:pt x="2109787" y="1590675"/>
                </a:lnTo>
                <a:lnTo>
                  <a:pt x="2097723" y="1614805"/>
                </a:lnTo>
                <a:lnTo>
                  <a:pt x="2085023" y="1638618"/>
                </a:lnTo>
                <a:lnTo>
                  <a:pt x="2072005" y="1662113"/>
                </a:lnTo>
                <a:lnTo>
                  <a:pt x="2058670" y="1685290"/>
                </a:lnTo>
                <a:lnTo>
                  <a:pt x="2044383" y="1707833"/>
                </a:lnTo>
                <a:lnTo>
                  <a:pt x="2029777" y="1730058"/>
                </a:lnTo>
                <a:lnTo>
                  <a:pt x="2014537" y="1751965"/>
                </a:lnTo>
                <a:lnTo>
                  <a:pt x="1998663" y="1773555"/>
                </a:lnTo>
                <a:lnTo>
                  <a:pt x="1982470" y="1794828"/>
                </a:lnTo>
                <a:lnTo>
                  <a:pt x="1965643" y="1815465"/>
                </a:lnTo>
                <a:lnTo>
                  <a:pt x="1948815" y="1835785"/>
                </a:lnTo>
                <a:lnTo>
                  <a:pt x="1931035" y="1855788"/>
                </a:lnTo>
                <a:lnTo>
                  <a:pt x="1912937" y="1875473"/>
                </a:lnTo>
                <a:lnTo>
                  <a:pt x="1894205" y="1894205"/>
                </a:lnTo>
                <a:lnTo>
                  <a:pt x="1875473" y="1913255"/>
                </a:lnTo>
                <a:lnTo>
                  <a:pt x="1855787" y="1931353"/>
                </a:lnTo>
                <a:lnTo>
                  <a:pt x="1835785" y="1948815"/>
                </a:lnTo>
                <a:lnTo>
                  <a:pt x="1815465" y="1966278"/>
                </a:lnTo>
                <a:lnTo>
                  <a:pt x="1794510" y="1982788"/>
                </a:lnTo>
                <a:lnTo>
                  <a:pt x="1773555" y="1998980"/>
                </a:lnTo>
                <a:lnTo>
                  <a:pt x="1751965" y="2014538"/>
                </a:lnTo>
                <a:lnTo>
                  <a:pt x="1730057" y="2030095"/>
                </a:lnTo>
                <a:lnTo>
                  <a:pt x="1707833" y="2044700"/>
                </a:lnTo>
                <a:lnTo>
                  <a:pt x="1684973" y="2058670"/>
                </a:lnTo>
                <a:lnTo>
                  <a:pt x="1662113" y="2072323"/>
                </a:lnTo>
                <a:lnTo>
                  <a:pt x="1638617" y="2085340"/>
                </a:lnTo>
                <a:lnTo>
                  <a:pt x="1614805" y="2098040"/>
                </a:lnTo>
                <a:lnTo>
                  <a:pt x="1590675" y="2109788"/>
                </a:lnTo>
                <a:lnTo>
                  <a:pt x="1566227" y="2121535"/>
                </a:lnTo>
                <a:lnTo>
                  <a:pt x="1541463" y="2132330"/>
                </a:lnTo>
                <a:lnTo>
                  <a:pt x="1516380" y="2142490"/>
                </a:lnTo>
                <a:lnTo>
                  <a:pt x="1490980" y="2152333"/>
                </a:lnTo>
                <a:lnTo>
                  <a:pt x="1465580" y="2160905"/>
                </a:lnTo>
                <a:lnTo>
                  <a:pt x="1439545" y="2169478"/>
                </a:lnTo>
                <a:lnTo>
                  <a:pt x="1413510" y="2177098"/>
                </a:lnTo>
                <a:lnTo>
                  <a:pt x="1386840" y="2184400"/>
                </a:lnTo>
                <a:lnTo>
                  <a:pt x="1360487" y="2191068"/>
                </a:lnTo>
                <a:lnTo>
                  <a:pt x="1333183" y="2196783"/>
                </a:lnTo>
                <a:lnTo>
                  <a:pt x="1306195" y="2202180"/>
                </a:lnTo>
                <a:lnTo>
                  <a:pt x="1278573" y="2206625"/>
                </a:lnTo>
                <a:lnTo>
                  <a:pt x="1250950" y="2210753"/>
                </a:lnTo>
                <a:lnTo>
                  <a:pt x="1223010" y="2213610"/>
                </a:lnTo>
                <a:lnTo>
                  <a:pt x="1195070" y="2215833"/>
                </a:lnTo>
                <a:lnTo>
                  <a:pt x="1166495" y="2218055"/>
                </a:lnTo>
                <a:lnTo>
                  <a:pt x="1138237" y="2219008"/>
                </a:lnTo>
                <a:lnTo>
                  <a:pt x="1109345" y="2219325"/>
                </a:lnTo>
                <a:lnTo>
                  <a:pt x="1081087" y="2219008"/>
                </a:lnTo>
                <a:lnTo>
                  <a:pt x="1052513" y="2218055"/>
                </a:lnTo>
                <a:lnTo>
                  <a:pt x="1023937" y="2215833"/>
                </a:lnTo>
                <a:lnTo>
                  <a:pt x="995997" y="2213610"/>
                </a:lnTo>
                <a:lnTo>
                  <a:pt x="968375" y="2210753"/>
                </a:lnTo>
                <a:lnTo>
                  <a:pt x="940753" y="2206625"/>
                </a:lnTo>
                <a:lnTo>
                  <a:pt x="913130" y="2202180"/>
                </a:lnTo>
                <a:lnTo>
                  <a:pt x="886143" y="2196783"/>
                </a:lnTo>
                <a:lnTo>
                  <a:pt x="858837" y="2191068"/>
                </a:lnTo>
                <a:lnTo>
                  <a:pt x="832167" y="2184400"/>
                </a:lnTo>
                <a:lnTo>
                  <a:pt x="805815" y="2177098"/>
                </a:lnTo>
                <a:lnTo>
                  <a:pt x="779780" y="2169478"/>
                </a:lnTo>
                <a:lnTo>
                  <a:pt x="753427" y="2160905"/>
                </a:lnTo>
                <a:lnTo>
                  <a:pt x="728027" y="2152333"/>
                </a:lnTo>
                <a:lnTo>
                  <a:pt x="702627" y="2142490"/>
                </a:lnTo>
                <a:lnTo>
                  <a:pt x="677863" y="2132330"/>
                </a:lnTo>
                <a:lnTo>
                  <a:pt x="652780" y="2121535"/>
                </a:lnTo>
                <a:lnTo>
                  <a:pt x="628650" y="2109788"/>
                </a:lnTo>
                <a:lnTo>
                  <a:pt x="604520" y="2098040"/>
                </a:lnTo>
                <a:lnTo>
                  <a:pt x="580707" y="2085340"/>
                </a:lnTo>
                <a:lnTo>
                  <a:pt x="557213" y="2072323"/>
                </a:lnTo>
                <a:lnTo>
                  <a:pt x="534035" y="2058670"/>
                </a:lnTo>
                <a:lnTo>
                  <a:pt x="511493" y="2044700"/>
                </a:lnTo>
                <a:lnTo>
                  <a:pt x="488950" y="2030095"/>
                </a:lnTo>
                <a:lnTo>
                  <a:pt x="467043" y="2014538"/>
                </a:lnTo>
                <a:lnTo>
                  <a:pt x="445770" y="1998980"/>
                </a:lnTo>
                <a:lnTo>
                  <a:pt x="424497" y="1982788"/>
                </a:lnTo>
                <a:lnTo>
                  <a:pt x="403860" y="1966278"/>
                </a:lnTo>
                <a:lnTo>
                  <a:pt x="383540" y="1948815"/>
                </a:lnTo>
                <a:lnTo>
                  <a:pt x="363537" y="1931353"/>
                </a:lnTo>
                <a:lnTo>
                  <a:pt x="344170" y="1913255"/>
                </a:lnTo>
                <a:lnTo>
                  <a:pt x="325120" y="1894205"/>
                </a:lnTo>
                <a:lnTo>
                  <a:pt x="306387" y="1875473"/>
                </a:lnTo>
                <a:lnTo>
                  <a:pt x="287973" y="1855788"/>
                </a:lnTo>
                <a:lnTo>
                  <a:pt x="270510" y="1835785"/>
                </a:lnTo>
                <a:lnTo>
                  <a:pt x="253365" y="1815465"/>
                </a:lnTo>
                <a:lnTo>
                  <a:pt x="236537" y="1794828"/>
                </a:lnTo>
                <a:lnTo>
                  <a:pt x="220345" y="1773555"/>
                </a:lnTo>
                <a:lnTo>
                  <a:pt x="204787" y="1751965"/>
                </a:lnTo>
                <a:lnTo>
                  <a:pt x="189230" y="1730058"/>
                </a:lnTo>
                <a:lnTo>
                  <a:pt x="174625" y="1707833"/>
                </a:lnTo>
                <a:lnTo>
                  <a:pt x="160655" y="1685290"/>
                </a:lnTo>
                <a:lnTo>
                  <a:pt x="147003" y="1662113"/>
                </a:lnTo>
                <a:lnTo>
                  <a:pt x="133985" y="1638618"/>
                </a:lnTo>
                <a:lnTo>
                  <a:pt x="121285" y="1614805"/>
                </a:lnTo>
                <a:lnTo>
                  <a:pt x="109537" y="1590675"/>
                </a:lnTo>
                <a:lnTo>
                  <a:pt x="97790" y="1566545"/>
                </a:lnTo>
                <a:lnTo>
                  <a:pt x="86995" y="1541463"/>
                </a:lnTo>
                <a:lnTo>
                  <a:pt x="77153" y="1516380"/>
                </a:lnTo>
                <a:lnTo>
                  <a:pt x="67627" y="1491298"/>
                </a:lnTo>
                <a:lnTo>
                  <a:pt x="58420" y="1465898"/>
                </a:lnTo>
                <a:lnTo>
                  <a:pt x="49847" y="1439545"/>
                </a:lnTo>
                <a:lnTo>
                  <a:pt x="42227" y="1413510"/>
                </a:lnTo>
                <a:lnTo>
                  <a:pt x="34925" y="1387158"/>
                </a:lnTo>
                <a:lnTo>
                  <a:pt x="28257" y="1360488"/>
                </a:lnTo>
                <a:lnTo>
                  <a:pt x="22543" y="1333500"/>
                </a:lnTo>
                <a:lnTo>
                  <a:pt x="17145" y="1306195"/>
                </a:lnTo>
                <a:lnTo>
                  <a:pt x="13017" y="1278573"/>
                </a:lnTo>
                <a:lnTo>
                  <a:pt x="9207" y="1250950"/>
                </a:lnTo>
                <a:lnTo>
                  <a:pt x="5715" y="1223328"/>
                </a:lnTo>
                <a:lnTo>
                  <a:pt x="3175" y="1195388"/>
                </a:lnTo>
                <a:lnTo>
                  <a:pt x="1270" y="1166813"/>
                </a:lnTo>
                <a:lnTo>
                  <a:pt x="317" y="1138238"/>
                </a:lnTo>
                <a:lnTo>
                  <a:pt x="0" y="1109980"/>
                </a:lnTo>
                <a:lnTo>
                  <a:pt x="317" y="1081088"/>
                </a:lnTo>
                <a:lnTo>
                  <a:pt x="1270" y="1052830"/>
                </a:lnTo>
                <a:lnTo>
                  <a:pt x="3175" y="1024255"/>
                </a:lnTo>
                <a:lnTo>
                  <a:pt x="5715" y="996315"/>
                </a:lnTo>
                <a:lnTo>
                  <a:pt x="9207" y="968375"/>
                </a:lnTo>
                <a:lnTo>
                  <a:pt x="13017" y="940753"/>
                </a:lnTo>
                <a:lnTo>
                  <a:pt x="17145" y="913448"/>
                </a:lnTo>
                <a:lnTo>
                  <a:pt x="22543" y="886143"/>
                </a:lnTo>
                <a:lnTo>
                  <a:pt x="28257" y="859473"/>
                </a:lnTo>
                <a:lnTo>
                  <a:pt x="34925" y="832485"/>
                </a:lnTo>
                <a:lnTo>
                  <a:pt x="42227" y="805815"/>
                </a:lnTo>
                <a:lnTo>
                  <a:pt x="49847" y="779780"/>
                </a:lnTo>
                <a:lnTo>
                  <a:pt x="58420" y="754063"/>
                </a:lnTo>
                <a:lnTo>
                  <a:pt x="67627" y="728345"/>
                </a:lnTo>
                <a:lnTo>
                  <a:pt x="77153" y="702945"/>
                </a:lnTo>
                <a:lnTo>
                  <a:pt x="86995" y="677863"/>
                </a:lnTo>
                <a:lnTo>
                  <a:pt x="97790" y="653098"/>
                </a:lnTo>
                <a:lnTo>
                  <a:pt x="109537" y="628650"/>
                </a:lnTo>
                <a:lnTo>
                  <a:pt x="121285" y="604520"/>
                </a:lnTo>
                <a:lnTo>
                  <a:pt x="133985" y="580708"/>
                </a:lnTo>
                <a:lnTo>
                  <a:pt x="147003" y="557213"/>
                </a:lnTo>
                <a:lnTo>
                  <a:pt x="160655" y="534353"/>
                </a:lnTo>
                <a:lnTo>
                  <a:pt x="174625" y="511493"/>
                </a:lnTo>
                <a:lnTo>
                  <a:pt x="189230" y="489268"/>
                </a:lnTo>
                <a:lnTo>
                  <a:pt x="204787" y="467360"/>
                </a:lnTo>
                <a:lnTo>
                  <a:pt x="220345" y="445770"/>
                </a:lnTo>
                <a:lnTo>
                  <a:pt x="236537" y="424815"/>
                </a:lnTo>
                <a:lnTo>
                  <a:pt x="253365" y="403860"/>
                </a:lnTo>
                <a:lnTo>
                  <a:pt x="270510" y="383540"/>
                </a:lnTo>
                <a:lnTo>
                  <a:pt x="287973" y="363538"/>
                </a:lnTo>
                <a:lnTo>
                  <a:pt x="306387" y="344488"/>
                </a:lnTo>
                <a:lnTo>
                  <a:pt x="325120" y="325120"/>
                </a:lnTo>
                <a:lnTo>
                  <a:pt x="344170" y="306705"/>
                </a:lnTo>
                <a:lnTo>
                  <a:pt x="363537" y="288290"/>
                </a:lnTo>
                <a:lnTo>
                  <a:pt x="383540" y="270510"/>
                </a:lnTo>
                <a:lnTo>
                  <a:pt x="403860" y="253683"/>
                </a:lnTo>
                <a:lnTo>
                  <a:pt x="424497" y="236855"/>
                </a:lnTo>
                <a:lnTo>
                  <a:pt x="445770" y="220663"/>
                </a:lnTo>
                <a:lnTo>
                  <a:pt x="467043" y="204788"/>
                </a:lnTo>
                <a:lnTo>
                  <a:pt x="488950" y="189865"/>
                </a:lnTo>
                <a:lnTo>
                  <a:pt x="511493" y="174943"/>
                </a:lnTo>
                <a:lnTo>
                  <a:pt x="534035" y="160655"/>
                </a:lnTo>
                <a:lnTo>
                  <a:pt x="557213" y="147320"/>
                </a:lnTo>
                <a:lnTo>
                  <a:pt x="580707" y="134303"/>
                </a:lnTo>
                <a:lnTo>
                  <a:pt x="604520" y="121603"/>
                </a:lnTo>
                <a:lnTo>
                  <a:pt x="628650" y="109538"/>
                </a:lnTo>
                <a:lnTo>
                  <a:pt x="652780" y="98108"/>
                </a:lnTo>
                <a:lnTo>
                  <a:pt x="677863" y="87313"/>
                </a:lnTo>
                <a:lnTo>
                  <a:pt x="702627" y="77153"/>
                </a:lnTo>
                <a:lnTo>
                  <a:pt x="728027" y="67628"/>
                </a:lnTo>
                <a:lnTo>
                  <a:pt x="753427" y="58420"/>
                </a:lnTo>
                <a:lnTo>
                  <a:pt x="779780" y="50165"/>
                </a:lnTo>
                <a:lnTo>
                  <a:pt x="805815" y="42228"/>
                </a:lnTo>
                <a:lnTo>
                  <a:pt x="832167" y="34925"/>
                </a:lnTo>
                <a:lnTo>
                  <a:pt x="858837" y="28575"/>
                </a:lnTo>
                <a:lnTo>
                  <a:pt x="886143" y="22860"/>
                </a:lnTo>
                <a:lnTo>
                  <a:pt x="913130" y="17780"/>
                </a:lnTo>
                <a:lnTo>
                  <a:pt x="940753" y="13018"/>
                </a:lnTo>
                <a:lnTo>
                  <a:pt x="968375" y="9208"/>
                </a:lnTo>
                <a:lnTo>
                  <a:pt x="995997" y="5715"/>
                </a:lnTo>
                <a:lnTo>
                  <a:pt x="1023937" y="3493"/>
                </a:lnTo>
                <a:lnTo>
                  <a:pt x="1052513" y="1588"/>
                </a:lnTo>
                <a:lnTo>
                  <a:pt x="1081087" y="318"/>
                </a:lnTo>
                <a:lnTo>
                  <a:pt x="1109345" y="0"/>
                </a:lnTo>
                <a:close/>
              </a:path>
            </a:pathLst>
          </a:custGeom>
          <a:solidFill>
            <a:srgbClr val="1F74AD"/>
          </a:solidFill>
          <a:ln>
            <a:solidFill>
              <a:srgbClr val="1F74AD"/>
            </a:solidFill>
          </a:ln>
        </p:spPr>
        <p:txBody>
          <a:bodyPr anchor="ctr">
            <a:normAutofit lnSpcReduction="20000"/>
            <a:scene3d>
              <a:camera prst="orthographicFront"/>
              <a:lightRig rig="threePt" dir="t"/>
            </a:scene3d>
            <a:sp3d>
              <a:contourClr>
                <a:srgbClr val="FFFFFF"/>
              </a:contourClr>
            </a:sp3d>
          </a:bodyPr>
          <a:lstStyle/>
          <a:p>
            <a:pPr algn="ctr"/>
            <a:endParaRPr lang="zh-CN" altLang="en-US">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2" name="圆角矩形 5"/>
          <p:cNvSpPr/>
          <p:nvPr>
            <p:custDataLst>
              <p:tags r:id="rId11"/>
            </p:custDataLst>
          </p:nvPr>
        </p:nvSpPr>
        <p:spPr>
          <a:xfrm>
            <a:off x="15171669" y="5878975"/>
            <a:ext cx="5394386" cy="1556695"/>
          </a:xfrm>
          <a:prstGeom prst="roundRect">
            <a:avLst>
              <a:gd name="adj" fmla="val 50000"/>
            </a:avLst>
          </a:prstGeom>
          <a:solidFill>
            <a:sysClr val="window" lastClr="FFFFFF"/>
          </a:solidFill>
          <a:ln w="38100" cap="flat" cmpd="sng" algn="ctr">
            <a:solidFill>
              <a:srgbClr val="3498DB"/>
            </a:solidFill>
            <a:prstDash val="solid"/>
            <a:miter lim="800000"/>
          </a:ln>
          <a:effectLst/>
        </p:spPr>
        <p:txBody>
          <a:bodyPr rtlCol="0" anchor="ctr">
            <a:normAutofit/>
          </a:bodyPr>
          <a:lstStyle/>
          <a:p>
            <a:pPr algn="r">
              <a:lnSpc>
                <a:spcPct val="120000"/>
              </a:lnSpc>
            </a:pPr>
            <a:endParaRPr lang="zh-CN" altLang="en-US" sz="2000" b="1" kern="0" spc="300" dirty="0">
              <a:solidFill>
                <a:srgbClr val="000000"/>
              </a:solidFill>
              <a:latin typeface="微软雅黑" panose="020B0503020204020204" pitchFamily="34" charset="-122"/>
              <a:ea typeface="微软雅黑" panose="020B0503020204020204" pitchFamily="34" charset="-122"/>
            </a:endParaRPr>
          </a:p>
        </p:txBody>
      </p:sp>
      <p:sp>
        <p:nvSpPr>
          <p:cNvPr id="63" name="椭圆 62"/>
          <p:cNvSpPr/>
          <p:nvPr>
            <p:custDataLst>
              <p:tags r:id="rId12"/>
            </p:custDataLst>
          </p:nvPr>
        </p:nvSpPr>
        <p:spPr>
          <a:xfrm>
            <a:off x="15153806" y="5878977"/>
            <a:ext cx="1556695" cy="1556695"/>
          </a:xfrm>
          <a:prstGeom prst="ellipse">
            <a:avLst/>
          </a:prstGeom>
          <a:solidFill>
            <a:sysClr val="window" lastClr="FFFFFF"/>
          </a:solidFill>
          <a:ln w="38100" cap="flat" cmpd="sng" algn="ctr">
            <a:solidFill>
              <a:srgbClr val="3498DB"/>
            </a:solidFill>
            <a:prstDash val="solid"/>
            <a:miter lim="800000"/>
          </a:ln>
          <a:effectLst/>
        </p:spPr>
        <p:txBody>
          <a:bodyPr rtlCol="0" anchor="ctr">
            <a:normAutofit/>
          </a:bodyPr>
          <a:lstStyle/>
          <a:p>
            <a:pPr algn="ct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64" name="KSO_Shape"/>
          <p:cNvSpPr/>
          <p:nvPr>
            <p:custDataLst>
              <p:tags r:id="rId13"/>
            </p:custDataLst>
          </p:nvPr>
        </p:nvSpPr>
        <p:spPr bwMode="auto">
          <a:xfrm>
            <a:off x="15497575" y="6278032"/>
            <a:ext cx="869155" cy="827766"/>
          </a:xfrm>
          <a:custGeom>
            <a:avLst/>
            <a:gdLst>
              <a:gd name="T0" fmla="*/ 1657163 w 8032"/>
              <a:gd name="T1" fmla="*/ 1166044 h 7642"/>
              <a:gd name="T2" fmla="*/ 1800397 w 8032"/>
              <a:gd name="T3" fmla="*/ 1166044 h 7642"/>
              <a:gd name="T4" fmla="*/ 1800397 w 8032"/>
              <a:gd name="T5" fmla="*/ 1498463 h 7642"/>
              <a:gd name="T6" fmla="*/ 1657163 w 8032"/>
              <a:gd name="T7" fmla="*/ 1498463 h 7642"/>
              <a:gd name="T8" fmla="*/ 1657163 w 8032"/>
              <a:gd name="T9" fmla="*/ 1712977 h 7642"/>
              <a:gd name="T10" fmla="*/ 0 w 8032"/>
              <a:gd name="T11" fmla="*/ 1712977 h 7642"/>
              <a:gd name="T12" fmla="*/ 0 w 8032"/>
              <a:gd name="T13" fmla="*/ 1020793 h 7642"/>
              <a:gd name="T14" fmla="*/ 286692 w 8032"/>
              <a:gd name="T15" fmla="*/ 1020793 h 7642"/>
              <a:gd name="T16" fmla="*/ 286692 w 8032"/>
              <a:gd name="T17" fmla="*/ 0 h 7642"/>
              <a:gd name="T18" fmla="*/ 1004430 w 8032"/>
              <a:gd name="T19" fmla="*/ 0 h 7642"/>
              <a:gd name="T20" fmla="*/ 1372713 w 8032"/>
              <a:gd name="T21" fmla="*/ 356627 h 7642"/>
              <a:gd name="T22" fmla="*/ 1372713 w 8032"/>
              <a:gd name="T23" fmla="*/ 1020793 h 7642"/>
              <a:gd name="T24" fmla="*/ 1657163 w 8032"/>
              <a:gd name="T25" fmla="*/ 1020793 h 7642"/>
              <a:gd name="T26" fmla="*/ 1657163 w 8032"/>
              <a:gd name="T27" fmla="*/ 1166044 h 7642"/>
              <a:gd name="T28" fmla="*/ 1583641 w 8032"/>
              <a:gd name="T29" fmla="*/ 1660525 h 7642"/>
              <a:gd name="T30" fmla="*/ 1583641 w 8032"/>
              <a:gd name="T31" fmla="*/ 1076383 h 7642"/>
              <a:gd name="T32" fmla="*/ 1377420 w 8032"/>
              <a:gd name="T33" fmla="*/ 1076383 h 7642"/>
              <a:gd name="T34" fmla="*/ 1377420 w 8032"/>
              <a:gd name="T35" fmla="*/ 1293363 h 7642"/>
              <a:gd name="T36" fmla="*/ 276157 w 8032"/>
              <a:gd name="T37" fmla="*/ 1293363 h 7642"/>
              <a:gd name="T38" fmla="*/ 276157 w 8032"/>
              <a:gd name="T39" fmla="*/ 1076383 h 7642"/>
              <a:gd name="T40" fmla="*/ 69936 w 8032"/>
              <a:gd name="T41" fmla="*/ 1076383 h 7642"/>
              <a:gd name="T42" fmla="*/ 69936 w 8032"/>
              <a:gd name="T43" fmla="*/ 1660525 h 7642"/>
              <a:gd name="T44" fmla="*/ 1583641 w 8032"/>
              <a:gd name="T45" fmla="*/ 1660525 h 7642"/>
              <a:gd name="T46" fmla="*/ 360438 w 8032"/>
              <a:gd name="T47" fmla="*/ 55590 h 7642"/>
              <a:gd name="T48" fmla="*/ 360438 w 8032"/>
              <a:gd name="T49" fmla="*/ 1227013 h 7642"/>
              <a:gd name="T50" fmla="*/ 1296949 w 8032"/>
              <a:gd name="T51" fmla="*/ 1227013 h 7642"/>
              <a:gd name="T52" fmla="*/ 1296949 w 8032"/>
              <a:gd name="T53" fmla="*/ 416028 h 7642"/>
              <a:gd name="T54" fmla="*/ 933373 w 8032"/>
              <a:gd name="T55" fmla="*/ 416028 h 7642"/>
              <a:gd name="T56" fmla="*/ 933373 w 8032"/>
              <a:gd name="T57" fmla="*/ 55590 h 7642"/>
              <a:gd name="T58" fmla="*/ 360438 w 8032"/>
              <a:gd name="T59" fmla="*/ 55590 h 7642"/>
              <a:gd name="T60" fmla="*/ 1013844 w 8032"/>
              <a:gd name="T61" fmla="*/ 90558 h 7642"/>
              <a:gd name="T62" fmla="*/ 1013844 w 8032"/>
              <a:gd name="T63" fmla="*/ 356627 h 7642"/>
              <a:gd name="T64" fmla="*/ 1278345 w 8032"/>
              <a:gd name="T65" fmla="*/ 356627 h 7642"/>
              <a:gd name="T66" fmla="*/ 1013844 w 8032"/>
              <a:gd name="T67" fmla="*/ 90558 h 7642"/>
              <a:gd name="T68" fmla="*/ 1727099 w 8032"/>
              <a:gd name="T69" fmla="*/ 1444218 h 7642"/>
              <a:gd name="T70" fmla="*/ 1727099 w 8032"/>
              <a:gd name="T71" fmla="*/ 1218047 h 7642"/>
              <a:gd name="T72" fmla="*/ 1667923 w 8032"/>
              <a:gd name="T73" fmla="*/ 1218047 h 7642"/>
              <a:gd name="T74" fmla="*/ 1667923 w 8032"/>
              <a:gd name="T75" fmla="*/ 1444218 h 7642"/>
              <a:gd name="T76" fmla="*/ 1727099 w 8032"/>
              <a:gd name="T77" fmla="*/ 1444218 h 764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032" h="7642">
                <a:moveTo>
                  <a:pt x="7393" y="5202"/>
                </a:moveTo>
                <a:lnTo>
                  <a:pt x="8032" y="5202"/>
                </a:lnTo>
                <a:lnTo>
                  <a:pt x="8032" y="6685"/>
                </a:lnTo>
                <a:lnTo>
                  <a:pt x="7393" y="6685"/>
                </a:lnTo>
                <a:lnTo>
                  <a:pt x="7393" y="7642"/>
                </a:lnTo>
                <a:lnTo>
                  <a:pt x="0" y="7642"/>
                </a:lnTo>
                <a:lnTo>
                  <a:pt x="0" y="4554"/>
                </a:lnTo>
                <a:lnTo>
                  <a:pt x="1279" y="4554"/>
                </a:lnTo>
                <a:lnTo>
                  <a:pt x="1279" y="0"/>
                </a:lnTo>
                <a:lnTo>
                  <a:pt x="4481" y="0"/>
                </a:lnTo>
                <a:lnTo>
                  <a:pt x="6124" y="1591"/>
                </a:lnTo>
                <a:lnTo>
                  <a:pt x="6124" y="4554"/>
                </a:lnTo>
                <a:lnTo>
                  <a:pt x="7393" y="4554"/>
                </a:lnTo>
                <a:lnTo>
                  <a:pt x="7393" y="5202"/>
                </a:lnTo>
                <a:close/>
                <a:moveTo>
                  <a:pt x="7065" y="7408"/>
                </a:moveTo>
                <a:lnTo>
                  <a:pt x="7065" y="4802"/>
                </a:lnTo>
                <a:lnTo>
                  <a:pt x="6145" y="4802"/>
                </a:lnTo>
                <a:lnTo>
                  <a:pt x="6145" y="5770"/>
                </a:lnTo>
                <a:lnTo>
                  <a:pt x="1232" y="5770"/>
                </a:lnTo>
                <a:lnTo>
                  <a:pt x="1232" y="4802"/>
                </a:lnTo>
                <a:lnTo>
                  <a:pt x="312" y="4802"/>
                </a:lnTo>
                <a:lnTo>
                  <a:pt x="312" y="7408"/>
                </a:lnTo>
                <a:lnTo>
                  <a:pt x="7065" y="7408"/>
                </a:lnTo>
                <a:close/>
                <a:moveTo>
                  <a:pt x="1608" y="248"/>
                </a:moveTo>
                <a:lnTo>
                  <a:pt x="1608" y="5474"/>
                </a:lnTo>
                <a:lnTo>
                  <a:pt x="5786" y="5474"/>
                </a:lnTo>
                <a:lnTo>
                  <a:pt x="5786" y="1856"/>
                </a:lnTo>
                <a:lnTo>
                  <a:pt x="4164" y="1856"/>
                </a:lnTo>
                <a:lnTo>
                  <a:pt x="4164" y="248"/>
                </a:lnTo>
                <a:lnTo>
                  <a:pt x="1608" y="248"/>
                </a:lnTo>
                <a:close/>
                <a:moveTo>
                  <a:pt x="4523" y="404"/>
                </a:moveTo>
                <a:lnTo>
                  <a:pt x="4523" y="1591"/>
                </a:lnTo>
                <a:lnTo>
                  <a:pt x="5703" y="1591"/>
                </a:lnTo>
                <a:lnTo>
                  <a:pt x="4523" y="404"/>
                </a:lnTo>
                <a:close/>
                <a:moveTo>
                  <a:pt x="7705" y="6443"/>
                </a:moveTo>
                <a:lnTo>
                  <a:pt x="7705" y="5434"/>
                </a:lnTo>
                <a:lnTo>
                  <a:pt x="7441" y="5434"/>
                </a:lnTo>
                <a:lnTo>
                  <a:pt x="7441" y="6443"/>
                </a:lnTo>
                <a:lnTo>
                  <a:pt x="7705" y="6443"/>
                </a:lnTo>
                <a:close/>
              </a:path>
            </a:pathLst>
          </a:custGeom>
          <a:solidFill>
            <a:srgbClr val="3498DB"/>
          </a:solidFill>
          <a:ln>
            <a:solidFill>
              <a:srgbClr val="3498DB"/>
            </a:solidFill>
          </a:ln>
        </p:spPr>
        <p:txBody>
          <a:bodyPr anchor="ctr" anchorCtr="1">
            <a:normAutofit/>
          </a:bodyPr>
          <a:lstStyle/>
          <a:p>
            <a:endParaRPr lang="zh-CN" altLang="en-US">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文本框 33"/>
          <p:cNvSpPr txBox="1"/>
          <p:nvPr>
            <p:custDataLst>
              <p:tags r:id="rId14"/>
            </p:custDataLst>
          </p:nvPr>
        </p:nvSpPr>
        <p:spPr>
          <a:xfrm>
            <a:off x="4638524" y="5943143"/>
            <a:ext cx="3131898" cy="1455584"/>
          </a:xfrm>
          <a:prstGeom prst="rect">
            <a:avLst/>
          </a:prstGeom>
          <a:noFill/>
        </p:spPr>
        <p:txBody>
          <a:bodyPr wrap="square" rtlCol="0" anchor="ctr" anchorCtr="0">
            <a:normAutofit/>
          </a:bodyPr>
          <a:lstStyle/>
          <a:p>
            <a:pPr algn="ctr">
              <a:lnSpc>
                <a:spcPct val="120000"/>
              </a:lnSpc>
            </a:pPr>
            <a:r>
              <a:rPr lang="zh-CN" altLang="en-US" sz="4000" b="1" kern="0" spc="300">
                <a:latin typeface="微软雅黑" panose="020B0503020204020204" pitchFamily="34" charset="-122"/>
                <a:ea typeface="微软雅黑" panose="020B0503020204020204" pitchFamily="34" charset="-122"/>
              </a:rPr>
              <a:t>检测异常值</a:t>
            </a:r>
          </a:p>
        </p:txBody>
      </p:sp>
      <p:sp>
        <p:nvSpPr>
          <p:cNvPr id="37" name="文本框 36"/>
          <p:cNvSpPr txBox="1"/>
          <p:nvPr>
            <p:custDataLst>
              <p:tags r:id="rId15"/>
            </p:custDataLst>
          </p:nvPr>
        </p:nvSpPr>
        <p:spPr>
          <a:xfrm>
            <a:off x="16815788" y="5943143"/>
            <a:ext cx="3131898" cy="1455584"/>
          </a:xfrm>
          <a:prstGeom prst="rect">
            <a:avLst/>
          </a:prstGeom>
          <a:noFill/>
        </p:spPr>
        <p:txBody>
          <a:bodyPr wrap="square" rtlCol="0" anchor="ctr" anchorCtr="0">
            <a:normAutofit/>
          </a:bodyPr>
          <a:lstStyle/>
          <a:p>
            <a:pPr algn="ctr">
              <a:lnSpc>
                <a:spcPct val="120000"/>
              </a:lnSpc>
            </a:pPr>
            <a:r>
              <a:rPr lang="zh-CN" altLang="en-US" sz="4000" b="1" kern="0" spc="300">
                <a:latin typeface="微软雅黑" panose="020B0503020204020204" pitchFamily="34" charset="-122"/>
                <a:ea typeface="微软雅黑" panose="020B0503020204020204" pitchFamily="34" charset="-122"/>
              </a:rPr>
              <a:t>替换异常值</a:t>
            </a:r>
          </a:p>
        </p:txBody>
      </p:sp>
      <p:sp>
        <p:nvSpPr>
          <p:cNvPr id="6" name="文本框 5"/>
          <p:cNvSpPr txBox="1"/>
          <p:nvPr>
            <p:custDataLst>
              <p:tags r:id="rId16"/>
            </p:custDataLst>
          </p:nvPr>
        </p:nvSpPr>
        <p:spPr>
          <a:xfrm>
            <a:off x="16978040" y="8039663"/>
            <a:ext cx="2969762" cy="817247"/>
          </a:xfrm>
          <a:prstGeom prst="rect">
            <a:avLst/>
          </a:prstGeom>
          <a:noFill/>
        </p:spPr>
        <p:txBody>
          <a:bodyPr wrap="square" rtlCol="0">
            <a:noAutofit/>
          </a:bodyPr>
          <a:lstStyle/>
          <a:p>
            <a:pPr algn="ctr">
              <a:lnSpc>
                <a:spcPct val="120000"/>
              </a:lnSpc>
            </a:pPr>
            <a:r>
              <a:rPr lang="en-US" altLang="zh-CN" sz="3600" kern="0" spc="150">
                <a:highlight>
                  <a:srgbClr val="C0C0C0"/>
                </a:highlight>
                <a:latin typeface="微软雅黑" panose="020B0503020204020204" pitchFamily="34" charset="-122"/>
                <a:ea typeface="微软雅黑" panose="020B0503020204020204" pitchFamily="34" charset="-122"/>
              </a:rPr>
              <a:t>replace()</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809328"/>
            <a:ext cx="12359640" cy="1568450"/>
            <a:chOff x="3866082" y="690415"/>
            <a:chExt cx="4074281" cy="784226"/>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85358" y="690415"/>
              <a:ext cx="2737168" cy="784226"/>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4800" dirty="0">
                  <a:latin typeface="宋体" panose="02010600030101010101" pitchFamily="2" charset="-122"/>
                  <a:ea typeface="宋体" panose="02010600030101010101" pitchFamily="2" charset="-122"/>
                  <a:cs typeface="宋体" panose="02010600030101010101" pitchFamily="2" charset="-122"/>
                  <a:sym typeface="+mn-ea"/>
                </a:rPr>
                <a:t>重复数据处理</a:t>
              </a:r>
              <a:endParaRPr lang="zh-CN" altLang="en-US" sz="4800" spc="660" dirty="0">
                <a:latin typeface="宋体" panose="02010600030101010101" pitchFamily="2" charset="-122"/>
                <a:ea typeface="宋体" panose="02010600030101010101" pitchFamily="2" charset="-122"/>
                <a:cs typeface="宋体" panose="02010600030101010101" pitchFamily="2" charset="-122"/>
              </a:endParaRPr>
            </a:p>
            <a:p>
              <a:endParaRPr lang="zh-CN" altLang="en-US" sz="4800" spc="300" dirty="0">
                <a:latin typeface="宋体" panose="02010600030101010101" pitchFamily="2" charset="-122"/>
                <a:ea typeface="宋体" panose="02010600030101010101" pitchFamily="2" charset="-122"/>
                <a:cs typeface="宋体" panose="02010600030101010101" pitchFamily="2" charset="-122"/>
                <a:sym typeface="+mn-lt"/>
              </a:endParaRPr>
            </a:p>
          </p:txBody>
        </p:sp>
      </p:grpSp>
      <p:grpSp>
        <p:nvGrpSpPr>
          <p:cNvPr id="469" name="组合 468" descr="7b0a202020202274657874626f78223a20227b5c2263617465676f72795f69645c223a31303430392c5c2269645c223a32303334373133327d220a7d0a"/>
          <p:cNvGrpSpPr/>
          <p:nvPr/>
        </p:nvGrpSpPr>
        <p:grpSpPr>
          <a:xfrm>
            <a:off x="4631055" y="3786505"/>
            <a:ext cx="14664055" cy="7302500"/>
            <a:chOff x="4217" y="3138"/>
            <a:chExt cx="10505" cy="4284"/>
          </a:xfrm>
        </p:grpSpPr>
        <p:grpSp>
          <p:nvGrpSpPr>
            <p:cNvPr id="465" name="组合 464"/>
            <p:cNvGrpSpPr/>
            <p:nvPr/>
          </p:nvGrpSpPr>
          <p:grpSpPr>
            <a:xfrm>
              <a:off x="4217" y="3138"/>
              <a:ext cx="10505" cy="4284"/>
              <a:chOff x="4217" y="3138"/>
              <a:chExt cx="10505" cy="4284"/>
            </a:xfrm>
          </p:grpSpPr>
          <p:grpSp>
            <p:nvGrpSpPr>
              <p:cNvPr id="11" name="图形 78"/>
              <p:cNvGrpSpPr/>
              <p:nvPr/>
            </p:nvGrpSpPr>
            <p:grpSpPr>
              <a:xfrm>
                <a:off x="9999" y="3536"/>
                <a:ext cx="4055" cy="1141"/>
                <a:chOff x="2870834" y="2768917"/>
                <a:chExt cx="1337456" cy="376237"/>
              </a:xfrm>
              <a:solidFill>
                <a:srgbClr val="000000"/>
              </a:solidFill>
            </p:grpSpPr>
            <p:sp>
              <p:nvSpPr>
                <p:cNvPr id="12" name="任意多边形: 形状 82"/>
                <p:cNvSpPr/>
                <p:nvPr/>
              </p:nvSpPr>
              <p:spPr>
                <a:xfrm>
                  <a:off x="3290887"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任意多边形: 形状 83"/>
                <p:cNvSpPr/>
                <p:nvPr/>
              </p:nvSpPr>
              <p:spPr>
                <a:xfrm>
                  <a:off x="3290887"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2"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 name="任意多边形: 形状 84"/>
                <p:cNvSpPr/>
                <p:nvPr/>
              </p:nvSpPr>
              <p:spPr>
                <a:xfrm>
                  <a:off x="3290887"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 name="任意多边形: 形状 85"/>
                <p:cNvSpPr/>
                <p:nvPr/>
              </p:nvSpPr>
              <p:spPr>
                <a:xfrm>
                  <a:off x="3290887"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 name="任意多边形: 形状 86"/>
                <p:cNvSpPr/>
                <p:nvPr/>
              </p:nvSpPr>
              <p:spPr>
                <a:xfrm>
                  <a:off x="3290887"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 name="任意多边形: 形状 87"/>
                <p:cNvSpPr/>
                <p:nvPr/>
              </p:nvSpPr>
              <p:spPr>
                <a:xfrm>
                  <a:off x="3351847" y="2888932"/>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7"/>
                        <a:pt x="3810" y="0"/>
                        <a:pt x="7620" y="0"/>
                      </a:cubicBezTo>
                      <a:cubicBezTo>
                        <a:pt x="12382" y="0"/>
                        <a:pt x="15240" y="3810"/>
                        <a:pt x="15240" y="7620"/>
                      </a:cubicBezTo>
                      <a:cubicBezTo>
                        <a:pt x="15240" y="12382"/>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 name="任意多边形: 形状 88"/>
                <p:cNvSpPr/>
                <p:nvPr/>
              </p:nvSpPr>
              <p:spPr>
                <a:xfrm>
                  <a:off x="3351847"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 name="任意多边形: 形状 89"/>
                <p:cNvSpPr/>
                <p:nvPr/>
              </p:nvSpPr>
              <p:spPr>
                <a:xfrm>
                  <a:off x="3351847"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 name="任意多边形: 形状 90"/>
                <p:cNvSpPr/>
                <p:nvPr/>
              </p:nvSpPr>
              <p:spPr>
                <a:xfrm>
                  <a:off x="3351847" y="3069907"/>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8"/>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任意多边形: 形状 91"/>
                <p:cNvSpPr/>
                <p:nvPr/>
              </p:nvSpPr>
              <p:spPr>
                <a:xfrm>
                  <a:off x="3351847" y="312991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7"/>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任意多边形: 形状 92"/>
                <p:cNvSpPr/>
                <p:nvPr/>
              </p:nvSpPr>
              <p:spPr>
                <a:xfrm>
                  <a:off x="3411854" y="2888932"/>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1430" y="0"/>
                        <a:pt x="15240" y="3810"/>
                        <a:pt x="15240" y="7620"/>
                      </a:cubicBezTo>
                      <a:cubicBezTo>
                        <a:pt x="15240" y="12382"/>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 name="任意多边形: 形状 93"/>
                <p:cNvSpPr/>
                <p:nvPr/>
              </p:nvSpPr>
              <p:spPr>
                <a:xfrm>
                  <a:off x="3411854"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 name="任意多边形: 形状 94"/>
                <p:cNvSpPr/>
                <p:nvPr/>
              </p:nvSpPr>
              <p:spPr>
                <a:xfrm>
                  <a:off x="3411854"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任意多边形: 形状 95"/>
                <p:cNvSpPr/>
                <p:nvPr/>
              </p:nvSpPr>
              <p:spPr>
                <a:xfrm>
                  <a:off x="3411854" y="3069907"/>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任意多边形: 形状 96"/>
                <p:cNvSpPr/>
                <p:nvPr/>
              </p:nvSpPr>
              <p:spPr>
                <a:xfrm>
                  <a:off x="3411854" y="312991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 name="任意多边形: 形状 97"/>
                <p:cNvSpPr/>
                <p:nvPr/>
              </p:nvSpPr>
              <p:spPr>
                <a:xfrm>
                  <a:off x="3471862"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任意多边形: 形状 98"/>
                <p:cNvSpPr/>
                <p:nvPr/>
              </p:nvSpPr>
              <p:spPr>
                <a:xfrm>
                  <a:off x="3471862"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 name="任意多边形: 形状 99"/>
                <p:cNvSpPr/>
                <p:nvPr/>
              </p:nvSpPr>
              <p:spPr>
                <a:xfrm>
                  <a:off x="3471862"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任意多边形: 形状 100"/>
                <p:cNvSpPr/>
                <p:nvPr/>
              </p:nvSpPr>
              <p:spPr>
                <a:xfrm>
                  <a:off x="3471862"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任意多边形: 形状 101"/>
                <p:cNvSpPr/>
                <p:nvPr/>
              </p:nvSpPr>
              <p:spPr>
                <a:xfrm>
                  <a:off x="3471862"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任意多边形: 形状 102"/>
                <p:cNvSpPr/>
                <p:nvPr/>
              </p:nvSpPr>
              <p:spPr>
                <a:xfrm>
                  <a:off x="353187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 name="任意多边形: 形状 103"/>
                <p:cNvSpPr/>
                <p:nvPr/>
              </p:nvSpPr>
              <p:spPr>
                <a:xfrm>
                  <a:off x="3531870"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 name="任意多边形: 形状 104"/>
                <p:cNvSpPr/>
                <p:nvPr/>
              </p:nvSpPr>
              <p:spPr>
                <a:xfrm>
                  <a:off x="353187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 name="任意多边形: 形状 105"/>
                <p:cNvSpPr/>
                <p:nvPr/>
              </p:nvSpPr>
              <p:spPr>
                <a:xfrm>
                  <a:off x="353187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 name="任意多边形: 形状 106"/>
                <p:cNvSpPr/>
                <p:nvPr/>
              </p:nvSpPr>
              <p:spPr>
                <a:xfrm>
                  <a:off x="353187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 name="任意多边形: 形状 107"/>
                <p:cNvSpPr/>
                <p:nvPr/>
              </p:nvSpPr>
              <p:spPr>
                <a:xfrm>
                  <a:off x="3591877"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 name="任意多边形: 形状 108"/>
                <p:cNvSpPr/>
                <p:nvPr/>
              </p:nvSpPr>
              <p:spPr>
                <a:xfrm>
                  <a:off x="3591877"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 name="任意多边形: 形状 109"/>
                <p:cNvSpPr/>
                <p:nvPr/>
              </p:nvSpPr>
              <p:spPr>
                <a:xfrm>
                  <a:off x="3591877"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任意多边形: 形状 110"/>
                <p:cNvSpPr/>
                <p:nvPr/>
              </p:nvSpPr>
              <p:spPr>
                <a:xfrm>
                  <a:off x="3591877"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 name="任意多边形: 形状 111"/>
                <p:cNvSpPr/>
                <p:nvPr/>
              </p:nvSpPr>
              <p:spPr>
                <a:xfrm>
                  <a:off x="3591877"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 name="任意多边形: 形状 112"/>
                <p:cNvSpPr/>
                <p:nvPr/>
              </p:nvSpPr>
              <p:spPr>
                <a:xfrm>
                  <a:off x="3651885" y="2888932"/>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7"/>
                        <a:pt x="3810" y="0"/>
                        <a:pt x="7620" y="0"/>
                      </a:cubicBezTo>
                      <a:cubicBezTo>
                        <a:pt x="12382" y="0"/>
                        <a:pt x="15240" y="3810"/>
                        <a:pt x="15240" y="7620"/>
                      </a:cubicBezTo>
                      <a:cubicBezTo>
                        <a:pt x="15240" y="12382"/>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5" name="任意多边形: 形状 113"/>
                <p:cNvSpPr/>
                <p:nvPr/>
              </p:nvSpPr>
              <p:spPr>
                <a:xfrm>
                  <a:off x="3651885"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6" name="任意多边形: 形状 114"/>
                <p:cNvSpPr/>
                <p:nvPr/>
              </p:nvSpPr>
              <p:spPr>
                <a:xfrm>
                  <a:off x="3651885"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7" name="任意多边形: 形状 115"/>
                <p:cNvSpPr/>
                <p:nvPr/>
              </p:nvSpPr>
              <p:spPr>
                <a:xfrm>
                  <a:off x="3651885" y="3069907"/>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8" name="任意多边形: 形状 116"/>
                <p:cNvSpPr/>
                <p:nvPr/>
              </p:nvSpPr>
              <p:spPr>
                <a:xfrm>
                  <a:off x="3651885" y="312991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7"/>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9" name="任意多边形: 形状 117"/>
                <p:cNvSpPr/>
                <p:nvPr/>
              </p:nvSpPr>
              <p:spPr>
                <a:xfrm>
                  <a:off x="3711892" y="2888932"/>
                  <a:ext cx="15386" cy="15239"/>
                </a:xfrm>
                <a:custGeom>
                  <a:avLst/>
                  <a:gdLst>
                    <a:gd name="connsiteX0" fmla="*/ 7620 w 15386"/>
                    <a:gd name="connsiteY0" fmla="*/ 15240 h 15239"/>
                    <a:gd name="connsiteX1" fmla="*/ 0 w 15386"/>
                    <a:gd name="connsiteY1" fmla="*/ 7620 h 15239"/>
                    <a:gd name="connsiteX2" fmla="*/ 7620 w 15386"/>
                    <a:gd name="connsiteY2" fmla="*/ 0 h 15239"/>
                    <a:gd name="connsiteX3" fmla="*/ 15240 w 15386"/>
                    <a:gd name="connsiteY3" fmla="*/ 7620 h 15239"/>
                    <a:gd name="connsiteX4" fmla="*/ 7620 w 15386"/>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39">
                      <a:moveTo>
                        <a:pt x="7620" y="15240"/>
                      </a:moveTo>
                      <a:cubicBezTo>
                        <a:pt x="2858" y="15240"/>
                        <a:pt x="0" y="11430"/>
                        <a:pt x="0" y="7620"/>
                      </a:cubicBezTo>
                      <a:cubicBezTo>
                        <a:pt x="0" y="2857"/>
                        <a:pt x="3810" y="0"/>
                        <a:pt x="7620" y="0"/>
                      </a:cubicBezTo>
                      <a:cubicBezTo>
                        <a:pt x="12383" y="0"/>
                        <a:pt x="15240" y="3810"/>
                        <a:pt x="15240" y="7620"/>
                      </a:cubicBezTo>
                      <a:cubicBezTo>
                        <a:pt x="16193" y="12382"/>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0" name="任意多边形: 形状 118"/>
                <p:cNvSpPr/>
                <p:nvPr/>
              </p:nvSpPr>
              <p:spPr>
                <a:xfrm>
                  <a:off x="3711892"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3"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1" name="任意多边形: 形状 119"/>
                <p:cNvSpPr/>
                <p:nvPr/>
              </p:nvSpPr>
              <p:spPr>
                <a:xfrm>
                  <a:off x="3711892"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2" name="任意多边形: 形状 120"/>
                <p:cNvSpPr/>
                <p:nvPr/>
              </p:nvSpPr>
              <p:spPr>
                <a:xfrm>
                  <a:off x="3711892" y="3069907"/>
                  <a:ext cx="15386" cy="15239"/>
                </a:xfrm>
                <a:custGeom>
                  <a:avLst/>
                  <a:gdLst>
                    <a:gd name="connsiteX0" fmla="*/ 7620 w 15386"/>
                    <a:gd name="connsiteY0" fmla="*/ 15240 h 15239"/>
                    <a:gd name="connsiteX1" fmla="*/ 0 w 15386"/>
                    <a:gd name="connsiteY1" fmla="*/ 7620 h 15239"/>
                    <a:gd name="connsiteX2" fmla="*/ 7620 w 15386"/>
                    <a:gd name="connsiteY2" fmla="*/ 0 h 15239"/>
                    <a:gd name="connsiteX3" fmla="*/ 15240 w 15386"/>
                    <a:gd name="connsiteY3" fmla="*/ 7620 h 15239"/>
                    <a:gd name="connsiteX4" fmla="*/ 7620 w 15386"/>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39">
                      <a:moveTo>
                        <a:pt x="7620" y="15240"/>
                      </a:moveTo>
                      <a:cubicBezTo>
                        <a:pt x="2858" y="15240"/>
                        <a:pt x="0" y="11430"/>
                        <a:pt x="0" y="7620"/>
                      </a:cubicBezTo>
                      <a:cubicBezTo>
                        <a:pt x="0" y="2858"/>
                        <a:pt x="3810" y="0"/>
                        <a:pt x="7620" y="0"/>
                      </a:cubicBezTo>
                      <a:cubicBezTo>
                        <a:pt x="12383" y="0"/>
                        <a:pt x="15240" y="3810"/>
                        <a:pt x="15240" y="7620"/>
                      </a:cubicBezTo>
                      <a:cubicBezTo>
                        <a:pt x="16193"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3" name="任意多边形: 形状 121"/>
                <p:cNvSpPr/>
                <p:nvPr/>
              </p:nvSpPr>
              <p:spPr>
                <a:xfrm>
                  <a:off x="3711892" y="3129915"/>
                  <a:ext cx="15386" cy="15239"/>
                </a:xfrm>
                <a:custGeom>
                  <a:avLst/>
                  <a:gdLst>
                    <a:gd name="connsiteX0" fmla="*/ 7620 w 15386"/>
                    <a:gd name="connsiteY0" fmla="*/ 15240 h 15239"/>
                    <a:gd name="connsiteX1" fmla="*/ 0 w 15386"/>
                    <a:gd name="connsiteY1" fmla="*/ 7620 h 15239"/>
                    <a:gd name="connsiteX2" fmla="*/ 7620 w 15386"/>
                    <a:gd name="connsiteY2" fmla="*/ 0 h 15239"/>
                    <a:gd name="connsiteX3" fmla="*/ 15240 w 15386"/>
                    <a:gd name="connsiteY3" fmla="*/ 7620 h 15239"/>
                    <a:gd name="connsiteX4" fmla="*/ 7620 w 15386"/>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39">
                      <a:moveTo>
                        <a:pt x="7620" y="15240"/>
                      </a:moveTo>
                      <a:cubicBezTo>
                        <a:pt x="2858" y="15240"/>
                        <a:pt x="0" y="11430"/>
                        <a:pt x="0" y="7620"/>
                      </a:cubicBezTo>
                      <a:cubicBezTo>
                        <a:pt x="0" y="2857"/>
                        <a:pt x="3810" y="0"/>
                        <a:pt x="7620" y="0"/>
                      </a:cubicBezTo>
                      <a:cubicBezTo>
                        <a:pt x="12383" y="0"/>
                        <a:pt x="15240" y="3810"/>
                        <a:pt x="15240" y="7620"/>
                      </a:cubicBezTo>
                      <a:cubicBezTo>
                        <a:pt x="16193"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4" name="任意多边形: 形状 122"/>
                <p:cNvSpPr/>
                <p:nvPr/>
              </p:nvSpPr>
              <p:spPr>
                <a:xfrm>
                  <a:off x="377190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5" name="任意多边形: 形状 123"/>
                <p:cNvSpPr/>
                <p:nvPr/>
              </p:nvSpPr>
              <p:spPr>
                <a:xfrm>
                  <a:off x="3771900"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2"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6" name="任意多边形: 形状 124"/>
                <p:cNvSpPr/>
                <p:nvPr/>
              </p:nvSpPr>
              <p:spPr>
                <a:xfrm>
                  <a:off x="377190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7" name="任意多边形: 形状 125"/>
                <p:cNvSpPr/>
                <p:nvPr/>
              </p:nvSpPr>
              <p:spPr>
                <a:xfrm>
                  <a:off x="377190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8" name="任意多边形: 形状 126"/>
                <p:cNvSpPr/>
                <p:nvPr/>
              </p:nvSpPr>
              <p:spPr>
                <a:xfrm>
                  <a:off x="377190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9" name="任意多边形: 形状 127"/>
                <p:cNvSpPr/>
                <p:nvPr/>
              </p:nvSpPr>
              <p:spPr>
                <a:xfrm>
                  <a:off x="383286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0" name="任意多边形: 形状 128"/>
                <p:cNvSpPr/>
                <p:nvPr/>
              </p:nvSpPr>
              <p:spPr>
                <a:xfrm>
                  <a:off x="3832860"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1" name="任意多边形: 形状 129"/>
                <p:cNvSpPr/>
                <p:nvPr/>
              </p:nvSpPr>
              <p:spPr>
                <a:xfrm>
                  <a:off x="383286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2" name="任意多边形: 形状 130"/>
                <p:cNvSpPr/>
                <p:nvPr/>
              </p:nvSpPr>
              <p:spPr>
                <a:xfrm>
                  <a:off x="383286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3" name="任意多边形: 形状 131"/>
                <p:cNvSpPr/>
                <p:nvPr/>
              </p:nvSpPr>
              <p:spPr>
                <a:xfrm>
                  <a:off x="383286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4" name="任意多边形: 形状 132"/>
                <p:cNvSpPr/>
                <p:nvPr/>
              </p:nvSpPr>
              <p:spPr>
                <a:xfrm>
                  <a:off x="3892867"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5" name="任意多边形: 形状 133"/>
                <p:cNvSpPr/>
                <p:nvPr/>
              </p:nvSpPr>
              <p:spPr>
                <a:xfrm>
                  <a:off x="3892867"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6" name="任意多边形: 形状 134"/>
                <p:cNvSpPr/>
                <p:nvPr/>
              </p:nvSpPr>
              <p:spPr>
                <a:xfrm>
                  <a:off x="3892867"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7" name="任意多边形: 形状 135"/>
                <p:cNvSpPr/>
                <p:nvPr/>
              </p:nvSpPr>
              <p:spPr>
                <a:xfrm>
                  <a:off x="3892867"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8" name="任意多边形: 形状 136"/>
                <p:cNvSpPr/>
                <p:nvPr/>
              </p:nvSpPr>
              <p:spPr>
                <a:xfrm>
                  <a:off x="3892867"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9" name="任意多边形: 形状 137"/>
                <p:cNvSpPr/>
                <p:nvPr/>
              </p:nvSpPr>
              <p:spPr>
                <a:xfrm>
                  <a:off x="3952875" y="2888932"/>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2383" y="0"/>
                        <a:pt x="15240" y="3810"/>
                        <a:pt x="15240" y="7620"/>
                      </a:cubicBezTo>
                      <a:cubicBezTo>
                        <a:pt x="15240" y="12382"/>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0" name="任意多边形: 形状 138"/>
                <p:cNvSpPr/>
                <p:nvPr/>
              </p:nvSpPr>
              <p:spPr>
                <a:xfrm>
                  <a:off x="3952875"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1" name="任意多边形: 形状 139"/>
                <p:cNvSpPr/>
                <p:nvPr/>
              </p:nvSpPr>
              <p:spPr>
                <a:xfrm>
                  <a:off x="3952875"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2" name="任意多边形: 形状 140"/>
                <p:cNvSpPr/>
                <p:nvPr/>
              </p:nvSpPr>
              <p:spPr>
                <a:xfrm>
                  <a:off x="3952875" y="3069907"/>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8"/>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3" name="任意多边形: 形状 141"/>
                <p:cNvSpPr/>
                <p:nvPr/>
              </p:nvSpPr>
              <p:spPr>
                <a:xfrm>
                  <a:off x="3952875" y="312991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4" name="任意多边形: 形状 142"/>
                <p:cNvSpPr/>
                <p:nvPr/>
              </p:nvSpPr>
              <p:spPr>
                <a:xfrm>
                  <a:off x="4012882" y="2888932"/>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8" y="15240"/>
                        <a:pt x="0" y="11430"/>
                        <a:pt x="0" y="7620"/>
                      </a:cubicBezTo>
                      <a:cubicBezTo>
                        <a:pt x="0" y="2857"/>
                        <a:pt x="3810" y="0"/>
                        <a:pt x="7620" y="0"/>
                      </a:cubicBezTo>
                      <a:cubicBezTo>
                        <a:pt x="11430" y="0"/>
                        <a:pt x="15240" y="3810"/>
                        <a:pt x="15240" y="7620"/>
                      </a:cubicBezTo>
                      <a:cubicBezTo>
                        <a:pt x="15240" y="12382"/>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5" name="任意多边形: 形状 143"/>
                <p:cNvSpPr/>
                <p:nvPr/>
              </p:nvSpPr>
              <p:spPr>
                <a:xfrm>
                  <a:off x="4012882"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6" name="任意多边形: 形状 144"/>
                <p:cNvSpPr/>
                <p:nvPr/>
              </p:nvSpPr>
              <p:spPr>
                <a:xfrm>
                  <a:off x="4012882"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7" name="任意多边形: 形状 145"/>
                <p:cNvSpPr/>
                <p:nvPr/>
              </p:nvSpPr>
              <p:spPr>
                <a:xfrm>
                  <a:off x="4012882" y="3069907"/>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8" name="任意多边形: 形状 146"/>
                <p:cNvSpPr/>
                <p:nvPr/>
              </p:nvSpPr>
              <p:spPr>
                <a:xfrm>
                  <a:off x="4012882" y="312991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8" y="15240"/>
                        <a:pt x="0" y="11430"/>
                        <a:pt x="0" y="7620"/>
                      </a:cubicBezTo>
                      <a:cubicBezTo>
                        <a:pt x="0" y="2857"/>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9" name="任意多边形: 形状 147"/>
                <p:cNvSpPr/>
                <p:nvPr/>
              </p:nvSpPr>
              <p:spPr>
                <a:xfrm>
                  <a:off x="4072890"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1"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0" name="任意多边形: 形状 148"/>
                <p:cNvSpPr/>
                <p:nvPr/>
              </p:nvSpPr>
              <p:spPr>
                <a:xfrm>
                  <a:off x="4072890"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1" name="任意多边形: 形状 149"/>
                <p:cNvSpPr/>
                <p:nvPr/>
              </p:nvSpPr>
              <p:spPr>
                <a:xfrm>
                  <a:off x="407289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2" name="任意多边形: 形状 150"/>
                <p:cNvSpPr/>
                <p:nvPr/>
              </p:nvSpPr>
              <p:spPr>
                <a:xfrm>
                  <a:off x="4072890"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1"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3" name="任意多边形: 形状 151"/>
                <p:cNvSpPr/>
                <p:nvPr/>
              </p:nvSpPr>
              <p:spPr>
                <a:xfrm>
                  <a:off x="4072890"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1"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4" name="任意多边形: 形状 152"/>
                <p:cNvSpPr/>
                <p:nvPr/>
              </p:nvSpPr>
              <p:spPr>
                <a:xfrm>
                  <a:off x="4132897"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5" name="任意多边形: 形状 153"/>
                <p:cNvSpPr/>
                <p:nvPr/>
              </p:nvSpPr>
              <p:spPr>
                <a:xfrm>
                  <a:off x="4132897"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6" name="任意多边形: 形状 154"/>
                <p:cNvSpPr/>
                <p:nvPr/>
              </p:nvSpPr>
              <p:spPr>
                <a:xfrm>
                  <a:off x="4132897"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7" name="任意多边形: 形状 155"/>
                <p:cNvSpPr/>
                <p:nvPr/>
              </p:nvSpPr>
              <p:spPr>
                <a:xfrm>
                  <a:off x="4132897"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8" name="任意多边形: 形状 156"/>
                <p:cNvSpPr/>
                <p:nvPr/>
              </p:nvSpPr>
              <p:spPr>
                <a:xfrm>
                  <a:off x="4132897"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9" name="任意多边形: 形状 157"/>
                <p:cNvSpPr/>
                <p:nvPr/>
              </p:nvSpPr>
              <p:spPr>
                <a:xfrm>
                  <a:off x="4192905"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0" name="任意多边形: 形状 158"/>
                <p:cNvSpPr/>
                <p:nvPr/>
              </p:nvSpPr>
              <p:spPr>
                <a:xfrm>
                  <a:off x="4192904"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2"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1" name="任意多边形: 形状 159"/>
                <p:cNvSpPr/>
                <p:nvPr/>
              </p:nvSpPr>
              <p:spPr>
                <a:xfrm>
                  <a:off x="4192904"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2" name="任意多边形: 形状 160"/>
                <p:cNvSpPr/>
                <p:nvPr/>
              </p:nvSpPr>
              <p:spPr>
                <a:xfrm>
                  <a:off x="4192905"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3" name="任意多边形: 形状 161"/>
                <p:cNvSpPr/>
                <p:nvPr/>
              </p:nvSpPr>
              <p:spPr>
                <a:xfrm>
                  <a:off x="4192905"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4" name="任意多边形: 形状 162"/>
                <p:cNvSpPr/>
                <p:nvPr/>
              </p:nvSpPr>
              <p:spPr>
                <a:xfrm>
                  <a:off x="3290887"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5" name="任意多边形: 形状 163"/>
                <p:cNvSpPr/>
                <p:nvPr/>
              </p:nvSpPr>
              <p:spPr>
                <a:xfrm>
                  <a:off x="3290887"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6" name="任意多边形: 形状 164"/>
                <p:cNvSpPr/>
                <p:nvPr/>
              </p:nvSpPr>
              <p:spPr>
                <a:xfrm>
                  <a:off x="3351847" y="2768917"/>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2383"/>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7" name="任意多边形: 形状 165"/>
                <p:cNvSpPr/>
                <p:nvPr/>
              </p:nvSpPr>
              <p:spPr>
                <a:xfrm>
                  <a:off x="3351847" y="282892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3810"/>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8" name="任意多边形: 形状 166"/>
                <p:cNvSpPr/>
                <p:nvPr/>
              </p:nvSpPr>
              <p:spPr>
                <a:xfrm>
                  <a:off x="3411854" y="2768917"/>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1430" y="0"/>
                        <a:pt x="15240" y="3810"/>
                        <a:pt x="15240" y="7620"/>
                      </a:cubicBezTo>
                      <a:cubicBezTo>
                        <a:pt x="15240" y="12383"/>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9" name="任意多边形: 形状 167"/>
                <p:cNvSpPr/>
                <p:nvPr/>
              </p:nvSpPr>
              <p:spPr>
                <a:xfrm>
                  <a:off x="3411854"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0" name="任意多边形: 形状 168"/>
                <p:cNvSpPr/>
                <p:nvPr/>
              </p:nvSpPr>
              <p:spPr>
                <a:xfrm>
                  <a:off x="3471862"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1" name="任意多边形: 形状 169"/>
                <p:cNvSpPr/>
                <p:nvPr/>
              </p:nvSpPr>
              <p:spPr>
                <a:xfrm>
                  <a:off x="3471862"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2" name="任意多边形: 形状 170"/>
                <p:cNvSpPr/>
                <p:nvPr/>
              </p:nvSpPr>
              <p:spPr>
                <a:xfrm>
                  <a:off x="353187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3" name="任意多边形: 形状 171"/>
                <p:cNvSpPr/>
                <p:nvPr/>
              </p:nvSpPr>
              <p:spPr>
                <a:xfrm>
                  <a:off x="353187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4" name="任意多边形: 形状 172"/>
                <p:cNvSpPr/>
                <p:nvPr/>
              </p:nvSpPr>
              <p:spPr>
                <a:xfrm>
                  <a:off x="3591877"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5" name="任意多边形: 形状 173"/>
                <p:cNvSpPr/>
                <p:nvPr/>
              </p:nvSpPr>
              <p:spPr>
                <a:xfrm>
                  <a:off x="3591877"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6" name="任意多边形: 形状 174"/>
                <p:cNvSpPr/>
                <p:nvPr/>
              </p:nvSpPr>
              <p:spPr>
                <a:xfrm>
                  <a:off x="3651885" y="2768917"/>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2383"/>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7" name="任意多边形: 形状 175"/>
                <p:cNvSpPr/>
                <p:nvPr/>
              </p:nvSpPr>
              <p:spPr>
                <a:xfrm>
                  <a:off x="3651885" y="282892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8" name="任意多边形: 形状 176"/>
                <p:cNvSpPr/>
                <p:nvPr/>
              </p:nvSpPr>
              <p:spPr>
                <a:xfrm>
                  <a:off x="3711892" y="2768917"/>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3" y="12383"/>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9" name="任意多边形: 形状 177"/>
                <p:cNvSpPr/>
                <p:nvPr/>
              </p:nvSpPr>
              <p:spPr>
                <a:xfrm>
                  <a:off x="3711892"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0" name="任意多边形: 形状 178"/>
                <p:cNvSpPr/>
                <p:nvPr/>
              </p:nvSpPr>
              <p:spPr>
                <a:xfrm>
                  <a:off x="2870835"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1" name="任意多边形: 形状 179"/>
                <p:cNvSpPr/>
                <p:nvPr/>
              </p:nvSpPr>
              <p:spPr>
                <a:xfrm>
                  <a:off x="2870834"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2" name="任意多边形: 形状 180"/>
                <p:cNvSpPr/>
                <p:nvPr/>
              </p:nvSpPr>
              <p:spPr>
                <a:xfrm>
                  <a:off x="2870834"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3" name="任意多边形: 形状 181"/>
                <p:cNvSpPr/>
                <p:nvPr/>
              </p:nvSpPr>
              <p:spPr>
                <a:xfrm>
                  <a:off x="2870835"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4" name="任意多边形: 形状 182"/>
                <p:cNvSpPr/>
                <p:nvPr/>
              </p:nvSpPr>
              <p:spPr>
                <a:xfrm>
                  <a:off x="2870835"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5" name="任意多边形: 形状 183"/>
                <p:cNvSpPr/>
                <p:nvPr/>
              </p:nvSpPr>
              <p:spPr>
                <a:xfrm>
                  <a:off x="2930842"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6" name="任意多边形: 形状 184"/>
                <p:cNvSpPr/>
                <p:nvPr/>
              </p:nvSpPr>
              <p:spPr>
                <a:xfrm>
                  <a:off x="2930842"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7" name="任意多边形: 形状 185"/>
                <p:cNvSpPr/>
                <p:nvPr/>
              </p:nvSpPr>
              <p:spPr>
                <a:xfrm>
                  <a:off x="2930842"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8" name="任意多边形: 形状 186"/>
                <p:cNvSpPr/>
                <p:nvPr/>
              </p:nvSpPr>
              <p:spPr>
                <a:xfrm>
                  <a:off x="2930842"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9" name="任意多边形: 形状 187"/>
                <p:cNvSpPr/>
                <p:nvPr/>
              </p:nvSpPr>
              <p:spPr>
                <a:xfrm>
                  <a:off x="2930842"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0" name="任意多边形: 形状 188"/>
                <p:cNvSpPr/>
                <p:nvPr/>
              </p:nvSpPr>
              <p:spPr>
                <a:xfrm>
                  <a:off x="299085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1" name="任意多边形: 形状 189"/>
                <p:cNvSpPr/>
                <p:nvPr/>
              </p:nvSpPr>
              <p:spPr>
                <a:xfrm>
                  <a:off x="2990850"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2" name="任意多边形: 形状 190"/>
                <p:cNvSpPr/>
                <p:nvPr/>
              </p:nvSpPr>
              <p:spPr>
                <a:xfrm>
                  <a:off x="299085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3" name="任意多边形: 形状 191"/>
                <p:cNvSpPr/>
                <p:nvPr/>
              </p:nvSpPr>
              <p:spPr>
                <a:xfrm>
                  <a:off x="299085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4" name="任意多边形: 形状 192"/>
                <p:cNvSpPr/>
                <p:nvPr/>
              </p:nvSpPr>
              <p:spPr>
                <a:xfrm>
                  <a:off x="299085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5" name="任意多边形: 形状 193"/>
                <p:cNvSpPr/>
                <p:nvPr/>
              </p:nvSpPr>
              <p:spPr>
                <a:xfrm>
                  <a:off x="3050857" y="2888932"/>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7" y="15240"/>
                        <a:pt x="0" y="11430"/>
                        <a:pt x="0" y="7620"/>
                      </a:cubicBezTo>
                      <a:cubicBezTo>
                        <a:pt x="0" y="2857"/>
                        <a:pt x="3810" y="0"/>
                        <a:pt x="7620" y="0"/>
                      </a:cubicBezTo>
                      <a:cubicBezTo>
                        <a:pt x="12382" y="0"/>
                        <a:pt x="15240" y="3810"/>
                        <a:pt x="15240" y="7620"/>
                      </a:cubicBezTo>
                      <a:cubicBezTo>
                        <a:pt x="15240" y="12382"/>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6" name="任意多边形: 形状 194"/>
                <p:cNvSpPr/>
                <p:nvPr/>
              </p:nvSpPr>
              <p:spPr>
                <a:xfrm>
                  <a:off x="3050857"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7" name="任意多边形: 形状 195"/>
                <p:cNvSpPr/>
                <p:nvPr/>
              </p:nvSpPr>
              <p:spPr>
                <a:xfrm>
                  <a:off x="3050857"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8" name="任意多边形: 形状 196"/>
                <p:cNvSpPr/>
                <p:nvPr/>
              </p:nvSpPr>
              <p:spPr>
                <a:xfrm>
                  <a:off x="3050857" y="3069907"/>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9" name="任意多边形: 形状 197"/>
                <p:cNvSpPr/>
                <p:nvPr/>
              </p:nvSpPr>
              <p:spPr>
                <a:xfrm>
                  <a:off x="3050857" y="312991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7" y="15240"/>
                        <a:pt x="0" y="11430"/>
                        <a:pt x="0" y="7620"/>
                      </a:cubicBezTo>
                      <a:cubicBezTo>
                        <a:pt x="0" y="2857"/>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0" name="任意多边形: 形状 198"/>
                <p:cNvSpPr/>
                <p:nvPr/>
              </p:nvSpPr>
              <p:spPr>
                <a:xfrm>
                  <a:off x="3110864" y="2888932"/>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2383" y="0"/>
                        <a:pt x="15240" y="3810"/>
                        <a:pt x="15240" y="7620"/>
                      </a:cubicBezTo>
                      <a:cubicBezTo>
                        <a:pt x="15240" y="12382"/>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1" name="任意多边形: 形状 199"/>
                <p:cNvSpPr/>
                <p:nvPr/>
              </p:nvSpPr>
              <p:spPr>
                <a:xfrm>
                  <a:off x="3110864"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2" name="任意多边形: 形状 200"/>
                <p:cNvSpPr/>
                <p:nvPr/>
              </p:nvSpPr>
              <p:spPr>
                <a:xfrm>
                  <a:off x="3110864"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3" name="任意多边形: 形状 201"/>
                <p:cNvSpPr/>
                <p:nvPr/>
              </p:nvSpPr>
              <p:spPr>
                <a:xfrm>
                  <a:off x="3110864" y="3069907"/>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8"/>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4" name="任意多边形: 形状 202"/>
                <p:cNvSpPr/>
                <p:nvPr/>
              </p:nvSpPr>
              <p:spPr>
                <a:xfrm>
                  <a:off x="3110864" y="312991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5" name="任意多边形: 形状 203"/>
                <p:cNvSpPr/>
                <p:nvPr/>
              </p:nvSpPr>
              <p:spPr>
                <a:xfrm>
                  <a:off x="3170872"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6" name="任意多边形: 形状 204"/>
                <p:cNvSpPr/>
                <p:nvPr/>
              </p:nvSpPr>
              <p:spPr>
                <a:xfrm>
                  <a:off x="3170872"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7" name="任意多边形: 形状 205"/>
                <p:cNvSpPr/>
                <p:nvPr/>
              </p:nvSpPr>
              <p:spPr>
                <a:xfrm>
                  <a:off x="3170872"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8" name="任意多边形: 形状 206"/>
                <p:cNvSpPr/>
                <p:nvPr/>
              </p:nvSpPr>
              <p:spPr>
                <a:xfrm>
                  <a:off x="3170872"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29" name="任意多边形: 形状 207"/>
                <p:cNvSpPr/>
                <p:nvPr/>
              </p:nvSpPr>
              <p:spPr>
                <a:xfrm>
                  <a:off x="3170872"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0" name="任意多边形: 形状 208"/>
                <p:cNvSpPr/>
                <p:nvPr/>
              </p:nvSpPr>
              <p:spPr>
                <a:xfrm>
                  <a:off x="323088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1" name="任意多边形: 形状 209"/>
                <p:cNvSpPr/>
                <p:nvPr/>
              </p:nvSpPr>
              <p:spPr>
                <a:xfrm>
                  <a:off x="3230880"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7" y="15240"/>
                        <a:pt x="0" y="11430"/>
                        <a:pt x="0" y="7620"/>
                      </a:cubicBezTo>
                      <a:cubicBezTo>
                        <a:pt x="0" y="2858"/>
                        <a:pt x="3810" y="0"/>
                        <a:pt x="7620" y="0"/>
                      </a:cubicBezTo>
                      <a:cubicBezTo>
                        <a:pt x="12382" y="0"/>
                        <a:pt x="15240" y="3810"/>
                        <a:pt x="15240" y="7620"/>
                      </a:cubicBezTo>
                      <a:cubicBezTo>
                        <a:pt x="16193"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2" name="任意多边形: 形状 210"/>
                <p:cNvSpPr/>
                <p:nvPr/>
              </p:nvSpPr>
              <p:spPr>
                <a:xfrm>
                  <a:off x="3230880"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3" name="任意多边形: 形状 211"/>
                <p:cNvSpPr/>
                <p:nvPr/>
              </p:nvSpPr>
              <p:spPr>
                <a:xfrm>
                  <a:off x="323088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4" name="任意多边形: 形状 212"/>
                <p:cNvSpPr/>
                <p:nvPr/>
              </p:nvSpPr>
              <p:spPr>
                <a:xfrm>
                  <a:off x="323088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5" name="任意多边形: 形状 213"/>
                <p:cNvSpPr/>
                <p:nvPr/>
              </p:nvSpPr>
              <p:spPr>
                <a:xfrm>
                  <a:off x="2870835"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6" name="任意多边形: 形状 214"/>
                <p:cNvSpPr/>
                <p:nvPr/>
              </p:nvSpPr>
              <p:spPr>
                <a:xfrm>
                  <a:off x="2870835"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7" name="任意多边形: 形状 215"/>
                <p:cNvSpPr/>
                <p:nvPr/>
              </p:nvSpPr>
              <p:spPr>
                <a:xfrm>
                  <a:off x="2930842"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8" name="任意多边形: 形状 216"/>
                <p:cNvSpPr/>
                <p:nvPr/>
              </p:nvSpPr>
              <p:spPr>
                <a:xfrm>
                  <a:off x="2930842"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9" name="任意多边形: 形状 217"/>
                <p:cNvSpPr/>
                <p:nvPr/>
              </p:nvSpPr>
              <p:spPr>
                <a:xfrm>
                  <a:off x="299085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0" name="任意多边形: 形状 218"/>
                <p:cNvSpPr/>
                <p:nvPr/>
              </p:nvSpPr>
              <p:spPr>
                <a:xfrm>
                  <a:off x="299085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1" name="任意多边形: 形状 219"/>
                <p:cNvSpPr/>
                <p:nvPr/>
              </p:nvSpPr>
              <p:spPr>
                <a:xfrm>
                  <a:off x="3050857" y="2768917"/>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7" y="15240"/>
                        <a:pt x="0" y="11430"/>
                        <a:pt x="0" y="7620"/>
                      </a:cubicBezTo>
                      <a:cubicBezTo>
                        <a:pt x="0" y="2858"/>
                        <a:pt x="3810" y="0"/>
                        <a:pt x="7620" y="0"/>
                      </a:cubicBezTo>
                      <a:cubicBezTo>
                        <a:pt x="12382" y="0"/>
                        <a:pt x="15240" y="3810"/>
                        <a:pt x="15240" y="7620"/>
                      </a:cubicBezTo>
                      <a:cubicBezTo>
                        <a:pt x="15240" y="12383"/>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2" name="任意多边形: 形状 220"/>
                <p:cNvSpPr/>
                <p:nvPr/>
              </p:nvSpPr>
              <p:spPr>
                <a:xfrm>
                  <a:off x="3050857"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3" name="任意多边形: 形状 221"/>
                <p:cNvSpPr/>
                <p:nvPr/>
              </p:nvSpPr>
              <p:spPr>
                <a:xfrm>
                  <a:off x="3110864" y="2768917"/>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2383"/>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4" name="任意多边形: 形状 222"/>
                <p:cNvSpPr/>
                <p:nvPr/>
              </p:nvSpPr>
              <p:spPr>
                <a:xfrm>
                  <a:off x="3110864"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5" name="任意多边形: 形状 223"/>
                <p:cNvSpPr/>
                <p:nvPr/>
              </p:nvSpPr>
              <p:spPr>
                <a:xfrm>
                  <a:off x="3170872"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6" name="任意多边形: 形状 224"/>
                <p:cNvSpPr/>
                <p:nvPr/>
              </p:nvSpPr>
              <p:spPr>
                <a:xfrm>
                  <a:off x="3170872"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7" name="任意多边形: 形状 225"/>
                <p:cNvSpPr/>
                <p:nvPr/>
              </p:nvSpPr>
              <p:spPr>
                <a:xfrm>
                  <a:off x="323088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8" name="任意多边形: 形状 226"/>
                <p:cNvSpPr/>
                <p:nvPr/>
              </p:nvSpPr>
              <p:spPr>
                <a:xfrm>
                  <a:off x="323088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9" name="任意多边形: 形状 227"/>
                <p:cNvSpPr/>
                <p:nvPr/>
              </p:nvSpPr>
              <p:spPr>
                <a:xfrm>
                  <a:off x="377190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0" name="任意多边形: 形状 228"/>
                <p:cNvSpPr/>
                <p:nvPr/>
              </p:nvSpPr>
              <p:spPr>
                <a:xfrm>
                  <a:off x="377190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1" name="任意多边形: 形状 229"/>
                <p:cNvSpPr/>
                <p:nvPr/>
              </p:nvSpPr>
              <p:spPr>
                <a:xfrm>
                  <a:off x="383286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2" name="任意多边形: 形状 230"/>
                <p:cNvSpPr/>
                <p:nvPr/>
              </p:nvSpPr>
              <p:spPr>
                <a:xfrm>
                  <a:off x="383286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3" name="任意多边形: 形状 231"/>
                <p:cNvSpPr/>
                <p:nvPr/>
              </p:nvSpPr>
              <p:spPr>
                <a:xfrm>
                  <a:off x="3892867"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4" name="任意多边形: 形状 232"/>
                <p:cNvSpPr/>
                <p:nvPr/>
              </p:nvSpPr>
              <p:spPr>
                <a:xfrm>
                  <a:off x="3892867"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5" name="任意多边形: 形状 233"/>
                <p:cNvSpPr/>
                <p:nvPr/>
              </p:nvSpPr>
              <p:spPr>
                <a:xfrm>
                  <a:off x="3952875" y="2768917"/>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2383"/>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6" name="任意多边形: 形状 234"/>
                <p:cNvSpPr/>
                <p:nvPr/>
              </p:nvSpPr>
              <p:spPr>
                <a:xfrm>
                  <a:off x="3952875"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3810"/>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7" name="任意多边形: 形状 235"/>
                <p:cNvSpPr/>
                <p:nvPr/>
              </p:nvSpPr>
              <p:spPr>
                <a:xfrm>
                  <a:off x="4012882" y="2768917"/>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2858"/>
                        <a:pt x="3810" y="0"/>
                        <a:pt x="7620" y="0"/>
                      </a:cubicBezTo>
                      <a:cubicBezTo>
                        <a:pt x="11430" y="0"/>
                        <a:pt x="15240" y="3810"/>
                        <a:pt x="15240" y="7620"/>
                      </a:cubicBezTo>
                      <a:cubicBezTo>
                        <a:pt x="15240" y="12383"/>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8" name="任意多边形: 形状 236"/>
                <p:cNvSpPr/>
                <p:nvPr/>
              </p:nvSpPr>
              <p:spPr>
                <a:xfrm>
                  <a:off x="4012882" y="282892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9" name="任意多边形: 形状 237"/>
                <p:cNvSpPr/>
                <p:nvPr/>
              </p:nvSpPr>
              <p:spPr>
                <a:xfrm>
                  <a:off x="4072890"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1"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0" name="任意多边形: 形状 238"/>
                <p:cNvSpPr/>
                <p:nvPr/>
              </p:nvSpPr>
              <p:spPr>
                <a:xfrm>
                  <a:off x="4072890"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1"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1" name="任意多边形: 形状 239"/>
                <p:cNvSpPr/>
                <p:nvPr/>
              </p:nvSpPr>
              <p:spPr>
                <a:xfrm>
                  <a:off x="4132897"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2" name="任意多边形: 形状 240"/>
                <p:cNvSpPr/>
                <p:nvPr/>
              </p:nvSpPr>
              <p:spPr>
                <a:xfrm>
                  <a:off x="4132897"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3" name="任意多边形: 形状 241"/>
                <p:cNvSpPr/>
                <p:nvPr/>
              </p:nvSpPr>
              <p:spPr>
                <a:xfrm>
                  <a:off x="4192905"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4" name="任意多边形: 形状 242"/>
                <p:cNvSpPr/>
                <p:nvPr/>
              </p:nvSpPr>
              <p:spPr>
                <a:xfrm>
                  <a:off x="4192905"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82" name="图形 78"/>
              <p:cNvGrpSpPr/>
              <p:nvPr/>
            </p:nvGrpSpPr>
            <p:grpSpPr>
              <a:xfrm>
                <a:off x="4927" y="6232"/>
                <a:ext cx="4055" cy="1141"/>
                <a:chOff x="2870834" y="2768917"/>
                <a:chExt cx="1337456" cy="376237"/>
              </a:xfrm>
              <a:solidFill>
                <a:srgbClr val="000000"/>
              </a:solidFill>
            </p:grpSpPr>
            <p:sp>
              <p:nvSpPr>
                <p:cNvPr id="83" name="任意多边形: 形状 82"/>
                <p:cNvSpPr/>
                <p:nvPr/>
              </p:nvSpPr>
              <p:spPr>
                <a:xfrm>
                  <a:off x="3290887"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4" name="任意多边形: 形状 83"/>
                <p:cNvSpPr/>
                <p:nvPr/>
              </p:nvSpPr>
              <p:spPr>
                <a:xfrm>
                  <a:off x="3290887"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2"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任意多边形: 形状 84"/>
                <p:cNvSpPr/>
                <p:nvPr/>
              </p:nvSpPr>
              <p:spPr>
                <a:xfrm>
                  <a:off x="3290887"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任意多边形: 形状 85"/>
                <p:cNvSpPr/>
                <p:nvPr/>
              </p:nvSpPr>
              <p:spPr>
                <a:xfrm>
                  <a:off x="3290887"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 name="任意多边形: 形状 86"/>
                <p:cNvSpPr/>
                <p:nvPr/>
              </p:nvSpPr>
              <p:spPr>
                <a:xfrm>
                  <a:off x="3290887"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8" name="任意多边形: 形状 87"/>
                <p:cNvSpPr/>
                <p:nvPr/>
              </p:nvSpPr>
              <p:spPr>
                <a:xfrm>
                  <a:off x="3351847" y="2888932"/>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7"/>
                        <a:pt x="3810" y="0"/>
                        <a:pt x="7620" y="0"/>
                      </a:cubicBezTo>
                      <a:cubicBezTo>
                        <a:pt x="12382" y="0"/>
                        <a:pt x="15240" y="3810"/>
                        <a:pt x="15240" y="7620"/>
                      </a:cubicBezTo>
                      <a:cubicBezTo>
                        <a:pt x="15240" y="12382"/>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任意多边形: 形状 88"/>
                <p:cNvSpPr/>
                <p:nvPr/>
              </p:nvSpPr>
              <p:spPr>
                <a:xfrm>
                  <a:off x="3351847"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任意多边形: 形状 89"/>
                <p:cNvSpPr/>
                <p:nvPr/>
              </p:nvSpPr>
              <p:spPr>
                <a:xfrm>
                  <a:off x="3351847"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任意多边形: 形状 90"/>
                <p:cNvSpPr/>
                <p:nvPr/>
              </p:nvSpPr>
              <p:spPr>
                <a:xfrm>
                  <a:off x="3351847" y="3069907"/>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8"/>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2" name="任意多边形: 形状 91"/>
                <p:cNvSpPr/>
                <p:nvPr/>
              </p:nvSpPr>
              <p:spPr>
                <a:xfrm>
                  <a:off x="3351847" y="312991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7"/>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 name="任意多边形: 形状 92"/>
                <p:cNvSpPr/>
                <p:nvPr/>
              </p:nvSpPr>
              <p:spPr>
                <a:xfrm>
                  <a:off x="3411854" y="2888932"/>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1430" y="0"/>
                        <a:pt x="15240" y="3810"/>
                        <a:pt x="15240" y="7620"/>
                      </a:cubicBezTo>
                      <a:cubicBezTo>
                        <a:pt x="15240" y="12382"/>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4" name="任意多边形: 形状 93"/>
                <p:cNvSpPr/>
                <p:nvPr/>
              </p:nvSpPr>
              <p:spPr>
                <a:xfrm>
                  <a:off x="3411854"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5" name="任意多边形: 形状 94"/>
                <p:cNvSpPr/>
                <p:nvPr/>
              </p:nvSpPr>
              <p:spPr>
                <a:xfrm>
                  <a:off x="3411854"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6" name="任意多边形: 形状 95"/>
                <p:cNvSpPr/>
                <p:nvPr/>
              </p:nvSpPr>
              <p:spPr>
                <a:xfrm>
                  <a:off x="3411854" y="3069907"/>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7" name="任意多边形: 形状 96"/>
                <p:cNvSpPr/>
                <p:nvPr/>
              </p:nvSpPr>
              <p:spPr>
                <a:xfrm>
                  <a:off x="3411854" y="312991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8" name="任意多边形: 形状 97"/>
                <p:cNvSpPr/>
                <p:nvPr/>
              </p:nvSpPr>
              <p:spPr>
                <a:xfrm>
                  <a:off x="3471862"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9" name="任意多边形: 形状 98"/>
                <p:cNvSpPr/>
                <p:nvPr/>
              </p:nvSpPr>
              <p:spPr>
                <a:xfrm>
                  <a:off x="3471862"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0" name="任意多边形: 形状 99"/>
                <p:cNvSpPr/>
                <p:nvPr/>
              </p:nvSpPr>
              <p:spPr>
                <a:xfrm>
                  <a:off x="3471862"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1" name="任意多边形: 形状 100"/>
                <p:cNvSpPr/>
                <p:nvPr/>
              </p:nvSpPr>
              <p:spPr>
                <a:xfrm>
                  <a:off x="3471862"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2" name="任意多边形: 形状 101"/>
                <p:cNvSpPr/>
                <p:nvPr/>
              </p:nvSpPr>
              <p:spPr>
                <a:xfrm>
                  <a:off x="3471862"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3" name="任意多边形: 形状 102"/>
                <p:cNvSpPr/>
                <p:nvPr/>
              </p:nvSpPr>
              <p:spPr>
                <a:xfrm>
                  <a:off x="353187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4" name="任意多边形: 形状 103"/>
                <p:cNvSpPr/>
                <p:nvPr/>
              </p:nvSpPr>
              <p:spPr>
                <a:xfrm>
                  <a:off x="3531870"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5" name="任意多边形: 形状 104"/>
                <p:cNvSpPr/>
                <p:nvPr/>
              </p:nvSpPr>
              <p:spPr>
                <a:xfrm>
                  <a:off x="353187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6" name="任意多边形: 形状 105"/>
                <p:cNvSpPr/>
                <p:nvPr/>
              </p:nvSpPr>
              <p:spPr>
                <a:xfrm>
                  <a:off x="353187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7" name="任意多边形: 形状 106"/>
                <p:cNvSpPr/>
                <p:nvPr/>
              </p:nvSpPr>
              <p:spPr>
                <a:xfrm>
                  <a:off x="353187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8" name="任意多边形: 形状 107"/>
                <p:cNvSpPr/>
                <p:nvPr/>
              </p:nvSpPr>
              <p:spPr>
                <a:xfrm>
                  <a:off x="3591877"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09" name="任意多边形: 形状 108"/>
                <p:cNvSpPr/>
                <p:nvPr/>
              </p:nvSpPr>
              <p:spPr>
                <a:xfrm>
                  <a:off x="3591877"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0" name="任意多边形: 形状 109"/>
                <p:cNvSpPr/>
                <p:nvPr/>
              </p:nvSpPr>
              <p:spPr>
                <a:xfrm>
                  <a:off x="3591877"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1" name="任意多边形: 形状 110"/>
                <p:cNvSpPr/>
                <p:nvPr/>
              </p:nvSpPr>
              <p:spPr>
                <a:xfrm>
                  <a:off x="3591877"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2" name="任意多边形: 形状 111"/>
                <p:cNvSpPr/>
                <p:nvPr/>
              </p:nvSpPr>
              <p:spPr>
                <a:xfrm>
                  <a:off x="3591877"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3" name="任意多边形: 形状 112"/>
                <p:cNvSpPr/>
                <p:nvPr/>
              </p:nvSpPr>
              <p:spPr>
                <a:xfrm>
                  <a:off x="3651885" y="2888932"/>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7"/>
                        <a:pt x="3810" y="0"/>
                        <a:pt x="7620" y="0"/>
                      </a:cubicBezTo>
                      <a:cubicBezTo>
                        <a:pt x="12382" y="0"/>
                        <a:pt x="15240" y="3810"/>
                        <a:pt x="15240" y="7620"/>
                      </a:cubicBezTo>
                      <a:cubicBezTo>
                        <a:pt x="15240" y="12382"/>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4" name="任意多边形: 形状 113"/>
                <p:cNvSpPr/>
                <p:nvPr/>
              </p:nvSpPr>
              <p:spPr>
                <a:xfrm>
                  <a:off x="3651885"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5" name="任意多边形: 形状 114"/>
                <p:cNvSpPr/>
                <p:nvPr/>
              </p:nvSpPr>
              <p:spPr>
                <a:xfrm>
                  <a:off x="3651885"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6" name="任意多边形: 形状 115"/>
                <p:cNvSpPr/>
                <p:nvPr/>
              </p:nvSpPr>
              <p:spPr>
                <a:xfrm>
                  <a:off x="3651885" y="3069907"/>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7" name="任意多边形: 形状 116"/>
                <p:cNvSpPr/>
                <p:nvPr/>
              </p:nvSpPr>
              <p:spPr>
                <a:xfrm>
                  <a:off x="3651885" y="312991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2857"/>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 name="任意多边形: 形状 117"/>
                <p:cNvSpPr/>
                <p:nvPr/>
              </p:nvSpPr>
              <p:spPr>
                <a:xfrm>
                  <a:off x="3711892" y="2888932"/>
                  <a:ext cx="15386" cy="15239"/>
                </a:xfrm>
                <a:custGeom>
                  <a:avLst/>
                  <a:gdLst>
                    <a:gd name="connsiteX0" fmla="*/ 7620 w 15386"/>
                    <a:gd name="connsiteY0" fmla="*/ 15240 h 15239"/>
                    <a:gd name="connsiteX1" fmla="*/ 0 w 15386"/>
                    <a:gd name="connsiteY1" fmla="*/ 7620 h 15239"/>
                    <a:gd name="connsiteX2" fmla="*/ 7620 w 15386"/>
                    <a:gd name="connsiteY2" fmla="*/ 0 h 15239"/>
                    <a:gd name="connsiteX3" fmla="*/ 15240 w 15386"/>
                    <a:gd name="connsiteY3" fmla="*/ 7620 h 15239"/>
                    <a:gd name="connsiteX4" fmla="*/ 7620 w 15386"/>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39">
                      <a:moveTo>
                        <a:pt x="7620" y="15240"/>
                      </a:moveTo>
                      <a:cubicBezTo>
                        <a:pt x="2858" y="15240"/>
                        <a:pt x="0" y="11430"/>
                        <a:pt x="0" y="7620"/>
                      </a:cubicBezTo>
                      <a:cubicBezTo>
                        <a:pt x="0" y="2857"/>
                        <a:pt x="3810" y="0"/>
                        <a:pt x="7620" y="0"/>
                      </a:cubicBezTo>
                      <a:cubicBezTo>
                        <a:pt x="12383" y="0"/>
                        <a:pt x="15240" y="3810"/>
                        <a:pt x="15240" y="7620"/>
                      </a:cubicBezTo>
                      <a:cubicBezTo>
                        <a:pt x="16193" y="12382"/>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9" name="任意多边形: 形状 118"/>
                <p:cNvSpPr/>
                <p:nvPr/>
              </p:nvSpPr>
              <p:spPr>
                <a:xfrm>
                  <a:off x="3711892"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3"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0" name="任意多边形: 形状 119"/>
                <p:cNvSpPr/>
                <p:nvPr/>
              </p:nvSpPr>
              <p:spPr>
                <a:xfrm>
                  <a:off x="3711892"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 name="任意多边形: 形状 120"/>
                <p:cNvSpPr/>
                <p:nvPr/>
              </p:nvSpPr>
              <p:spPr>
                <a:xfrm>
                  <a:off x="3711892" y="3069907"/>
                  <a:ext cx="15386" cy="15239"/>
                </a:xfrm>
                <a:custGeom>
                  <a:avLst/>
                  <a:gdLst>
                    <a:gd name="connsiteX0" fmla="*/ 7620 w 15386"/>
                    <a:gd name="connsiteY0" fmla="*/ 15240 h 15239"/>
                    <a:gd name="connsiteX1" fmla="*/ 0 w 15386"/>
                    <a:gd name="connsiteY1" fmla="*/ 7620 h 15239"/>
                    <a:gd name="connsiteX2" fmla="*/ 7620 w 15386"/>
                    <a:gd name="connsiteY2" fmla="*/ 0 h 15239"/>
                    <a:gd name="connsiteX3" fmla="*/ 15240 w 15386"/>
                    <a:gd name="connsiteY3" fmla="*/ 7620 h 15239"/>
                    <a:gd name="connsiteX4" fmla="*/ 7620 w 15386"/>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39">
                      <a:moveTo>
                        <a:pt x="7620" y="15240"/>
                      </a:moveTo>
                      <a:cubicBezTo>
                        <a:pt x="2858" y="15240"/>
                        <a:pt x="0" y="11430"/>
                        <a:pt x="0" y="7620"/>
                      </a:cubicBezTo>
                      <a:cubicBezTo>
                        <a:pt x="0" y="2858"/>
                        <a:pt x="3810" y="0"/>
                        <a:pt x="7620" y="0"/>
                      </a:cubicBezTo>
                      <a:cubicBezTo>
                        <a:pt x="12383" y="0"/>
                        <a:pt x="15240" y="3810"/>
                        <a:pt x="15240" y="7620"/>
                      </a:cubicBezTo>
                      <a:cubicBezTo>
                        <a:pt x="16193"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 name="任意多边形: 形状 121"/>
                <p:cNvSpPr/>
                <p:nvPr/>
              </p:nvSpPr>
              <p:spPr>
                <a:xfrm>
                  <a:off x="3711892" y="3129915"/>
                  <a:ext cx="15386" cy="15239"/>
                </a:xfrm>
                <a:custGeom>
                  <a:avLst/>
                  <a:gdLst>
                    <a:gd name="connsiteX0" fmla="*/ 7620 w 15386"/>
                    <a:gd name="connsiteY0" fmla="*/ 15240 h 15239"/>
                    <a:gd name="connsiteX1" fmla="*/ 0 w 15386"/>
                    <a:gd name="connsiteY1" fmla="*/ 7620 h 15239"/>
                    <a:gd name="connsiteX2" fmla="*/ 7620 w 15386"/>
                    <a:gd name="connsiteY2" fmla="*/ 0 h 15239"/>
                    <a:gd name="connsiteX3" fmla="*/ 15240 w 15386"/>
                    <a:gd name="connsiteY3" fmla="*/ 7620 h 15239"/>
                    <a:gd name="connsiteX4" fmla="*/ 7620 w 15386"/>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39">
                      <a:moveTo>
                        <a:pt x="7620" y="15240"/>
                      </a:moveTo>
                      <a:cubicBezTo>
                        <a:pt x="2858" y="15240"/>
                        <a:pt x="0" y="11430"/>
                        <a:pt x="0" y="7620"/>
                      </a:cubicBezTo>
                      <a:cubicBezTo>
                        <a:pt x="0" y="2857"/>
                        <a:pt x="3810" y="0"/>
                        <a:pt x="7620" y="0"/>
                      </a:cubicBezTo>
                      <a:cubicBezTo>
                        <a:pt x="12383" y="0"/>
                        <a:pt x="15240" y="3810"/>
                        <a:pt x="15240" y="7620"/>
                      </a:cubicBezTo>
                      <a:cubicBezTo>
                        <a:pt x="16193"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 name="任意多边形: 形状 122"/>
                <p:cNvSpPr/>
                <p:nvPr/>
              </p:nvSpPr>
              <p:spPr>
                <a:xfrm>
                  <a:off x="377190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任意多边形: 形状 123"/>
                <p:cNvSpPr/>
                <p:nvPr/>
              </p:nvSpPr>
              <p:spPr>
                <a:xfrm>
                  <a:off x="3771900"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2"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 name="任意多边形: 形状 124"/>
                <p:cNvSpPr/>
                <p:nvPr/>
              </p:nvSpPr>
              <p:spPr>
                <a:xfrm>
                  <a:off x="377190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任意多边形: 形状 125"/>
                <p:cNvSpPr/>
                <p:nvPr/>
              </p:nvSpPr>
              <p:spPr>
                <a:xfrm>
                  <a:off x="377190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任意多边形: 形状 126"/>
                <p:cNvSpPr/>
                <p:nvPr/>
              </p:nvSpPr>
              <p:spPr>
                <a:xfrm>
                  <a:off x="377190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 name="任意多边形: 形状 127"/>
                <p:cNvSpPr/>
                <p:nvPr/>
              </p:nvSpPr>
              <p:spPr>
                <a:xfrm>
                  <a:off x="383286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 name="任意多边形: 形状 128"/>
                <p:cNvSpPr/>
                <p:nvPr/>
              </p:nvSpPr>
              <p:spPr>
                <a:xfrm>
                  <a:off x="3832860"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任意多边形: 形状 129"/>
                <p:cNvSpPr/>
                <p:nvPr/>
              </p:nvSpPr>
              <p:spPr>
                <a:xfrm>
                  <a:off x="383286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 name="任意多边形: 形状 130"/>
                <p:cNvSpPr/>
                <p:nvPr/>
              </p:nvSpPr>
              <p:spPr>
                <a:xfrm>
                  <a:off x="383286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任意多边形: 形状 131"/>
                <p:cNvSpPr/>
                <p:nvPr/>
              </p:nvSpPr>
              <p:spPr>
                <a:xfrm>
                  <a:off x="383286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 name="任意多边形: 形状 132"/>
                <p:cNvSpPr/>
                <p:nvPr/>
              </p:nvSpPr>
              <p:spPr>
                <a:xfrm>
                  <a:off x="3892867"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 name="任意多边形: 形状 133"/>
                <p:cNvSpPr/>
                <p:nvPr/>
              </p:nvSpPr>
              <p:spPr>
                <a:xfrm>
                  <a:off x="3892867"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 name="任意多边形: 形状 134"/>
                <p:cNvSpPr/>
                <p:nvPr/>
              </p:nvSpPr>
              <p:spPr>
                <a:xfrm>
                  <a:off x="3892867"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 name="任意多边形: 形状 135"/>
                <p:cNvSpPr/>
                <p:nvPr/>
              </p:nvSpPr>
              <p:spPr>
                <a:xfrm>
                  <a:off x="3892867"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任意多边形: 形状 136"/>
                <p:cNvSpPr/>
                <p:nvPr/>
              </p:nvSpPr>
              <p:spPr>
                <a:xfrm>
                  <a:off x="3892867"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8" name="任意多边形: 形状 137"/>
                <p:cNvSpPr/>
                <p:nvPr/>
              </p:nvSpPr>
              <p:spPr>
                <a:xfrm>
                  <a:off x="3952875" y="2888932"/>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2383" y="0"/>
                        <a:pt x="15240" y="3810"/>
                        <a:pt x="15240" y="7620"/>
                      </a:cubicBezTo>
                      <a:cubicBezTo>
                        <a:pt x="15240" y="12382"/>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9" name="任意多边形: 形状 138"/>
                <p:cNvSpPr/>
                <p:nvPr/>
              </p:nvSpPr>
              <p:spPr>
                <a:xfrm>
                  <a:off x="3952875"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0" name="任意多边形: 形状 139"/>
                <p:cNvSpPr/>
                <p:nvPr/>
              </p:nvSpPr>
              <p:spPr>
                <a:xfrm>
                  <a:off x="3952875"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1" name="任意多边形: 形状 140"/>
                <p:cNvSpPr/>
                <p:nvPr/>
              </p:nvSpPr>
              <p:spPr>
                <a:xfrm>
                  <a:off x="3952875" y="3069907"/>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8"/>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2" name="任意多边形: 形状 141"/>
                <p:cNvSpPr/>
                <p:nvPr/>
              </p:nvSpPr>
              <p:spPr>
                <a:xfrm>
                  <a:off x="3952875" y="312991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3" name="任意多边形: 形状 142"/>
                <p:cNvSpPr/>
                <p:nvPr/>
              </p:nvSpPr>
              <p:spPr>
                <a:xfrm>
                  <a:off x="4012882" y="2888932"/>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8" y="15240"/>
                        <a:pt x="0" y="11430"/>
                        <a:pt x="0" y="7620"/>
                      </a:cubicBezTo>
                      <a:cubicBezTo>
                        <a:pt x="0" y="2857"/>
                        <a:pt x="3810" y="0"/>
                        <a:pt x="7620" y="0"/>
                      </a:cubicBezTo>
                      <a:cubicBezTo>
                        <a:pt x="11430" y="0"/>
                        <a:pt x="15240" y="3810"/>
                        <a:pt x="15240" y="7620"/>
                      </a:cubicBezTo>
                      <a:cubicBezTo>
                        <a:pt x="15240" y="12382"/>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4" name="任意多边形: 形状 143"/>
                <p:cNvSpPr/>
                <p:nvPr/>
              </p:nvSpPr>
              <p:spPr>
                <a:xfrm>
                  <a:off x="4012882"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5" name="任意多边形: 形状 144"/>
                <p:cNvSpPr/>
                <p:nvPr/>
              </p:nvSpPr>
              <p:spPr>
                <a:xfrm>
                  <a:off x="4012882"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6" name="任意多边形: 形状 145"/>
                <p:cNvSpPr/>
                <p:nvPr/>
              </p:nvSpPr>
              <p:spPr>
                <a:xfrm>
                  <a:off x="4012882" y="3069907"/>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8"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7" name="任意多边形: 形状 146"/>
                <p:cNvSpPr/>
                <p:nvPr/>
              </p:nvSpPr>
              <p:spPr>
                <a:xfrm>
                  <a:off x="4012882" y="312991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8" y="15240"/>
                        <a:pt x="0" y="11430"/>
                        <a:pt x="0" y="7620"/>
                      </a:cubicBezTo>
                      <a:cubicBezTo>
                        <a:pt x="0" y="2857"/>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8" name="任意多边形: 形状 147"/>
                <p:cNvSpPr/>
                <p:nvPr/>
              </p:nvSpPr>
              <p:spPr>
                <a:xfrm>
                  <a:off x="4072890"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1"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9" name="任意多边形: 形状 148"/>
                <p:cNvSpPr/>
                <p:nvPr/>
              </p:nvSpPr>
              <p:spPr>
                <a:xfrm>
                  <a:off x="4072890"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0" name="任意多边形: 形状 149"/>
                <p:cNvSpPr/>
                <p:nvPr/>
              </p:nvSpPr>
              <p:spPr>
                <a:xfrm>
                  <a:off x="407289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1" name="任意多边形: 形状 150"/>
                <p:cNvSpPr/>
                <p:nvPr/>
              </p:nvSpPr>
              <p:spPr>
                <a:xfrm>
                  <a:off x="4072890"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1" y="15240"/>
                        <a:pt x="0" y="11829"/>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2" name="任意多边形: 形状 151"/>
                <p:cNvSpPr/>
                <p:nvPr/>
              </p:nvSpPr>
              <p:spPr>
                <a:xfrm>
                  <a:off x="4072890"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1" y="15240"/>
                        <a:pt x="0" y="11828"/>
                        <a:pt x="0" y="7620"/>
                      </a:cubicBezTo>
                      <a:cubicBezTo>
                        <a:pt x="0" y="3411"/>
                        <a:pt x="3411"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3" name="任意多边形: 形状 152"/>
                <p:cNvSpPr/>
                <p:nvPr/>
              </p:nvSpPr>
              <p:spPr>
                <a:xfrm>
                  <a:off x="4132897"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4" name="任意多边形: 形状 153"/>
                <p:cNvSpPr/>
                <p:nvPr/>
              </p:nvSpPr>
              <p:spPr>
                <a:xfrm>
                  <a:off x="4132897"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5" name="任意多边形: 形状 154"/>
                <p:cNvSpPr/>
                <p:nvPr/>
              </p:nvSpPr>
              <p:spPr>
                <a:xfrm>
                  <a:off x="4132897"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6" name="任意多边形: 形状 155"/>
                <p:cNvSpPr/>
                <p:nvPr/>
              </p:nvSpPr>
              <p:spPr>
                <a:xfrm>
                  <a:off x="4132897"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7" name="任意多边形: 形状 156"/>
                <p:cNvSpPr/>
                <p:nvPr/>
              </p:nvSpPr>
              <p:spPr>
                <a:xfrm>
                  <a:off x="4132897"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8" name="任意多边形: 形状 157"/>
                <p:cNvSpPr/>
                <p:nvPr/>
              </p:nvSpPr>
              <p:spPr>
                <a:xfrm>
                  <a:off x="4192905"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9" name="任意多边形: 形状 158"/>
                <p:cNvSpPr/>
                <p:nvPr/>
              </p:nvSpPr>
              <p:spPr>
                <a:xfrm>
                  <a:off x="4192904"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2"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0" name="任意多边形: 形状 159"/>
                <p:cNvSpPr/>
                <p:nvPr/>
              </p:nvSpPr>
              <p:spPr>
                <a:xfrm>
                  <a:off x="4192904"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1" name="任意多边形: 形状 160"/>
                <p:cNvSpPr/>
                <p:nvPr/>
              </p:nvSpPr>
              <p:spPr>
                <a:xfrm>
                  <a:off x="4192905"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2" name="任意多边形: 形状 161"/>
                <p:cNvSpPr/>
                <p:nvPr/>
              </p:nvSpPr>
              <p:spPr>
                <a:xfrm>
                  <a:off x="4192905"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3" name="任意多边形: 形状 162"/>
                <p:cNvSpPr/>
                <p:nvPr/>
              </p:nvSpPr>
              <p:spPr>
                <a:xfrm>
                  <a:off x="3290887"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4" name="任意多边形: 形状 163"/>
                <p:cNvSpPr/>
                <p:nvPr/>
              </p:nvSpPr>
              <p:spPr>
                <a:xfrm>
                  <a:off x="3290887"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5" name="任意多边形: 形状 164"/>
                <p:cNvSpPr/>
                <p:nvPr/>
              </p:nvSpPr>
              <p:spPr>
                <a:xfrm>
                  <a:off x="3351847" y="2768917"/>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2383"/>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6" name="任意多边形: 形状 165"/>
                <p:cNvSpPr/>
                <p:nvPr/>
              </p:nvSpPr>
              <p:spPr>
                <a:xfrm>
                  <a:off x="3351847" y="282892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3810"/>
                        <a:pt x="3810" y="0"/>
                        <a:pt x="7620" y="0"/>
                      </a:cubicBezTo>
                      <a:cubicBezTo>
                        <a:pt x="12382"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7" name="任意多边形: 形状 166"/>
                <p:cNvSpPr/>
                <p:nvPr/>
              </p:nvSpPr>
              <p:spPr>
                <a:xfrm>
                  <a:off x="3411854" y="2768917"/>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1430" y="0"/>
                        <a:pt x="15240" y="3810"/>
                        <a:pt x="15240" y="7620"/>
                      </a:cubicBezTo>
                      <a:cubicBezTo>
                        <a:pt x="15240" y="12383"/>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8" name="任意多边形: 形状 167"/>
                <p:cNvSpPr/>
                <p:nvPr/>
              </p:nvSpPr>
              <p:spPr>
                <a:xfrm>
                  <a:off x="3411854"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9" name="任意多边形: 形状 168"/>
                <p:cNvSpPr/>
                <p:nvPr/>
              </p:nvSpPr>
              <p:spPr>
                <a:xfrm>
                  <a:off x="3471862"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 name="任意多边形: 形状 169"/>
                <p:cNvSpPr/>
                <p:nvPr/>
              </p:nvSpPr>
              <p:spPr>
                <a:xfrm>
                  <a:off x="3471862"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1" name="任意多边形: 形状 170"/>
                <p:cNvSpPr/>
                <p:nvPr/>
              </p:nvSpPr>
              <p:spPr>
                <a:xfrm>
                  <a:off x="353187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2" name="任意多边形: 形状 171"/>
                <p:cNvSpPr/>
                <p:nvPr/>
              </p:nvSpPr>
              <p:spPr>
                <a:xfrm>
                  <a:off x="353187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3" name="任意多边形: 形状 172"/>
                <p:cNvSpPr/>
                <p:nvPr/>
              </p:nvSpPr>
              <p:spPr>
                <a:xfrm>
                  <a:off x="3591877"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4" name="任意多边形: 形状 173"/>
                <p:cNvSpPr/>
                <p:nvPr/>
              </p:nvSpPr>
              <p:spPr>
                <a:xfrm>
                  <a:off x="3591877"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5" name="任意多边形: 形状 174"/>
                <p:cNvSpPr/>
                <p:nvPr/>
              </p:nvSpPr>
              <p:spPr>
                <a:xfrm>
                  <a:off x="3651885" y="2768917"/>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2383"/>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6" name="任意多边形: 形状 175"/>
                <p:cNvSpPr/>
                <p:nvPr/>
              </p:nvSpPr>
              <p:spPr>
                <a:xfrm>
                  <a:off x="3651885" y="282892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7" name="任意多边形: 形状 176"/>
                <p:cNvSpPr/>
                <p:nvPr/>
              </p:nvSpPr>
              <p:spPr>
                <a:xfrm>
                  <a:off x="3711892" y="2768917"/>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8" y="15240"/>
                        <a:pt x="0" y="11430"/>
                        <a:pt x="0" y="7620"/>
                      </a:cubicBezTo>
                      <a:cubicBezTo>
                        <a:pt x="0" y="2858"/>
                        <a:pt x="3810" y="0"/>
                        <a:pt x="7620" y="0"/>
                      </a:cubicBezTo>
                      <a:cubicBezTo>
                        <a:pt x="12383" y="0"/>
                        <a:pt x="15240" y="3810"/>
                        <a:pt x="15240" y="7620"/>
                      </a:cubicBezTo>
                      <a:cubicBezTo>
                        <a:pt x="16193" y="12383"/>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8" name="任意多边形: 形状 177"/>
                <p:cNvSpPr/>
                <p:nvPr/>
              </p:nvSpPr>
              <p:spPr>
                <a:xfrm>
                  <a:off x="3711892"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9" name="任意多边形: 形状 178"/>
                <p:cNvSpPr/>
                <p:nvPr/>
              </p:nvSpPr>
              <p:spPr>
                <a:xfrm>
                  <a:off x="2870835" y="2888932"/>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0" name="任意多边形: 形状 179"/>
                <p:cNvSpPr/>
                <p:nvPr/>
              </p:nvSpPr>
              <p:spPr>
                <a:xfrm>
                  <a:off x="2870834"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1" name="任意多边形: 形状 180"/>
                <p:cNvSpPr/>
                <p:nvPr/>
              </p:nvSpPr>
              <p:spPr>
                <a:xfrm>
                  <a:off x="2870834"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2" name="任意多边形: 形状 181"/>
                <p:cNvSpPr/>
                <p:nvPr/>
              </p:nvSpPr>
              <p:spPr>
                <a:xfrm>
                  <a:off x="2870835" y="3069907"/>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3" name="任意多边形: 形状 182"/>
                <p:cNvSpPr/>
                <p:nvPr/>
              </p:nvSpPr>
              <p:spPr>
                <a:xfrm>
                  <a:off x="2870835" y="3129915"/>
                  <a:ext cx="15240" cy="15240"/>
                </a:xfrm>
                <a:custGeom>
                  <a:avLst/>
                  <a:gdLst>
                    <a:gd name="connsiteX0" fmla="*/ 15240 w 15240"/>
                    <a:gd name="connsiteY0" fmla="*/ 7620 h 15240"/>
                    <a:gd name="connsiteX1" fmla="*/ 7620 w 15240"/>
                    <a:gd name="connsiteY1" fmla="*/ 15240 h 15240"/>
                    <a:gd name="connsiteX2" fmla="*/ 0 w 15240"/>
                    <a:gd name="connsiteY2" fmla="*/ 7620 h 15240"/>
                    <a:gd name="connsiteX3" fmla="*/ 7620 w 15240"/>
                    <a:gd name="connsiteY3" fmla="*/ 0 h 15240"/>
                    <a:gd name="connsiteX4" fmla="*/ 15240 w 15240"/>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4" name="任意多边形: 形状 183"/>
                <p:cNvSpPr/>
                <p:nvPr/>
              </p:nvSpPr>
              <p:spPr>
                <a:xfrm>
                  <a:off x="2930842"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5" name="任意多边形: 形状 184"/>
                <p:cNvSpPr/>
                <p:nvPr/>
              </p:nvSpPr>
              <p:spPr>
                <a:xfrm>
                  <a:off x="2930842"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6" name="任意多边形: 形状 185"/>
                <p:cNvSpPr/>
                <p:nvPr/>
              </p:nvSpPr>
              <p:spPr>
                <a:xfrm>
                  <a:off x="2930842"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7" name="任意多边形: 形状 186"/>
                <p:cNvSpPr/>
                <p:nvPr/>
              </p:nvSpPr>
              <p:spPr>
                <a:xfrm>
                  <a:off x="2930842"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8" name="任意多边形: 形状 187"/>
                <p:cNvSpPr/>
                <p:nvPr/>
              </p:nvSpPr>
              <p:spPr>
                <a:xfrm>
                  <a:off x="2930842"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89" name="任意多边形: 形状 188"/>
                <p:cNvSpPr/>
                <p:nvPr/>
              </p:nvSpPr>
              <p:spPr>
                <a:xfrm>
                  <a:off x="299085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0" name="任意多边形: 形状 189"/>
                <p:cNvSpPr/>
                <p:nvPr/>
              </p:nvSpPr>
              <p:spPr>
                <a:xfrm>
                  <a:off x="2990850"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1" name="任意多边形: 形状 190"/>
                <p:cNvSpPr/>
                <p:nvPr/>
              </p:nvSpPr>
              <p:spPr>
                <a:xfrm>
                  <a:off x="2990850"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2" name="任意多边形: 形状 191"/>
                <p:cNvSpPr/>
                <p:nvPr/>
              </p:nvSpPr>
              <p:spPr>
                <a:xfrm>
                  <a:off x="299085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3" name="任意多边形: 形状 192"/>
                <p:cNvSpPr/>
                <p:nvPr/>
              </p:nvSpPr>
              <p:spPr>
                <a:xfrm>
                  <a:off x="299085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4" name="任意多边形: 形状 193"/>
                <p:cNvSpPr/>
                <p:nvPr/>
              </p:nvSpPr>
              <p:spPr>
                <a:xfrm>
                  <a:off x="3050857" y="2888932"/>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7" y="15240"/>
                        <a:pt x="0" y="11430"/>
                        <a:pt x="0" y="7620"/>
                      </a:cubicBezTo>
                      <a:cubicBezTo>
                        <a:pt x="0" y="2857"/>
                        <a:pt x="3810" y="0"/>
                        <a:pt x="7620" y="0"/>
                      </a:cubicBezTo>
                      <a:cubicBezTo>
                        <a:pt x="12382" y="0"/>
                        <a:pt x="15240" y="3810"/>
                        <a:pt x="15240" y="7620"/>
                      </a:cubicBezTo>
                      <a:cubicBezTo>
                        <a:pt x="15240" y="12382"/>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5" name="任意多边形: 形状 194"/>
                <p:cNvSpPr/>
                <p:nvPr/>
              </p:nvSpPr>
              <p:spPr>
                <a:xfrm>
                  <a:off x="3050857"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6" name="任意多边形: 形状 195"/>
                <p:cNvSpPr/>
                <p:nvPr/>
              </p:nvSpPr>
              <p:spPr>
                <a:xfrm>
                  <a:off x="3050857"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7" name="任意多边形: 形状 196"/>
                <p:cNvSpPr/>
                <p:nvPr/>
              </p:nvSpPr>
              <p:spPr>
                <a:xfrm>
                  <a:off x="3050857" y="3069907"/>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8" name="任意多边形: 形状 197"/>
                <p:cNvSpPr/>
                <p:nvPr/>
              </p:nvSpPr>
              <p:spPr>
                <a:xfrm>
                  <a:off x="3050857" y="312991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7" y="15240"/>
                        <a:pt x="0" y="11430"/>
                        <a:pt x="0" y="7620"/>
                      </a:cubicBezTo>
                      <a:cubicBezTo>
                        <a:pt x="0" y="2857"/>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9" name="任意多边形: 形状 198"/>
                <p:cNvSpPr/>
                <p:nvPr/>
              </p:nvSpPr>
              <p:spPr>
                <a:xfrm>
                  <a:off x="3110864" y="2888932"/>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2383" y="0"/>
                        <a:pt x="15240" y="3810"/>
                        <a:pt x="15240" y="7620"/>
                      </a:cubicBezTo>
                      <a:cubicBezTo>
                        <a:pt x="15240" y="12382"/>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0" name="任意多边形: 形状 199"/>
                <p:cNvSpPr/>
                <p:nvPr/>
              </p:nvSpPr>
              <p:spPr>
                <a:xfrm>
                  <a:off x="3110864" y="2949892"/>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1" name="任意多边形: 形状 200"/>
                <p:cNvSpPr/>
                <p:nvPr/>
              </p:nvSpPr>
              <p:spPr>
                <a:xfrm>
                  <a:off x="3110864"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2" name="任意多边形: 形状 201"/>
                <p:cNvSpPr/>
                <p:nvPr/>
              </p:nvSpPr>
              <p:spPr>
                <a:xfrm>
                  <a:off x="3110864" y="3069907"/>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8"/>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3" name="任意多边形: 形状 202"/>
                <p:cNvSpPr/>
                <p:nvPr/>
              </p:nvSpPr>
              <p:spPr>
                <a:xfrm>
                  <a:off x="3110864" y="312991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2857"/>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4" name="任意多边形: 形状 203"/>
                <p:cNvSpPr/>
                <p:nvPr/>
              </p:nvSpPr>
              <p:spPr>
                <a:xfrm>
                  <a:off x="3170872"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5" name="任意多边形: 形状 204"/>
                <p:cNvSpPr/>
                <p:nvPr/>
              </p:nvSpPr>
              <p:spPr>
                <a:xfrm>
                  <a:off x="3170872" y="2949892"/>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2858"/>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6" name="任意多边形: 形状 205"/>
                <p:cNvSpPr/>
                <p:nvPr/>
              </p:nvSpPr>
              <p:spPr>
                <a:xfrm>
                  <a:off x="3170872" y="3009900"/>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7" name="任意多边形: 形状 206"/>
                <p:cNvSpPr/>
                <p:nvPr/>
              </p:nvSpPr>
              <p:spPr>
                <a:xfrm>
                  <a:off x="3170872"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8" name="任意多边形: 形状 207"/>
                <p:cNvSpPr/>
                <p:nvPr/>
              </p:nvSpPr>
              <p:spPr>
                <a:xfrm>
                  <a:off x="3170872"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9" name="任意多边形: 形状 208"/>
                <p:cNvSpPr/>
                <p:nvPr/>
              </p:nvSpPr>
              <p:spPr>
                <a:xfrm>
                  <a:off x="3230880" y="2888932"/>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0" name="任意多边形: 形状 209"/>
                <p:cNvSpPr/>
                <p:nvPr/>
              </p:nvSpPr>
              <p:spPr>
                <a:xfrm>
                  <a:off x="3230880" y="2949892"/>
                  <a:ext cx="15386" cy="15240"/>
                </a:xfrm>
                <a:custGeom>
                  <a:avLst/>
                  <a:gdLst>
                    <a:gd name="connsiteX0" fmla="*/ 7620 w 15386"/>
                    <a:gd name="connsiteY0" fmla="*/ 15240 h 15240"/>
                    <a:gd name="connsiteX1" fmla="*/ 0 w 15386"/>
                    <a:gd name="connsiteY1" fmla="*/ 7620 h 15240"/>
                    <a:gd name="connsiteX2" fmla="*/ 7620 w 15386"/>
                    <a:gd name="connsiteY2" fmla="*/ 0 h 15240"/>
                    <a:gd name="connsiteX3" fmla="*/ 15240 w 15386"/>
                    <a:gd name="connsiteY3" fmla="*/ 7620 h 15240"/>
                    <a:gd name="connsiteX4" fmla="*/ 7620 w 15386"/>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 h="15240">
                      <a:moveTo>
                        <a:pt x="7620" y="15240"/>
                      </a:moveTo>
                      <a:cubicBezTo>
                        <a:pt x="2857" y="15240"/>
                        <a:pt x="0" y="11430"/>
                        <a:pt x="0" y="7620"/>
                      </a:cubicBezTo>
                      <a:cubicBezTo>
                        <a:pt x="0" y="2858"/>
                        <a:pt x="3810" y="0"/>
                        <a:pt x="7620" y="0"/>
                      </a:cubicBezTo>
                      <a:cubicBezTo>
                        <a:pt x="12382" y="0"/>
                        <a:pt x="15240" y="3810"/>
                        <a:pt x="15240" y="7620"/>
                      </a:cubicBezTo>
                      <a:cubicBezTo>
                        <a:pt x="16193"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1" name="任意多边形: 形状 210"/>
                <p:cNvSpPr/>
                <p:nvPr/>
              </p:nvSpPr>
              <p:spPr>
                <a:xfrm>
                  <a:off x="3230880" y="3009900"/>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2" name="任意多边形: 形状 211"/>
                <p:cNvSpPr/>
                <p:nvPr/>
              </p:nvSpPr>
              <p:spPr>
                <a:xfrm>
                  <a:off x="3230880" y="3069907"/>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9"/>
                        <a:pt x="11828" y="15240"/>
                        <a:pt x="7620" y="15240"/>
                      </a:cubicBezTo>
                      <a:cubicBezTo>
                        <a:pt x="3412" y="15240"/>
                        <a:pt x="0" y="11829"/>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3" name="任意多边形: 形状 212"/>
                <p:cNvSpPr/>
                <p:nvPr/>
              </p:nvSpPr>
              <p:spPr>
                <a:xfrm>
                  <a:off x="3230880" y="3129915"/>
                  <a:ext cx="15239" cy="15240"/>
                </a:xfrm>
                <a:custGeom>
                  <a:avLst/>
                  <a:gdLst>
                    <a:gd name="connsiteX0" fmla="*/ 15240 w 15239"/>
                    <a:gd name="connsiteY0" fmla="*/ 7620 h 15240"/>
                    <a:gd name="connsiteX1" fmla="*/ 7620 w 15239"/>
                    <a:gd name="connsiteY1" fmla="*/ 15240 h 15240"/>
                    <a:gd name="connsiteX2" fmla="*/ 0 w 15239"/>
                    <a:gd name="connsiteY2" fmla="*/ 7620 h 15240"/>
                    <a:gd name="connsiteX3" fmla="*/ 7620 w 15239"/>
                    <a:gd name="connsiteY3" fmla="*/ 0 h 15240"/>
                    <a:gd name="connsiteX4" fmla="*/ 15240 w 15239"/>
                    <a:gd name="connsiteY4" fmla="*/ 762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15240" y="7620"/>
                      </a:moveTo>
                      <a:cubicBezTo>
                        <a:pt x="15240" y="11828"/>
                        <a:pt x="11828" y="15240"/>
                        <a:pt x="7620" y="15240"/>
                      </a:cubicBezTo>
                      <a:cubicBezTo>
                        <a:pt x="3412" y="15240"/>
                        <a:pt x="0" y="11828"/>
                        <a:pt x="0" y="7620"/>
                      </a:cubicBezTo>
                      <a:cubicBezTo>
                        <a:pt x="0" y="3411"/>
                        <a:pt x="3412" y="0"/>
                        <a:pt x="7620" y="0"/>
                      </a:cubicBezTo>
                      <a:cubicBezTo>
                        <a:pt x="11828" y="0"/>
                        <a:pt x="15240" y="3411"/>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4" name="任意多边形: 形状 213"/>
                <p:cNvSpPr/>
                <p:nvPr/>
              </p:nvSpPr>
              <p:spPr>
                <a:xfrm>
                  <a:off x="2870835"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5" name="任意多边形: 形状 214"/>
                <p:cNvSpPr/>
                <p:nvPr/>
              </p:nvSpPr>
              <p:spPr>
                <a:xfrm>
                  <a:off x="2870835"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6" name="任意多边形: 形状 215"/>
                <p:cNvSpPr/>
                <p:nvPr/>
              </p:nvSpPr>
              <p:spPr>
                <a:xfrm>
                  <a:off x="2930842"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7" name="任意多边形: 形状 216"/>
                <p:cNvSpPr/>
                <p:nvPr/>
              </p:nvSpPr>
              <p:spPr>
                <a:xfrm>
                  <a:off x="2930842"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8" name="任意多边形: 形状 217"/>
                <p:cNvSpPr/>
                <p:nvPr/>
              </p:nvSpPr>
              <p:spPr>
                <a:xfrm>
                  <a:off x="299085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9" name="任意多边形: 形状 218"/>
                <p:cNvSpPr/>
                <p:nvPr/>
              </p:nvSpPr>
              <p:spPr>
                <a:xfrm>
                  <a:off x="299085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0" name="任意多边形: 形状 219"/>
                <p:cNvSpPr/>
                <p:nvPr/>
              </p:nvSpPr>
              <p:spPr>
                <a:xfrm>
                  <a:off x="3050857" y="2768917"/>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7" y="15240"/>
                        <a:pt x="0" y="11430"/>
                        <a:pt x="0" y="7620"/>
                      </a:cubicBezTo>
                      <a:cubicBezTo>
                        <a:pt x="0" y="2858"/>
                        <a:pt x="3810" y="0"/>
                        <a:pt x="7620" y="0"/>
                      </a:cubicBezTo>
                      <a:cubicBezTo>
                        <a:pt x="12382" y="0"/>
                        <a:pt x="15240" y="3810"/>
                        <a:pt x="15240" y="7620"/>
                      </a:cubicBezTo>
                      <a:cubicBezTo>
                        <a:pt x="15240" y="12383"/>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1" name="任意多边形: 形状 220"/>
                <p:cNvSpPr/>
                <p:nvPr/>
              </p:nvSpPr>
              <p:spPr>
                <a:xfrm>
                  <a:off x="3050857"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7" y="15240"/>
                        <a:pt x="0" y="11430"/>
                        <a:pt x="0" y="7620"/>
                      </a:cubicBezTo>
                      <a:cubicBezTo>
                        <a:pt x="0" y="3810"/>
                        <a:pt x="3810" y="0"/>
                        <a:pt x="7620" y="0"/>
                      </a:cubicBezTo>
                      <a:cubicBezTo>
                        <a:pt x="12382" y="0"/>
                        <a:pt x="15240" y="3810"/>
                        <a:pt x="15240" y="7620"/>
                      </a:cubicBezTo>
                      <a:cubicBezTo>
                        <a:pt x="15240" y="11430"/>
                        <a:pt x="12382"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2" name="任意多边形: 形状 221"/>
                <p:cNvSpPr/>
                <p:nvPr/>
              </p:nvSpPr>
              <p:spPr>
                <a:xfrm>
                  <a:off x="3110864" y="2768917"/>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2383"/>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3" name="任意多边形: 形状 222"/>
                <p:cNvSpPr/>
                <p:nvPr/>
              </p:nvSpPr>
              <p:spPr>
                <a:xfrm>
                  <a:off x="3110864"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3810"/>
                        <a:pt x="3810" y="0"/>
                        <a:pt x="7620" y="0"/>
                      </a:cubicBezTo>
                      <a:cubicBezTo>
                        <a:pt x="12383" y="0"/>
                        <a:pt x="15240" y="3810"/>
                        <a:pt x="15240" y="7620"/>
                      </a:cubicBezTo>
                      <a:cubicBezTo>
                        <a:pt x="15240" y="11430"/>
                        <a:pt x="12383"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4" name="任意多边形: 形状 223"/>
                <p:cNvSpPr/>
                <p:nvPr/>
              </p:nvSpPr>
              <p:spPr>
                <a:xfrm>
                  <a:off x="3170872"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5" name="任意多边形: 形状 224"/>
                <p:cNvSpPr/>
                <p:nvPr/>
              </p:nvSpPr>
              <p:spPr>
                <a:xfrm>
                  <a:off x="3170872"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6" name="任意多边形: 形状 225"/>
                <p:cNvSpPr/>
                <p:nvPr/>
              </p:nvSpPr>
              <p:spPr>
                <a:xfrm>
                  <a:off x="323088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7" name="任意多边形: 形状 226"/>
                <p:cNvSpPr/>
                <p:nvPr/>
              </p:nvSpPr>
              <p:spPr>
                <a:xfrm>
                  <a:off x="323088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8" name="任意多边形: 形状 227"/>
                <p:cNvSpPr/>
                <p:nvPr/>
              </p:nvSpPr>
              <p:spPr>
                <a:xfrm>
                  <a:off x="377190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9" name="任意多边形: 形状 228"/>
                <p:cNvSpPr/>
                <p:nvPr/>
              </p:nvSpPr>
              <p:spPr>
                <a:xfrm>
                  <a:off x="377190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任意多边形: 形状 229"/>
                <p:cNvSpPr/>
                <p:nvPr/>
              </p:nvSpPr>
              <p:spPr>
                <a:xfrm>
                  <a:off x="3832860" y="2768917"/>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1" name="任意多边形: 形状 230"/>
                <p:cNvSpPr/>
                <p:nvPr/>
              </p:nvSpPr>
              <p:spPr>
                <a:xfrm>
                  <a:off x="3832860" y="2828925"/>
                  <a:ext cx="15239" cy="15239"/>
                </a:xfrm>
                <a:custGeom>
                  <a:avLst/>
                  <a:gdLst>
                    <a:gd name="connsiteX0" fmla="*/ 15240 w 15239"/>
                    <a:gd name="connsiteY0" fmla="*/ 7620 h 15239"/>
                    <a:gd name="connsiteX1" fmla="*/ 7620 w 15239"/>
                    <a:gd name="connsiteY1" fmla="*/ 15240 h 15239"/>
                    <a:gd name="connsiteX2" fmla="*/ 0 w 15239"/>
                    <a:gd name="connsiteY2" fmla="*/ 7620 h 15239"/>
                    <a:gd name="connsiteX3" fmla="*/ 7620 w 15239"/>
                    <a:gd name="connsiteY3" fmla="*/ 0 h 15239"/>
                    <a:gd name="connsiteX4" fmla="*/ 15240 w 15239"/>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任意多边形: 形状 231"/>
                <p:cNvSpPr/>
                <p:nvPr/>
              </p:nvSpPr>
              <p:spPr>
                <a:xfrm>
                  <a:off x="3892867"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3" name="任意多边形: 形状 232"/>
                <p:cNvSpPr/>
                <p:nvPr/>
              </p:nvSpPr>
              <p:spPr>
                <a:xfrm>
                  <a:off x="3892867"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任意多边形: 形状 233"/>
                <p:cNvSpPr/>
                <p:nvPr/>
              </p:nvSpPr>
              <p:spPr>
                <a:xfrm>
                  <a:off x="3952875" y="2768917"/>
                  <a:ext cx="15240" cy="15240"/>
                </a:xfrm>
                <a:custGeom>
                  <a:avLst/>
                  <a:gdLst>
                    <a:gd name="connsiteX0" fmla="*/ 7620 w 15240"/>
                    <a:gd name="connsiteY0" fmla="*/ 15240 h 15240"/>
                    <a:gd name="connsiteX1" fmla="*/ 0 w 15240"/>
                    <a:gd name="connsiteY1" fmla="*/ 7620 h 15240"/>
                    <a:gd name="connsiteX2" fmla="*/ 7620 w 15240"/>
                    <a:gd name="connsiteY2" fmla="*/ 0 h 15240"/>
                    <a:gd name="connsiteX3" fmla="*/ 15240 w 15240"/>
                    <a:gd name="connsiteY3" fmla="*/ 7620 h 15240"/>
                    <a:gd name="connsiteX4" fmla="*/ 7620 w 15240"/>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40">
                      <a:moveTo>
                        <a:pt x="7620" y="15240"/>
                      </a:moveTo>
                      <a:cubicBezTo>
                        <a:pt x="2858" y="15240"/>
                        <a:pt x="0" y="11430"/>
                        <a:pt x="0" y="7620"/>
                      </a:cubicBezTo>
                      <a:cubicBezTo>
                        <a:pt x="0" y="2858"/>
                        <a:pt x="3810" y="0"/>
                        <a:pt x="7620" y="0"/>
                      </a:cubicBezTo>
                      <a:cubicBezTo>
                        <a:pt x="12383" y="0"/>
                        <a:pt x="15240" y="3810"/>
                        <a:pt x="15240" y="7620"/>
                      </a:cubicBezTo>
                      <a:cubicBezTo>
                        <a:pt x="15240" y="12383"/>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任意多边形: 形状 234"/>
                <p:cNvSpPr/>
                <p:nvPr/>
              </p:nvSpPr>
              <p:spPr>
                <a:xfrm>
                  <a:off x="3952875" y="2828925"/>
                  <a:ext cx="15240" cy="15239"/>
                </a:xfrm>
                <a:custGeom>
                  <a:avLst/>
                  <a:gdLst>
                    <a:gd name="connsiteX0" fmla="*/ 7620 w 15240"/>
                    <a:gd name="connsiteY0" fmla="*/ 15240 h 15239"/>
                    <a:gd name="connsiteX1" fmla="*/ 0 w 15240"/>
                    <a:gd name="connsiteY1" fmla="*/ 7620 h 15239"/>
                    <a:gd name="connsiteX2" fmla="*/ 7620 w 15240"/>
                    <a:gd name="connsiteY2" fmla="*/ 0 h 15239"/>
                    <a:gd name="connsiteX3" fmla="*/ 15240 w 15240"/>
                    <a:gd name="connsiteY3" fmla="*/ 7620 h 15239"/>
                    <a:gd name="connsiteX4" fmla="*/ 7620 w 15240"/>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7620" y="15240"/>
                      </a:moveTo>
                      <a:cubicBezTo>
                        <a:pt x="2858" y="15240"/>
                        <a:pt x="0" y="11430"/>
                        <a:pt x="0" y="7620"/>
                      </a:cubicBezTo>
                      <a:cubicBezTo>
                        <a:pt x="0" y="3810"/>
                        <a:pt x="3810" y="0"/>
                        <a:pt x="7620" y="0"/>
                      </a:cubicBezTo>
                      <a:cubicBezTo>
                        <a:pt x="12383"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6" name="任意多边形: 形状 235"/>
                <p:cNvSpPr/>
                <p:nvPr/>
              </p:nvSpPr>
              <p:spPr>
                <a:xfrm>
                  <a:off x="4012882" y="2768917"/>
                  <a:ext cx="15239" cy="15240"/>
                </a:xfrm>
                <a:custGeom>
                  <a:avLst/>
                  <a:gdLst>
                    <a:gd name="connsiteX0" fmla="*/ 7620 w 15239"/>
                    <a:gd name="connsiteY0" fmla="*/ 15240 h 15240"/>
                    <a:gd name="connsiteX1" fmla="*/ 0 w 15239"/>
                    <a:gd name="connsiteY1" fmla="*/ 7620 h 15240"/>
                    <a:gd name="connsiteX2" fmla="*/ 7620 w 15239"/>
                    <a:gd name="connsiteY2" fmla="*/ 0 h 15240"/>
                    <a:gd name="connsiteX3" fmla="*/ 15240 w 15239"/>
                    <a:gd name="connsiteY3" fmla="*/ 7620 h 15240"/>
                    <a:gd name="connsiteX4" fmla="*/ 7620 w 15239"/>
                    <a:gd name="connsiteY4" fmla="*/ 15240 h 1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40">
                      <a:moveTo>
                        <a:pt x="7620" y="15240"/>
                      </a:moveTo>
                      <a:cubicBezTo>
                        <a:pt x="2858" y="15240"/>
                        <a:pt x="0" y="11430"/>
                        <a:pt x="0" y="7620"/>
                      </a:cubicBezTo>
                      <a:cubicBezTo>
                        <a:pt x="0" y="2858"/>
                        <a:pt x="3810" y="0"/>
                        <a:pt x="7620" y="0"/>
                      </a:cubicBezTo>
                      <a:cubicBezTo>
                        <a:pt x="11430" y="0"/>
                        <a:pt x="15240" y="3810"/>
                        <a:pt x="15240" y="7620"/>
                      </a:cubicBezTo>
                      <a:cubicBezTo>
                        <a:pt x="15240" y="12383"/>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任意多边形: 形状 236"/>
                <p:cNvSpPr/>
                <p:nvPr/>
              </p:nvSpPr>
              <p:spPr>
                <a:xfrm>
                  <a:off x="4012882" y="2828925"/>
                  <a:ext cx="15239" cy="15239"/>
                </a:xfrm>
                <a:custGeom>
                  <a:avLst/>
                  <a:gdLst>
                    <a:gd name="connsiteX0" fmla="*/ 7620 w 15239"/>
                    <a:gd name="connsiteY0" fmla="*/ 15240 h 15239"/>
                    <a:gd name="connsiteX1" fmla="*/ 0 w 15239"/>
                    <a:gd name="connsiteY1" fmla="*/ 7620 h 15239"/>
                    <a:gd name="connsiteX2" fmla="*/ 7620 w 15239"/>
                    <a:gd name="connsiteY2" fmla="*/ 0 h 15239"/>
                    <a:gd name="connsiteX3" fmla="*/ 15240 w 15239"/>
                    <a:gd name="connsiteY3" fmla="*/ 7620 h 15239"/>
                    <a:gd name="connsiteX4" fmla="*/ 7620 w 15239"/>
                    <a:gd name="connsiteY4" fmla="*/ 1524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9" h="15239">
                      <a:moveTo>
                        <a:pt x="7620" y="15240"/>
                      </a:moveTo>
                      <a:cubicBezTo>
                        <a:pt x="2858" y="15240"/>
                        <a:pt x="0" y="11430"/>
                        <a:pt x="0" y="7620"/>
                      </a:cubicBezTo>
                      <a:cubicBezTo>
                        <a:pt x="0" y="3810"/>
                        <a:pt x="3810" y="0"/>
                        <a:pt x="7620" y="0"/>
                      </a:cubicBezTo>
                      <a:cubicBezTo>
                        <a:pt x="11430" y="0"/>
                        <a:pt x="15240" y="3810"/>
                        <a:pt x="15240" y="7620"/>
                      </a:cubicBezTo>
                      <a:cubicBezTo>
                        <a:pt x="15240" y="11430"/>
                        <a:pt x="11430" y="15240"/>
                        <a:pt x="7620" y="1524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任意多边形: 形状 237"/>
                <p:cNvSpPr/>
                <p:nvPr/>
              </p:nvSpPr>
              <p:spPr>
                <a:xfrm>
                  <a:off x="4072890"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1"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任意多边形: 形状 238"/>
                <p:cNvSpPr/>
                <p:nvPr/>
              </p:nvSpPr>
              <p:spPr>
                <a:xfrm>
                  <a:off x="4072890"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1" y="15240"/>
                        <a:pt x="0" y="11828"/>
                        <a:pt x="0" y="7620"/>
                      </a:cubicBezTo>
                      <a:cubicBezTo>
                        <a:pt x="0" y="3412"/>
                        <a:pt x="3411"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0" name="任意多边形: 形状 239"/>
                <p:cNvSpPr/>
                <p:nvPr/>
              </p:nvSpPr>
              <p:spPr>
                <a:xfrm>
                  <a:off x="4132897"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1" name="任意多边形: 形状 240"/>
                <p:cNvSpPr/>
                <p:nvPr/>
              </p:nvSpPr>
              <p:spPr>
                <a:xfrm>
                  <a:off x="4132897"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2" name="任意多边形: 形状 241"/>
                <p:cNvSpPr/>
                <p:nvPr/>
              </p:nvSpPr>
              <p:spPr>
                <a:xfrm>
                  <a:off x="4192905" y="2768917"/>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3" name="任意多边形: 形状 242"/>
                <p:cNvSpPr/>
                <p:nvPr/>
              </p:nvSpPr>
              <p:spPr>
                <a:xfrm>
                  <a:off x="4192905" y="2828925"/>
                  <a:ext cx="15240" cy="15239"/>
                </a:xfrm>
                <a:custGeom>
                  <a:avLst/>
                  <a:gdLst>
                    <a:gd name="connsiteX0" fmla="*/ 15240 w 15240"/>
                    <a:gd name="connsiteY0" fmla="*/ 7620 h 15239"/>
                    <a:gd name="connsiteX1" fmla="*/ 7620 w 15240"/>
                    <a:gd name="connsiteY1" fmla="*/ 15240 h 15239"/>
                    <a:gd name="connsiteX2" fmla="*/ 0 w 15240"/>
                    <a:gd name="connsiteY2" fmla="*/ 7620 h 15239"/>
                    <a:gd name="connsiteX3" fmla="*/ 7620 w 15240"/>
                    <a:gd name="connsiteY3" fmla="*/ 0 h 15239"/>
                    <a:gd name="connsiteX4" fmla="*/ 15240 w 15240"/>
                    <a:gd name="connsiteY4" fmla="*/ 7620 h 15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 h="15239">
                      <a:moveTo>
                        <a:pt x="15240" y="7620"/>
                      </a:moveTo>
                      <a:cubicBezTo>
                        <a:pt x="15240" y="11828"/>
                        <a:pt x="11828" y="15240"/>
                        <a:pt x="7620" y="15240"/>
                      </a:cubicBezTo>
                      <a:cubicBezTo>
                        <a:pt x="3412" y="15240"/>
                        <a:pt x="0" y="11828"/>
                        <a:pt x="0" y="7620"/>
                      </a:cubicBezTo>
                      <a:cubicBezTo>
                        <a:pt x="0" y="3412"/>
                        <a:pt x="3412" y="0"/>
                        <a:pt x="7620" y="0"/>
                      </a:cubicBezTo>
                      <a:cubicBezTo>
                        <a:pt x="11828" y="0"/>
                        <a:pt x="15240" y="3412"/>
                        <a:pt x="15240" y="7620"/>
                      </a:cubicBezTo>
                      <a:close/>
                    </a:path>
                  </a:pathLst>
                </a:custGeom>
                <a:solidFill>
                  <a:srgbClr val="000000"/>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73" name="图形 78"/>
              <p:cNvGrpSpPr/>
              <p:nvPr/>
            </p:nvGrpSpPr>
            <p:grpSpPr>
              <a:xfrm>
                <a:off x="4538" y="3311"/>
                <a:ext cx="1181" cy="1182"/>
                <a:chOff x="2742247" y="1805940"/>
                <a:chExt cx="389572" cy="389572"/>
              </a:xfrm>
            </p:grpSpPr>
            <p:sp>
              <p:nvSpPr>
                <p:cNvPr id="274" name="任意多边形: 形状 273"/>
                <p:cNvSpPr/>
                <p:nvPr/>
              </p:nvSpPr>
              <p:spPr>
                <a:xfrm>
                  <a:off x="2766060" y="1829752"/>
                  <a:ext cx="73342" cy="73342"/>
                </a:xfrm>
                <a:custGeom>
                  <a:avLst/>
                  <a:gdLst>
                    <a:gd name="connsiteX0" fmla="*/ 0 w 73342"/>
                    <a:gd name="connsiteY0" fmla="*/ 73342 h 73342"/>
                    <a:gd name="connsiteX1" fmla="*/ 73343 w 73342"/>
                    <a:gd name="connsiteY1" fmla="*/ 0 h 73342"/>
                  </a:gdLst>
                  <a:ahLst/>
                  <a:cxnLst>
                    <a:cxn ang="0">
                      <a:pos x="connsiteX0" y="connsiteY0"/>
                    </a:cxn>
                    <a:cxn ang="0">
                      <a:pos x="connsiteX1" y="connsiteY1"/>
                    </a:cxn>
                  </a:cxnLst>
                  <a:rect l="l" t="t" r="r" b="b"/>
                  <a:pathLst>
                    <a:path w="73342" h="73342">
                      <a:moveTo>
                        <a:pt x="0" y="73342"/>
                      </a:moveTo>
                      <a:lnTo>
                        <a:pt x="73343" y="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5" name="任意多边形: 形状 274"/>
                <p:cNvSpPr/>
                <p:nvPr/>
              </p:nvSpPr>
              <p:spPr>
                <a:xfrm>
                  <a:off x="2744152" y="1807845"/>
                  <a:ext cx="153352" cy="152400"/>
                </a:xfrm>
                <a:custGeom>
                  <a:avLst/>
                  <a:gdLst>
                    <a:gd name="connsiteX0" fmla="*/ 0 w 153352"/>
                    <a:gd name="connsiteY0" fmla="*/ 152400 h 152400"/>
                    <a:gd name="connsiteX1" fmla="*/ 153353 w 153352"/>
                    <a:gd name="connsiteY1" fmla="*/ 0 h 152400"/>
                  </a:gdLst>
                  <a:ahLst/>
                  <a:cxnLst>
                    <a:cxn ang="0">
                      <a:pos x="connsiteX0" y="connsiteY0"/>
                    </a:cxn>
                    <a:cxn ang="0">
                      <a:pos x="connsiteX1" y="connsiteY1"/>
                    </a:cxn>
                  </a:cxnLst>
                  <a:rect l="l" t="t" r="r" b="b"/>
                  <a:pathLst>
                    <a:path w="153352" h="152400">
                      <a:moveTo>
                        <a:pt x="0" y="152400"/>
                      </a:moveTo>
                      <a:lnTo>
                        <a:pt x="153353" y="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6" name="任意多边形: 形状 275"/>
                <p:cNvSpPr/>
                <p:nvPr/>
              </p:nvSpPr>
              <p:spPr>
                <a:xfrm>
                  <a:off x="2742247" y="1805940"/>
                  <a:ext cx="193357" cy="193357"/>
                </a:xfrm>
                <a:custGeom>
                  <a:avLst/>
                  <a:gdLst>
                    <a:gd name="connsiteX0" fmla="*/ 0 w 193357"/>
                    <a:gd name="connsiteY0" fmla="*/ 193358 h 193357"/>
                    <a:gd name="connsiteX1" fmla="*/ 193358 w 193357"/>
                    <a:gd name="connsiteY1" fmla="*/ 0 h 193357"/>
                  </a:gdLst>
                  <a:ahLst/>
                  <a:cxnLst>
                    <a:cxn ang="0">
                      <a:pos x="connsiteX0" y="connsiteY0"/>
                    </a:cxn>
                    <a:cxn ang="0">
                      <a:pos x="connsiteX1" y="connsiteY1"/>
                    </a:cxn>
                  </a:cxnLst>
                  <a:rect l="l" t="t" r="r" b="b"/>
                  <a:pathLst>
                    <a:path w="193357" h="193357">
                      <a:moveTo>
                        <a:pt x="0" y="193358"/>
                      </a:moveTo>
                      <a:lnTo>
                        <a:pt x="193358" y="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7" name="任意多边形: 形状 276"/>
                <p:cNvSpPr/>
                <p:nvPr/>
              </p:nvSpPr>
              <p:spPr>
                <a:xfrm>
                  <a:off x="2743200" y="1806892"/>
                  <a:ext cx="226694" cy="225742"/>
                </a:xfrm>
                <a:custGeom>
                  <a:avLst/>
                  <a:gdLst>
                    <a:gd name="connsiteX0" fmla="*/ 0 w 226694"/>
                    <a:gd name="connsiteY0" fmla="*/ 225743 h 225742"/>
                    <a:gd name="connsiteX1" fmla="*/ 226695 w 226694"/>
                    <a:gd name="connsiteY1" fmla="*/ 0 h 225742"/>
                  </a:gdLst>
                  <a:ahLst/>
                  <a:cxnLst>
                    <a:cxn ang="0">
                      <a:pos x="connsiteX0" y="connsiteY0"/>
                    </a:cxn>
                    <a:cxn ang="0">
                      <a:pos x="connsiteX1" y="connsiteY1"/>
                    </a:cxn>
                  </a:cxnLst>
                  <a:rect l="l" t="t" r="r" b="b"/>
                  <a:pathLst>
                    <a:path w="226694" h="225742">
                      <a:moveTo>
                        <a:pt x="0" y="225743"/>
                      </a:moveTo>
                      <a:lnTo>
                        <a:pt x="226695" y="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8" name="任意多边形: 形状 277"/>
                <p:cNvSpPr/>
                <p:nvPr/>
              </p:nvSpPr>
              <p:spPr>
                <a:xfrm>
                  <a:off x="2750820" y="1813560"/>
                  <a:ext cx="247649" cy="248602"/>
                </a:xfrm>
                <a:custGeom>
                  <a:avLst/>
                  <a:gdLst>
                    <a:gd name="connsiteX0" fmla="*/ 247650 w 247649"/>
                    <a:gd name="connsiteY0" fmla="*/ 0 h 248602"/>
                    <a:gd name="connsiteX1" fmla="*/ 0 w 247649"/>
                    <a:gd name="connsiteY1" fmla="*/ 248603 h 248602"/>
                  </a:gdLst>
                  <a:ahLst/>
                  <a:cxnLst>
                    <a:cxn ang="0">
                      <a:pos x="connsiteX0" y="connsiteY0"/>
                    </a:cxn>
                    <a:cxn ang="0">
                      <a:pos x="connsiteX1" y="connsiteY1"/>
                    </a:cxn>
                  </a:cxnLst>
                  <a:rect l="l" t="t" r="r" b="b"/>
                  <a:pathLst>
                    <a:path w="247649" h="248602">
                      <a:moveTo>
                        <a:pt x="247650" y="0"/>
                      </a:moveTo>
                      <a:lnTo>
                        <a:pt x="0" y="248603"/>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79" name="任意多边形: 形状 278"/>
                <p:cNvSpPr/>
                <p:nvPr/>
              </p:nvSpPr>
              <p:spPr>
                <a:xfrm>
                  <a:off x="2761297" y="1824037"/>
                  <a:ext cx="261937" cy="262890"/>
                </a:xfrm>
                <a:custGeom>
                  <a:avLst/>
                  <a:gdLst>
                    <a:gd name="connsiteX0" fmla="*/ 0 w 261937"/>
                    <a:gd name="connsiteY0" fmla="*/ 262890 h 262890"/>
                    <a:gd name="connsiteX1" fmla="*/ 261938 w 261937"/>
                    <a:gd name="connsiteY1" fmla="*/ 0 h 262890"/>
                  </a:gdLst>
                  <a:ahLst/>
                  <a:cxnLst>
                    <a:cxn ang="0">
                      <a:pos x="connsiteX0" y="connsiteY0"/>
                    </a:cxn>
                    <a:cxn ang="0">
                      <a:pos x="connsiteX1" y="connsiteY1"/>
                    </a:cxn>
                  </a:cxnLst>
                  <a:rect l="l" t="t" r="r" b="b"/>
                  <a:pathLst>
                    <a:path w="261937" h="262890">
                      <a:moveTo>
                        <a:pt x="0" y="262890"/>
                      </a:moveTo>
                      <a:lnTo>
                        <a:pt x="261938" y="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0" name="任意多边形: 形状 279"/>
                <p:cNvSpPr/>
                <p:nvPr/>
              </p:nvSpPr>
              <p:spPr>
                <a:xfrm>
                  <a:off x="2773680" y="1837372"/>
                  <a:ext cx="272415" cy="272415"/>
                </a:xfrm>
                <a:custGeom>
                  <a:avLst/>
                  <a:gdLst>
                    <a:gd name="connsiteX0" fmla="*/ 0 w 272415"/>
                    <a:gd name="connsiteY0" fmla="*/ 272415 h 272415"/>
                    <a:gd name="connsiteX1" fmla="*/ 272415 w 272415"/>
                    <a:gd name="connsiteY1" fmla="*/ 0 h 272415"/>
                  </a:gdLst>
                  <a:ahLst/>
                  <a:cxnLst>
                    <a:cxn ang="0">
                      <a:pos x="connsiteX0" y="connsiteY0"/>
                    </a:cxn>
                    <a:cxn ang="0">
                      <a:pos x="connsiteX1" y="connsiteY1"/>
                    </a:cxn>
                  </a:cxnLst>
                  <a:rect l="l" t="t" r="r" b="b"/>
                  <a:pathLst>
                    <a:path w="272415" h="272415">
                      <a:moveTo>
                        <a:pt x="0" y="272415"/>
                      </a:moveTo>
                      <a:lnTo>
                        <a:pt x="272415" y="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1" name="任意多边形: 形状 280"/>
                <p:cNvSpPr/>
                <p:nvPr/>
              </p:nvSpPr>
              <p:spPr>
                <a:xfrm>
                  <a:off x="2789872" y="1852612"/>
                  <a:ext cx="276225" cy="277177"/>
                </a:xfrm>
                <a:custGeom>
                  <a:avLst/>
                  <a:gdLst>
                    <a:gd name="connsiteX0" fmla="*/ 0 w 276225"/>
                    <a:gd name="connsiteY0" fmla="*/ 277178 h 277177"/>
                    <a:gd name="connsiteX1" fmla="*/ 276225 w 276225"/>
                    <a:gd name="connsiteY1" fmla="*/ 0 h 277177"/>
                  </a:gdLst>
                  <a:ahLst/>
                  <a:cxnLst>
                    <a:cxn ang="0">
                      <a:pos x="connsiteX0" y="connsiteY0"/>
                    </a:cxn>
                    <a:cxn ang="0">
                      <a:pos x="connsiteX1" y="connsiteY1"/>
                    </a:cxn>
                  </a:cxnLst>
                  <a:rect l="l" t="t" r="r" b="b"/>
                  <a:pathLst>
                    <a:path w="276225" h="277177">
                      <a:moveTo>
                        <a:pt x="0" y="277178"/>
                      </a:moveTo>
                      <a:lnTo>
                        <a:pt x="276225" y="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2" name="任意多边形: 形状 281"/>
                <p:cNvSpPr/>
                <p:nvPr/>
              </p:nvSpPr>
              <p:spPr>
                <a:xfrm>
                  <a:off x="2807017" y="1870710"/>
                  <a:ext cx="277177" cy="277177"/>
                </a:xfrm>
                <a:custGeom>
                  <a:avLst/>
                  <a:gdLst>
                    <a:gd name="connsiteX0" fmla="*/ 0 w 277177"/>
                    <a:gd name="connsiteY0" fmla="*/ 277178 h 277177"/>
                    <a:gd name="connsiteX1" fmla="*/ 277178 w 277177"/>
                    <a:gd name="connsiteY1" fmla="*/ 0 h 277177"/>
                  </a:gdLst>
                  <a:ahLst/>
                  <a:cxnLst>
                    <a:cxn ang="0">
                      <a:pos x="connsiteX0" y="connsiteY0"/>
                    </a:cxn>
                    <a:cxn ang="0">
                      <a:pos x="connsiteX1" y="connsiteY1"/>
                    </a:cxn>
                  </a:cxnLst>
                  <a:rect l="l" t="t" r="r" b="b"/>
                  <a:pathLst>
                    <a:path w="277177" h="277177">
                      <a:moveTo>
                        <a:pt x="0" y="277178"/>
                      </a:moveTo>
                      <a:lnTo>
                        <a:pt x="277178" y="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3" name="任意多边形: 形状 282"/>
                <p:cNvSpPr/>
                <p:nvPr/>
              </p:nvSpPr>
              <p:spPr>
                <a:xfrm>
                  <a:off x="2827020" y="1890712"/>
                  <a:ext cx="272415" cy="272415"/>
                </a:xfrm>
                <a:custGeom>
                  <a:avLst/>
                  <a:gdLst>
                    <a:gd name="connsiteX0" fmla="*/ 272415 w 272415"/>
                    <a:gd name="connsiteY0" fmla="*/ 0 h 272415"/>
                    <a:gd name="connsiteX1" fmla="*/ 0 w 272415"/>
                    <a:gd name="connsiteY1" fmla="*/ 272415 h 272415"/>
                  </a:gdLst>
                  <a:ahLst/>
                  <a:cxnLst>
                    <a:cxn ang="0">
                      <a:pos x="connsiteX0" y="connsiteY0"/>
                    </a:cxn>
                    <a:cxn ang="0">
                      <a:pos x="connsiteX1" y="connsiteY1"/>
                    </a:cxn>
                  </a:cxnLst>
                  <a:rect l="l" t="t" r="r" b="b"/>
                  <a:pathLst>
                    <a:path w="272415" h="272415">
                      <a:moveTo>
                        <a:pt x="272415" y="0"/>
                      </a:moveTo>
                      <a:lnTo>
                        <a:pt x="0" y="272415"/>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4" name="任意多边形: 形状 283"/>
                <p:cNvSpPr/>
                <p:nvPr/>
              </p:nvSpPr>
              <p:spPr>
                <a:xfrm>
                  <a:off x="2849880" y="1913572"/>
                  <a:ext cx="262890" cy="262890"/>
                </a:xfrm>
                <a:custGeom>
                  <a:avLst/>
                  <a:gdLst>
                    <a:gd name="connsiteX0" fmla="*/ 262890 w 262890"/>
                    <a:gd name="connsiteY0" fmla="*/ 0 h 262890"/>
                    <a:gd name="connsiteX1" fmla="*/ 0 w 262890"/>
                    <a:gd name="connsiteY1" fmla="*/ 262890 h 262890"/>
                  </a:gdLst>
                  <a:ahLst/>
                  <a:cxnLst>
                    <a:cxn ang="0">
                      <a:pos x="connsiteX0" y="connsiteY0"/>
                    </a:cxn>
                    <a:cxn ang="0">
                      <a:pos x="connsiteX1" y="connsiteY1"/>
                    </a:cxn>
                  </a:cxnLst>
                  <a:rect l="l" t="t" r="r" b="b"/>
                  <a:pathLst>
                    <a:path w="262890" h="262890">
                      <a:moveTo>
                        <a:pt x="262890" y="0"/>
                      </a:moveTo>
                      <a:lnTo>
                        <a:pt x="0" y="26289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5" name="任意多边形: 形状 284"/>
                <p:cNvSpPr/>
                <p:nvPr/>
              </p:nvSpPr>
              <p:spPr>
                <a:xfrm>
                  <a:off x="2875597" y="1938337"/>
                  <a:ext cx="247650" cy="248602"/>
                </a:xfrm>
                <a:custGeom>
                  <a:avLst/>
                  <a:gdLst>
                    <a:gd name="connsiteX0" fmla="*/ 0 w 247650"/>
                    <a:gd name="connsiteY0" fmla="*/ 248602 h 248602"/>
                    <a:gd name="connsiteX1" fmla="*/ 247650 w 247650"/>
                    <a:gd name="connsiteY1" fmla="*/ 0 h 248602"/>
                  </a:gdLst>
                  <a:ahLst/>
                  <a:cxnLst>
                    <a:cxn ang="0">
                      <a:pos x="connsiteX0" y="connsiteY0"/>
                    </a:cxn>
                    <a:cxn ang="0">
                      <a:pos x="connsiteX1" y="connsiteY1"/>
                    </a:cxn>
                  </a:cxnLst>
                  <a:rect l="l" t="t" r="r" b="b"/>
                  <a:pathLst>
                    <a:path w="247650" h="248602">
                      <a:moveTo>
                        <a:pt x="0" y="248602"/>
                      </a:moveTo>
                      <a:lnTo>
                        <a:pt x="247650" y="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6" name="任意多边形: 形状 285"/>
                <p:cNvSpPr/>
                <p:nvPr/>
              </p:nvSpPr>
              <p:spPr>
                <a:xfrm>
                  <a:off x="2904172" y="1967865"/>
                  <a:ext cx="225742" cy="225742"/>
                </a:xfrm>
                <a:custGeom>
                  <a:avLst/>
                  <a:gdLst>
                    <a:gd name="connsiteX0" fmla="*/ 225742 w 225742"/>
                    <a:gd name="connsiteY0" fmla="*/ 0 h 225742"/>
                    <a:gd name="connsiteX1" fmla="*/ 0 w 225742"/>
                    <a:gd name="connsiteY1" fmla="*/ 225743 h 225742"/>
                  </a:gdLst>
                  <a:ahLst/>
                  <a:cxnLst>
                    <a:cxn ang="0">
                      <a:pos x="connsiteX0" y="connsiteY0"/>
                    </a:cxn>
                    <a:cxn ang="0">
                      <a:pos x="connsiteX1" y="connsiteY1"/>
                    </a:cxn>
                  </a:cxnLst>
                  <a:rect l="l" t="t" r="r" b="b"/>
                  <a:pathLst>
                    <a:path w="225742" h="225742">
                      <a:moveTo>
                        <a:pt x="225742" y="0"/>
                      </a:moveTo>
                      <a:lnTo>
                        <a:pt x="0" y="225743"/>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7" name="任意多边形: 形状 286"/>
                <p:cNvSpPr/>
                <p:nvPr/>
              </p:nvSpPr>
              <p:spPr>
                <a:xfrm>
                  <a:off x="2938462" y="2001202"/>
                  <a:ext cx="193357" cy="194310"/>
                </a:xfrm>
                <a:custGeom>
                  <a:avLst/>
                  <a:gdLst>
                    <a:gd name="connsiteX0" fmla="*/ 193358 w 193357"/>
                    <a:gd name="connsiteY0" fmla="*/ 0 h 194310"/>
                    <a:gd name="connsiteX1" fmla="*/ 0 w 193357"/>
                    <a:gd name="connsiteY1" fmla="*/ 194310 h 194310"/>
                  </a:gdLst>
                  <a:ahLst/>
                  <a:cxnLst>
                    <a:cxn ang="0">
                      <a:pos x="connsiteX0" y="connsiteY0"/>
                    </a:cxn>
                    <a:cxn ang="0">
                      <a:pos x="connsiteX1" y="connsiteY1"/>
                    </a:cxn>
                  </a:cxnLst>
                  <a:rect l="l" t="t" r="r" b="b"/>
                  <a:pathLst>
                    <a:path w="193357" h="194310">
                      <a:moveTo>
                        <a:pt x="193358" y="0"/>
                      </a:moveTo>
                      <a:lnTo>
                        <a:pt x="0" y="19431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8" name="任意多边形: 形状 287"/>
                <p:cNvSpPr/>
                <p:nvPr/>
              </p:nvSpPr>
              <p:spPr>
                <a:xfrm>
                  <a:off x="2976562" y="2040255"/>
                  <a:ext cx="152400" cy="152400"/>
                </a:xfrm>
                <a:custGeom>
                  <a:avLst/>
                  <a:gdLst>
                    <a:gd name="connsiteX0" fmla="*/ 152400 w 152400"/>
                    <a:gd name="connsiteY0" fmla="*/ 0 h 152400"/>
                    <a:gd name="connsiteX1" fmla="*/ 0 w 152400"/>
                    <a:gd name="connsiteY1" fmla="*/ 152400 h 152400"/>
                  </a:gdLst>
                  <a:ahLst/>
                  <a:cxnLst>
                    <a:cxn ang="0">
                      <a:pos x="connsiteX0" y="connsiteY0"/>
                    </a:cxn>
                    <a:cxn ang="0">
                      <a:pos x="connsiteX1" y="connsiteY1"/>
                    </a:cxn>
                  </a:cxnLst>
                  <a:rect l="l" t="t" r="r" b="b"/>
                  <a:pathLst>
                    <a:path w="152400" h="152400">
                      <a:moveTo>
                        <a:pt x="152400" y="0"/>
                      </a:moveTo>
                      <a:lnTo>
                        <a:pt x="0" y="152400"/>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89" name="任意多边形: 形状 288"/>
                <p:cNvSpPr/>
                <p:nvPr/>
              </p:nvSpPr>
              <p:spPr>
                <a:xfrm>
                  <a:off x="3033712" y="2097405"/>
                  <a:ext cx="73342" cy="73342"/>
                </a:xfrm>
                <a:custGeom>
                  <a:avLst/>
                  <a:gdLst>
                    <a:gd name="connsiteX0" fmla="*/ 73343 w 73342"/>
                    <a:gd name="connsiteY0" fmla="*/ 0 h 73342"/>
                    <a:gd name="connsiteX1" fmla="*/ 0 w 73342"/>
                    <a:gd name="connsiteY1" fmla="*/ 73343 h 73342"/>
                  </a:gdLst>
                  <a:ahLst/>
                  <a:cxnLst>
                    <a:cxn ang="0">
                      <a:pos x="connsiteX0" y="connsiteY0"/>
                    </a:cxn>
                    <a:cxn ang="0">
                      <a:pos x="connsiteX1" y="connsiteY1"/>
                    </a:cxn>
                  </a:cxnLst>
                  <a:rect l="l" t="t" r="r" b="b"/>
                  <a:pathLst>
                    <a:path w="73342" h="73342">
                      <a:moveTo>
                        <a:pt x="73343" y="0"/>
                      </a:moveTo>
                      <a:lnTo>
                        <a:pt x="0" y="73343"/>
                      </a:lnTo>
                    </a:path>
                  </a:pathLst>
                </a:custGeom>
                <a:ln w="13089"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94" name="图形 78"/>
              <p:cNvGrpSpPr/>
              <p:nvPr/>
            </p:nvGrpSpPr>
            <p:grpSpPr>
              <a:xfrm>
                <a:off x="4217" y="5151"/>
                <a:ext cx="693" cy="277"/>
                <a:chOff x="2636520" y="2412682"/>
                <a:chExt cx="228599" cy="91440"/>
              </a:xfrm>
              <a:solidFill>
                <a:srgbClr val="EC313E"/>
              </a:solidFill>
            </p:grpSpPr>
            <p:sp>
              <p:nvSpPr>
                <p:cNvPr id="295" name="任意多边形: 形状 294"/>
                <p:cNvSpPr/>
                <p:nvPr/>
              </p:nvSpPr>
              <p:spPr>
                <a:xfrm>
                  <a:off x="2636520" y="2473642"/>
                  <a:ext cx="228599" cy="30480"/>
                </a:xfrm>
                <a:custGeom>
                  <a:avLst/>
                  <a:gdLst>
                    <a:gd name="connsiteX0" fmla="*/ 228600 w 228599"/>
                    <a:gd name="connsiteY0" fmla="*/ 30480 h 30480"/>
                    <a:gd name="connsiteX1" fmla="*/ 29528 w 228599"/>
                    <a:gd name="connsiteY1" fmla="*/ 30480 h 30480"/>
                    <a:gd name="connsiteX2" fmla="*/ 0 w 228599"/>
                    <a:gd name="connsiteY2" fmla="*/ 0 h 30480"/>
                    <a:gd name="connsiteX3" fmla="*/ 198120 w 228599"/>
                    <a:gd name="connsiteY3" fmla="*/ 0 h 30480"/>
                  </a:gdLst>
                  <a:ahLst/>
                  <a:cxnLst>
                    <a:cxn ang="0">
                      <a:pos x="connsiteX0" y="connsiteY0"/>
                    </a:cxn>
                    <a:cxn ang="0">
                      <a:pos x="connsiteX1" y="connsiteY1"/>
                    </a:cxn>
                    <a:cxn ang="0">
                      <a:pos x="connsiteX2" y="connsiteY2"/>
                    </a:cxn>
                    <a:cxn ang="0">
                      <a:pos x="connsiteX3" y="connsiteY3"/>
                    </a:cxn>
                  </a:cxnLst>
                  <a:rect l="l" t="t" r="r" b="b"/>
                  <a:pathLst>
                    <a:path w="228599" h="30480">
                      <a:moveTo>
                        <a:pt x="228600" y="30480"/>
                      </a:moveTo>
                      <a:lnTo>
                        <a:pt x="29528" y="30480"/>
                      </a:lnTo>
                      <a:lnTo>
                        <a:pt x="0" y="0"/>
                      </a:lnTo>
                      <a:lnTo>
                        <a:pt x="198120" y="0"/>
                      </a:lnTo>
                      <a:close/>
                    </a:path>
                  </a:pathLst>
                </a:custGeom>
                <a:solidFill>
                  <a:srgbClr val="596CFF"/>
                </a:solidFill>
                <a:ln w="14288"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6" name="任意多边形: 形状 295"/>
                <p:cNvSpPr/>
                <p:nvPr/>
              </p:nvSpPr>
              <p:spPr>
                <a:xfrm>
                  <a:off x="2834640" y="2412682"/>
                  <a:ext cx="30479" cy="91439"/>
                </a:xfrm>
                <a:custGeom>
                  <a:avLst/>
                  <a:gdLst>
                    <a:gd name="connsiteX0" fmla="*/ 30480 w 30479"/>
                    <a:gd name="connsiteY0" fmla="*/ 30480 h 91439"/>
                    <a:gd name="connsiteX1" fmla="*/ 30480 w 30479"/>
                    <a:gd name="connsiteY1" fmla="*/ 91440 h 91439"/>
                    <a:gd name="connsiteX2" fmla="*/ 0 w 30479"/>
                    <a:gd name="connsiteY2" fmla="*/ 60960 h 91439"/>
                    <a:gd name="connsiteX3" fmla="*/ 0 w 30479"/>
                    <a:gd name="connsiteY3" fmla="*/ 0 h 91439"/>
                  </a:gdLst>
                  <a:ahLst/>
                  <a:cxnLst>
                    <a:cxn ang="0">
                      <a:pos x="connsiteX0" y="connsiteY0"/>
                    </a:cxn>
                    <a:cxn ang="0">
                      <a:pos x="connsiteX1" y="connsiteY1"/>
                    </a:cxn>
                    <a:cxn ang="0">
                      <a:pos x="connsiteX2" y="connsiteY2"/>
                    </a:cxn>
                    <a:cxn ang="0">
                      <a:pos x="connsiteX3" y="connsiteY3"/>
                    </a:cxn>
                  </a:cxnLst>
                  <a:rect l="l" t="t" r="r" b="b"/>
                  <a:pathLst>
                    <a:path w="30479" h="91439">
                      <a:moveTo>
                        <a:pt x="30480" y="30480"/>
                      </a:moveTo>
                      <a:lnTo>
                        <a:pt x="30480" y="91440"/>
                      </a:lnTo>
                      <a:lnTo>
                        <a:pt x="0" y="60960"/>
                      </a:lnTo>
                      <a:lnTo>
                        <a:pt x="0" y="0"/>
                      </a:lnTo>
                      <a:close/>
                    </a:path>
                  </a:pathLst>
                </a:custGeom>
                <a:solidFill>
                  <a:srgbClr val="EC313E"/>
                </a:solidFill>
                <a:ln w="14288"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97" name="任意多边形: 形状 296"/>
                <p:cNvSpPr/>
                <p:nvPr/>
              </p:nvSpPr>
              <p:spPr>
                <a:xfrm>
                  <a:off x="2636520" y="2412682"/>
                  <a:ext cx="198120" cy="60960"/>
                </a:xfrm>
                <a:custGeom>
                  <a:avLst/>
                  <a:gdLst>
                    <a:gd name="connsiteX0" fmla="*/ 0 w 198120"/>
                    <a:gd name="connsiteY0" fmla="*/ 0 h 60960"/>
                    <a:gd name="connsiteX1" fmla="*/ 198120 w 198120"/>
                    <a:gd name="connsiteY1" fmla="*/ 0 h 60960"/>
                    <a:gd name="connsiteX2" fmla="*/ 198120 w 198120"/>
                    <a:gd name="connsiteY2" fmla="*/ 60960 h 60960"/>
                    <a:gd name="connsiteX3" fmla="*/ 0 w 198120"/>
                    <a:gd name="connsiteY3" fmla="*/ 60960 h 60960"/>
                  </a:gdLst>
                  <a:ahLst/>
                  <a:cxnLst>
                    <a:cxn ang="0">
                      <a:pos x="connsiteX0" y="connsiteY0"/>
                    </a:cxn>
                    <a:cxn ang="0">
                      <a:pos x="connsiteX1" y="connsiteY1"/>
                    </a:cxn>
                    <a:cxn ang="0">
                      <a:pos x="connsiteX2" y="connsiteY2"/>
                    </a:cxn>
                    <a:cxn ang="0">
                      <a:pos x="connsiteX3" y="connsiteY3"/>
                    </a:cxn>
                  </a:cxnLst>
                  <a:rect l="l" t="t" r="r" b="b"/>
                  <a:pathLst>
                    <a:path w="198120" h="60960">
                      <a:moveTo>
                        <a:pt x="0" y="0"/>
                      </a:moveTo>
                      <a:lnTo>
                        <a:pt x="198120" y="0"/>
                      </a:lnTo>
                      <a:lnTo>
                        <a:pt x="198120" y="60960"/>
                      </a:lnTo>
                      <a:lnTo>
                        <a:pt x="0" y="60960"/>
                      </a:lnTo>
                      <a:close/>
                    </a:path>
                  </a:pathLst>
                </a:custGeom>
                <a:solidFill>
                  <a:srgbClr val="596CFF"/>
                </a:solidFill>
                <a:ln w="14288"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00" name="图形 78"/>
              <p:cNvGrpSpPr/>
              <p:nvPr/>
            </p:nvGrpSpPr>
            <p:grpSpPr>
              <a:xfrm>
                <a:off x="14054" y="6379"/>
                <a:ext cx="448" cy="448"/>
                <a:chOff x="5880734" y="2817495"/>
                <a:chExt cx="147637" cy="147637"/>
              </a:xfrm>
              <a:solidFill>
                <a:srgbClr val="EC313E"/>
              </a:solidFill>
            </p:grpSpPr>
            <p:sp>
              <p:nvSpPr>
                <p:cNvPr id="301" name="任意多边形: 形状 300"/>
                <p:cNvSpPr/>
                <p:nvPr/>
              </p:nvSpPr>
              <p:spPr>
                <a:xfrm>
                  <a:off x="5880734" y="2817495"/>
                  <a:ext cx="79057" cy="79057"/>
                </a:xfrm>
                <a:custGeom>
                  <a:avLst/>
                  <a:gdLst>
                    <a:gd name="connsiteX0" fmla="*/ 79058 w 79057"/>
                    <a:gd name="connsiteY0" fmla="*/ 40005 h 79057"/>
                    <a:gd name="connsiteX1" fmla="*/ 40005 w 79057"/>
                    <a:gd name="connsiteY1" fmla="*/ 79057 h 79057"/>
                    <a:gd name="connsiteX2" fmla="*/ 18097 w 79057"/>
                    <a:gd name="connsiteY2" fmla="*/ 72390 h 79057"/>
                    <a:gd name="connsiteX3" fmla="*/ 0 w 79057"/>
                    <a:gd name="connsiteY3" fmla="*/ 39052 h 79057"/>
                    <a:gd name="connsiteX4" fmla="*/ 39053 w 79057"/>
                    <a:gd name="connsiteY4" fmla="*/ 0 h 79057"/>
                    <a:gd name="connsiteX5" fmla="*/ 61913 w 79057"/>
                    <a:gd name="connsiteY5" fmla="*/ 7620 h 79057"/>
                    <a:gd name="connsiteX6" fmla="*/ 70485 w 79057"/>
                    <a:gd name="connsiteY6" fmla="*/ 16192 h 79057"/>
                    <a:gd name="connsiteX7" fmla="*/ 79058 w 79057"/>
                    <a:gd name="connsiteY7" fmla="*/ 40005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57" h="79057">
                      <a:moveTo>
                        <a:pt x="79058" y="40005"/>
                      </a:moveTo>
                      <a:cubicBezTo>
                        <a:pt x="79058" y="61913"/>
                        <a:pt x="60960" y="79057"/>
                        <a:pt x="40005" y="79057"/>
                      </a:cubicBezTo>
                      <a:cubicBezTo>
                        <a:pt x="32385" y="79057"/>
                        <a:pt x="24765" y="76200"/>
                        <a:pt x="18097" y="72390"/>
                      </a:cubicBezTo>
                      <a:cubicBezTo>
                        <a:pt x="7620" y="65722"/>
                        <a:pt x="0" y="53340"/>
                        <a:pt x="0" y="39052"/>
                      </a:cubicBezTo>
                      <a:cubicBezTo>
                        <a:pt x="0" y="17145"/>
                        <a:pt x="18097" y="0"/>
                        <a:pt x="39053" y="0"/>
                      </a:cubicBezTo>
                      <a:cubicBezTo>
                        <a:pt x="47625" y="0"/>
                        <a:pt x="55245" y="2857"/>
                        <a:pt x="61913" y="7620"/>
                      </a:cubicBezTo>
                      <a:cubicBezTo>
                        <a:pt x="65722" y="10477"/>
                        <a:pt x="68580" y="13335"/>
                        <a:pt x="70485" y="16192"/>
                      </a:cubicBezTo>
                      <a:cubicBezTo>
                        <a:pt x="76200" y="23813"/>
                        <a:pt x="79058" y="31432"/>
                        <a:pt x="79058" y="40005"/>
                      </a:cubicBezTo>
                      <a:close/>
                    </a:path>
                  </a:pathLst>
                </a:custGeom>
                <a:solidFill>
                  <a:srgbClr val="596CFF"/>
                </a:solidFill>
                <a:ln w="14288"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2" name="任意多边形: 形状 301"/>
                <p:cNvSpPr/>
                <p:nvPr/>
              </p:nvSpPr>
              <p:spPr>
                <a:xfrm>
                  <a:off x="5899784" y="2835592"/>
                  <a:ext cx="128587" cy="129540"/>
                </a:xfrm>
                <a:custGeom>
                  <a:avLst/>
                  <a:gdLst>
                    <a:gd name="connsiteX0" fmla="*/ 128588 w 128587"/>
                    <a:gd name="connsiteY0" fmla="*/ 90488 h 129540"/>
                    <a:gd name="connsiteX1" fmla="*/ 89535 w 128587"/>
                    <a:gd name="connsiteY1" fmla="*/ 129540 h 129540"/>
                    <a:gd name="connsiteX2" fmla="*/ 57150 w 128587"/>
                    <a:gd name="connsiteY2" fmla="*/ 112395 h 129540"/>
                    <a:gd name="connsiteX3" fmla="*/ 0 w 128587"/>
                    <a:gd name="connsiteY3" fmla="*/ 55245 h 129540"/>
                    <a:gd name="connsiteX4" fmla="*/ 21908 w 128587"/>
                    <a:gd name="connsiteY4" fmla="*/ 61913 h 129540"/>
                    <a:gd name="connsiteX5" fmla="*/ 60960 w 128587"/>
                    <a:gd name="connsiteY5" fmla="*/ 22860 h 129540"/>
                    <a:gd name="connsiteX6" fmla="*/ 53340 w 128587"/>
                    <a:gd name="connsiteY6" fmla="*/ 0 h 129540"/>
                    <a:gd name="connsiteX7" fmla="*/ 113347 w 128587"/>
                    <a:gd name="connsiteY7" fmla="*/ 60008 h 129540"/>
                    <a:gd name="connsiteX8" fmla="*/ 128588 w 128587"/>
                    <a:gd name="connsiteY8" fmla="*/ 90488 h 12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9540">
                      <a:moveTo>
                        <a:pt x="128588" y="90488"/>
                      </a:moveTo>
                      <a:cubicBezTo>
                        <a:pt x="128588" y="112395"/>
                        <a:pt x="110490" y="129540"/>
                        <a:pt x="89535" y="129540"/>
                      </a:cubicBezTo>
                      <a:cubicBezTo>
                        <a:pt x="76200" y="129540"/>
                        <a:pt x="63818" y="122873"/>
                        <a:pt x="57150" y="112395"/>
                      </a:cubicBezTo>
                      <a:lnTo>
                        <a:pt x="0" y="55245"/>
                      </a:lnTo>
                      <a:cubicBezTo>
                        <a:pt x="6668" y="59055"/>
                        <a:pt x="13335" y="61913"/>
                        <a:pt x="21908" y="61913"/>
                      </a:cubicBezTo>
                      <a:cubicBezTo>
                        <a:pt x="43815" y="61913"/>
                        <a:pt x="60960" y="43815"/>
                        <a:pt x="60960" y="22860"/>
                      </a:cubicBezTo>
                      <a:cubicBezTo>
                        <a:pt x="60960" y="14288"/>
                        <a:pt x="58103" y="6668"/>
                        <a:pt x="53340" y="0"/>
                      </a:cubicBezTo>
                      <a:lnTo>
                        <a:pt x="113347" y="60008"/>
                      </a:lnTo>
                      <a:cubicBezTo>
                        <a:pt x="121920" y="66675"/>
                        <a:pt x="128588" y="78105"/>
                        <a:pt x="128588" y="90488"/>
                      </a:cubicBezTo>
                      <a:close/>
                    </a:path>
                  </a:pathLst>
                </a:custGeom>
                <a:solidFill>
                  <a:srgbClr val="596CFF"/>
                </a:solidFill>
                <a:ln w="14288"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03" name="任意多边形: 形状 302"/>
              <p:cNvSpPr/>
              <p:nvPr/>
            </p:nvSpPr>
            <p:spPr>
              <a:xfrm>
                <a:off x="5569" y="3331"/>
                <a:ext cx="297" cy="263"/>
              </a:xfrm>
              <a:custGeom>
                <a:avLst/>
                <a:gdLst>
                  <a:gd name="connsiteX0" fmla="*/ 49530 w 98107"/>
                  <a:gd name="connsiteY0" fmla="*/ 0 h 86677"/>
                  <a:gd name="connsiteX1" fmla="*/ 98108 w 98107"/>
                  <a:gd name="connsiteY1" fmla="*/ 86677 h 86677"/>
                  <a:gd name="connsiteX2" fmla="*/ 49530 w 98107"/>
                  <a:gd name="connsiteY2" fmla="*/ 86677 h 86677"/>
                  <a:gd name="connsiteX3" fmla="*/ 0 w 98107"/>
                  <a:gd name="connsiteY3" fmla="*/ 86677 h 86677"/>
                </a:gdLst>
                <a:ahLst/>
                <a:cxnLst>
                  <a:cxn ang="0">
                    <a:pos x="connsiteX0" y="connsiteY0"/>
                  </a:cxn>
                  <a:cxn ang="0">
                    <a:pos x="connsiteX1" y="connsiteY1"/>
                  </a:cxn>
                  <a:cxn ang="0">
                    <a:pos x="connsiteX2" y="connsiteY2"/>
                  </a:cxn>
                  <a:cxn ang="0">
                    <a:pos x="connsiteX3" y="connsiteY3"/>
                  </a:cxn>
                </a:cxnLst>
                <a:rect l="l" t="t" r="r" b="b"/>
                <a:pathLst>
                  <a:path w="98107" h="86677">
                    <a:moveTo>
                      <a:pt x="49530" y="0"/>
                    </a:moveTo>
                    <a:lnTo>
                      <a:pt x="98108" y="86677"/>
                    </a:lnTo>
                    <a:lnTo>
                      <a:pt x="49530" y="86677"/>
                    </a:lnTo>
                    <a:lnTo>
                      <a:pt x="0" y="86677"/>
                    </a:lnTo>
                    <a:close/>
                  </a:path>
                </a:pathLst>
              </a:custGeom>
              <a:noFill/>
              <a:ln w="21431" cap="rnd">
                <a:solidFill>
                  <a:srgbClr val="596CFF"/>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04" name="任意多边形: 形状 303"/>
              <p:cNvSpPr/>
              <p:nvPr/>
            </p:nvSpPr>
            <p:spPr>
              <a:xfrm>
                <a:off x="14427" y="4050"/>
                <a:ext cx="295" cy="263"/>
              </a:xfrm>
              <a:custGeom>
                <a:avLst/>
                <a:gdLst>
                  <a:gd name="connsiteX0" fmla="*/ 48577 w 97154"/>
                  <a:gd name="connsiteY0" fmla="*/ 86677 h 86677"/>
                  <a:gd name="connsiteX1" fmla="*/ 0 w 97154"/>
                  <a:gd name="connsiteY1" fmla="*/ 0 h 86677"/>
                  <a:gd name="connsiteX2" fmla="*/ 48577 w 97154"/>
                  <a:gd name="connsiteY2" fmla="*/ 0 h 86677"/>
                  <a:gd name="connsiteX3" fmla="*/ 97155 w 97154"/>
                  <a:gd name="connsiteY3" fmla="*/ 0 h 86677"/>
                </a:gdLst>
                <a:ahLst/>
                <a:cxnLst>
                  <a:cxn ang="0">
                    <a:pos x="connsiteX0" y="connsiteY0"/>
                  </a:cxn>
                  <a:cxn ang="0">
                    <a:pos x="connsiteX1" y="connsiteY1"/>
                  </a:cxn>
                  <a:cxn ang="0">
                    <a:pos x="connsiteX2" y="connsiteY2"/>
                  </a:cxn>
                  <a:cxn ang="0">
                    <a:pos x="connsiteX3" y="connsiteY3"/>
                  </a:cxn>
                </a:cxnLst>
                <a:rect l="l" t="t" r="r" b="b"/>
                <a:pathLst>
                  <a:path w="97154" h="86677">
                    <a:moveTo>
                      <a:pt x="48577" y="86677"/>
                    </a:moveTo>
                    <a:lnTo>
                      <a:pt x="0" y="0"/>
                    </a:lnTo>
                    <a:lnTo>
                      <a:pt x="48577" y="0"/>
                    </a:lnTo>
                    <a:lnTo>
                      <a:pt x="97155" y="0"/>
                    </a:lnTo>
                    <a:close/>
                  </a:path>
                </a:pathLst>
              </a:custGeom>
              <a:noFill/>
              <a:ln w="21431" cap="rnd">
                <a:solidFill>
                  <a:srgbClr val="F5EC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315" name="图形 78"/>
              <p:cNvGrpSpPr/>
              <p:nvPr/>
            </p:nvGrpSpPr>
            <p:grpSpPr>
              <a:xfrm>
                <a:off x="4396" y="6538"/>
                <a:ext cx="173" cy="170"/>
                <a:chOff x="2695575" y="2869882"/>
                <a:chExt cx="57150" cy="56197"/>
              </a:xfrm>
              <a:noFill/>
            </p:grpSpPr>
            <p:sp>
              <p:nvSpPr>
                <p:cNvPr id="316" name="任意多边形: 形状 315"/>
                <p:cNvSpPr/>
                <p:nvPr/>
              </p:nvSpPr>
              <p:spPr>
                <a:xfrm>
                  <a:off x="2695575" y="2869882"/>
                  <a:ext cx="18097" cy="18097"/>
                </a:xfrm>
                <a:custGeom>
                  <a:avLst/>
                  <a:gdLst>
                    <a:gd name="connsiteX0" fmla="*/ 18097 w 18097"/>
                    <a:gd name="connsiteY0" fmla="*/ 18097 h 18097"/>
                    <a:gd name="connsiteX1" fmla="*/ 0 w 18097"/>
                    <a:gd name="connsiteY1" fmla="*/ 0 h 18097"/>
                  </a:gdLst>
                  <a:ahLst/>
                  <a:cxnLst>
                    <a:cxn ang="0">
                      <a:pos x="connsiteX0" y="connsiteY0"/>
                    </a:cxn>
                    <a:cxn ang="0">
                      <a:pos x="connsiteX1" y="connsiteY1"/>
                    </a:cxn>
                  </a:cxnLst>
                  <a:rect l="l" t="t" r="r" b="b"/>
                  <a:pathLst>
                    <a:path w="18097" h="18097">
                      <a:moveTo>
                        <a:pt x="18097" y="18097"/>
                      </a:moveTo>
                      <a:lnTo>
                        <a:pt x="0" y="0"/>
                      </a:lnTo>
                    </a:path>
                  </a:pathLst>
                </a:custGeom>
                <a:ln w="11906" cap="rnd">
                  <a:solidFill>
                    <a:srgbClr val="EC313E"/>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7" name="任意多边形: 形状 316"/>
                <p:cNvSpPr/>
                <p:nvPr/>
              </p:nvSpPr>
              <p:spPr>
                <a:xfrm>
                  <a:off x="2734627" y="2869882"/>
                  <a:ext cx="18097" cy="18097"/>
                </a:xfrm>
                <a:custGeom>
                  <a:avLst/>
                  <a:gdLst>
                    <a:gd name="connsiteX0" fmla="*/ 18098 w 18097"/>
                    <a:gd name="connsiteY0" fmla="*/ 0 h 18097"/>
                    <a:gd name="connsiteX1" fmla="*/ 0 w 18097"/>
                    <a:gd name="connsiteY1" fmla="*/ 18097 h 18097"/>
                  </a:gdLst>
                  <a:ahLst/>
                  <a:cxnLst>
                    <a:cxn ang="0">
                      <a:pos x="connsiteX0" y="connsiteY0"/>
                    </a:cxn>
                    <a:cxn ang="0">
                      <a:pos x="connsiteX1" y="connsiteY1"/>
                    </a:cxn>
                  </a:cxnLst>
                  <a:rect l="l" t="t" r="r" b="b"/>
                  <a:pathLst>
                    <a:path w="18097" h="18097">
                      <a:moveTo>
                        <a:pt x="18098" y="0"/>
                      </a:moveTo>
                      <a:lnTo>
                        <a:pt x="0" y="18097"/>
                      </a:lnTo>
                    </a:path>
                  </a:pathLst>
                </a:custGeom>
                <a:ln w="11906" cap="rnd">
                  <a:solidFill>
                    <a:srgbClr val="EC313E"/>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8" name="任意多边形: 形状 317"/>
                <p:cNvSpPr/>
                <p:nvPr/>
              </p:nvSpPr>
              <p:spPr>
                <a:xfrm>
                  <a:off x="2734627" y="2907982"/>
                  <a:ext cx="18097" cy="18097"/>
                </a:xfrm>
                <a:custGeom>
                  <a:avLst/>
                  <a:gdLst>
                    <a:gd name="connsiteX0" fmla="*/ 0 w 18097"/>
                    <a:gd name="connsiteY0" fmla="*/ 0 h 18097"/>
                    <a:gd name="connsiteX1" fmla="*/ 0 w 18097"/>
                    <a:gd name="connsiteY1" fmla="*/ 0 h 18097"/>
                    <a:gd name="connsiteX2" fmla="*/ 18097 w 18097"/>
                    <a:gd name="connsiteY2" fmla="*/ 18097 h 18097"/>
                  </a:gdLst>
                  <a:ahLst/>
                  <a:cxnLst>
                    <a:cxn ang="0">
                      <a:pos x="connsiteX0" y="connsiteY0"/>
                    </a:cxn>
                    <a:cxn ang="0">
                      <a:pos x="connsiteX1" y="connsiteY1"/>
                    </a:cxn>
                    <a:cxn ang="0">
                      <a:pos x="connsiteX2" y="connsiteY2"/>
                    </a:cxn>
                  </a:cxnLst>
                  <a:rect l="l" t="t" r="r" b="b"/>
                  <a:pathLst>
                    <a:path w="18097" h="18097">
                      <a:moveTo>
                        <a:pt x="0" y="0"/>
                      </a:moveTo>
                      <a:lnTo>
                        <a:pt x="0" y="0"/>
                      </a:lnTo>
                      <a:lnTo>
                        <a:pt x="18097" y="18097"/>
                      </a:lnTo>
                    </a:path>
                  </a:pathLst>
                </a:custGeom>
                <a:noFill/>
                <a:ln w="11906" cap="rnd">
                  <a:solidFill>
                    <a:srgbClr val="EC313E"/>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19" name="任意多边形: 形状 318"/>
                <p:cNvSpPr/>
                <p:nvPr/>
              </p:nvSpPr>
              <p:spPr>
                <a:xfrm>
                  <a:off x="2695575" y="2907982"/>
                  <a:ext cx="18097" cy="18097"/>
                </a:xfrm>
                <a:custGeom>
                  <a:avLst/>
                  <a:gdLst>
                    <a:gd name="connsiteX0" fmla="*/ 18097 w 18097"/>
                    <a:gd name="connsiteY0" fmla="*/ 0 h 18097"/>
                    <a:gd name="connsiteX1" fmla="*/ 0 w 18097"/>
                    <a:gd name="connsiteY1" fmla="*/ 18097 h 18097"/>
                  </a:gdLst>
                  <a:ahLst/>
                  <a:cxnLst>
                    <a:cxn ang="0">
                      <a:pos x="connsiteX0" y="connsiteY0"/>
                    </a:cxn>
                    <a:cxn ang="0">
                      <a:pos x="connsiteX1" y="connsiteY1"/>
                    </a:cxn>
                  </a:cxnLst>
                  <a:rect l="l" t="t" r="r" b="b"/>
                  <a:pathLst>
                    <a:path w="18097" h="18097">
                      <a:moveTo>
                        <a:pt x="18097" y="0"/>
                      </a:moveTo>
                      <a:lnTo>
                        <a:pt x="0" y="18097"/>
                      </a:lnTo>
                    </a:path>
                  </a:pathLst>
                </a:custGeom>
                <a:ln w="11906" cap="rnd">
                  <a:solidFill>
                    <a:srgbClr val="EC313E"/>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21" name="任意多边形: 形状 320"/>
              <p:cNvSpPr/>
              <p:nvPr/>
            </p:nvSpPr>
            <p:spPr>
              <a:xfrm rot="18900000">
                <a:off x="6874" y="3138"/>
                <a:ext cx="208" cy="208"/>
              </a:xfrm>
              <a:custGeom>
                <a:avLst/>
                <a:gdLst>
                  <a:gd name="connsiteX0" fmla="*/ 0 w 68579"/>
                  <a:gd name="connsiteY0" fmla="*/ 0 h 68579"/>
                  <a:gd name="connsiteX1" fmla="*/ 68579 w 68579"/>
                  <a:gd name="connsiteY1" fmla="*/ 0 h 68579"/>
                  <a:gd name="connsiteX2" fmla="*/ 68579 w 68579"/>
                  <a:gd name="connsiteY2" fmla="*/ 68579 h 68579"/>
                  <a:gd name="connsiteX3" fmla="*/ 0 w 68579"/>
                  <a:gd name="connsiteY3" fmla="*/ 68579 h 68579"/>
                </a:gdLst>
                <a:ahLst/>
                <a:cxnLst>
                  <a:cxn ang="0">
                    <a:pos x="connsiteX0" y="connsiteY0"/>
                  </a:cxn>
                  <a:cxn ang="0">
                    <a:pos x="connsiteX1" y="connsiteY1"/>
                  </a:cxn>
                  <a:cxn ang="0">
                    <a:pos x="connsiteX2" y="connsiteY2"/>
                  </a:cxn>
                  <a:cxn ang="0">
                    <a:pos x="connsiteX3" y="connsiteY3"/>
                  </a:cxn>
                </a:cxnLst>
                <a:rect l="l" t="t" r="r" b="b"/>
                <a:pathLst>
                  <a:path w="68579" h="68579">
                    <a:moveTo>
                      <a:pt x="0" y="0"/>
                    </a:moveTo>
                    <a:lnTo>
                      <a:pt x="68579" y="0"/>
                    </a:lnTo>
                    <a:lnTo>
                      <a:pt x="68579" y="68579"/>
                    </a:lnTo>
                    <a:lnTo>
                      <a:pt x="0" y="68579"/>
                    </a:lnTo>
                    <a:close/>
                  </a:path>
                </a:pathLst>
              </a:custGeom>
              <a:noFill/>
              <a:ln w="21431" cap="rnd">
                <a:solidFill>
                  <a:srgbClr val="F5EC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2" name="任意多边形: 形状 321"/>
              <p:cNvSpPr/>
              <p:nvPr/>
            </p:nvSpPr>
            <p:spPr>
              <a:xfrm rot="18900000">
                <a:off x="14471" y="5740"/>
                <a:ext cx="208" cy="208"/>
              </a:xfrm>
              <a:custGeom>
                <a:avLst/>
                <a:gdLst>
                  <a:gd name="connsiteX0" fmla="*/ 0 w 68579"/>
                  <a:gd name="connsiteY0" fmla="*/ 0 h 68579"/>
                  <a:gd name="connsiteX1" fmla="*/ 68579 w 68579"/>
                  <a:gd name="connsiteY1" fmla="*/ 0 h 68579"/>
                  <a:gd name="connsiteX2" fmla="*/ 68579 w 68579"/>
                  <a:gd name="connsiteY2" fmla="*/ 68579 h 68579"/>
                  <a:gd name="connsiteX3" fmla="*/ 0 w 68579"/>
                  <a:gd name="connsiteY3" fmla="*/ 68579 h 68579"/>
                </a:gdLst>
                <a:ahLst/>
                <a:cxnLst>
                  <a:cxn ang="0">
                    <a:pos x="connsiteX0" y="connsiteY0"/>
                  </a:cxn>
                  <a:cxn ang="0">
                    <a:pos x="connsiteX1" y="connsiteY1"/>
                  </a:cxn>
                  <a:cxn ang="0">
                    <a:pos x="connsiteX2" y="connsiteY2"/>
                  </a:cxn>
                  <a:cxn ang="0">
                    <a:pos x="connsiteX3" y="connsiteY3"/>
                  </a:cxn>
                </a:cxnLst>
                <a:rect l="l" t="t" r="r" b="b"/>
                <a:pathLst>
                  <a:path w="68579" h="68579">
                    <a:moveTo>
                      <a:pt x="0" y="0"/>
                    </a:moveTo>
                    <a:lnTo>
                      <a:pt x="68579" y="0"/>
                    </a:lnTo>
                    <a:lnTo>
                      <a:pt x="68579" y="68579"/>
                    </a:lnTo>
                    <a:lnTo>
                      <a:pt x="0" y="68579"/>
                    </a:lnTo>
                    <a:close/>
                  </a:path>
                </a:pathLst>
              </a:custGeom>
              <a:noFill/>
              <a:ln w="21431" cap="rnd">
                <a:solidFill>
                  <a:srgbClr val="596CFF"/>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324" name="图形 78"/>
              <p:cNvGrpSpPr/>
              <p:nvPr/>
            </p:nvGrpSpPr>
            <p:grpSpPr>
              <a:xfrm>
                <a:off x="4910" y="3606"/>
                <a:ext cx="8853" cy="3816"/>
                <a:chOff x="2864752" y="1903296"/>
                <a:chExt cx="2919780" cy="1258050"/>
              </a:xfrm>
            </p:grpSpPr>
            <p:sp>
              <p:nvSpPr>
                <p:cNvPr id="325" name="任意多边形: 形状 324"/>
                <p:cNvSpPr/>
                <p:nvPr/>
              </p:nvSpPr>
              <p:spPr>
                <a:xfrm>
                  <a:off x="5368290" y="2896552"/>
                  <a:ext cx="416242" cy="70485"/>
                </a:xfrm>
                <a:custGeom>
                  <a:avLst/>
                  <a:gdLst>
                    <a:gd name="connsiteX0" fmla="*/ 416242 w 416242"/>
                    <a:gd name="connsiteY0" fmla="*/ 70485 h 70485"/>
                    <a:gd name="connsiteX1" fmla="*/ 70485 w 416242"/>
                    <a:gd name="connsiteY1" fmla="*/ 70485 h 70485"/>
                    <a:gd name="connsiteX2" fmla="*/ 0 w 416242"/>
                    <a:gd name="connsiteY2" fmla="*/ 0 h 70485"/>
                    <a:gd name="connsiteX3" fmla="*/ 345757 w 416242"/>
                    <a:gd name="connsiteY3" fmla="*/ 0 h 70485"/>
                  </a:gdLst>
                  <a:ahLst/>
                  <a:cxnLst>
                    <a:cxn ang="0">
                      <a:pos x="connsiteX0" y="connsiteY0"/>
                    </a:cxn>
                    <a:cxn ang="0">
                      <a:pos x="connsiteX1" y="connsiteY1"/>
                    </a:cxn>
                    <a:cxn ang="0">
                      <a:pos x="connsiteX2" y="connsiteY2"/>
                    </a:cxn>
                    <a:cxn ang="0">
                      <a:pos x="connsiteX3" y="connsiteY3"/>
                    </a:cxn>
                  </a:cxnLst>
                  <a:rect l="l" t="t" r="r" b="b"/>
                  <a:pathLst>
                    <a:path w="416242" h="70485">
                      <a:moveTo>
                        <a:pt x="416242" y="70485"/>
                      </a:moveTo>
                      <a:lnTo>
                        <a:pt x="70485" y="70485"/>
                      </a:lnTo>
                      <a:lnTo>
                        <a:pt x="0" y="0"/>
                      </a:lnTo>
                      <a:lnTo>
                        <a:pt x="345757" y="0"/>
                      </a:lnTo>
                      <a:close/>
                    </a:path>
                  </a:pathLst>
                </a:custGeom>
                <a:solidFill>
                  <a:srgbClr val="596CFF"/>
                </a:solidFill>
                <a:ln w="28575"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6" name="任意多边形: 形状 325"/>
                <p:cNvSpPr/>
                <p:nvPr/>
              </p:nvSpPr>
              <p:spPr>
                <a:xfrm>
                  <a:off x="2989897" y="2896552"/>
                  <a:ext cx="2448877" cy="264794"/>
                </a:xfrm>
                <a:custGeom>
                  <a:avLst/>
                  <a:gdLst>
                    <a:gd name="connsiteX0" fmla="*/ 2448878 w 2448877"/>
                    <a:gd name="connsiteY0" fmla="*/ 70485 h 264794"/>
                    <a:gd name="connsiteX1" fmla="*/ 2448878 w 2448877"/>
                    <a:gd name="connsiteY1" fmla="*/ 264795 h 264794"/>
                    <a:gd name="connsiteX2" fmla="*/ 2220278 w 2448877"/>
                    <a:gd name="connsiteY2" fmla="*/ 70485 h 264794"/>
                    <a:gd name="connsiteX3" fmla="*/ 70485 w 2448877"/>
                    <a:gd name="connsiteY3" fmla="*/ 70485 h 264794"/>
                    <a:gd name="connsiteX4" fmla="*/ 0 w 2448877"/>
                    <a:gd name="connsiteY4" fmla="*/ 0 h 264794"/>
                    <a:gd name="connsiteX5" fmla="*/ 2149793 w 2448877"/>
                    <a:gd name="connsiteY5" fmla="*/ 0 h 264794"/>
                    <a:gd name="connsiteX6" fmla="*/ 2378393 w 2448877"/>
                    <a:gd name="connsiteY6" fmla="*/ 194310 h 264794"/>
                    <a:gd name="connsiteX7" fmla="*/ 2378393 w 2448877"/>
                    <a:gd name="connsiteY7" fmla="*/ 0 h 26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8877" h="264794">
                      <a:moveTo>
                        <a:pt x="2448878" y="70485"/>
                      </a:moveTo>
                      <a:lnTo>
                        <a:pt x="2448878" y="264795"/>
                      </a:lnTo>
                      <a:lnTo>
                        <a:pt x="2220278" y="70485"/>
                      </a:lnTo>
                      <a:lnTo>
                        <a:pt x="70485" y="70485"/>
                      </a:lnTo>
                      <a:lnTo>
                        <a:pt x="0" y="0"/>
                      </a:lnTo>
                      <a:lnTo>
                        <a:pt x="2149793" y="0"/>
                      </a:lnTo>
                      <a:lnTo>
                        <a:pt x="2378393" y="194310"/>
                      </a:lnTo>
                      <a:lnTo>
                        <a:pt x="2378393" y="0"/>
                      </a:lnTo>
                      <a:close/>
                    </a:path>
                  </a:pathLst>
                </a:custGeom>
                <a:solidFill>
                  <a:srgbClr val="596CFF"/>
                </a:solidFill>
                <a:ln w="28575"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7" name="任意多边形: 形状 326"/>
                <p:cNvSpPr/>
                <p:nvPr/>
              </p:nvSpPr>
              <p:spPr>
                <a:xfrm>
                  <a:off x="2864752" y="1903296"/>
                  <a:ext cx="2895409" cy="1242010"/>
                </a:xfrm>
                <a:custGeom>
                  <a:avLst/>
                  <a:gdLst>
                    <a:gd name="connsiteX0" fmla="*/ 2724150 w 2724149"/>
                    <a:gd name="connsiteY0" fmla="*/ 0 h 1108709"/>
                    <a:gd name="connsiteX1" fmla="*/ 2724150 w 2724149"/>
                    <a:gd name="connsiteY1" fmla="*/ 914400 h 1108709"/>
                    <a:gd name="connsiteX2" fmla="*/ 2378393 w 2724149"/>
                    <a:gd name="connsiteY2" fmla="*/ 914400 h 1108709"/>
                    <a:gd name="connsiteX3" fmla="*/ 2378393 w 2724149"/>
                    <a:gd name="connsiteY3" fmla="*/ 1108710 h 1108709"/>
                    <a:gd name="connsiteX4" fmla="*/ 2149793 w 2724149"/>
                    <a:gd name="connsiteY4" fmla="*/ 914400 h 1108709"/>
                    <a:gd name="connsiteX5" fmla="*/ 0 w 2724149"/>
                    <a:gd name="connsiteY5" fmla="*/ 914400 h 1108709"/>
                    <a:gd name="connsiteX6" fmla="*/ 0 w 2724149"/>
                    <a:gd name="connsiteY6" fmla="*/ 0 h 110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4149" h="1108709">
                      <a:moveTo>
                        <a:pt x="2724150" y="0"/>
                      </a:moveTo>
                      <a:lnTo>
                        <a:pt x="2724150" y="914400"/>
                      </a:lnTo>
                      <a:lnTo>
                        <a:pt x="2378393" y="914400"/>
                      </a:lnTo>
                      <a:lnTo>
                        <a:pt x="2378393" y="1108710"/>
                      </a:lnTo>
                      <a:lnTo>
                        <a:pt x="2149793" y="914400"/>
                      </a:lnTo>
                      <a:lnTo>
                        <a:pt x="0" y="914400"/>
                      </a:lnTo>
                      <a:lnTo>
                        <a:pt x="0" y="0"/>
                      </a:lnTo>
                      <a:close/>
                    </a:path>
                  </a:pathLst>
                </a:custGeom>
                <a:solidFill>
                  <a:srgbClr val="FFFFFF"/>
                </a:solidFill>
                <a:ln w="28575"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8" name="任意多边形: 形状 327"/>
                <p:cNvSpPr/>
                <p:nvPr/>
              </p:nvSpPr>
              <p:spPr>
                <a:xfrm>
                  <a:off x="5714047" y="1982152"/>
                  <a:ext cx="70484" cy="984884"/>
                </a:xfrm>
                <a:custGeom>
                  <a:avLst/>
                  <a:gdLst>
                    <a:gd name="connsiteX0" fmla="*/ 70485 w 70484"/>
                    <a:gd name="connsiteY0" fmla="*/ 70485 h 984884"/>
                    <a:gd name="connsiteX1" fmla="*/ 70485 w 70484"/>
                    <a:gd name="connsiteY1" fmla="*/ 984885 h 984884"/>
                    <a:gd name="connsiteX2" fmla="*/ 0 w 70484"/>
                    <a:gd name="connsiteY2" fmla="*/ 914400 h 984884"/>
                    <a:gd name="connsiteX3" fmla="*/ 0 w 70484"/>
                    <a:gd name="connsiteY3" fmla="*/ 0 h 984884"/>
                  </a:gdLst>
                  <a:ahLst/>
                  <a:cxnLst>
                    <a:cxn ang="0">
                      <a:pos x="connsiteX0" y="connsiteY0"/>
                    </a:cxn>
                    <a:cxn ang="0">
                      <a:pos x="connsiteX1" y="connsiteY1"/>
                    </a:cxn>
                    <a:cxn ang="0">
                      <a:pos x="connsiteX2" y="connsiteY2"/>
                    </a:cxn>
                    <a:cxn ang="0">
                      <a:pos x="connsiteX3" y="connsiteY3"/>
                    </a:cxn>
                  </a:cxnLst>
                  <a:rect l="l" t="t" r="r" b="b"/>
                  <a:pathLst>
                    <a:path w="70484" h="984884">
                      <a:moveTo>
                        <a:pt x="70485" y="70485"/>
                      </a:moveTo>
                      <a:lnTo>
                        <a:pt x="70485" y="984885"/>
                      </a:lnTo>
                      <a:lnTo>
                        <a:pt x="0" y="914400"/>
                      </a:lnTo>
                      <a:lnTo>
                        <a:pt x="0" y="0"/>
                      </a:lnTo>
                      <a:close/>
                    </a:path>
                  </a:pathLst>
                </a:custGeom>
                <a:solidFill>
                  <a:srgbClr val="596CFF"/>
                </a:solidFill>
                <a:ln w="28575" cap="rnd">
                  <a:solidFill>
                    <a:srgbClr val="000000"/>
                  </a:solidFill>
                  <a:prstDash val="solid"/>
                  <a:round/>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5" name="文本框 34"/>
            <p:cNvSpPr txBox="1"/>
            <p:nvPr/>
          </p:nvSpPr>
          <p:spPr>
            <a:xfrm>
              <a:off x="5403" y="3999"/>
              <a:ext cx="7944" cy="2616"/>
            </a:xfrm>
            <a:prstGeom prst="rect">
              <a:avLst/>
            </a:prstGeom>
            <a:noFill/>
          </p:spPr>
          <p:txBody>
            <a:bodyPr wrap="square" rtlCol="0" anchor="ctr" anchorCtr="0">
              <a:noAutofit/>
            </a:bodyPr>
            <a:lstStyle/>
            <a:p>
              <a:pPr algn="l" fontAlgn="auto">
                <a:lnSpc>
                  <a:spcPct val="150000"/>
                </a:lnSpc>
              </a:pPr>
              <a:r>
                <a:rPr lang="zh-CN" altLang="en-US" sz="4000" spc="200">
                  <a:ln w="15875">
                    <a:noFill/>
                  </a:ln>
                  <a:solidFill>
                    <a:srgbClr val="000E7E"/>
                  </a:solidFill>
                  <a:uFillTx/>
                  <a:latin typeface="汉仪旗黑-55简" panose="00020600040101010101" charset="-128"/>
                  <a:ea typeface="汉仪旗黑-55简" panose="00020600040101010101" charset="-128"/>
                  <a:cs typeface="汉仪力量黑简" panose="00020600040101010101" charset="-122"/>
                </a:rPr>
                <a:t>判断是否重复</a:t>
              </a:r>
            </a:p>
            <a:p>
              <a:pPr algn="l" fontAlgn="auto">
                <a:lnSpc>
                  <a:spcPct val="150000"/>
                </a:lnSpc>
              </a:pPr>
              <a:r>
                <a:rPr lang="zh-CN" altLang="en-US" sz="4000" spc="200">
                  <a:ln w="15875">
                    <a:noFill/>
                  </a:ln>
                  <a:solidFill>
                    <a:srgbClr val="000E7E"/>
                  </a:solidFill>
                  <a:uFillTx/>
                  <a:latin typeface="汉仪旗黑-55简" panose="00020600040101010101" charset="-128"/>
                  <a:ea typeface="汉仪旗黑-55简" panose="00020600040101010101" charset="-128"/>
                  <a:cs typeface="汉仪力量黑简" panose="00020600040101010101" charset="-122"/>
                </a:rPr>
                <a:t>df.duplicated(subset=None, keep='first')</a:t>
              </a:r>
            </a:p>
            <a:p>
              <a:pPr algn="l" fontAlgn="auto">
                <a:lnSpc>
                  <a:spcPct val="150000"/>
                </a:lnSpc>
              </a:pPr>
              <a:endParaRPr lang="zh-CN" altLang="en-US" sz="4000" spc="200">
                <a:ln w="15875">
                  <a:noFill/>
                </a:ln>
                <a:solidFill>
                  <a:srgbClr val="000E7E"/>
                </a:solidFill>
                <a:uFillTx/>
                <a:latin typeface="汉仪旗黑-55简" panose="00020600040101010101" charset="-128"/>
                <a:ea typeface="汉仪旗黑-55简" panose="00020600040101010101" charset="-128"/>
                <a:cs typeface="汉仪力量黑简" panose="00020600040101010101" charset="-122"/>
                <a:sym typeface="+mn-ea"/>
              </a:endParaRPr>
            </a:p>
            <a:p>
              <a:pPr algn="l" fontAlgn="auto">
                <a:lnSpc>
                  <a:spcPct val="150000"/>
                </a:lnSpc>
              </a:pPr>
              <a:r>
                <a:rPr lang="zh-CN" altLang="en-US" sz="4000" spc="200">
                  <a:ln w="15875">
                    <a:noFill/>
                  </a:ln>
                  <a:solidFill>
                    <a:srgbClr val="000E7E"/>
                  </a:solidFill>
                  <a:uFillTx/>
                  <a:latin typeface="汉仪旗黑-55简" panose="00020600040101010101" charset="-128"/>
                  <a:ea typeface="汉仪旗黑-55简" panose="00020600040101010101" charset="-128"/>
                  <a:cs typeface="汉仪力量黑简" panose="00020600040101010101" charset="-122"/>
                  <a:sym typeface="+mn-ea"/>
                </a:rPr>
                <a:t>删除重复行 </a:t>
              </a:r>
              <a:endParaRPr lang="zh-CN" altLang="en-US" sz="4000" spc="200">
                <a:ln w="15875">
                  <a:noFill/>
                </a:ln>
                <a:solidFill>
                  <a:srgbClr val="000E7E"/>
                </a:solidFill>
                <a:uFillTx/>
                <a:latin typeface="汉仪旗黑-55简" panose="00020600040101010101" charset="-128"/>
                <a:ea typeface="汉仪旗黑-55简" panose="00020600040101010101" charset="-128"/>
                <a:cs typeface="汉仪力量黑简" panose="00020600040101010101" charset="-122"/>
              </a:endParaRPr>
            </a:p>
            <a:p>
              <a:pPr algn="l" fontAlgn="auto">
                <a:lnSpc>
                  <a:spcPct val="150000"/>
                </a:lnSpc>
              </a:pPr>
              <a:r>
                <a:rPr lang="zh-CN" altLang="en-US" sz="4000" spc="200">
                  <a:ln w="15875">
                    <a:noFill/>
                  </a:ln>
                  <a:solidFill>
                    <a:srgbClr val="000E7E"/>
                  </a:solidFill>
                  <a:uFillTx/>
                  <a:latin typeface="汉仪旗黑-55简" panose="00020600040101010101" charset="-128"/>
                  <a:ea typeface="汉仪旗黑-55简" panose="00020600040101010101" charset="-128"/>
                  <a:cs typeface="汉仪力量黑简" panose="00020600040101010101" charset="-122"/>
                </a:rPr>
                <a:t>df.drop_duplicates()</a:t>
              </a:r>
            </a:p>
            <a:p>
              <a:pPr algn="l" fontAlgn="auto">
                <a:lnSpc>
                  <a:spcPts val="4500"/>
                </a:lnSpc>
              </a:pPr>
              <a:r>
                <a:rPr lang="zh-CN" altLang="en-US" sz="2000" spc="200">
                  <a:ln w="15875">
                    <a:noFill/>
                  </a:ln>
                  <a:solidFill>
                    <a:srgbClr val="000E7E"/>
                  </a:solidFill>
                  <a:uFillTx/>
                  <a:latin typeface="汉仪旗黑-55简" panose="00020600040101010101" charset="-128"/>
                  <a:ea typeface="汉仪旗黑-55简" panose="00020600040101010101" charset="-128"/>
                  <a:cs typeface="汉仪力量黑简" panose="00020600040101010101" charset="-122"/>
                </a:rPr>
                <a:t>  </a:t>
              </a:r>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571"/>
        <p:cNvGrpSpPr/>
        <p:nvPr/>
      </p:nvGrpSpPr>
      <p:grpSpPr>
        <a:xfrm>
          <a:off x="0" y="0"/>
          <a:ext cx="0" cy="0"/>
          <a:chOff x="0" y="0"/>
          <a:chExt cx="0" cy="0"/>
        </a:xfrm>
      </p:grpSpPr>
      <p:grpSp>
        <p:nvGrpSpPr>
          <p:cNvPr id="572" name="Group 572"/>
          <p:cNvGrpSpPr/>
          <p:nvPr/>
        </p:nvGrpSpPr>
        <p:grpSpPr>
          <a:xfrm>
            <a:off x="0" y="0"/>
            <a:ext cx="24384000" cy="13716000"/>
            <a:chOff x="0" y="0"/>
            <a:chExt cx="24384000" cy="13716000"/>
          </a:xfrm>
        </p:grpSpPr>
      </p:grpSp>
      <p:grpSp>
        <p:nvGrpSpPr>
          <p:cNvPr id="574" name="Group 574"/>
          <p:cNvGrpSpPr/>
          <p:nvPr/>
        </p:nvGrpSpPr>
        <p:grpSpPr>
          <a:xfrm>
            <a:off x="9311680" y="6178627"/>
            <a:ext cx="13068300" cy="1347470"/>
            <a:chOff x="-182367" y="883413"/>
            <a:chExt cx="13068300" cy="1347470"/>
          </a:xfrm>
        </p:grpSpPr>
        <p:sp>
          <p:nvSpPr>
            <p:cNvPr id="2" name="text 574"/>
            <p:cNvSpPr/>
            <p:nvPr/>
          </p:nvSpPr>
          <p:spPr>
            <a:xfrm>
              <a:off x="-182367" y="883413"/>
              <a:ext cx="13068300" cy="1347470"/>
            </a:xfrm>
            <a:prstGeom prst="rect">
              <a:avLst/>
            </a:prstGeom>
            <a:ln w="25400">
              <a:miter lim="400000"/>
            </a:ln>
          </p:spPr>
          <p:txBody>
            <a:bodyPr wrap="square" lIns="50800" tIns="50800" rIns="50800" bIns="50800" numCol="1" anchor="ctr">
              <a:spAutoFit/>
            </a:bodyPr>
            <a:lstStyle>
              <a:lvl1pPr algn="l">
                <a:lnSpc>
                  <a:spcPct val="92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altLang="en-US" sz="8800" dirty="0">
                  <a:sym typeface="+mn-ea"/>
                </a:rPr>
                <a:t>数据转换</a:t>
              </a:r>
              <a:endParaRPr lang="zh-CN" altLang="en-US" sz="8800" dirty="0"/>
            </a:p>
          </p:txBody>
        </p:sp>
      </p:grpSp>
      <p:sp>
        <p:nvSpPr>
          <p:cNvPr id="599" name="graph 599"/>
          <p:cNvSpPr/>
          <p:nvPr/>
        </p:nvSpPr>
        <p:spPr>
          <a:xfrm>
            <a:off x="6886301" y="6433260"/>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543641" y="826663"/>
                </a:moveTo>
                <a:lnTo>
                  <a:pt x="543641" y="733546"/>
                </a:lnTo>
                <a:cubicBezTo>
                  <a:pt x="559399" y="688863"/>
                  <a:pt x="581680" y="644911"/>
                  <a:pt x="610605" y="601812"/>
                </a:cubicBezTo>
                <a:cubicBezTo>
                  <a:pt x="639531" y="558591"/>
                  <a:pt x="678164" y="512338"/>
                  <a:pt x="726612" y="463052"/>
                </a:cubicBezTo>
                <a:cubicBezTo>
                  <a:pt x="784753" y="403677"/>
                  <a:pt x="823188" y="357789"/>
                  <a:pt x="841811" y="325495"/>
                </a:cubicBezTo>
                <a:cubicBezTo>
                  <a:pt x="860541" y="293080"/>
                  <a:pt x="869944" y="261640"/>
                  <a:pt x="869944" y="231282"/>
                </a:cubicBezTo>
                <a:cubicBezTo>
                  <a:pt x="869944" y="191947"/>
                  <a:pt x="860938" y="161589"/>
                  <a:pt x="843000" y="140223"/>
                </a:cubicBezTo>
                <a:cubicBezTo>
                  <a:pt x="825078" y="118734"/>
                  <a:pt x="799810" y="108051"/>
                  <a:pt x="767120" y="108051"/>
                </a:cubicBezTo>
                <a:cubicBezTo>
                  <a:pt x="704225" y="108051"/>
                  <a:pt x="668456" y="149580"/>
                  <a:pt x="659648" y="232379"/>
                </a:cubicBezTo>
                <a:lnTo>
                  <a:pt x="550285" y="223144"/>
                </a:lnTo>
                <a:cubicBezTo>
                  <a:pt x="556915" y="152979"/>
                  <a:pt x="578815" y="98221"/>
                  <a:pt x="616061" y="59009"/>
                </a:cubicBezTo>
                <a:cubicBezTo>
                  <a:pt x="653308" y="19674"/>
                  <a:pt x="702838" y="0"/>
                  <a:pt x="764743" y="0"/>
                </a:cubicBezTo>
                <a:cubicBezTo>
                  <a:pt x="832698" y="0"/>
                  <a:pt x="885504" y="19796"/>
                  <a:pt x="923437" y="59253"/>
                </a:cubicBezTo>
                <a:cubicBezTo>
                  <a:pt x="961278" y="98831"/>
                  <a:pt x="980206" y="154548"/>
                  <a:pt x="980206" y="226664"/>
                </a:cubicBezTo>
                <a:cubicBezTo>
                  <a:pt x="980206" y="260543"/>
                  <a:pt x="974857" y="292227"/>
                  <a:pt x="963960" y="321731"/>
                </a:cubicBezTo>
                <a:cubicBezTo>
                  <a:pt x="953155" y="351236"/>
                  <a:pt x="937503" y="380253"/>
                  <a:pt x="917097" y="409026"/>
                </a:cubicBezTo>
                <a:cubicBezTo>
                  <a:pt x="896599" y="437677"/>
                  <a:pt x="863315" y="474832"/>
                  <a:pt x="817153" y="520232"/>
                </a:cubicBezTo>
                <a:cubicBezTo>
                  <a:pt x="736610" y="598535"/>
                  <a:pt x="686485" y="663488"/>
                  <a:pt x="666673" y="715091"/>
                </a:cubicBezTo>
                <a:lnTo>
                  <a:pt x="990600" y="715091"/>
                </a:lnTo>
                <a:lnTo>
                  <a:pt x="990600" y="826663"/>
                </a:lnTo>
                <a:cubicBezTo>
                  <a:pt x="990600" y="826663"/>
                  <a:pt x="543641" y="826663"/>
                  <a:pt x="543641" y="826663"/>
                </a:cubicBezTo>
                <a:close/>
                <a:moveTo>
                  <a:pt x="347014" y="419100"/>
                </a:moveTo>
                <a:cubicBezTo>
                  <a:pt x="347014" y="343220"/>
                  <a:pt x="343052" y="282519"/>
                  <a:pt x="335219" y="236982"/>
                </a:cubicBezTo>
                <a:cubicBezTo>
                  <a:pt x="327294" y="191582"/>
                  <a:pt x="315010" y="158191"/>
                  <a:pt x="298170" y="136946"/>
                </a:cubicBezTo>
                <a:cubicBezTo>
                  <a:pt x="281330" y="115824"/>
                  <a:pt x="258546" y="105262"/>
                  <a:pt x="229621" y="105262"/>
                </a:cubicBezTo>
                <a:cubicBezTo>
                  <a:pt x="185547" y="105262"/>
                  <a:pt x="154442" y="129174"/>
                  <a:pt x="136215" y="177134"/>
                </a:cubicBezTo>
                <a:cubicBezTo>
                  <a:pt x="117988" y="225216"/>
                  <a:pt x="108874" y="305821"/>
                  <a:pt x="108874" y="419100"/>
                </a:cubicBezTo>
                <a:cubicBezTo>
                  <a:pt x="108874" y="528614"/>
                  <a:pt x="118186" y="608136"/>
                  <a:pt x="136702" y="657910"/>
                </a:cubicBezTo>
                <a:cubicBezTo>
                  <a:pt x="155234" y="707562"/>
                  <a:pt x="185547" y="732449"/>
                  <a:pt x="227746" y="732449"/>
                </a:cubicBezTo>
                <a:cubicBezTo>
                  <a:pt x="269153" y="732449"/>
                  <a:pt x="299450" y="707196"/>
                  <a:pt x="318485" y="656691"/>
                </a:cubicBezTo>
                <a:cubicBezTo>
                  <a:pt x="337505" y="606186"/>
                  <a:pt x="347014" y="527029"/>
                  <a:pt x="347014" y="419100"/>
                </a:cubicBezTo>
                <a:close/>
                <a:moveTo>
                  <a:pt x="456377" y="419100"/>
                </a:moveTo>
                <a:cubicBezTo>
                  <a:pt x="456377" y="555924"/>
                  <a:pt x="437159" y="659968"/>
                  <a:pt x="398617" y="731245"/>
                </a:cubicBezTo>
                <a:cubicBezTo>
                  <a:pt x="360090" y="802629"/>
                  <a:pt x="302834" y="838200"/>
                  <a:pt x="226755" y="838200"/>
                </a:cubicBezTo>
                <a:cubicBezTo>
                  <a:pt x="75590" y="838200"/>
                  <a:pt x="0" y="698586"/>
                  <a:pt x="0" y="419100"/>
                </a:cubicBezTo>
                <a:cubicBezTo>
                  <a:pt x="0" y="322341"/>
                  <a:pt x="8427" y="243184"/>
                  <a:pt x="25267" y="181508"/>
                </a:cubicBezTo>
                <a:cubicBezTo>
                  <a:pt x="42001" y="119832"/>
                  <a:pt x="66766" y="74173"/>
                  <a:pt x="99456" y="44561"/>
                </a:cubicBezTo>
                <a:cubicBezTo>
                  <a:pt x="132146" y="14813"/>
                  <a:pt x="175534" y="0"/>
                  <a:pt x="229621" y="0"/>
                </a:cubicBezTo>
                <a:cubicBezTo>
                  <a:pt x="306598" y="0"/>
                  <a:pt x="363656" y="34350"/>
                  <a:pt x="400705" y="102961"/>
                </a:cubicBezTo>
                <a:cubicBezTo>
                  <a:pt x="437845" y="171556"/>
                  <a:pt x="456377" y="276926"/>
                  <a:pt x="456377" y="419100"/>
                </a:cubicBezTo>
                <a:close/>
              </a:path>
            </a:pathLst>
          </a:custGeom>
          <a:solidFill>
            <a:srgbClr val="FFFFFF">
              <a:alpha val="100000"/>
            </a:srgbClr>
          </a:solidFill>
        </p:spPr>
        <p:txBody>
          <a:bodyPr lIns="0" tIns="0" rIns="0" bIns="0" anchor="ctr"/>
          <a:lstStyle/>
          <a:p>
            <a:pPr lvl="0">
              <a:defRPr sz="2400"/>
            </a:pPr>
            <a:endParaRPr sz="2400"/>
          </a:p>
        </p:txBody>
      </p:sp>
      <p:grpSp>
        <p:nvGrpSpPr>
          <p:cNvPr id="14" name="Group 585"/>
          <p:cNvGrpSpPr/>
          <p:nvPr/>
        </p:nvGrpSpPr>
        <p:grpSpPr>
          <a:xfrm>
            <a:off x="6543401" y="6014161"/>
            <a:ext cx="1676400" cy="1676400"/>
            <a:chOff x="-2868991" y="-978621"/>
            <a:chExt cx="1676400" cy="1676400"/>
          </a:xfrm>
        </p:grpSpPr>
        <p:grpSp>
          <p:nvGrpSpPr>
            <p:cNvPr id="15" name="Group 586"/>
            <p:cNvGrpSpPr/>
            <p:nvPr/>
          </p:nvGrpSpPr>
          <p:grpSpPr>
            <a:xfrm>
              <a:off x="-2868991" y="-978621"/>
              <a:ext cx="1676400" cy="1676400"/>
              <a:chOff x="-2868991" y="-978621"/>
              <a:chExt cx="1676400" cy="1676400"/>
            </a:xfrm>
          </p:grpSpPr>
          <p:sp>
            <p:nvSpPr>
              <p:cNvPr id="16" name="graph 602"/>
              <p:cNvSpPr/>
              <p:nvPr/>
            </p:nvSpPr>
            <p:spPr>
              <a:xfrm>
                <a:off x="-2868991" y="-978621"/>
                <a:ext cx="1676400" cy="1676400"/>
              </a:xfrm>
              <a:custGeom>
                <a:avLst/>
                <a:gdLst/>
                <a:ahLst/>
                <a:cxnLst>
                  <a:cxn ang="0">
                    <a:pos x="wd2" y="hd2"/>
                  </a:cxn>
                  <a:cxn ang="5400000">
                    <a:pos x="wd2" y="hd2"/>
                  </a:cxn>
                  <a:cxn ang="10800000">
                    <a:pos x="wd2" y="hd2"/>
                  </a:cxn>
                  <a:cxn ang="16200000">
                    <a:pos x="wd2" y="hd2"/>
                  </a:cxn>
                </a:cxnLst>
                <a:rect l="0" t="0" r="r" b="b"/>
                <a:pathLst>
                  <a:path w="1676400" h="1676400" extrusionOk="0">
                    <a:moveTo>
                      <a:pt x="0" y="838200"/>
                    </a:moveTo>
                    <a:cubicBezTo>
                      <a:pt x="0" y="375345"/>
                      <a:pt x="375361" y="0"/>
                      <a:pt x="838291" y="0"/>
                    </a:cubicBezTo>
                    <a:cubicBezTo>
                      <a:pt x="1301206" y="0"/>
                      <a:pt x="1676400" y="375345"/>
                      <a:pt x="1676400" y="838200"/>
                    </a:cubicBezTo>
                    <a:cubicBezTo>
                      <a:pt x="1676400" y="1301054"/>
                      <a:pt x="1301206" y="1676400"/>
                      <a:pt x="838291" y="1676400"/>
                    </a:cubicBezTo>
                    <a:cubicBezTo>
                      <a:pt x="375361" y="1676400"/>
                      <a:pt x="0" y="1301054"/>
                      <a:pt x="0" y="838200"/>
                    </a:cubicBezTo>
                    <a:close/>
                  </a:path>
                </a:pathLst>
              </a:custGeom>
              <a:solidFill>
                <a:srgbClr val="40A693">
                  <a:alpha val="100000"/>
                </a:srgbClr>
              </a:solidFill>
            </p:spPr>
            <p:txBody>
              <a:bodyPr lIns="0" tIns="0" rIns="0" bIns="0" anchor="ctr"/>
              <a:lstStyle/>
              <a:p>
                <a:pPr lvl="0">
                  <a:defRPr sz="2400"/>
                </a:pPr>
                <a:endParaRPr sz="2400"/>
              </a:p>
            </p:txBody>
          </p:sp>
          <p:sp>
            <p:nvSpPr>
              <p:cNvPr id="17" name="graph 601"/>
              <p:cNvSpPr/>
              <p:nvPr/>
            </p:nvSpPr>
            <p:spPr>
              <a:xfrm>
                <a:off x="-2526091" y="-559522"/>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990600" y="600791"/>
                    </a:moveTo>
                    <a:cubicBezTo>
                      <a:pt x="990600" y="677738"/>
                      <a:pt x="971092" y="736610"/>
                      <a:pt x="931956" y="777270"/>
                    </a:cubicBezTo>
                    <a:cubicBezTo>
                      <a:pt x="892835" y="817808"/>
                      <a:pt x="836660" y="838200"/>
                      <a:pt x="763463" y="838200"/>
                    </a:cubicBezTo>
                    <a:cubicBezTo>
                      <a:pt x="695309" y="838200"/>
                      <a:pt x="641619" y="819150"/>
                      <a:pt x="602284" y="781278"/>
                    </a:cubicBezTo>
                    <a:cubicBezTo>
                      <a:pt x="563057" y="743285"/>
                      <a:pt x="539678" y="686607"/>
                      <a:pt x="532058" y="611108"/>
                    </a:cubicBezTo>
                    <a:lnTo>
                      <a:pt x="641908" y="598977"/>
                    </a:lnTo>
                    <a:cubicBezTo>
                      <a:pt x="646968" y="643646"/>
                      <a:pt x="659450" y="676656"/>
                      <a:pt x="679551" y="698129"/>
                    </a:cubicBezTo>
                    <a:cubicBezTo>
                      <a:pt x="699668" y="719495"/>
                      <a:pt x="727694" y="730178"/>
                      <a:pt x="763463" y="730178"/>
                    </a:cubicBezTo>
                    <a:cubicBezTo>
                      <a:pt x="800907" y="730178"/>
                      <a:pt x="829437" y="718398"/>
                      <a:pt x="849249" y="694974"/>
                    </a:cubicBezTo>
                    <a:cubicBezTo>
                      <a:pt x="869061" y="671428"/>
                      <a:pt x="878967" y="637931"/>
                      <a:pt x="878967" y="594360"/>
                    </a:cubicBezTo>
                    <a:cubicBezTo>
                      <a:pt x="878967" y="554309"/>
                      <a:pt x="866683" y="523234"/>
                      <a:pt x="842208" y="501152"/>
                    </a:cubicBezTo>
                    <a:cubicBezTo>
                      <a:pt x="817641" y="478932"/>
                      <a:pt x="781690" y="467898"/>
                      <a:pt x="734232" y="467898"/>
                    </a:cubicBezTo>
                    <a:lnTo>
                      <a:pt x="685693" y="467898"/>
                    </a:lnTo>
                    <a:lnTo>
                      <a:pt x="685693" y="357560"/>
                    </a:lnTo>
                    <a:lnTo>
                      <a:pt x="731855" y="357560"/>
                    </a:lnTo>
                    <a:cubicBezTo>
                      <a:pt x="774359" y="357560"/>
                      <a:pt x="806851" y="346633"/>
                      <a:pt x="829437" y="324916"/>
                    </a:cubicBezTo>
                    <a:cubicBezTo>
                      <a:pt x="852022" y="303184"/>
                      <a:pt x="863406" y="272110"/>
                      <a:pt x="863406" y="231571"/>
                    </a:cubicBezTo>
                    <a:cubicBezTo>
                      <a:pt x="863406" y="190073"/>
                      <a:pt x="854689" y="158998"/>
                      <a:pt x="837255" y="138363"/>
                    </a:cubicBezTo>
                    <a:cubicBezTo>
                      <a:pt x="819820" y="117729"/>
                      <a:pt x="794766" y="107411"/>
                      <a:pt x="762076" y="107411"/>
                    </a:cubicBezTo>
                    <a:cubicBezTo>
                      <a:pt x="697382" y="107411"/>
                      <a:pt x="661233" y="147706"/>
                      <a:pt x="653704" y="228173"/>
                    </a:cubicBezTo>
                    <a:lnTo>
                      <a:pt x="546216" y="218343"/>
                    </a:lnTo>
                    <a:cubicBezTo>
                      <a:pt x="552861" y="149047"/>
                      <a:pt x="575233" y="95280"/>
                      <a:pt x="613577" y="57165"/>
                    </a:cubicBezTo>
                    <a:cubicBezTo>
                      <a:pt x="651921" y="19050"/>
                      <a:pt x="701939" y="0"/>
                      <a:pt x="763463" y="0"/>
                    </a:cubicBezTo>
                    <a:cubicBezTo>
                      <a:pt x="830717" y="0"/>
                      <a:pt x="882335" y="18806"/>
                      <a:pt x="918484" y="56311"/>
                    </a:cubicBezTo>
                    <a:cubicBezTo>
                      <a:pt x="954648" y="93817"/>
                      <a:pt x="972677" y="147096"/>
                      <a:pt x="972677" y="216042"/>
                    </a:cubicBezTo>
                    <a:cubicBezTo>
                      <a:pt x="972677" y="264962"/>
                      <a:pt x="961476" y="306217"/>
                      <a:pt x="938997" y="339958"/>
                    </a:cubicBezTo>
                    <a:cubicBezTo>
                      <a:pt x="916503" y="373700"/>
                      <a:pt x="882030" y="396407"/>
                      <a:pt x="835578" y="408416"/>
                    </a:cubicBezTo>
                    <a:lnTo>
                      <a:pt x="835578" y="410718"/>
                    </a:lnTo>
                    <a:cubicBezTo>
                      <a:pt x="883920" y="417286"/>
                      <a:pt x="921852" y="437433"/>
                      <a:pt x="949391" y="471418"/>
                    </a:cubicBezTo>
                    <a:cubicBezTo>
                      <a:pt x="976838" y="505282"/>
                      <a:pt x="990600" y="548365"/>
                      <a:pt x="990600" y="600791"/>
                    </a:cubicBezTo>
                    <a:close/>
                    <a:moveTo>
                      <a:pt x="346816" y="418734"/>
                    </a:moveTo>
                    <a:cubicBezTo>
                      <a:pt x="346816" y="342884"/>
                      <a:pt x="342854" y="282305"/>
                      <a:pt x="335020" y="236799"/>
                    </a:cubicBezTo>
                    <a:cubicBezTo>
                      <a:pt x="327202" y="191399"/>
                      <a:pt x="314812" y="158145"/>
                      <a:pt x="298079" y="136900"/>
                    </a:cubicBezTo>
                    <a:cubicBezTo>
                      <a:pt x="281238" y="115671"/>
                      <a:pt x="258348" y="105110"/>
                      <a:pt x="229529" y="105110"/>
                    </a:cubicBezTo>
                    <a:cubicBezTo>
                      <a:pt x="185547" y="105110"/>
                      <a:pt x="154442" y="129143"/>
                      <a:pt x="136215" y="177088"/>
                    </a:cubicBezTo>
                    <a:cubicBezTo>
                      <a:pt x="117988" y="225018"/>
                      <a:pt x="108874" y="305622"/>
                      <a:pt x="108874" y="418734"/>
                    </a:cubicBezTo>
                    <a:cubicBezTo>
                      <a:pt x="108874" y="528218"/>
                      <a:pt x="118079" y="607710"/>
                      <a:pt x="136611" y="657362"/>
                    </a:cubicBezTo>
                    <a:cubicBezTo>
                      <a:pt x="155234" y="706998"/>
                      <a:pt x="185547" y="731870"/>
                      <a:pt x="227639" y="731870"/>
                    </a:cubicBezTo>
                    <a:cubicBezTo>
                      <a:pt x="269046" y="731870"/>
                      <a:pt x="299267" y="706633"/>
                      <a:pt x="318287" y="656264"/>
                    </a:cubicBezTo>
                    <a:cubicBezTo>
                      <a:pt x="337306" y="605774"/>
                      <a:pt x="346816" y="526633"/>
                      <a:pt x="346816" y="418734"/>
                    </a:cubicBezTo>
                    <a:close/>
                    <a:moveTo>
                      <a:pt x="456178" y="418734"/>
                    </a:moveTo>
                    <a:cubicBezTo>
                      <a:pt x="456178" y="555528"/>
                      <a:pt x="436854" y="659419"/>
                      <a:pt x="398419" y="730666"/>
                    </a:cubicBezTo>
                    <a:cubicBezTo>
                      <a:pt x="359892" y="802035"/>
                      <a:pt x="302635" y="837590"/>
                      <a:pt x="226649" y="837590"/>
                    </a:cubicBezTo>
                    <a:cubicBezTo>
                      <a:pt x="75590" y="837590"/>
                      <a:pt x="0" y="698007"/>
                      <a:pt x="0" y="418734"/>
                    </a:cubicBezTo>
                    <a:cubicBezTo>
                      <a:pt x="0" y="322127"/>
                      <a:pt x="8427" y="242986"/>
                      <a:pt x="25161" y="181325"/>
                    </a:cubicBezTo>
                    <a:cubicBezTo>
                      <a:pt x="42001" y="119801"/>
                      <a:pt x="66766" y="74157"/>
                      <a:pt x="99456" y="44424"/>
                    </a:cubicBezTo>
                    <a:cubicBezTo>
                      <a:pt x="132054" y="14813"/>
                      <a:pt x="175442" y="0"/>
                      <a:pt x="229529" y="0"/>
                    </a:cubicBezTo>
                    <a:cubicBezTo>
                      <a:pt x="306491" y="0"/>
                      <a:pt x="363458" y="34229"/>
                      <a:pt x="400507" y="102809"/>
                    </a:cubicBezTo>
                    <a:cubicBezTo>
                      <a:pt x="437647" y="171373"/>
                      <a:pt x="456178" y="276727"/>
                      <a:pt x="456178" y="418734"/>
                    </a:cubicBezTo>
                    <a:close/>
                  </a:path>
                </a:pathLst>
              </a:custGeom>
              <a:solidFill>
                <a:srgbClr val="FFFFFF">
                  <a:alpha val="100000"/>
                </a:srgbClr>
              </a:solidFill>
            </p:spPr>
            <p:txBody>
              <a:bodyPr lIns="0" tIns="0" rIns="0" bIns="0" anchor="ctr"/>
              <a:lstStyle/>
              <a:p>
                <a:pPr lvl="0">
                  <a:defRPr sz="2400"/>
                </a:pPr>
                <a:endParaRPr sz="2400"/>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809328"/>
            <a:ext cx="12359640" cy="829945"/>
            <a:chOff x="3866082" y="690415"/>
            <a:chExt cx="4074281" cy="414973"/>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85358" y="690415"/>
              <a:ext cx="2737168" cy="414973"/>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4800" dirty="0">
                  <a:latin typeface="宋体" panose="02010600030101010101" pitchFamily="2" charset="-122"/>
                  <a:ea typeface="宋体" panose="02010600030101010101" pitchFamily="2" charset="-122"/>
                  <a:cs typeface="宋体" panose="02010600030101010101" pitchFamily="2" charset="-122"/>
                  <a:sym typeface="+mn-ea"/>
                </a:rPr>
                <a:t>数据转换</a:t>
              </a:r>
              <a:endParaRPr lang="zh-CN" altLang="en-US" sz="4800" spc="300" dirty="0">
                <a:latin typeface="宋体" panose="02010600030101010101" pitchFamily="2" charset="-122"/>
                <a:ea typeface="宋体" panose="02010600030101010101" pitchFamily="2" charset="-122"/>
                <a:cs typeface="宋体" panose="02010600030101010101" pitchFamily="2" charset="-122"/>
                <a:sym typeface="+mn-lt"/>
              </a:endParaRPr>
            </a:p>
          </p:txBody>
        </p:sp>
      </p:grpSp>
      <p:grpSp>
        <p:nvGrpSpPr>
          <p:cNvPr id="49" name="组合 48" descr="7b0a202020202274657874626f78223a20227b5c2263617465676f72795f69645c223a31303433392c5c2269645c223a32303334343735307d220a7d0a"/>
          <p:cNvGrpSpPr/>
          <p:nvPr/>
        </p:nvGrpSpPr>
        <p:grpSpPr>
          <a:xfrm>
            <a:off x="4415236" y="4265940"/>
            <a:ext cx="15737124" cy="6805919"/>
            <a:chOff x="5903" y="3408"/>
            <a:chExt cx="8059" cy="3828"/>
          </a:xfrm>
        </p:grpSpPr>
        <p:grpSp>
          <p:nvGrpSpPr>
            <p:cNvPr id="2" name="组合 1"/>
            <p:cNvGrpSpPr/>
            <p:nvPr/>
          </p:nvGrpSpPr>
          <p:grpSpPr>
            <a:xfrm>
              <a:off x="5903" y="3408"/>
              <a:ext cx="8059" cy="3828"/>
              <a:chOff x="5903" y="3408"/>
              <a:chExt cx="8059" cy="3828"/>
            </a:xfrm>
          </p:grpSpPr>
          <p:sp>
            <p:nvSpPr>
              <p:cNvPr id="3" name="任意多边形: 形状 130"/>
              <p:cNvSpPr/>
              <p:nvPr/>
            </p:nvSpPr>
            <p:spPr>
              <a:xfrm>
                <a:off x="5903" y="3408"/>
                <a:ext cx="7808" cy="3828"/>
              </a:xfrm>
              <a:prstGeom prst="roundRect">
                <a:avLst>
                  <a:gd name="adj" fmla="val 4328"/>
                </a:avLst>
              </a:prstGeom>
              <a:solidFill>
                <a:srgbClr val="E2EDFD"/>
              </a:solidFill>
              <a:ln w="9525" cap="flat">
                <a:noFill/>
                <a:prstDash val="solid"/>
                <a:miter/>
              </a:ln>
            </p:spPr>
          </p:sp>
          <p:sp>
            <p:nvSpPr>
              <p:cNvPr id="4" name="任意多边形: 形状 132"/>
              <p:cNvSpPr/>
              <p:nvPr/>
            </p:nvSpPr>
            <p:spPr>
              <a:xfrm>
                <a:off x="6046" y="3720"/>
                <a:ext cx="7502" cy="3372"/>
              </a:xfrm>
              <a:prstGeom prst="roundRect">
                <a:avLst>
                  <a:gd name="adj" fmla="val 4685"/>
                </a:avLst>
              </a:prstGeom>
              <a:solidFill>
                <a:srgbClr val="FFFFFF"/>
              </a:solidFill>
              <a:ln w="19050" cap="flat">
                <a:solidFill>
                  <a:srgbClr val="699EEE"/>
                </a:solidFill>
                <a:prstDash val="solid"/>
                <a:miter/>
              </a:ln>
            </p:spPr>
          </p:sp>
          <p:sp>
            <p:nvSpPr>
              <p:cNvPr id="5" name="任意多边形: 形状 132"/>
              <p:cNvSpPr/>
              <p:nvPr/>
            </p:nvSpPr>
            <p:spPr>
              <a:xfrm>
                <a:off x="6034" y="3717"/>
                <a:ext cx="7523" cy="188"/>
              </a:xfrm>
              <a:prstGeom prst="roundRect">
                <a:avLst>
                  <a:gd name="adj" fmla="val 24000"/>
                </a:avLst>
              </a:prstGeom>
              <a:solidFill>
                <a:srgbClr val="699EEE"/>
              </a:solidFill>
              <a:ln w="19050" cap="flat">
                <a:solidFill>
                  <a:srgbClr val="699EEE"/>
                </a:solidFill>
                <a:prstDash val="solid"/>
                <a:miter/>
              </a:ln>
            </p:spPr>
          </p:sp>
          <p:grpSp>
            <p:nvGrpSpPr>
              <p:cNvPr id="20" name="组合 19"/>
              <p:cNvGrpSpPr/>
              <p:nvPr/>
            </p:nvGrpSpPr>
            <p:grpSpPr>
              <a:xfrm>
                <a:off x="6245" y="3739"/>
                <a:ext cx="722" cy="118"/>
                <a:chOff x="6289" y="3792"/>
                <a:chExt cx="722" cy="118"/>
              </a:xfrm>
            </p:grpSpPr>
            <p:sp>
              <p:nvSpPr>
                <p:cNvPr id="17" name="椭圆 16"/>
                <p:cNvSpPr/>
                <p:nvPr/>
              </p:nvSpPr>
              <p:spPr>
                <a:xfrm>
                  <a:off x="6289" y="3792"/>
                  <a:ext cx="119" cy="119"/>
                </a:xfrm>
                <a:prstGeom prst="ellipse">
                  <a:avLst/>
                </a:prstGeom>
                <a:solidFill>
                  <a:srgbClr val="FFD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591" y="3792"/>
                  <a:ext cx="119" cy="119"/>
                </a:xfrm>
                <a:prstGeom prst="ellipse">
                  <a:avLst/>
                </a:prstGeom>
                <a:solidFill>
                  <a:srgbClr val="FFD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893" y="3792"/>
                  <a:ext cx="119" cy="119"/>
                </a:xfrm>
                <a:prstGeom prst="ellipse">
                  <a:avLst/>
                </a:prstGeom>
                <a:solidFill>
                  <a:srgbClr val="FFD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rot="540000">
                <a:off x="12924" y="3558"/>
                <a:ext cx="988" cy="608"/>
                <a:chOff x="6004" y="1772"/>
                <a:chExt cx="1756" cy="922"/>
              </a:xfrm>
            </p:grpSpPr>
            <p:sp>
              <p:nvSpPr>
                <p:cNvPr id="22" name="圆角矩形 21"/>
                <p:cNvSpPr/>
                <p:nvPr/>
              </p:nvSpPr>
              <p:spPr>
                <a:xfrm>
                  <a:off x="6542" y="2046"/>
                  <a:ext cx="735" cy="648"/>
                </a:xfrm>
                <a:prstGeom prst="roundRect">
                  <a:avLst/>
                </a:prstGeom>
                <a:solidFill>
                  <a:srgbClr val="243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6004" y="1772"/>
                  <a:ext cx="1756" cy="735"/>
                </a:xfrm>
                <a:prstGeom prst="diamond">
                  <a:avLst/>
                </a:prstGeom>
                <a:solidFill>
                  <a:srgbClr val="2A4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3842" y="3843"/>
                <a:ext cx="120" cy="587"/>
                <a:chOff x="13809" y="3887"/>
                <a:chExt cx="164" cy="893"/>
              </a:xfrm>
            </p:grpSpPr>
            <p:cxnSp>
              <p:nvCxnSpPr>
                <p:cNvPr id="25" name="直接连接符 24"/>
                <p:cNvCxnSpPr/>
                <p:nvPr/>
              </p:nvCxnSpPr>
              <p:spPr>
                <a:xfrm>
                  <a:off x="13899" y="3887"/>
                  <a:ext cx="0" cy="563"/>
                </a:xfrm>
                <a:prstGeom prst="line">
                  <a:avLst/>
                </a:prstGeom>
                <a:ln w="28575">
                  <a:solidFill>
                    <a:srgbClr val="FFD35A"/>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809" y="4450"/>
                  <a:ext cx="165" cy="330"/>
                </a:xfrm>
                <a:prstGeom prst="rect">
                  <a:avLst/>
                </a:prstGeom>
                <a:solidFill>
                  <a:srgbClr val="FEB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任意多边形: 形状 132"/>
              <p:cNvSpPr/>
              <p:nvPr/>
            </p:nvSpPr>
            <p:spPr>
              <a:xfrm>
                <a:off x="6034" y="6901"/>
                <a:ext cx="7523" cy="188"/>
              </a:xfrm>
              <a:prstGeom prst="roundRect">
                <a:avLst>
                  <a:gd name="adj" fmla="val 24000"/>
                </a:avLst>
              </a:prstGeom>
              <a:solidFill>
                <a:srgbClr val="699EEE"/>
              </a:solidFill>
              <a:ln w="19050" cap="flat">
                <a:solidFill>
                  <a:srgbClr val="699EEE"/>
                </a:solidFill>
                <a:prstDash val="solid"/>
                <a:miter/>
              </a:ln>
            </p:spPr>
          </p:sp>
          <p:grpSp>
            <p:nvGrpSpPr>
              <p:cNvPr id="42" name="组合 41"/>
              <p:cNvGrpSpPr/>
              <p:nvPr/>
            </p:nvGrpSpPr>
            <p:grpSpPr>
              <a:xfrm>
                <a:off x="12678" y="6929"/>
                <a:ext cx="722" cy="118"/>
                <a:chOff x="6289" y="3792"/>
                <a:chExt cx="722" cy="118"/>
              </a:xfrm>
              <a:solidFill>
                <a:schemeClr val="bg1"/>
              </a:solidFill>
            </p:grpSpPr>
            <p:sp>
              <p:nvSpPr>
                <p:cNvPr id="43" name="椭圆 42"/>
                <p:cNvSpPr/>
                <p:nvPr/>
              </p:nvSpPr>
              <p:spPr>
                <a:xfrm>
                  <a:off x="6289" y="3792"/>
                  <a:ext cx="119" cy="1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91" y="3792"/>
                  <a:ext cx="119" cy="1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893" y="3792"/>
                  <a:ext cx="119" cy="1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0" name="文本框 7" descr="7b0a20202020227461726765744d6f64756c65223a20226b6f6e6c696e65666f6e7473220a7d0a"/>
            <p:cNvSpPr txBox="1"/>
            <p:nvPr/>
          </p:nvSpPr>
          <p:spPr>
            <a:xfrm>
              <a:off x="6125" y="3998"/>
              <a:ext cx="6714" cy="2648"/>
            </a:xfrm>
            <a:prstGeom prst="rect">
              <a:avLst/>
            </a:prstGeom>
            <a:noFill/>
          </p:spPr>
          <p:txBody>
            <a:bodyPr wrap="square" rtlCol="0" anchor="ctr">
              <a:spAutoFit/>
            </a:bodyPr>
            <a:lstStyle/>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Series.map(arg, na_action=None)</a:t>
              </a:r>
            </a:p>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根据输入映射或函数映射 Series 的值。</a:t>
              </a:r>
            </a:p>
            <a:p>
              <a:pPr algn="just">
                <a:lnSpc>
                  <a:spcPct val="150000"/>
                </a:lnSpc>
              </a:pPr>
              <a:endPar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endParaRPr>
            </a:p>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【用于将 Series 中的每个值替换为另一个值，该值可能源自函数 dict 或 Series】。</a:t>
              </a:r>
            </a:p>
          </p:txBody>
        </p:sp>
      </p:gr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581"/>
        <p:cNvGrpSpPr/>
        <p:nvPr/>
      </p:nvGrpSpPr>
      <p:grpSpPr>
        <a:xfrm>
          <a:off x="0" y="0"/>
          <a:ext cx="0" cy="0"/>
          <a:chOff x="0" y="0"/>
          <a:chExt cx="0" cy="0"/>
        </a:xfrm>
      </p:grpSpPr>
      <p:grpSp>
        <p:nvGrpSpPr>
          <p:cNvPr id="582" name="Group 582"/>
          <p:cNvGrpSpPr/>
          <p:nvPr/>
        </p:nvGrpSpPr>
        <p:grpSpPr>
          <a:xfrm>
            <a:off x="0" y="0"/>
            <a:ext cx="24384000" cy="13716000"/>
            <a:chOff x="0" y="0"/>
            <a:chExt cx="24384000" cy="13716000"/>
          </a:xfrm>
        </p:grpSpPr>
      </p:grpSp>
      <p:grpSp>
        <p:nvGrpSpPr>
          <p:cNvPr id="12" name="Group 584"/>
          <p:cNvGrpSpPr/>
          <p:nvPr/>
        </p:nvGrpSpPr>
        <p:grpSpPr>
          <a:xfrm>
            <a:off x="9527704" y="6178627"/>
            <a:ext cx="12961440" cy="1347470"/>
            <a:chOff x="35623" y="883413"/>
            <a:chExt cx="13718607" cy="1347470"/>
          </a:xfrm>
        </p:grpSpPr>
        <p:sp>
          <p:nvSpPr>
            <p:cNvPr id="13" name="text 584"/>
            <p:cNvSpPr/>
            <p:nvPr/>
          </p:nvSpPr>
          <p:spPr>
            <a:xfrm>
              <a:off x="35623" y="883413"/>
              <a:ext cx="13718607" cy="1347470"/>
            </a:xfrm>
            <a:prstGeom prst="rect">
              <a:avLst/>
            </a:prstGeom>
            <a:ln w="25400">
              <a:miter lim="400000"/>
            </a:ln>
          </p:spPr>
          <p:txBody>
            <a:bodyPr wrap="square" lIns="50800" tIns="50800" rIns="50800" bIns="50800" numCol="1" anchor="ctr">
              <a:spAutoFit/>
            </a:bodyPr>
            <a:lstStyle>
              <a:lvl1pPr algn="l">
                <a:lnSpc>
                  <a:spcPct val="92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a:defRPr sz="2400" spc="0"/>
              </a:pPr>
              <a:r>
                <a:rPr lang="zh-CN" altLang="en-US" sz="8800" dirty="0">
                  <a:sym typeface="+mn-ea"/>
                </a:rPr>
                <a:t>电商销售数据清洗</a:t>
              </a:r>
              <a:endParaRPr lang="zh-CN" sz="8800" spc="660" dirty="0"/>
            </a:p>
          </p:txBody>
        </p:sp>
      </p:grpSp>
      <p:grpSp>
        <p:nvGrpSpPr>
          <p:cNvPr id="14" name="Group 595"/>
          <p:cNvGrpSpPr/>
          <p:nvPr/>
        </p:nvGrpSpPr>
        <p:grpSpPr>
          <a:xfrm>
            <a:off x="6543401" y="6014161"/>
            <a:ext cx="1676400" cy="1676400"/>
            <a:chOff x="-2868991" y="-763356"/>
            <a:chExt cx="1676400" cy="1676400"/>
          </a:xfrm>
        </p:grpSpPr>
        <p:grpSp>
          <p:nvGrpSpPr>
            <p:cNvPr id="15" name="Group 596"/>
            <p:cNvGrpSpPr/>
            <p:nvPr/>
          </p:nvGrpSpPr>
          <p:grpSpPr>
            <a:xfrm>
              <a:off x="-2868991" y="-763356"/>
              <a:ext cx="1676400" cy="1676400"/>
              <a:chOff x="-2868991" y="-763356"/>
              <a:chExt cx="1676400" cy="1676400"/>
            </a:xfrm>
          </p:grpSpPr>
          <p:sp>
            <p:nvSpPr>
              <p:cNvPr id="16" name="graph 604"/>
              <p:cNvSpPr/>
              <p:nvPr/>
            </p:nvSpPr>
            <p:spPr>
              <a:xfrm>
                <a:off x="-2868991" y="-763356"/>
                <a:ext cx="1676400" cy="1676400"/>
              </a:xfrm>
              <a:custGeom>
                <a:avLst/>
                <a:gdLst/>
                <a:ahLst/>
                <a:cxnLst>
                  <a:cxn ang="0">
                    <a:pos x="wd2" y="hd2"/>
                  </a:cxn>
                  <a:cxn ang="5400000">
                    <a:pos x="wd2" y="hd2"/>
                  </a:cxn>
                  <a:cxn ang="10800000">
                    <a:pos x="wd2" y="hd2"/>
                  </a:cxn>
                  <a:cxn ang="16200000">
                    <a:pos x="wd2" y="hd2"/>
                  </a:cxn>
                </a:cxnLst>
                <a:rect l="0" t="0" r="r" b="b"/>
                <a:pathLst>
                  <a:path w="1676400" h="1676400" extrusionOk="0">
                    <a:moveTo>
                      <a:pt x="0" y="838200"/>
                    </a:moveTo>
                    <a:cubicBezTo>
                      <a:pt x="0" y="375345"/>
                      <a:pt x="375361" y="0"/>
                      <a:pt x="838291" y="0"/>
                    </a:cubicBezTo>
                    <a:cubicBezTo>
                      <a:pt x="1301206" y="0"/>
                      <a:pt x="1676400" y="375345"/>
                      <a:pt x="1676400" y="838200"/>
                    </a:cubicBezTo>
                    <a:cubicBezTo>
                      <a:pt x="1676400" y="1301054"/>
                      <a:pt x="1301206" y="1676400"/>
                      <a:pt x="838291" y="1676400"/>
                    </a:cubicBezTo>
                    <a:cubicBezTo>
                      <a:pt x="375361" y="1676400"/>
                      <a:pt x="0" y="1301054"/>
                      <a:pt x="0" y="838200"/>
                    </a:cubicBezTo>
                    <a:close/>
                  </a:path>
                </a:pathLst>
              </a:custGeom>
              <a:solidFill>
                <a:srgbClr val="40A693">
                  <a:alpha val="100000"/>
                </a:srgbClr>
              </a:solidFill>
            </p:spPr>
            <p:txBody>
              <a:bodyPr lIns="0" tIns="0" rIns="0" bIns="0" anchor="ctr"/>
              <a:lstStyle/>
              <a:p>
                <a:pPr lvl="0">
                  <a:defRPr sz="2400"/>
                </a:pPr>
                <a:endParaRPr sz="1800"/>
              </a:p>
            </p:txBody>
          </p:sp>
          <p:sp>
            <p:nvSpPr>
              <p:cNvPr id="17" name="graph 603"/>
              <p:cNvSpPr/>
              <p:nvPr/>
            </p:nvSpPr>
            <p:spPr>
              <a:xfrm>
                <a:off x="-2526091" y="-223623"/>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794064" y="150830"/>
                    </a:moveTo>
                    <a:lnTo>
                      <a:pt x="598429" y="548609"/>
                    </a:lnTo>
                    <a:lnTo>
                      <a:pt x="794064" y="548609"/>
                    </a:lnTo>
                    <a:cubicBezTo>
                      <a:pt x="794064" y="548609"/>
                      <a:pt x="794064" y="150830"/>
                      <a:pt x="794064" y="150830"/>
                    </a:cubicBezTo>
                    <a:close/>
                    <a:moveTo>
                      <a:pt x="895807" y="656036"/>
                    </a:moveTo>
                    <a:lnTo>
                      <a:pt x="895807" y="826632"/>
                    </a:lnTo>
                    <a:lnTo>
                      <a:pt x="794064" y="826632"/>
                    </a:lnTo>
                    <a:lnTo>
                      <a:pt x="794064" y="656036"/>
                    </a:lnTo>
                    <a:lnTo>
                      <a:pt x="505907" y="656036"/>
                    </a:lnTo>
                    <a:lnTo>
                      <a:pt x="505907" y="546856"/>
                    </a:lnTo>
                    <a:lnTo>
                      <a:pt x="773353" y="12192"/>
                    </a:lnTo>
                    <a:lnTo>
                      <a:pt x="895807" y="12192"/>
                    </a:lnTo>
                    <a:lnTo>
                      <a:pt x="895807" y="548609"/>
                    </a:lnTo>
                    <a:lnTo>
                      <a:pt x="990600" y="548609"/>
                    </a:lnTo>
                    <a:lnTo>
                      <a:pt x="990600" y="656036"/>
                    </a:lnTo>
                    <a:cubicBezTo>
                      <a:pt x="990600" y="656036"/>
                      <a:pt x="895807" y="656036"/>
                      <a:pt x="895807" y="656036"/>
                    </a:cubicBezTo>
                    <a:close/>
                    <a:moveTo>
                      <a:pt x="338785" y="419039"/>
                    </a:moveTo>
                    <a:cubicBezTo>
                      <a:pt x="338785" y="343189"/>
                      <a:pt x="334929" y="282503"/>
                      <a:pt x="327294" y="236997"/>
                    </a:cubicBezTo>
                    <a:cubicBezTo>
                      <a:pt x="319567" y="191490"/>
                      <a:pt x="307482" y="158160"/>
                      <a:pt x="291144" y="137022"/>
                    </a:cubicBezTo>
                    <a:cubicBezTo>
                      <a:pt x="274701" y="115763"/>
                      <a:pt x="252404" y="105201"/>
                      <a:pt x="224180" y="105201"/>
                    </a:cubicBezTo>
                    <a:cubicBezTo>
                      <a:pt x="181188" y="105201"/>
                      <a:pt x="150769" y="129189"/>
                      <a:pt x="133045" y="177195"/>
                    </a:cubicBezTo>
                    <a:cubicBezTo>
                      <a:pt x="115214" y="225186"/>
                      <a:pt x="106299" y="305760"/>
                      <a:pt x="106299" y="419039"/>
                    </a:cubicBezTo>
                    <a:cubicBezTo>
                      <a:pt x="106299" y="528584"/>
                      <a:pt x="115412" y="608045"/>
                      <a:pt x="133441" y="657773"/>
                    </a:cubicBezTo>
                    <a:cubicBezTo>
                      <a:pt x="151561" y="707517"/>
                      <a:pt x="181188" y="732388"/>
                      <a:pt x="222290" y="732388"/>
                    </a:cubicBezTo>
                    <a:cubicBezTo>
                      <a:pt x="262813" y="732388"/>
                      <a:pt x="292333" y="707136"/>
                      <a:pt x="310956" y="656661"/>
                    </a:cubicBezTo>
                    <a:cubicBezTo>
                      <a:pt x="329473" y="606171"/>
                      <a:pt x="338785" y="526968"/>
                      <a:pt x="338785" y="419039"/>
                    </a:cubicBezTo>
                    <a:close/>
                    <a:moveTo>
                      <a:pt x="445571" y="419039"/>
                    </a:moveTo>
                    <a:cubicBezTo>
                      <a:pt x="445571" y="555939"/>
                      <a:pt x="426750" y="659892"/>
                      <a:pt x="389214" y="731260"/>
                    </a:cubicBezTo>
                    <a:cubicBezTo>
                      <a:pt x="351571" y="802507"/>
                      <a:pt x="295595" y="838200"/>
                      <a:pt x="221406" y="838200"/>
                    </a:cubicBezTo>
                    <a:cubicBezTo>
                      <a:pt x="73807" y="838200"/>
                      <a:pt x="0" y="698433"/>
                      <a:pt x="0" y="419039"/>
                    </a:cubicBezTo>
                    <a:cubicBezTo>
                      <a:pt x="0" y="322417"/>
                      <a:pt x="8229" y="243215"/>
                      <a:pt x="24673" y="181538"/>
                    </a:cubicBezTo>
                    <a:cubicBezTo>
                      <a:pt x="41010" y="119862"/>
                      <a:pt x="65181" y="74234"/>
                      <a:pt x="97078" y="44516"/>
                    </a:cubicBezTo>
                    <a:cubicBezTo>
                      <a:pt x="129082" y="14798"/>
                      <a:pt x="171373" y="0"/>
                      <a:pt x="224180" y="0"/>
                    </a:cubicBezTo>
                    <a:cubicBezTo>
                      <a:pt x="299359" y="0"/>
                      <a:pt x="355031" y="34320"/>
                      <a:pt x="391195" y="102839"/>
                    </a:cubicBezTo>
                    <a:cubicBezTo>
                      <a:pt x="427451" y="171465"/>
                      <a:pt x="445571" y="276910"/>
                      <a:pt x="445571" y="419039"/>
                    </a:cubicBezTo>
                    <a:close/>
                  </a:path>
                </a:pathLst>
              </a:custGeom>
              <a:solidFill>
                <a:srgbClr val="FFFFFF">
                  <a:alpha val="100000"/>
                </a:srgbClr>
              </a:solidFill>
            </p:spPr>
            <p:txBody>
              <a:bodyPr lIns="0" tIns="0" rIns="0" bIns="0" anchor="ctr"/>
              <a:lstStyle/>
              <a:p>
                <a:pPr lvl="0">
                  <a:defRPr sz="2400"/>
                </a:pPr>
                <a:endParaRPr sz="1800"/>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809328"/>
            <a:ext cx="12359640" cy="1568450"/>
            <a:chOff x="3866082" y="690415"/>
            <a:chExt cx="4074281" cy="784226"/>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85358" y="690415"/>
              <a:ext cx="2737168" cy="784226"/>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4800" spc="660" dirty="0">
                  <a:latin typeface="宋体" panose="02010600030101010101" pitchFamily="2" charset="-122"/>
                  <a:ea typeface="宋体" panose="02010600030101010101" pitchFamily="2" charset="-122"/>
                  <a:cs typeface="宋体" panose="02010600030101010101" pitchFamily="2" charset="-122"/>
                </a:rPr>
                <a:t>字段说明</a:t>
              </a:r>
            </a:p>
            <a:p>
              <a:endParaRPr lang="zh-CN" altLang="en-US" sz="4800" spc="300" dirty="0">
                <a:latin typeface="宋体" panose="02010600030101010101" pitchFamily="2" charset="-122"/>
                <a:ea typeface="宋体" panose="02010600030101010101" pitchFamily="2" charset="-122"/>
                <a:cs typeface="宋体" panose="02010600030101010101" pitchFamily="2" charset="-122"/>
                <a:sym typeface="+mn-lt"/>
              </a:endParaRPr>
            </a:p>
          </p:txBody>
        </p:sp>
      </p:grpSp>
      <p:graphicFrame>
        <p:nvGraphicFramePr>
          <p:cNvPr id="2" name="表格 1"/>
          <p:cNvGraphicFramePr/>
          <p:nvPr>
            <p:custDataLst>
              <p:tags r:id="rId2"/>
            </p:custDataLst>
          </p:nvPr>
        </p:nvGraphicFramePr>
        <p:xfrm>
          <a:off x="6719570" y="3127375"/>
          <a:ext cx="11021060" cy="9151620"/>
        </p:xfrm>
        <a:graphic>
          <a:graphicData uri="http://schemas.openxmlformats.org/drawingml/2006/table">
            <a:tbl>
              <a:tblPr firstRow="1" bandRow="1"/>
              <a:tblGrid>
                <a:gridCol w="5510530">
                  <a:extLst>
                    <a:ext uri="{9D8B030D-6E8A-4147-A177-3AD203B41FA5}">
                      <a16:colId xmlns:a16="http://schemas.microsoft.com/office/drawing/2014/main" val="20000"/>
                    </a:ext>
                  </a:extLst>
                </a:gridCol>
                <a:gridCol w="5510530">
                  <a:extLst>
                    <a:ext uri="{9D8B030D-6E8A-4147-A177-3AD203B41FA5}">
                      <a16:colId xmlns:a16="http://schemas.microsoft.com/office/drawing/2014/main" val="20001"/>
                    </a:ext>
                  </a:extLst>
                </a:gridCol>
              </a:tblGrid>
              <a:tr h="762635">
                <a:tc>
                  <a:txBody>
                    <a:bodyPr/>
                    <a:lstStyle/>
                    <a:p>
                      <a:pPr indent="0">
                        <a:buNone/>
                      </a:pPr>
                      <a:r>
                        <a:rPr lang="zh-CN" sz="4800" b="1">
                          <a:solidFill>
                            <a:srgbClr val="FFFFFF"/>
                          </a:solidFill>
                          <a:latin typeface="Arial" panose="020B0604020202020204" pitchFamily="34" charset="0"/>
                          <a:ea typeface="宋体" panose="02010600030101010101" pitchFamily="2" charset="-122"/>
                        </a:rPr>
                        <a:t>字段</a:t>
                      </a:r>
                      <a:endParaRPr lang="zh-CN" altLang="en-US" sz="4800" b="1">
                        <a:solidFill>
                          <a:srgbClr val="FFFFFF"/>
                        </a:solidFill>
                        <a:latin typeface="Arial" panose="020B0604020202020204" pitchFamily="34" charset="0"/>
                        <a:ea typeface="宋体" panose="02010600030101010101" pitchFamily="2" charset="-122"/>
                      </a:endParaRPr>
                    </a:p>
                  </a:txBody>
                  <a:tcPr marL="12700" marR="12700" marT="12700" anchor="ctr">
                    <a:lnL>
                      <a:noFill/>
                    </a:lnL>
                    <a:lnR>
                      <a:noFill/>
                    </a:lnR>
                    <a:lnT>
                      <a:noFill/>
                    </a:lnT>
                    <a:lnB>
                      <a:noFill/>
                    </a:lnB>
                    <a:solidFill>
                      <a:srgbClr val="F98638"/>
                    </a:solidFill>
                  </a:tcPr>
                </a:tc>
                <a:tc>
                  <a:txBody>
                    <a:bodyPr/>
                    <a:lstStyle/>
                    <a:p>
                      <a:pPr indent="0">
                        <a:buNone/>
                      </a:pPr>
                      <a:r>
                        <a:rPr lang="zh-CN" sz="4800" b="1">
                          <a:solidFill>
                            <a:srgbClr val="FFFFFF"/>
                          </a:solidFill>
                          <a:latin typeface="Arial" panose="020B0604020202020204" pitchFamily="34" charset="0"/>
                          <a:ea typeface="宋体" panose="02010600030101010101" pitchFamily="2" charset="-122"/>
                        </a:rPr>
                        <a:t>说明</a:t>
                      </a:r>
                      <a:endParaRPr lang="zh-CN" altLang="en-US" sz="4800" b="1">
                        <a:solidFill>
                          <a:srgbClr val="FFFFFF"/>
                        </a:solidFill>
                        <a:latin typeface="Arial" panose="020B0604020202020204" pitchFamily="34" charset="0"/>
                        <a:ea typeface="宋体" panose="02010600030101010101" pitchFamily="2" charset="-122"/>
                      </a:endParaRPr>
                    </a:p>
                  </a:txBody>
                  <a:tcPr marL="12700" marR="12700" marT="12700" anchor="ctr">
                    <a:lnL>
                      <a:noFill/>
                    </a:lnL>
                    <a:lnR>
                      <a:noFill/>
                    </a:lnR>
                    <a:lnT>
                      <a:noFill/>
                    </a:lnT>
                    <a:lnB>
                      <a:noFill/>
                    </a:lnB>
                    <a:solidFill>
                      <a:srgbClr val="FFB829"/>
                    </a:solidFill>
                  </a:tcPr>
                </a:tc>
                <a:extLst>
                  <a:ext uri="{0D108BD9-81ED-4DB2-BD59-A6C34878D82A}">
                    <a16:rowId xmlns:a16="http://schemas.microsoft.com/office/drawing/2014/main" val="10000"/>
                  </a:ext>
                </a:extLst>
              </a:tr>
              <a:tr h="762635">
                <a:tc>
                  <a:txBody>
                    <a:bodyPr/>
                    <a:lstStyle/>
                    <a:p>
                      <a:pPr indent="0">
                        <a:buNone/>
                      </a:pPr>
                      <a:r>
                        <a:rPr lang="en-US" sz="4000" b="0">
                          <a:solidFill>
                            <a:srgbClr val="404040"/>
                          </a:solidFill>
                          <a:latin typeface="宋体" panose="02010600030101010101" pitchFamily="2" charset="-122"/>
                        </a:rPr>
                        <a:t>event_time</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FFFFF"/>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下单时间</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FFFFF"/>
                    </a:solidFill>
                  </a:tcPr>
                </a:tc>
                <a:extLst>
                  <a:ext uri="{0D108BD9-81ED-4DB2-BD59-A6C34878D82A}">
                    <a16:rowId xmlns:a16="http://schemas.microsoft.com/office/drawing/2014/main" val="10001"/>
                  </a:ext>
                </a:extLst>
              </a:tr>
              <a:tr h="762635">
                <a:tc>
                  <a:txBody>
                    <a:bodyPr/>
                    <a:lstStyle/>
                    <a:p>
                      <a:pPr indent="0">
                        <a:buNone/>
                      </a:pPr>
                      <a:r>
                        <a:rPr lang="en-US" sz="4000" b="0">
                          <a:solidFill>
                            <a:srgbClr val="404040"/>
                          </a:solidFill>
                          <a:latin typeface="宋体" panose="02010600030101010101" pitchFamily="2" charset="-122"/>
                        </a:rPr>
                        <a:t>order_id</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2F2F2"/>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订单编号</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2F2F2"/>
                    </a:solidFill>
                  </a:tcPr>
                </a:tc>
                <a:extLst>
                  <a:ext uri="{0D108BD9-81ED-4DB2-BD59-A6C34878D82A}">
                    <a16:rowId xmlns:a16="http://schemas.microsoft.com/office/drawing/2014/main" val="10002"/>
                  </a:ext>
                </a:extLst>
              </a:tr>
              <a:tr h="762635">
                <a:tc>
                  <a:txBody>
                    <a:bodyPr/>
                    <a:lstStyle/>
                    <a:p>
                      <a:pPr indent="0">
                        <a:buNone/>
                      </a:pPr>
                      <a:r>
                        <a:rPr lang="en-US" sz="4000" b="0">
                          <a:solidFill>
                            <a:srgbClr val="404040"/>
                          </a:solidFill>
                          <a:latin typeface="宋体" panose="02010600030101010101" pitchFamily="2" charset="-122"/>
                        </a:rPr>
                        <a:t>product_id</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FFFFF"/>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产品标号</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FFFFF"/>
                    </a:solidFill>
                  </a:tcPr>
                </a:tc>
                <a:extLst>
                  <a:ext uri="{0D108BD9-81ED-4DB2-BD59-A6C34878D82A}">
                    <a16:rowId xmlns:a16="http://schemas.microsoft.com/office/drawing/2014/main" val="10003"/>
                  </a:ext>
                </a:extLst>
              </a:tr>
              <a:tr h="762635">
                <a:tc>
                  <a:txBody>
                    <a:bodyPr/>
                    <a:lstStyle/>
                    <a:p>
                      <a:pPr indent="0">
                        <a:buNone/>
                      </a:pPr>
                      <a:r>
                        <a:rPr lang="en-US" sz="4000" b="0">
                          <a:solidFill>
                            <a:srgbClr val="404040"/>
                          </a:solidFill>
                          <a:latin typeface="宋体" panose="02010600030101010101" pitchFamily="2" charset="-122"/>
                        </a:rPr>
                        <a:t>category_id</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2F2F2"/>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类别编号</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2F2F2"/>
                    </a:solidFill>
                  </a:tcPr>
                </a:tc>
                <a:extLst>
                  <a:ext uri="{0D108BD9-81ED-4DB2-BD59-A6C34878D82A}">
                    <a16:rowId xmlns:a16="http://schemas.microsoft.com/office/drawing/2014/main" val="10004"/>
                  </a:ext>
                </a:extLst>
              </a:tr>
              <a:tr h="762635">
                <a:tc>
                  <a:txBody>
                    <a:bodyPr/>
                    <a:lstStyle/>
                    <a:p>
                      <a:pPr indent="0">
                        <a:buNone/>
                      </a:pPr>
                      <a:r>
                        <a:rPr lang="en-US" sz="4000" b="0">
                          <a:solidFill>
                            <a:srgbClr val="404040"/>
                          </a:solidFill>
                          <a:latin typeface="宋体" panose="02010600030101010101" pitchFamily="2" charset="-122"/>
                        </a:rPr>
                        <a:t>category_code</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FFFFF"/>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类别</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FFFFF"/>
                    </a:solidFill>
                  </a:tcPr>
                </a:tc>
                <a:extLst>
                  <a:ext uri="{0D108BD9-81ED-4DB2-BD59-A6C34878D82A}">
                    <a16:rowId xmlns:a16="http://schemas.microsoft.com/office/drawing/2014/main" val="10005"/>
                  </a:ext>
                </a:extLst>
              </a:tr>
              <a:tr h="762635">
                <a:tc>
                  <a:txBody>
                    <a:bodyPr/>
                    <a:lstStyle/>
                    <a:p>
                      <a:pPr indent="0">
                        <a:buNone/>
                      </a:pPr>
                      <a:r>
                        <a:rPr lang="en-US" sz="4000" b="0">
                          <a:solidFill>
                            <a:srgbClr val="404040"/>
                          </a:solidFill>
                          <a:latin typeface="宋体" panose="02010600030101010101" pitchFamily="2" charset="-122"/>
                        </a:rPr>
                        <a:t>brand</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2F2F2"/>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品牌</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2F2F2"/>
                    </a:solidFill>
                  </a:tcPr>
                </a:tc>
                <a:extLst>
                  <a:ext uri="{0D108BD9-81ED-4DB2-BD59-A6C34878D82A}">
                    <a16:rowId xmlns:a16="http://schemas.microsoft.com/office/drawing/2014/main" val="10006"/>
                  </a:ext>
                </a:extLst>
              </a:tr>
              <a:tr h="762635">
                <a:tc>
                  <a:txBody>
                    <a:bodyPr/>
                    <a:lstStyle/>
                    <a:p>
                      <a:pPr indent="0">
                        <a:buNone/>
                      </a:pPr>
                      <a:r>
                        <a:rPr lang="en-US" sz="4000" b="0">
                          <a:solidFill>
                            <a:srgbClr val="404040"/>
                          </a:solidFill>
                          <a:latin typeface="宋体" panose="02010600030101010101" pitchFamily="2" charset="-122"/>
                        </a:rPr>
                        <a:t>price</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FFFFF"/>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价格</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FFFFF"/>
                    </a:solidFill>
                  </a:tcPr>
                </a:tc>
                <a:extLst>
                  <a:ext uri="{0D108BD9-81ED-4DB2-BD59-A6C34878D82A}">
                    <a16:rowId xmlns:a16="http://schemas.microsoft.com/office/drawing/2014/main" val="10007"/>
                  </a:ext>
                </a:extLst>
              </a:tr>
              <a:tr h="762635">
                <a:tc>
                  <a:txBody>
                    <a:bodyPr/>
                    <a:lstStyle/>
                    <a:p>
                      <a:pPr indent="0">
                        <a:buNone/>
                      </a:pPr>
                      <a:r>
                        <a:rPr lang="en-US" sz="4000" b="0">
                          <a:solidFill>
                            <a:srgbClr val="404040"/>
                          </a:solidFill>
                          <a:latin typeface="宋体" panose="02010600030101010101" pitchFamily="2" charset="-122"/>
                        </a:rPr>
                        <a:t>user_id</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2F2F2"/>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用户编号</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2F2F2"/>
                    </a:solidFill>
                  </a:tcPr>
                </a:tc>
                <a:extLst>
                  <a:ext uri="{0D108BD9-81ED-4DB2-BD59-A6C34878D82A}">
                    <a16:rowId xmlns:a16="http://schemas.microsoft.com/office/drawing/2014/main" val="10008"/>
                  </a:ext>
                </a:extLst>
              </a:tr>
              <a:tr h="762635">
                <a:tc>
                  <a:txBody>
                    <a:bodyPr/>
                    <a:lstStyle/>
                    <a:p>
                      <a:pPr indent="0">
                        <a:buNone/>
                      </a:pPr>
                      <a:r>
                        <a:rPr lang="en-US" sz="4000" b="0">
                          <a:solidFill>
                            <a:srgbClr val="404040"/>
                          </a:solidFill>
                          <a:latin typeface="宋体" panose="02010600030101010101" pitchFamily="2" charset="-122"/>
                        </a:rPr>
                        <a:t>age</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FFFFF"/>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年龄</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FFFFF"/>
                    </a:solidFill>
                  </a:tcPr>
                </a:tc>
                <a:extLst>
                  <a:ext uri="{0D108BD9-81ED-4DB2-BD59-A6C34878D82A}">
                    <a16:rowId xmlns:a16="http://schemas.microsoft.com/office/drawing/2014/main" val="10009"/>
                  </a:ext>
                </a:extLst>
              </a:tr>
              <a:tr h="762635">
                <a:tc>
                  <a:txBody>
                    <a:bodyPr/>
                    <a:lstStyle/>
                    <a:p>
                      <a:pPr indent="0">
                        <a:buNone/>
                      </a:pPr>
                      <a:r>
                        <a:rPr lang="en-US" sz="4000" b="0">
                          <a:solidFill>
                            <a:srgbClr val="404040"/>
                          </a:solidFill>
                          <a:latin typeface="宋体" panose="02010600030101010101" pitchFamily="2" charset="-122"/>
                        </a:rPr>
                        <a:t>sex </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a:noFill/>
                    </a:lnB>
                    <a:solidFill>
                      <a:srgbClr val="F2F2F2"/>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性别</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a:noFill/>
                    </a:lnB>
                    <a:solidFill>
                      <a:srgbClr val="F2F2F2"/>
                    </a:solidFill>
                  </a:tcPr>
                </a:tc>
                <a:extLst>
                  <a:ext uri="{0D108BD9-81ED-4DB2-BD59-A6C34878D82A}">
                    <a16:rowId xmlns:a16="http://schemas.microsoft.com/office/drawing/2014/main" val="10010"/>
                  </a:ext>
                </a:extLst>
              </a:tr>
              <a:tr h="762635">
                <a:tc>
                  <a:txBody>
                    <a:bodyPr/>
                    <a:lstStyle/>
                    <a:p>
                      <a:pPr indent="0">
                        <a:buNone/>
                      </a:pPr>
                      <a:r>
                        <a:rPr lang="en-US" sz="4000" b="0">
                          <a:solidFill>
                            <a:srgbClr val="404040"/>
                          </a:solidFill>
                          <a:latin typeface="宋体" panose="02010600030101010101" pitchFamily="2" charset="-122"/>
                        </a:rPr>
                        <a:t>local</a:t>
                      </a:r>
                      <a:endParaRPr lang="en-US" altLang="en-US" sz="4000" b="0">
                        <a:solidFill>
                          <a:srgbClr val="404040"/>
                        </a:solidFill>
                        <a:latin typeface="宋体" panose="02010600030101010101" pitchFamily="2" charset="-122"/>
                      </a:endParaRPr>
                    </a:p>
                  </a:txBody>
                  <a:tcPr marL="12700" marR="12700" marT="12700" anchor="ctr">
                    <a:lnL>
                      <a:noFill/>
                    </a:lnL>
                    <a:lnR w="12700">
                      <a:solidFill>
                        <a:srgbClr val="D9D9D9"/>
                      </a:solidFill>
                      <a:prstDash val="solid"/>
                    </a:lnR>
                    <a:lnT>
                      <a:noFill/>
                    </a:lnT>
                    <a:lnB w="19050">
                      <a:solidFill>
                        <a:srgbClr val="595959"/>
                      </a:solidFill>
                      <a:prstDash val="solid"/>
                    </a:lnB>
                    <a:solidFill>
                      <a:srgbClr val="FFFFFF"/>
                    </a:solidFill>
                  </a:tcPr>
                </a:tc>
                <a:tc>
                  <a:txBody>
                    <a:bodyPr/>
                    <a:lstStyle/>
                    <a:p>
                      <a:pPr indent="0">
                        <a:buNone/>
                      </a:pPr>
                      <a:r>
                        <a:rPr lang="zh-CN" sz="4000" b="0">
                          <a:solidFill>
                            <a:srgbClr val="404040"/>
                          </a:solidFill>
                          <a:latin typeface="Arial" panose="020B0604020202020204" pitchFamily="34" charset="0"/>
                          <a:ea typeface="宋体" panose="02010600030101010101" pitchFamily="2" charset="-122"/>
                        </a:rPr>
                        <a:t>省份</a:t>
                      </a:r>
                      <a:endParaRPr lang="zh-CN" altLang="en-US" sz="4000" b="0">
                        <a:solidFill>
                          <a:srgbClr val="404040"/>
                        </a:solidFill>
                        <a:latin typeface="Arial" panose="020B0604020202020204" pitchFamily="34" charset="0"/>
                        <a:ea typeface="宋体" panose="02010600030101010101" pitchFamily="2" charset="-122"/>
                      </a:endParaRPr>
                    </a:p>
                  </a:txBody>
                  <a:tcPr marL="12700" marR="12700" marT="12700" anchor="ctr">
                    <a:lnL w="12700">
                      <a:solidFill>
                        <a:srgbClr val="D9D9D9"/>
                      </a:solidFill>
                      <a:prstDash val="solid"/>
                    </a:lnL>
                    <a:lnR>
                      <a:noFill/>
                    </a:lnR>
                    <a:lnT>
                      <a:noFill/>
                    </a:lnT>
                    <a:lnB w="19050">
                      <a:solidFill>
                        <a:srgbClr val="595959"/>
                      </a:solidFill>
                      <a:prstDash val="solid"/>
                    </a:lnB>
                    <a:solidFill>
                      <a:srgbClr val="FFFFFF"/>
                    </a:solidFill>
                  </a:tcPr>
                </a:tc>
                <a:extLst>
                  <a:ext uri="{0D108BD9-81ED-4DB2-BD59-A6C34878D82A}">
                    <a16:rowId xmlns:a16="http://schemas.microsoft.com/office/drawing/2014/main" val="10011"/>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359"/>
        <p:cNvGrpSpPr/>
        <p:nvPr/>
      </p:nvGrpSpPr>
      <p:grpSpPr>
        <a:xfrm>
          <a:off x="0" y="0"/>
          <a:ext cx="0" cy="0"/>
          <a:chOff x="0" y="0"/>
          <a:chExt cx="0" cy="0"/>
        </a:xfrm>
      </p:grpSpPr>
      <p:grpSp>
        <p:nvGrpSpPr>
          <p:cNvPr id="401" name="Group 401"/>
          <p:cNvGrpSpPr/>
          <p:nvPr/>
        </p:nvGrpSpPr>
        <p:grpSpPr>
          <a:xfrm>
            <a:off x="0" y="0"/>
            <a:ext cx="24384000" cy="13716000"/>
            <a:chOff x="0" y="0"/>
            <a:chExt cx="24384000" cy="13716000"/>
          </a:xfrm>
        </p:grpSpPr>
      </p:grpSp>
      <p:grpSp>
        <p:nvGrpSpPr>
          <p:cNvPr id="363" name="Group 363"/>
          <p:cNvGrpSpPr/>
          <p:nvPr/>
        </p:nvGrpSpPr>
        <p:grpSpPr>
          <a:xfrm>
            <a:off x="220035" y="5855844"/>
            <a:ext cx="23926800" cy="1890133"/>
            <a:chOff x="0" y="152213"/>
            <a:chExt cx="23926800" cy="1890133"/>
          </a:xfrm>
        </p:grpSpPr>
        <p:sp>
          <p:nvSpPr>
            <p:cNvPr id="2" name="text 363"/>
            <p:cNvSpPr/>
            <p:nvPr/>
          </p:nvSpPr>
          <p:spPr>
            <a:xfrm>
              <a:off x="0" y="152213"/>
              <a:ext cx="23926800" cy="1890133"/>
            </a:xfrm>
            <a:prstGeom prst="rect">
              <a:avLst/>
            </a:prstGeom>
            <a:ln w="25400">
              <a:miter lim="400000"/>
            </a:ln>
          </p:spPr>
          <p:txBody>
            <a:bodyPr wrap="square" lIns="50800" tIns="50800" rIns="50800" bIns="50800" numCol="1" anchor="ctr">
              <a:spAutoFit/>
            </a:bodyPr>
            <a:lstStyle>
              <a:lvl1pPr algn="ctr">
                <a:lnSpc>
                  <a:spcPct val="88000"/>
                </a:lnSpc>
                <a:defRPr spc="660">
                  <a:solidFill>
                    <a:srgbClr val="40A693">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en-US" altLang="zh-CN" sz="13200"/>
                <a:t>THANK YOU</a:t>
              </a:r>
            </a:p>
          </p:txBody>
        </p:sp>
      </p:grpSp>
      <p:grpSp>
        <p:nvGrpSpPr>
          <p:cNvPr id="365" name="Group 365"/>
          <p:cNvGrpSpPr/>
          <p:nvPr/>
        </p:nvGrpSpPr>
        <p:grpSpPr>
          <a:xfrm>
            <a:off x="7920920" y="8099872"/>
            <a:ext cx="8697681" cy="741100"/>
            <a:chOff x="71755" y="143510"/>
            <a:chExt cx="8697681" cy="741100"/>
          </a:xfrm>
        </p:grpSpPr>
        <p:sp>
          <p:nvSpPr>
            <p:cNvPr id="3" name="text 365"/>
            <p:cNvSpPr/>
            <p:nvPr/>
          </p:nvSpPr>
          <p:spPr>
            <a:xfrm>
              <a:off x="71755" y="143510"/>
              <a:ext cx="8697681" cy="741100"/>
            </a:xfrm>
            <a:prstGeom prst="rect">
              <a:avLst/>
            </a:prstGeom>
            <a:ln w="25400">
              <a:miter lim="400000"/>
            </a:ln>
          </p:spPr>
          <p:txBody>
            <a:bodyPr wrap="square" lIns="0" tIns="0" rIns="0" bIns="0" numCol="1" anchor="t">
              <a:spAutoFit/>
            </a:bodyPr>
            <a:lstStyle>
              <a:lvl1pPr algn="ctr">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altLang="en-US" sz="4950" dirty="0"/>
                <a:t>主讲老师：</a:t>
              </a:r>
              <a:r>
                <a:rPr lang="en-US" altLang="zh-CN" sz="4950" dirty="0"/>
                <a:t>	</a:t>
              </a:r>
              <a:r>
                <a:rPr lang="en-US" altLang="zh-CN" sz="4950" dirty="0" err="1"/>
                <a:t>Wilia</a:t>
              </a:r>
              <a:r>
                <a:rPr lang="zh-CN" altLang="en-US" sz="4950" dirty="0"/>
                <a:t>老师</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16"/>
        <p:cNvGrpSpPr/>
        <p:nvPr/>
      </p:nvGrpSpPr>
      <p:grpSpPr>
        <a:xfrm>
          <a:off x="0" y="0"/>
          <a:ext cx="0" cy="0"/>
          <a:chOff x="0" y="0"/>
          <a:chExt cx="0" cy="0"/>
        </a:xfrm>
      </p:grpSpPr>
      <p:grpSp>
        <p:nvGrpSpPr>
          <p:cNvPr id="393" name="Group 393"/>
          <p:cNvGrpSpPr/>
          <p:nvPr/>
        </p:nvGrpSpPr>
        <p:grpSpPr>
          <a:xfrm>
            <a:off x="0" y="0"/>
            <a:ext cx="24384000" cy="13716000"/>
            <a:chOff x="0" y="0"/>
            <a:chExt cx="24384000" cy="13716000"/>
          </a:xfrm>
        </p:grpSpPr>
      </p:grpSp>
      <p:grpSp>
        <p:nvGrpSpPr>
          <p:cNvPr id="17" name="Group 17"/>
          <p:cNvGrpSpPr/>
          <p:nvPr/>
        </p:nvGrpSpPr>
        <p:grpSpPr>
          <a:xfrm>
            <a:off x="8948222" y="1392966"/>
            <a:ext cx="6487881" cy="1375410"/>
            <a:chOff x="-6985" y="310515"/>
            <a:chExt cx="6487881" cy="1375410"/>
          </a:xfrm>
        </p:grpSpPr>
        <p:sp>
          <p:nvSpPr>
            <p:cNvPr id="2" name="text 17"/>
            <p:cNvSpPr/>
            <p:nvPr/>
          </p:nvSpPr>
          <p:spPr>
            <a:xfrm>
              <a:off x="-6985" y="310515"/>
              <a:ext cx="6487881" cy="1375410"/>
            </a:xfrm>
            <a:prstGeom prst="rect">
              <a:avLst/>
            </a:prstGeom>
            <a:ln w="25400">
              <a:miter lim="400000"/>
            </a:ln>
          </p:spPr>
          <p:txBody>
            <a:bodyPr wrap="square" lIns="50800" tIns="50800" rIns="50800" bIns="50800" numCol="1" anchor="ctr">
              <a:spAutoFit/>
            </a:bodyPr>
            <a:lstStyle>
              <a:lvl1pPr algn="ctr">
                <a:lnSpc>
                  <a:spcPct val="90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altLang="en-US" sz="9200" dirty="0"/>
                <a:t>课程内容</a:t>
              </a:r>
              <a:endParaRPr lang="zh-CN" altLang="en-US" sz="9200" spc="660" dirty="0"/>
            </a:p>
          </p:txBody>
        </p:sp>
      </p:grpSp>
      <p:grpSp>
        <p:nvGrpSpPr>
          <p:cNvPr id="19" name="Group 19"/>
          <p:cNvGrpSpPr/>
          <p:nvPr/>
        </p:nvGrpSpPr>
        <p:grpSpPr>
          <a:xfrm>
            <a:off x="2933562" y="5408142"/>
            <a:ext cx="19843613" cy="4734443"/>
            <a:chOff x="863239" y="1063538"/>
            <a:chExt cx="19843613" cy="4734443"/>
          </a:xfrm>
        </p:grpSpPr>
        <p:grpSp>
          <p:nvGrpSpPr>
            <p:cNvPr id="20" name="Group 20"/>
            <p:cNvGrpSpPr/>
            <p:nvPr/>
          </p:nvGrpSpPr>
          <p:grpSpPr>
            <a:xfrm>
              <a:off x="863239" y="1063538"/>
              <a:ext cx="8759190" cy="1828800"/>
              <a:chOff x="863239" y="1063538"/>
              <a:chExt cx="8759190" cy="1828800"/>
            </a:xfrm>
          </p:grpSpPr>
          <p:sp>
            <p:nvSpPr>
              <p:cNvPr id="388" name="graph 388"/>
              <p:cNvSpPr/>
              <p:nvPr/>
            </p:nvSpPr>
            <p:spPr>
              <a:xfrm>
                <a:off x="863239" y="1063538"/>
                <a:ext cx="1828800" cy="1828800"/>
              </a:xfrm>
              <a:custGeom>
                <a:avLst/>
                <a:gdLst/>
                <a:ahLst/>
                <a:cxnLst>
                  <a:cxn ang="0">
                    <a:pos x="wd2" y="hd2"/>
                  </a:cxn>
                  <a:cxn ang="5400000">
                    <a:pos x="wd2" y="hd2"/>
                  </a:cxn>
                  <a:cxn ang="10800000">
                    <a:pos x="wd2" y="hd2"/>
                  </a:cxn>
                  <a:cxn ang="16200000">
                    <a:pos x="wd2" y="hd2"/>
                  </a:cxn>
                </a:cxnLst>
                <a:rect l="0" t="0" r="r" b="b"/>
                <a:pathLst>
                  <a:path w="1828800" h="1828800" extrusionOk="0">
                    <a:moveTo>
                      <a:pt x="0" y="914400"/>
                    </a:moveTo>
                    <a:cubicBezTo>
                      <a:pt x="0" y="409468"/>
                      <a:pt x="409483" y="0"/>
                      <a:pt x="914491" y="0"/>
                    </a:cubicBezTo>
                    <a:cubicBezTo>
                      <a:pt x="1419499" y="0"/>
                      <a:pt x="1828800" y="409468"/>
                      <a:pt x="1828800" y="914400"/>
                    </a:cubicBezTo>
                    <a:cubicBezTo>
                      <a:pt x="1828800" y="1419331"/>
                      <a:pt x="1419499" y="1828800"/>
                      <a:pt x="914491" y="1828800"/>
                    </a:cubicBezTo>
                    <a:cubicBezTo>
                      <a:pt x="409483" y="1828800"/>
                      <a:pt x="0" y="1419331"/>
                      <a:pt x="0" y="914400"/>
                    </a:cubicBezTo>
                    <a:close/>
                  </a:path>
                </a:pathLst>
              </a:custGeom>
              <a:solidFill>
                <a:srgbClr val="40A693">
                  <a:alpha val="100000"/>
                </a:srgbClr>
              </a:solidFill>
            </p:spPr>
            <p:txBody>
              <a:bodyPr lIns="0" tIns="0" rIns="0" bIns="0" anchor="ctr"/>
              <a:lstStyle/>
              <a:p>
                <a:pPr lvl="0">
                  <a:defRPr sz="2400"/>
                </a:pPr>
                <a:endParaRPr sz="1800"/>
              </a:p>
            </p:txBody>
          </p:sp>
          <p:grpSp>
            <p:nvGrpSpPr>
              <p:cNvPr id="21" name="Group 21"/>
              <p:cNvGrpSpPr/>
              <p:nvPr/>
            </p:nvGrpSpPr>
            <p:grpSpPr>
              <a:xfrm>
                <a:off x="1434739" y="1542956"/>
                <a:ext cx="8187690" cy="869950"/>
                <a:chOff x="-1569720" y="122375"/>
                <a:chExt cx="8187690" cy="869950"/>
              </a:xfrm>
            </p:grpSpPr>
            <p:sp>
              <p:nvSpPr>
                <p:cNvPr id="3" name="text 21"/>
                <p:cNvSpPr/>
                <p:nvPr/>
              </p:nvSpPr>
              <p:spPr>
                <a:xfrm>
                  <a:off x="0" y="122375"/>
                  <a:ext cx="6617970" cy="869950"/>
                </a:xfrm>
                <a:prstGeom prst="rect">
                  <a:avLst/>
                </a:prstGeom>
                <a:ln w="25400">
                  <a:miter lim="400000"/>
                </a:ln>
              </p:spPr>
              <p:txBody>
                <a:bodyPr wrap="square" lIns="50800" tIns="50800" rIns="50800" bIns="50800" numCol="1" anchor="ctr">
                  <a:spAutoFit/>
                </a:bodyPr>
                <a:lstStyle>
                  <a:lvl1pPr algn="l">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altLang="en-US" sz="4950" dirty="0">
                      <a:sym typeface="+mn-ea"/>
                    </a:rPr>
                    <a:t>处理缺失数据</a:t>
                  </a:r>
                  <a:endParaRPr lang="zh-CN" altLang="en-US" sz="4950" spc="660" dirty="0"/>
                </a:p>
              </p:txBody>
            </p:sp>
            <p:sp>
              <p:nvSpPr>
                <p:cNvPr id="384" name="graph 384"/>
                <p:cNvSpPr/>
                <p:nvPr/>
              </p:nvSpPr>
              <p:spPr>
                <a:xfrm>
                  <a:off x="-1569720" y="214457"/>
                  <a:ext cx="685800" cy="685800"/>
                </a:xfrm>
                <a:custGeom>
                  <a:avLst/>
                  <a:gdLst/>
                  <a:ahLst/>
                  <a:cxnLst>
                    <a:cxn ang="0">
                      <a:pos x="wd2" y="hd2"/>
                    </a:cxn>
                    <a:cxn ang="5400000">
                      <a:pos x="wd2" y="hd2"/>
                    </a:cxn>
                    <a:cxn ang="10800000">
                      <a:pos x="wd2" y="hd2"/>
                    </a:cxn>
                    <a:cxn ang="16200000">
                      <a:pos x="wd2" y="hd2"/>
                    </a:cxn>
                  </a:cxnLst>
                  <a:rect l="0" t="0" r="r" b="b"/>
                  <a:pathLst>
                    <a:path w="685800" h="685800" extrusionOk="0">
                      <a:moveTo>
                        <a:pt x="391530" y="588888"/>
                      </a:moveTo>
                      <a:lnTo>
                        <a:pt x="510235" y="588888"/>
                      </a:lnTo>
                      <a:lnTo>
                        <a:pt x="510235" y="109286"/>
                      </a:lnTo>
                      <a:lnTo>
                        <a:pt x="402915" y="209092"/>
                      </a:lnTo>
                      <a:lnTo>
                        <a:pt x="402915" y="118750"/>
                      </a:lnTo>
                      <a:lnTo>
                        <a:pt x="514761" y="9966"/>
                      </a:lnTo>
                      <a:lnTo>
                        <a:pt x="584652" y="9966"/>
                      </a:lnTo>
                      <a:lnTo>
                        <a:pt x="584652" y="588888"/>
                      </a:lnTo>
                      <a:lnTo>
                        <a:pt x="685800" y="588888"/>
                      </a:lnTo>
                      <a:lnTo>
                        <a:pt x="685800" y="676320"/>
                      </a:lnTo>
                      <a:lnTo>
                        <a:pt x="391530" y="676320"/>
                      </a:lnTo>
                      <a:cubicBezTo>
                        <a:pt x="391530" y="676320"/>
                        <a:pt x="391530" y="588888"/>
                        <a:pt x="391530" y="588888"/>
                      </a:cubicBezTo>
                      <a:close/>
                      <a:moveTo>
                        <a:pt x="239268" y="342900"/>
                      </a:moveTo>
                      <a:cubicBezTo>
                        <a:pt x="239268" y="280781"/>
                        <a:pt x="236601" y="231129"/>
                        <a:pt x="231190" y="193929"/>
                      </a:cubicBezTo>
                      <a:cubicBezTo>
                        <a:pt x="225765" y="156743"/>
                        <a:pt x="217261" y="129418"/>
                        <a:pt x="205663" y="112074"/>
                      </a:cubicBezTo>
                      <a:cubicBezTo>
                        <a:pt x="194081" y="94716"/>
                        <a:pt x="178308" y="86045"/>
                        <a:pt x="158343" y="86045"/>
                      </a:cubicBezTo>
                      <a:cubicBezTo>
                        <a:pt x="127970" y="86045"/>
                        <a:pt x="106512" y="105689"/>
                        <a:pt x="93954" y="144978"/>
                      </a:cubicBezTo>
                      <a:cubicBezTo>
                        <a:pt x="81396" y="184266"/>
                        <a:pt x="75102" y="250164"/>
                        <a:pt x="75102" y="342900"/>
                      </a:cubicBezTo>
                      <a:cubicBezTo>
                        <a:pt x="75102" y="432435"/>
                        <a:pt x="81473" y="497555"/>
                        <a:pt x="94305" y="538231"/>
                      </a:cubicBezTo>
                      <a:cubicBezTo>
                        <a:pt x="107045" y="578906"/>
                        <a:pt x="127970" y="599252"/>
                        <a:pt x="157048" y="599252"/>
                      </a:cubicBezTo>
                      <a:cubicBezTo>
                        <a:pt x="185638" y="599252"/>
                        <a:pt x="206502" y="578617"/>
                        <a:pt x="219669" y="537331"/>
                      </a:cubicBezTo>
                      <a:cubicBezTo>
                        <a:pt x="232760" y="495955"/>
                        <a:pt x="239268" y="431246"/>
                        <a:pt x="239268" y="342900"/>
                      </a:cubicBezTo>
                      <a:close/>
                      <a:moveTo>
                        <a:pt x="314721" y="342900"/>
                      </a:moveTo>
                      <a:cubicBezTo>
                        <a:pt x="314721" y="454868"/>
                        <a:pt x="301477" y="539922"/>
                        <a:pt x="274944" y="598261"/>
                      </a:cubicBezTo>
                      <a:cubicBezTo>
                        <a:pt x="248320" y="656691"/>
                        <a:pt x="208833" y="685800"/>
                        <a:pt x="156362" y="685800"/>
                      </a:cubicBezTo>
                      <a:cubicBezTo>
                        <a:pt x="52120" y="685800"/>
                        <a:pt x="0" y="571530"/>
                        <a:pt x="0" y="342900"/>
                      </a:cubicBezTo>
                      <a:cubicBezTo>
                        <a:pt x="0" y="263728"/>
                        <a:pt x="5760" y="198912"/>
                        <a:pt x="17419" y="148468"/>
                      </a:cubicBezTo>
                      <a:cubicBezTo>
                        <a:pt x="29016" y="98115"/>
                        <a:pt x="46085" y="60716"/>
                        <a:pt x="68580" y="36393"/>
                      </a:cubicBezTo>
                      <a:cubicBezTo>
                        <a:pt x="91150" y="12161"/>
                        <a:pt x="121036" y="0"/>
                        <a:pt x="158343" y="0"/>
                      </a:cubicBezTo>
                      <a:cubicBezTo>
                        <a:pt x="211424" y="0"/>
                        <a:pt x="250804" y="28011"/>
                        <a:pt x="276377" y="84155"/>
                      </a:cubicBezTo>
                      <a:cubicBezTo>
                        <a:pt x="301965" y="140284"/>
                        <a:pt x="314721" y="226542"/>
                        <a:pt x="314721" y="342900"/>
                      </a:cubicBezTo>
                      <a:close/>
                    </a:path>
                  </a:pathLst>
                </a:custGeom>
                <a:solidFill>
                  <a:srgbClr val="FFFFFF">
                    <a:alpha val="100000"/>
                  </a:srgbClr>
                </a:solidFill>
              </p:spPr>
              <p:txBody>
                <a:bodyPr lIns="0" tIns="0" rIns="0" bIns="0" anchor="ctr"/>
                <a:lstStyle/>
                <a:p>
                  <a:pPr lvl="0">
                    <a:defRPr sz="2400"/>
                  </a:pPr>
                  <a:endParaRPr sz="1800"/>
                </a:p>
              </p:txBody>
            </p:sp>
          </p:grpSp>
        </p:grpSp>
        <p:grpSp>
          <p:nvGrpSpPr>
            <p:cNvPr id="22" name="Group 22"/>
            <p:cNvGrpSpPr/>
            <p:nvPr/>
          </p:nvGrpSpPr>
          <p:grpSpPr>
            <a:xfrm>
              <a:off x="11084631" y="1078778"/>
              <a:ext cx="9494542" cy="1828800"/>
              <a:chOff x="830580" y="1078778"/>
              <a:chExt cx="9494542" cy="1828800"/>
            </a:xfrm>
          </p:grpSpPr>
          <p:sp>
            <p:nvSpPr>
              <p:cNvPr id="389" name="graph 389"/>
              <p:cNvSpPr/>
              <p:nvPr/>
            </p:nvSpPr>
            <p:spPr>
              <a:xfrm>
                <a:off x="830580" y="1078778"/>
                <a:ext cx="1828800" cy="1828800"/>
              </a:xfrm>
              <a:custGeom>
                <a:avLst/>
                <a:gdLst/>
                <a:ahLst/>
                <a:cxnLst>
                  <a:cxn ang="0">
                    <a:pos x="wd2" y="hd2"/>
                  </a:cxn>
                  <a:cxn ang="5400000">
                    <a:pos x="wd2" y="hd2"/>
                  </a:cxn>
                  <a:cxn ang="10800000">
                    <a:pos x="wd2" y="hd2"/>
                  </a:cxn>
                  <a:cxn ang="16200000">
                    <a:pos x="wd2" y="hd2"/>
                  </a:cxn>
                </a:cxnLst>
                <a:rect l="0" t="0" r="r" b="b"/>
                <a:pathLst>
                  <a:path w="1828800" h="1828800" extrusionOk="0">
                    <a:moveTo>
                      <a:pt x="0" y="914400"/>
                    </a:moveTo>
                    <a:cubicBezTo>
                      <a:pt x="0" y="409468"/>
                      <a:pt x="409483" y="0"/>
                      <a:pt x="914491" y="0"/>
                    </a:cubicBezTo>
                    <a:cubicBezTo>
                      <a:pt x="1419499" y="0"/>
                      <a:pt x="1828800" y="409468"/>
                      <a:pt x="1828800" y="914400"/>
                    </a:cubicBezTo>
                    <a:cubicBezTo>
                      <a:pt x="1828800" y="1419331"/>
                      <a:pt x="1419499" y="1828800"/>
                      <a:pt x="914491" y="1828800"/>
                    </a:cubicBezTo>
                    <a:cubicBezTo>
                      <a:pt x="409483" y="1828800"/>
                      <a:pt x="0" y="1419331"/>
                      <a:pt x="0" y="914400"/>
                    </a:cubicBezTo>
                    <a:close/>
                  </a:path>
                </a:pathLst>
              </a:custGeom>
              <a:solidFill>
                <a:srgbClr val="40A693">
                  <a:alpha val="100000"/>
                </a:srgbClr>
              </a:solidFill>
            </p:spPr>
            <p:txBody>
              <a:bodyPr lIns="0" tIns="0" rIns="0" bIns="0" anchor="ctr"/>
              <a:lstStyle/>
              <a:p>
                <a:pPr lvl="0">
                  <a:defRPr sz="2400"/>
                </a:pPr>
                <a:endParaRPr sz="1800"/>
              </a:p>
            </p:txBody>
          </p:sp>
          <p:grpSp>
            <p:nvGrpSpPr>
              <p:cNvPr id="23" name="Group 23"/>
              <p:cNvGrpSpPr/>
              <p:nvPr/>
            </p:nvGrpSpPr>
            <p:grpSpPr>
              <a:xfrm>
                <a:off x="1402080" y="1500349"/>
                <a:ext cx="8923042" cy="869950"/>
                <a:chOff x="-1569720" y="63431"/>
                <a:chExt cx="8923042" cy="869950"/>
              </a:xfrm>
            </p:grpSpPr>
            <p:sp>
              <p:nvSpPr>
                <p:cNvPr id="4" name="text 23"/>
                <p:cNvSpPr/>
                <p:nvPr/>
              </p:nvSpPr>
              <p:spPr>
                <a:xfrm>
                  <a:off x="16336" y="63431"/>
                  <a:ext cx="7336986" cy="869950"/>
                </a:xfrm>
                <a:prstGeom prst="rect">
                  <a:avLst/>
                </a:prstGeom>
                <a:ln w="25400">
                  <a:miter lim="400000"/>
                </a:ln>
              </p:spPr>
              <p:txBody>
                <a:bodyPr wrap="square" lIns="50800" tIns="50800" rIns="50800" bIns="50800" numCol="1" anchor="ctr">
                  <a:spAutoFit/>
                </a:bodyPr>
                <a:lstStyle>
                  <a:lvl1pPr algn="l">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a:defRPr sz="2400" spc="0"/>
                  </a:pPr>
                  <a:r>
                    <a:rPr lang="zh-CN" altLang="en-US" sz="4950" dirty="0">
                      <a:sym typeface="+mn-ea"/>
                    </a:rPr>
                    <a:t>处理异常数据</a:t>
                  </a:r>
                  <a:endParaRPr lang="zh-CN" altLang="en-US" sz="4950" spc="660" dirty="0"/>
                </a:p>
              </p:txBody>
            </p:sp>
            <p:sp>
              <p:nvSpPr>
                <p:cNvPr id="385" name="graph 385"/>
                <p:cNvSpPr/>
                <p:nvPr/>
              </p:nvSpPr>
              <p:spPr>
                <a:xfrm>
                  <a:off x="-1569720" y="213360"/>
                  <a:ext cx="685800" cy="685800"/>
                </a:xfrm>
                <a:custGeom>
                  <a:avLst/>
                  <a:gdLst/>
                  <a:ahLst/>
                  <a:cxnLst>
                    <a:cxn ang="0">
                      <a:pos x="wd2" y="hd2"/>
                    </a:cxn>
                    <a:cxn ang="5400000">
                      <a:pos x="wd2" y="hd2"/>
                    </a:cxn>
                    <a:cxn ang="10800000">
                      <a:pos x="wd2" y="hd2"/>
                    </a:cxn>
                    <a:cxn ang="16200000">
                      <a:pos x="wd2" y="hd2"/>
                    </a:cxn>
                  </a:cxnLst>
                  <a:rect l="0" t="0" r="r" b="b"/>
                  <a:pathLst>
                    <a:path w="685800" h="685800" extrusionOk="0">
                      <a:moveTo>
                        <a:pt x="376367" y="676366"/>
                      </a:moveTo>
                      <a:lnTo>
                        <a:pt x="376367" y="600181"/>
                      </a:lnTo>
                      <a:cubicBezTo>
                        <a:pt x="387278" y="563620"/>
                        <a:pt x="402701" y="527654"/>
                        <a:pt x="422727" y="492404"/>
                      </a:cubicBezTo>
                      <a:cubicBezTo>
                        <a:pt x="442752" y="457032"/>
                        <a:pt x="469498" y="419191"/>
                        <a:pt x="503041" y="378866"/>
                      </a:cubicBezTo>
                      <a:cubicBezTo>
                        <a:pt x="543290" y="330281"/>
                        <a:pt x="569899" y="292729"/>
                        <a:pt x="582792" y="266319"/>
                      </a:cubicBezTo>
                      <a:cubicBezTo>
                        <a:pt x="595762" y="239786"/>
                        <a:pt x="602269" y="214061"/>
                        <a:pt x="602269" y="189235"/>
                      </a:cubicBezTo>
                      <a:cubicBezTo>
                        <a:pt x="602269" y="157048"/>
                        <a:pt x="596021" y="132207"/>
                        <a:pt x="583615" y="114726"/>
                      </a:cubicBezTo>
                      <a:cubicBezTo>
                        <a:pt x="571210" y="97155"/>
                        <a:pt x="553714" y="88407"/>
                        <a:pt x="531083" y="88407"/>
                      </a:cubicBezTo>
                      <a:cubicBezTo>
                        <a:pt x="487542" y="88407"/>
                        <a:pt x="462777" y="122377"/>
                        <a:pt x="456681" y="190119"/>
                      </a:cubicBezTo>
                      <a:lnTo>
                        <a:pt x="380954" y="182575"/>
                      </a:lnTo>
                      <a:cubicBezTo>
                        <a:pt x="385556" y="125166"/>
                        <a:pt x="400720" y="80360"/>
                        <a:pt x="426491" y="48280"/>
                      </a:cubicBezTo>
                      <a:cubicBezTo>
                        <a:pt x="452292" y="16093"/>
                        <a:pt x="486582" y="0"/>
                        <a:pt x="529437" y="0"/>
                      </a:cubicBezTo>
                      <a:cubicBezTo>
                        <a:pt x="576483" y="0"/>
                        <a:pt x="613044" y="16184"/>
                        <a:pt x="639302" y="48478"/>
                      </a:cubicBezTo>
                      <a:cubicBezTo>
                        <a:pt x="665500" y="80863"/>
                        <a:pt x="678606" y="126446"/>
                        <a:pt x="678606" y="185455"/>
                      </a:cubicBezTo>
                      <a:cubicBezTo>
                        <a:pt x="678606" y="213177"/>
                        <a:pt x="674903" y="239100"/>
                        <a:pt x="667359" y="263240"/>
                      </a:cubicBezTo>
                      <a:cubicBezTo>
                        <a:pt x="659876" y="287365"/>
                        <a:pt x="649041" y="311109"/>
                        <a:pt x="634913" y="334655"/>
                      </a:cubicBezTo>
                      <a:cubicBezTo>
                        <a:pt x="620725" y="358094"/>
                        <a:pt x="597682" y="388498"/>
                        <a:pt x="565708" y="425637"/>
                      </a:cubicBezTo>
                      <a:cubicBezTo>
                        <a:pt x="509960" y="489722"/>
                        <a:pt x="475259" y="542864"/>
                        <a:pt x="461543" y="585078"/>
                      </a:cubicBezTo>
                      <a:lnTo>
                        <a:pt x="685800" y="585078"/>
                      </a:lnTo>
                      <a:lnTo>
                        <a:pt x="685800" y="676366"/>
                      </a:lnTo>
                      <a:cubicBezTo>
                        <a:pt x="685800" y="676366"/>
                        <a:pt x="376367" y="676366"/>
                        <a:pt x="376367" y="676366"/>
                      </a:cubicBezTo>
                      <a:close/>
                      <a:moveTo>
                        <a:pt x="240243" y="342900"/>
                      </a:moveTo>
                      <a:cubicBezTo>
                        <a:pt x="240243" y="280812"/>
                        <a:pt x="237500" y="231145"/>
                        <a:pt x="232074" y="193898"/>
                      </a:cubicBezTo>
                      <a:cubicBezTo>
                        <a:pt x="226588" y="156743"/>
                        <a:pt x="218084" y="129433"/>
                        <a:pt x="206425" y="112044"/>
                      </a:cubicBezTo>
                      <a:cubicBezTo>
                        <a:pt x="194767" y="94762"/>
                        <a:pt x="178993" y="86121"/>
                        <a:pt x="158968" y="86121"/>
                      </a:cubicBezTo>
                      <a:cubicBezTo>
                        <a:pt x="128442" y="86121"/>
                        <a:pt x="106923" y="105689"/>
                        <a:pt x="94305" y="144932"/>
                      </a:cubicBezTo>
                      <a:cubicBezTo>
                        <a:pt x="81686" y="184266"/>
                        <a:pt x="75377" y="250225"/>
                        <a:pt x="75377" y="342900"/>
                      </a:cubicBezTo>
                      <a:cubicBezTo>
                        <a:pt x="75377" y="432495"/>
                        <a:pt x="81823" y="497555"/>
                        <a:pt x="94640" y="538292"/>
                      </a:cubicBezTo>
                      <a:cubicBezTo>
                        <a:pt x="107457" y="578921"/>
                        <a:pt x="128442" y="599282"/>
                        <a:pt x="157657" y="599282"/>
                      </a:cubicBezTo>
                      <a:cubicBezTo>
                        <a:pt x="186339" y="599282"/>
                        <a:pt x="207324" y="578617"/>
                        <a:pt x="220477" y="537301"/>
                      </a:cubicBezTo>
                      <a:cubicBezTo>
                        <a:pt x="233659" y="495970"/>
                        <a:pt x="240243" y="431200"/>
                        <a:pt x="240243" y="342900"/>
                      </a:cubicBezTo>
                      <a:close/>
                      <a:moveTo>
                        <a:pt x="315955" y="342900"/>
                      </a:moveTo>
                      <a:cubicBezTo>
                        <a:pt x="315955" y="454853"/>
                        <a:pt x="302651" y="539983"/>
                        <a:pt x="275965" y="598291"/>
                      </a:cubicBezTo>
                      <a:cubicBezTo>
                        <a:pt x="249295" y="656691"/>
                        <a:pt x="209656" y="685800"/>
                        <a:pt x="156987" y="685800"/>
                      </a:cubicBezTo>
                      <a:cubicBezTo>
                        <a:pt x="52318" y="685800"/>
                        <a:pt x="0" y="571561"/>
                        <a:pt x="0" y="342900"/>
                      </a:cubicBezTo>
                      <a:cubicBezTo>
                        <a:pt x="0" y="263728"/>
                        <a:pt x="5836" y="198958"/>
                        <a:pt x="17480" y="148498"/>
                      </a:cubicBezTo>
                      <a:cubicBezTo>
                        <a:pt x="29077" y="98038"/>
                        <a:pt x="46222" y="60685"/>
                        <a:pt x="68854" y="36454"/>
                      </a:cubicBezTo>
                      <a:cubicBezTo>
                        <a:pt x="91485" y="12115"/>
                        <a:pt x="121523" y="0"/>
                        <a:pt x="158968" y="0"/>
                      </a:cubicBezTo>
                      <a:cubicBezTo>
                        <a:pt x="212262" y="0"/>
                        <a:pt x="251764" y="28117"/>
                        <a:pt x="277413" y="84231"/>
                      </a:cubicBezTo>
                      <a:cubicBezTo>
                        <a:pt x="303123" y="140360"/>
                        <a:pt x="315955" y="226573"/>
                        <a:pt x="315955" y="342900"/>
                      </a:cubicBezTo>
                      <a:close/>
                    </a:path>
                  </a:pathLst>
                </a:custGeom>
                <a:solidFill>
                  <a:srgbClr val="FFFFFF">
                    <a:alpha val="100000"/>
                  </a:srgbClr>
                </a:solidFill>
              </p:spPr>
              <p:txBody>
                <a:bodyPr lIns="0" tIns="0" rIns="0" bIns="0" anchor="ctr"/>
                <a:lstStyle/>
                <a:p>
                  <a:pPr lvl="0">
                    <a:defRPr sz="2400"/>
                  </a:pPr>
                  <a:endParaRPr sz="1800"/>
                </a:p>
              </p:txBody>
            </p:sp>
          </p:grpSp>
        </p:grpSp>
        <p:grpSp>
          <p:nvGrpSpPr>
            <p:cNvPr id="24" name="Group 24"/>
            <p:cNvGrpSpPr/>
            <p:nvPr/>
          </p:nvGrpSpPr>
          <p:grpSpPr>
            <a:xfrm>
              <a:off x="863239" y="3969181"/>
              <a:ext cx="8511540" cy="1828800"/>
              <a:chOff x="863239" y="523600"/>
              <a:chExt cx="8511540" cy="1828800"/>
            </a:xfrm>
          </p:grpSpPr>
          <p:sp>
            <p:nvSpPr>
              <p:cNvPr id="390" name="graph 390"/>
              <p:cNvSpPr/>
              <p:nvPr/>
            </p:nvSpPr>
            <p:spPr>
              <a:xfrm>
                <a:off x="863239" y="523600"/>
                <a:ext cx="1828800" cy="1828800"/>
              </a:xfrm>
              <a:custGeom>
                <a:avLst/>
                <a:gdLst/>
                <a:ahLst/>
                <a:cxnLst>
                  <a:cxn ang="0">
                    <a:pos x="wd2" y="hd2"/>
                  </a:cxn>
                  <a:cxn ang="5400000">
                    <a:pos x="wd2" y="hd2"/>
                  </a:cxn>
                  <a:cxn ang="10800000">
                    <a:pos x="wd2" y="hd2"/>
                  </a:cxn>
                  <a:cxn ang="16200000">
                    <a:pos x="wd2" y="hd2"/>
                  </a:cxn>
                </a:cxnLst>
                <a:rect l="0" t="0" r="r" b="b"/>
                <a:pathLst>
                  <a:path w="1828800" h="1828800" extrusionOk="0">
                    <a:moveTo>
                      <a:pt x="0" y="914400"/>
                    </a:moveTo>
                    <a:cubicBezTo>
                      <a:pt x="0" y="409468"/>
                      <a:pt x="409483" y="0"/>
                      <a:pt x="914491" y="0"/>
                    </a:cubicBezTo>
                    <a:cubicBezTo>
                      <a:pt x="1419499" y="0"/>
                      <a:pt x="1828800" y="409468"/>
                      <a:pt x="1828800" y="914400"/>
                    </a:cubicBezTo>
                    <a:cubicBezTo>
                      <a:pt x="1828800" y="1419331"/>
                      <a:pt x="1419499" y="1828800"/>
                      <a:pt x="914491" y="1828800"/>
                    </a:cubicBezTo>
                    <a:cubicBezTo>
                      <a:pt x="409483" y="1828800"/>
                      <a:pt x="0" y="1419331"/>
                      <a:pt x="0" y="914400"/>
                    </a:cubicBezTo>
                    <a:close/>
                  </a:path>
                </a:pathLst>
              </a:custGeom>
              <a:solidFill>
                <a:srgbClr val="40A693">
                  <a:alpha val="100000"/>
                </a:srgbClr>
              </a:solidFill>
            </p:spPr>
            <p:txBody>
              <a:bodyPr lIns="0" tIns="0" rIns="0" bIns="0" anchor="ctr"/>
              <a:lstStyle/>
              <a:p>
                <a:pPr lvl="0">
                  <a:defRPr sz="2400"/>
                </a:pPr>
                <a:endParaRPr sz="1800"/>
              </a:p>
            </p:txBody>
          </p:sp>
          <p:grpSp>
            <p:nvGrpSpPr>
              <p:cNvPr id="25" name="Group 25"/>
              <p:cNvGrpSpPr/>
              <p:nvPr/>
            </p:nvGrpSpPr>
            <p:grpSpPr>
              <a:xfrm>
                <a:off x="1434739" y="968101"/>
                <a:ext cx="7940040" cy="939800"/>
                <a:chOff x="-1569720" y="86361"/>
                <a:chExt cx="7940040" cy="939800"/>
              </a:xfrm>
            </p:grpSpPr>
            <p:sp>
              <p:nvSpPr>
                <p:cNvPr id="5" name="text 25"/>
                <p:cNvSpPr/>
                <p:nvPr/>
              </p:nvSpPr>
              <p:spPr>
                <a:xfrm>
                  <a:off x="0" y="86361"/>
                  <a:ext cx="6370320" cy="939800"/>
                </a:xfrm>
                <a:prstGeom prst="rect">
                  <a:avLst/>
                </a:prstGeom>
                <a:ln w="25400">
                  <a:miter lim="400000"/>
                </a:ln>
              </p:spPr>
              <p:txBody>
                <a:bodyPr wrap="square" lIns="50800" tIns="50800" rIns="50800" bIns="50800" numCol="1" anchor="ctr">
                  <a:spAutoFit/>
                </a:bodyPr>
                <a:lstStyle>
                  <a:lvl1pPr algn="l">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altLang="en-US" sz="5400" dirty="0">
                      <a:sym typeface="+mn-ea"/>
                    </a:rPr>
                    <a:t>数据转换</a:t>
                  </a:r>
                  <a:endParaRPr lang="zh-CN" sz="5400" spc="660" dirty="0"/>
                </a:p>
              </p:txBody>
            </p:sp>
            <p:sp>
              <p:nvSpPr>
                <p:cNvPr id="386" name="graph 386"/>
                <p:cNvSpPr/>
                <p:nvPr/>
              </p:nvSpPr>
              <p:spPr>
                <a:xfrm>
                  <a:off x="-1569720" y="213360"/>
                  <a:ext cx="685800" cy="685800"/>
                </a:xfrm>
                <a:custGeom>
                  <a:avLst/>
                  <a:gdLst/>
                  <a:ahLst/>
                  <a:cxnLst>
                    <a:cxn ang="0">
                      <a:pos x="wd2" y="hd2"/>
                    </a:cxn>
                    <a:cxn ang="5400000">
                      <a:pos x="wd2" y="hd2"/>
                    </a:cxn>
                    <a:cxn ang="10800000">
                      <a:pos x="wd2" y="hd2"/>
                    </a:cxn>
                    <a:cxn ang="16200000">
                      <a:pos x="wd2" y="hd2"/>
                    </a:cxn>
                  </a:cxnLst>
                  <a:rect l="0" t="0" r="r" b="b"/>
                  <a:pathLst>
                    <a:path w="685800" h="685800" extrusionOk="0">
                      <a:moveTo>
                        <a:pt x="685800" y="491566"/>
                      </a:moveTo>
                      <a:cubicBezTo>
                        <a:pt x="685800" y="554522"/>
                        <a:pt x="672297" y="602681"/>
                        <a:pt x="645200" y="635949"/>
                      </a:cubicBezTo>
                      <a:cubicBezTo>
                        <a:pt x="618119" y="669112"/>
                        <a:pt x="579226" y="685800"/>
                        <a:pt x="528538" y="685800"/>
                      </a:cubicBezTo>
                      <a:cubicBezTo>
                        <a:pt x="481355" y="685800"/>
                        <a:pt x="444185" y="670209"/>
                        <a:pt x="416966" y="639226"/>
                      </a:cubicBezTo>
                      <a:cubicBezTo>
                        <a:pt x="389808" y="608136"/>
                        <a:pt x="373623" y="561761"/>
                        <a:pt x="368335" y="499993"/>
                      </a:cubicBezTo>
                      <a:lnTo>
                        <a:pt x="444398" y="490072"/>
                      </a:lnTo>
                      <a:cubicBezTo>
                        <a:pt x="447903" y="526618"/>
                        <a:pt x="456529" y="553623"/>
                        <a:pt x="470458" y="571195"/>
                      </a:cubicBezTo>
                      <a:cubicBezTo>
                        <a:pt x="484388" y="588675"/>
                        <a:pt x="503788" y="597423"/>
                        <a:pt x="528538" y="597423"/>
                      </a:cubicBezTo>
                      <a:cubicBezTo>
                        <a:pt x="554476" y="597423"/>
                        <a:pt x="574212" y="587791"/>
                        <a:pt x="587943" y="568619"/>
                      </a:cubicBezTo>
                      <a:cubicBezTo>
                        <a:pt x="601659" y="549356"/>
                        <a:pt x="608502" y="521939"/>
                        <a:pt x="608502" y="486293"/>
                      </a:cubicBezTo>
                      <a:cubicBezTo>
                        <a:pt x="608502" y="453527"/>
                        <a:pt x="599998" y="428106"/>
                        <a:pt x="583067" y="410032"/>
                      </a:cubicBezTo>
                      <a:cubicBezTo>
                        <a:pt x="566059" y="391850"/>
                        <a:pt x="541172" y="382813"/>
                        <a:pt x="508314" y="382813"/>
                      </a:cubicBezTo>
                      <a:lnTo>
                        <a:pt x="474710" y="382813"/>
                      </a:lnTo>
                      <a:lnTo>
                        <a:pt x="474710" y="292547"/>
                      </a:lnTo>
                      <a:lnTo>
                        <a:pt x="506669" y="292547"/>
                      </a:lnTo>
                      <a:cubicBezTo>
                        <a:pt x="536097" y="292547"/>
                        <a:pt x="558591" y="283616"/>
                        <a:pt x="574212" y="265846"/>
                      </a:cubicBezTo>
                      <a:cubicBezTo>
                        <a:pt x="589864" y="248061"/>
                        <a:pt x="597743" y="222641"/>
                        <a:pt x="597743" y="189478"/>
                      </a:cubicBezTo>
                      <a:cubicBezTo>
                        <a:pt x="597743" y="155508"/>
                        <a:pt x="591708" y="130088"/>
                        <a:pt x="579638" y="113202"/>
                      </a:cubicBezTo>
                      <a:cubicBezTo>
                        <a:pt x="567568" y="96332"/>
                        <a:pt x="550224" y="87889"/>
                        <a:pt x="527593" y="87889"/>
                      </a:cubicBezTo>
                      <a:cubicBezTo>
                        <a:pt x="482803" y="87889"/>
                        <a:pt x="457779" y="120853"/>
                        <a:pt x="452551" y="186690"/>
                      </a:cubicBezTo>
                      <a:lnTo>
                        <a:pt x="378150" y="178643"/>
                      </a:lnTo>
                      <a:cubicBezTo>
                        <a:pt x="382752" y="121950"/>
                        <a:pt x="398236" y="77952"/>
                        <a:pt x="424784" y="46771"/>
                      </a:cubicBezTo>
                      <a:cubicBezTo>
                        <a:pt x="451332" y="15590"/>
                        <a:pt x="485957" y="0"/>
                        <a:pt x="528538" y="0"/>
                      </a:cubicBezTo>
                      <a:cubicBezTo>
                        <a:pt x="575111" y="0"/>
                        <a:pt x="610834" y="15392"/>
                        <a:pt x="635873" y="46070"/>
                      </a:cubicBezTo>
                      <a:cubicBezTo>
                        <a:pt x="660913" y="76763"/>
                        <a:pt x="673379" y="120350"/>
                        <a:pt x="673379" y="176768"/>
                      </a:cubicBezTo>
                      <a:cubicBezTo>
                        <a:pt x="673379" y="216789"/>
                        <a:pt x="665637" y="250545"/>
                        <a:pt x="650077" y="278160"/>
                      </a:cubicBezTo>
                      <a:cubicBezTo>
                        <a:pt x="634502" y="305760"/>
                        <a:pt x="610636" y="324322"/>
                        <a:pt x="578464" y="334167"/>
                      </a:cubicBezTo>
                      <a:lnTo>
                        <a:pt x="578464" y="336042"/>
                      </a:lnTo>
                      <a:cubicBezTo>
                        <a:pt x="611946" y="341406"/>
                        <a:pt x="638205" y="357896"/>
                        <a:pt x="657270" y="385693"/>
                      </a:cubicBezTo>
                      <a:cubicBezTo>
                        <a:pt x="676259" y="413400"/>
                        <a:pt x="685800" y="448665"/>
                        <a:pt x="685800" y="491566"/>
                      </a:cubicBezTo>
                      <a:close/>
                      <a:moveTo>
                        <a:pt x="240106" y="342595"/>
                      </a:moveTo>
                      <a:cubicBezTo>
                        <a:pt x="240106" y="280537"/>
                        <a:pt x="237363" y="230977"/>
                        <a:pt x="231937" y="193746"/>
                      </a:cubicBezTo>
                      <a:cubicBezTo>
                        <a:pt x="226527" y="156606"/>
                        <a:pt x="217947" y="129387"/>
                        <a:pt x="206349" y="112014"/>
                      </a:cubicBezTo>
                      <a:cubicBezTo>
                        <a:pt x="194706" y="94640"/>
                        <a:pt x="178856" y="85999"/>
                        <a:pt x="158907" y="85999"/>
                      </a:cubicBezTo>
                      <a:cubicBezTo>
                        <a:pt x="128442" y="85999"/>
                        <a:pt x="106923" y="105658"/>
                        <a:pt x="94305" y="144886"/>
                      </a:cubicBezTo>
                      <a:cubicBezTo>
                        <a:pt x="81686" y="184114"/>
                        <a:pt x="75377" y="250042"/>
                        <a:pt x="75377" y="342595"/>
                      </a:cubicBezTo>
                      <a:cubicBezTo>
                        <a:pt x="75377" y="432175"/>
                        <a:pt x="81747" y="497220"/>
                        <a:pt x="94564" y="537834"/>
                      </a:cubicBezTo>
                      <a:cubicBezTo>
                        <a:pt x="107457" y="578449"/>
                        <a:pt x="128442" y="598810"/>
                        <a:pt x="157596" y="598810"/>
                      </a:cubicBezTo>
                      <a:cubicBezTo>
                        <a:pt x="186263" y="598810"/>
                        <a:pt x="207187" y="578159"/>
                        <a:pt x="220355" y="536935"/>
                      </a:cubicBezTo>
                      <a:cubicBezTo>
                        <a:pt x="233507" y="495635"/>
                        <a:pt x="240106" y="430880"/>
                        <a:pt x="240106" y="342595"/>
                      </a:cubicBezTo>
                      <a:close/>
                      <a:moveTo>
                        <a:pt x="315818" y="342595"/>
                      </a:moveTo>
                      <a:cubicBezTo>
                        <a:pt x="315818" y="454517"/>
                        <a:pt x="302437" y="539526"/>
                        <a:pt x="275828" y="597819"/>
                      </a:cubicBezTo>
                      <a:cubicBezTo>
                        <a:pt x="249158" y="656203"/>
                        <a:pt x="209519" y="685297"/>
                        <a:pt x="156911" y="685297"/>
                      </a:cubicBezTo>
                      <a:cubicBezTo>
                        <a:pt x="52318" y="685297"/>
                        <a:pt x="0" y="571103"/>
                        <a:pt x="0" y="342595"/>
                      </a:cubicBezTo>
                      <a:cubicBezTo>
                        <a:pt x="0" y="263560"/>
                        <a:pt x="5836" y="198805"/>
                        <a:pt x="17419" y="148361"/>
                      </a:cubicBezTo>
                      <a:cubicBezTo>
                        <a:pt x="29077" y="98008"/>
                        <a:pt x="46222" y="60670"/>
                        <a:pt x="68854" y="36347"/>
                      </a:cubicBezTo>
                      <a:cubicBezTo>
                        <a:pt x="91409" y="12115"/>
                        <a:pt x="121462" y="0"/>
                        <a:pt x="158907" y="0"/>
                      </a:cubicBezTo>
                      <a:cubicBezTo>
                        <a:pt x="212186" y="0"/>
                        <a:pt x="251627" y="28011"/>
                        <a:pt x="277276" y="84109"/>
                      </a:cubicBezTo>
                      <a:cubicBezTo>
                        <a:pt x="302986" y="140223"/>
                        <a:pt x="315818" y="226420"/>
                        <a:pt x="315818" y="342595"/>
                      </a:cubicBezTo>
                      <a:close/>
                    </a:path>
                  </a:pathLst>
                </a:custGeom>
                <a:solidFill>
                  <a:srgbClr val="FFFFFF">
                    <a:alpha val="100000"/>
                  </a:srgbClr>
                </a:solidFill>
              </p:spPr>
              <p:txBody>
                <a:bodyPr lIns="0" tIns="0" rIns="0" bIns="0" anchor="ctr"/>
                <a:lstStyle/>
                <a:p>
                  <a:pPr lvl="0">
                    <a:defRPr sz="2400"/>
                  </a:pPr>
                  <a:endParaRPr sz="1800"/>
                </a:p>
              </p:txBody>
            </p:sp>
          </p:grpSp>
        </p:grpSp>
        <p:grpSp>
          <p:nvGrpSpPr>
            <p:cNvPr id="26" name="Group 26"/>
            <p:cNvGrpSpPr/>
            <p:nvPr/>
          </p:nvGrpSpPr>
          <p:grpSpPr>
            <a:xfrm>
              <a:off x="11100968" y="3952844"/>
              <a:ext cx="9605884" cy="1828800"/>
              <a:chOff x="846917" y="507263"/>
              <a:chExt cx="9605884" cy="1828800"/>
            </a:xfrm>
          </p:grpSpPr>
          <p:sp>
            <p:nvSpPr>
              <p:cNvPr id="391" name="graph 391"/>
              <p:cNvSpPr/>
              <p:nvPr/>
            </p:nvSpPr>
            <p:spPr>
              <a:xfrm>
                <a:off x="846917" y="507263"/>
                <a:ext cx="1828800" cy="1828800"/>
              </a:xfrm>
              <a:custGeom>
                <a:avLst/>
                <a:gdLst/>
                <a:ahLst/>
                <a:cxnLst>
                  <a:cxn ang="0">
                    <a:pos x="wd2" y="hd2"/>
                  </a:cxn>
                  <a:cxn ang="5400000">
                    <a:pos x="wd2" y="hd2"/>
                  </a:cxn>
                  <a:cxn ang="10800000">
                    <a:pos x="wd2" y="hd2"/>
                  </a:cxn>
                  <a:cxn ang="16200000">
                    <a:pos x="wd2" y="hd2"/>
                  </a:cxn>
                </a:cxnLst>
                <a:rect l="0" t="0" r="r" b="b"/>
                <a:pathLst>
                  <a:path w="1828800" h="1828800" extrusionOk="0">
                    <a:moveTo>
                      <a:pt x="0" y="914400"/>
                    </a:moveTo>
                    <a:cubicBezTo>
                      <a:pt x="0" y="409468"/>
                      <a:pt x="409483" y="0"/>
                      <a:pt x="914491" y="0"/>
                    </a:cubicBezTo>
                    <a:cubicBezTo>
                      <a:pt x="1419499" y="0"/>
                      <a:pt x="1828800" y="409468"/>
                      <a:pt x="1828800" y="914400"/>
                    </a:cubicBezTo>
                    <a:cubicBezTo>
                      <a:pt x="1828800" y="1419331"/>
                      <a:pt x="1419499" y="1828800"/>
                      <a:pt x="914491" y="1828800"/>
                    </a:cubicBezTo>
                    <a:cubicBezTo>
                      <a:pt x="409483" y="1828800"/>
                      <a:pt x="0" y="1419331"/>
                      <a:pt x="0" y="914400"/>
                    </a:cubicBezTo>
                    <a:close/>
                  </a:path>
                </a:pathLst>
              </a:custGeom>
              <a:solidFill>
                <a:srgbClr val="40A693">
                  <a:alpha val="100000"/>
                </a:srgbClr>
              </a:solidFill>
            </p:spPr>
            <p:txBody>
              <a:bodyPr lIns="0" tIns="0" rIns="0" bIns="0" anchor="ctr"/>
              <a:lstStyle/>
              <a:p>
                <a:pPr lvl="0">
                  <a:defRPr sz="2400"/>
                </a:pPr>
                <a:endParaRPr sz="1800" dirty="0"/>
              </a:p>
            </p:txBody>
          </p:sp>
          <p:grpSp>
            <p:nvGrpSpPr>
              <p:cNvPr id="27" name="Group 27"/>
              <p:cNvGrpSpPr/>
              <p:nvPr/>
            </p:nvGrpSpPr>
            <p:grpSpPr>
              <a:xfrm>
                <a:off x="1402080" y="935015"/>
                <a:ext cx="9050721" cy="939800"/>
                <a:chOff x="-1586057" y="69612"/>
                <a:chExt cx="9050721" cy="939800"/>
              </a:xfrm>
            </p:grpSpPr>
            <p:sp>
              <p:nvSpPr>
                <p:cNvPr id="6" name="text 27"/>
                <p:cNvSpPr/>
                <p:nvPr/>
              </p:nvSpPr>
              <p:spPr>
                <a:xfrm>
                  <a:off x="-1" y="69612"/>
                  <a:ext cx="7464665" cy="939800"/>
                </a:xfrm>
                <a:prstGeom prst="rect">
                  <a:avLst/>
                </a:prstGeom>
                <a:ln w="25400">
                  <a:miter lim="400000"/>
                </a:ln>
              </p:spPr>
              <p:txBody>
                <a:bodyPr wrap="square" lIns="50800" tIns="50800" rIns="50800" bIns="50800" numCol="1" anchor="ctr">
                  <a:spAutoFit/>
                </a:bodyPr>
                <a:lstStyle>
                  <a:lvl1pPr algn="l">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a:defRPr sz="2400" spc="0"/>
                  </a:pPr>
                  <a:r>
                    <a:rPr lang="zh-CN" altLang="en-US" sz="5400" dirty="0"/>
                    <a:t>电子产品数据清洗</a:t>
                  </a:r>
                </a:p>
              </p:txBody>
            </p:sp>
            <p:sp>
              <p:nvSpPr>
                <p:cNvPr id="387" name="graph 387"/>
                <p:cNvSpPr/>
                <p:nvPr/>
              </p:nvSpPr>
              <p:spPr>
                <a:xfrm>
                  <a:off x="-1586057" y="229697"/>
                  <a:ext cx="685800" cy="685800"/>
                </a:xfrm>
                <a:custGeom>
                  <a:avLst/>
                  <a:gdLst/>
                  <a:ahLst/>
                  <a:cxnLst>
                    <a:cxn ang="0">
                      <a:pos x="wd2" y="hd2"/>
                    </a:cxn>
                    <a:cxn ang="5400000">
                      <a:pos x="wd2" y="hd2"/>
                    </a:cxn>
                    <a:cxn ang="10800000">
                      <a:pos x="wd2" y="hd2"/>
                    </a:cxn>
                    <a:cxn ang="16200000">
                      <a:pos x="wd2" y="hd2"/>
                    </a:cxn>
                  </a:cxnLst>
                  <a:rect l="0" t="0" r="r" b="b"/>
                  <a:pathLst>
                    <a:path w="685800" h="685800" extrusionOk="0">
                      <a:moveTo>
                        <a:pt x="549737" y="123398"/>
                      </a:moveTo>
                      <a:lnTo>
                        <a:pt x="414284" y="448863"/>
                      </a:lnTo>
                      <a:lnTo>
                        <a:pt x="549737" y="448863"/>
                      </a:lnTo>
                      <a:cubicBezTo>
                        <a:pt x="549737" y="448863"/>
                        <a:pt x="549737" y="123398"/>
                        <a:pt x="549737" y="123398"/>
                      </a:cubicBezTo>
                      <a:close/>
                      <a:moveTo>
                        <a:pt x="620176" y="536752"/>
                      </a:moveTo>
                      <a:lnTo>
                        <a:pt x="620176" y="676336"/>
                      </a:lnTo>
                      <a:lnTo>
                        <a:pt x="549737" y="676336"/>
                      </a:lnTo>
                      <a:lnTo>
                        <a:pt x="549737" y="536752"/>
                      </a:lnTo>
                      <a:lnTo>
                        <a:pt x="350245" y="536752"/>
                      </a:lnTo>
                      <a:lnTo>
                        <a:pt x="350245" y="447431"/>
                      </a:lnTo>
                      <a:lnTo>
                        <a:pt x="535396" y="9966"/>
                      </a:lnTo>
                      <a:lnTo>
                        <a:pt x="620176" y="9966"/>
                      </a:lnTo>
                      <a:lnTo>
                        <a:pt x="620176" y="448863"/>
                      </a:lnTo>
                      <a:lnTo>
                        <a:pt x="685800" y="448863"/>
                      </a:lnTo>
                      <a:lnTo>
                        <a:pt x="685800" y="536752"/>
                      </a:lnTo>
                      <a:cubicBezTo>
                        <a:pt x="685800" y="536752"/>
                        <a:pt x="620176" y="536752"/>
                        <a:pt x="620176" y="536752"/>
                      </a:cubicBezTo>
                      <a:close/>
                      <a:moveTo>
                        <a:pt x="234543" y="342854"/>
                      </a:moveTo>
                      <a:cubicBezTo>
                        <a:pt x="234543" y="280797"/>
                        <a:pt x="231876" y="231145"/>
                        <a:pt x="226588" y="193913"/>
                      </a:cubicBezTo>
                      <a:cubicBezTo>
                        <a:pt x="221239" y="156667"/>
                        <a:pt x="212872" y="129402"/>
                        <a:pt x="201564" y="112105"/>
                      </a:cubicBezTo>
                      <a:cubicBezTo>
                        <a:pt x="190179" y="94716"/>
                        <a:pt x="174741" y="86075"/>
                        <a:pt x="155204" y="86075"/>
                      </a:cubicBezTo>
                      <a:cubicBezTo>
                        <a:pt x="125425" y="86075"/>
                        <a:pt x="104378" y="105704"/>
                        <a:pt x="92095" y="144978"/>
                      </a:cubicBezTo>
                      <a:cubicBezTo>
                        <a:pt x="79766" y="184236"/>
                        <a:pt x="73593" y="250164"/>
                        <a:pt x="73593" y="342854"/>
                      </a:cubicBezTo>
                      <a:cubicBezTo>
                        <a:pt x="73593" y="432480"/>
                        <a:pt x="79903" y="497494"/>
                        <a:pt x="92384" y="538185"/>
                      </a:cubicBezTo>
                      <a:cubicBezTo>
                        <a:pt x="104927" y="578876"/>
                        <a:pt x="125425" y="599221"/>
                        <a:pt x="153893" y="599221"/>
                      </a:cubicBezTo>
                      <a:cubicBezTo>
                        <a:pt x="181950" y="599221"/>
                        <a:pt x="202387" y="578571"/>
                        <a:pt x="215280" y="537271"/>
                      </a:cubicBezTo>
                      <a:cubicBezTo>
                        <a:pt x="228097" y="495955"/>
                        <a:pt x="234543" y="431154"/>
                        <a:pt x="234543" y="342854"/>
                      </a:cubicBezTo>
                      <a:close/>
                      <a:moveTo>
                        <a:pt x="308472" y="342854"/>
                      </a:moveTo>
                      <a:cubicBezTo>
                        <a:pt x="308472" y="454853"/>
                        <a:pt x="295442" y="539907"/>
                        <a:pt x="269443" y="598307"/>
                      </a:cubicBezTo>
                      <a:cubicBezTo>
                        <a:pt x="243398" y="656600"/>
                        <a:pt x="204642" y="685800"/>
                        <a:pt x="153283" y="685800"/>
                      </a:cubicBezTo>
                      <a:cubicBezTo>
                        <a:pt x="51099" y="685800"/>
                        <a:pt x="0" y="571454"/>
                        <a:pt x="0" y="342854"/>
                      </a:cubicBezTo>
                      <a:cubicBezTo>
                        <a:pt x="0" y="263804"/>
                        <a:pt x="5684" y="198988"/>
                        <a:pt x="17084" y="148529"/>
                      </a:cubicBezTo>
                      <a:cubicBezTo>
                        <a:pt x="28392" y="98069"/>
                        <a:pt x="45125" y="60731"/>
                        <a:pt x="67208" y="36423"/>
                      </a:cubicBezTo>
                      <a:cubicBezTo>
                        <a:pt x="89367" y="12100"/>
                        <a:pt x="118643" y="0"/>
                        <a:pt x="155204" y="0"/>
                      </a:cubicBezTo>
                      <a:cubicBezTo>
                        <a:pt x="207248" y="0"/>
                        <a:pt x="245790" y="28072"/>
                        <a:pt x="270830" y="84140"/>
                      </a:cubicBezTo>
                      <a:cubicBezTo>
                        <a:pt x="295930" y="140299"/>
                        <a:pt x="308472" y="226557"/>
                        <a:pt x="308472" y="342854"/>
                      </a:cubicBezTo>
                      <a:close/>
                    </a:path>
                  </a:pathLst>
                </a:custGeom>
                <a:solidFill>
                  <a:srgbClr val="FFFFFF">
                    <a:alpha val="100000"/>
                  </a:srgbClr>
                </a:solidFill>
              </p:spPr>
              <p:txBody>
                <a:bodyPr lIns="0" tIns="0" rIns="0" bIns="0" anchor="ctr"/>
                <a:lstStyle/>
                <a:p>
                  <a:pPr lvl="0">
                    <a:defRPr sz="2400"/>
                  </a:pPr>
                  <a:endParaRPr sz="1800" dirty="0"/>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39"/>
        <p:cNvGrpSpPr/>
        <p:nvPr/>
      </p:nvGrpSpPr>
      <p:grpSpPr>
        <a:xfrm>
          <a:off x="0" y="0"/>
          <a:ext cx="0" cy="0"/>
          <a:chOff x="0" y="0"/>
          <a:chExt cx="0" cy="0"/>
        </a:xfrm>
      </p:grpSpPr>
      <p:grpSp>
        <p:nvGrpSpPr>
          <p:cNvPr id="399" name="Group 399"/>
          <p:cNvGrpSpPr/>
          <p:nvPr/>
        </p:nvGrpSpPr>
        <p:grpSpPr>
          <a:xfrm>
            <a:off x="0" y="0"/>
            <a:ext cx="24384000" cy="13716000"/>
            <a:chOff x="0" y="0"/>
            <a:chExt cx="24384000" cy="13716000"/>
          </a:xfrm>
        </p:grpSpPr>
      </p:grpSp>
      <p:grpSp>
        <p:nvGrpSpPr>
          <p:cNvPr id="42" name="Group 42"/>
          <p:cNvGrpSpPr/>
          <p:nvPr/>
        </p:nvGrpSpPr>
        <p:grpSpPr>
          <a:xfrm>
            <a:off x="6543401" y="6014161"/>
            <a:ext cx="1676400" cy="1676400"/>
            <a:chOff x="-2868991" y="-978621"/>
            <a:chExt cx="1676400" cy="1676400"/>
          </a:xfrm>
        </p:grpSpPr>
        <p:grpSp>
          <p:nvGrpSpPr>
            <p:cNvPr id="43" name="Group 43"/>
            <p:cNvGrpSpPr/>
            <p:nvPr/>
          </p:nvGrpSpPr>
          <p:grpSpPr>
            <a:xfrm>
              <a:off x="-2868991" y="-978621"/>
              <a:ext cx="1676400" cy="1676400"/>
              <a:chOff x="-2868991" y="-978621"/>
              <a:chExt cx="1676400" cy="1676400"/>
            </a:xfrm>
          </p:grpSpPr>
          <p:sp>
            <p:nvSpPr>
              <p:cNvPr id="397" name="graph 397"/>
              <p:cNvSpPr/>
              <p:nvPr/>
            </p:nvSpPr>
            <p:spPr>
              <a:xfrm>
                <a:off x="-2868991" y="-978621"/>
                <a:ext cx="1676400" cy="1676400"/>
              </a:xfrm>
              <a:custGeom>
                <a:avLst/>
                <a:gdLst/>
                <a:ahLst/>
                <a:cxnLst>
                  <a:cxn ang="0">
                    <a:pos x="wd2" y="hd2"/>
                  </a:cxn>
                  <a:cxn ang="5400000">
                    <a:pos x="wd2" y="hd2"/>
                  </a:cxn>
                  <a:cxn ang="10800000">
                    <a:pos x="wd2" y="hd2"/>
                  </a:cxn>
                  <a:cxn ang="16200000">
                    <a:pos x="wd2" y="hd2"/>
                  </a:cxn>
                </a:cxnLst>
                <a:rect l="0" t="0" r="r" b="b"/>
                <a:pathLst>
                  <a:path w="1676400" h="1676400" extrusionOk="0">
                    <a:moveTo>
                      <a:pt x="0" y="838200"/>
                    </a:moveTo>
                    <a:cubicBezTo>
                      <a:pt x="0" y="375345"/>
                      <a:pt x="375361" y="0"/>
                      <a:pt x="838291" y="0"/>
                    </a:cubicBezTo>
                    <a:cubicBezTo>
                      <a:pt x="1301206" y="0"/>
                      <a:pt x="1676400" y="375345"/>
                      <a:pt x="1676400" y="838200"/>
                    </a:cubicBezTo>
                    <a:cubicBezTo>
                      <a:pt x="1676400" y="1301054"/>
                      <a:pt x="1301206" y="1676400"/>
                      <a:pt x="838291" y="1676400"/>
                    </a:cubicBezTo>
                    <a:cubicBezTo>
                      <a:pt x="375361" y="1676400"/>
                      <a:pt x="0" y="1301054"/>
                      <a:pt x="0" y="838200"/>
                    </a:cubicBezTo>
                    <a:close/>
                  </a:path>
                </a:pathLst>
              </a:custGeom>
              <a:solidFill>
                <a:srgbClr val="40A693">
                  <a:alpha val="100000"/>
                </a:srgbClr>
              </a:solidFill>
            </p:spPr>
            <p:txBody>
              <a:bodyPr lIns="0" tIns="0" rIns="0" bIns="0" anchor="ctr"/>
              <a:lstStyle/>
              <a:p>
                <a:pPr lvl="0">
                  <a:defRPr sz="2400"/>
                </a:pPr>
                <a:endParaRPr sz="2400" dirty="0"/>
              </a:p>
            </p:txBody>
          </p:sp>
          <p:sp>
            <p:nvSpPr>
              <p:cNvPr id="394" name="graph 394"/>
              <p:cNvSpPr/>
              <p:nvPr/>
            </p:nvSpPr>
            <p:spPr>
              <a:xfrm>
                <a:off x="-2526091" y="-559522"/>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565541" y="719739"/>
                    </a:moveTo>
                    <a:lnTo>
                      <a:pt x="737006" y="719739"/>
                    </a:lnTo>
                    <a:lnTo>
                      <a:pt x="737006" y="133563"/>
                    </a:lnTo>
                    <a:lnTo>
                      <a:pt x="581985" y="255559"/>
                    </a:lnTo>
                    <a:lnTo>
                      <a:pt x="581985" y="145145"/>
                    </a:lnTo>
                    <a:lnTo>
                      <a:pt x="743544" y="12192"/>
                    </a:lnTo>
                    <a:lnTo>
                      <a:pt x="844494" y="12192"/>
                    </a:lnTo>
                    <a:lnTo>
                      <a:pt x="844494" y="719739"/>
                    </a:lnTo>
                    <a:lnTo>
                      <a:pt x="990600" y="719739"/>
                    </a:lnTo>
                    <a:lnTo>
                      <a:pt x="990600" y="826617"/>
                    </a:lnTo>
                    <a:lnTo>
                      <a:pt x="565541" y="826617"/>
                    </a:lnTo>
                    <a:cubicBezTo>
                      <a:pt x="565541" y="826617"/>
                      <a:pt x="565541" y="719739"/>
                      <a:pt x="565541" y="719739"/>
                    </a:cubicBezTo>
                    <a:close/>
                    <a:moveTo>
                      <a:pt x="345627" y="419100"/>
                    </a:moveTo>
                    <a:cubicBezTo>
                      <a:pt x="345627" y="343174"/>
                      <a:pt x="341757" y="282488"/>
                      <a:pt x="333938" y="237027"/>
                    </a:cubicBezTo>
                    <a:cubicBezTo>
                      <a:pt x="326105" y="191582"/>
                      <a:pt x="313822" y="158175"/>
                      <a:pt x="297088" y="136977"/>
                    </a:cubicBezTo>
                    <a:cubicBezTo>
                      <a:pt x="280339" y="115778"/>
                      <a:pt x="257556" y="105171"/>
                      <a:pt x="228737" y="105171"/>
                    </a:cubicBezTo>
                    <a:cubicBezTo>
                      <a:pt x="184845" y="105171"/>
                      <a:pt x="153847" y="129174"/>
                      <a:pt x="135712" y="177195"/>
                    </a:cubicBezTo>
                    <a:cubicBezTo>
                      <a:pt x="117591" y="225216"/>
                      <a:pt x="108478" y="305760"/>
                      <a:pt x="108478" y="419100"/>
                    </a:cubicBezTo>
                    <a:cubicBezTo>
                      <a:pt x="108478" y="528538"/>
                      <a:pt x="117683" y="608121"/>
                      <a:pt x="136215" y="657834"/>
                    </a:cubicBezTo>
                    <a:cubicBezTo>
                      <a:pt x="154625" y="707562"/>
                      <a:pt x="184845" y="732419"/>
                      <a:pt x="226847" y="732419"/>
                    </a:cubicBezTo>
                    <a:cubicBezTo>
                      <a:pt x="268163" y="732419"/>
                      <a:pt x="298277" y="707196"/>
                      <a:pt x="317296" y="656737"/>
                    </a:cubicBezTo>
                    <a:cubicBezTo>
                      <a:pt x="336209" y="606171"/>
                      <a:pt x="345627" y="527075"/>
                      <a:pt x="345627" y="419100"/>
                    </a:cubicBezTo>
                    <a:close/>
                    <a:moveTo>
                      <a:pt x="454593" y="419100"/>
                    </a:moveTo>
                    <a:cubicBezTo>
                      <a:pt x="454593" y="555955"/>
                      <a:pt x="435467" y="659907"/>
                      <a:pt x="397139" y="731199"/>
                    </a:cubicBezTo>
                    <a:cubicBezTo>
                      <a:pt x="358703" y="802614"/>
                      <a:pt x="301645" y="838200"/>
                      <a:pt x="225856" y="838200"/>
                    </a:cubicBezTo>
                    <a:cubicBezTo>
                      <a:pt x="75285" y="838200"/>
                      <a:pt x="0" y="698540"/>
                      <a:pt x="0" y="419100"/>
                    </a:cubicBezTo>
                    <a:cubicBezTo>
                      <a:pt x="0" y="322341"/>
                      <a:pt x="8321" y="243123"/>
                      <a:pt x="25161" y="181462"/>
                    </a:cubicBezTo>
                    <a:cubicBezTo>
                      <a:pt x="41910" y="119923"/>
                      <a:pt x="66568" y="74218"/>
                      <a:pt x="99060" y="44485"/>
                    </a:cubicBezTo>
                    <a:cubicBezTo>
                      <a:pt x="131658" y="14874"/>
                      <a:pt x="174848" y="0"/>
                      <a:pt x="228737" y="0"/>
                    </a:cubicBezTo>
                    <a:cubicBezTo>
                      <a:pt x="305409" y="0"/>
                      <a:pt x="362270" y="34244"/>
                      <a:pt x="399211" y="102854"/>
                    </a:cubicBezTo>
                    <a:cubicBezTo>
                      <a:pt x="436168" y="171465"/>
                      <a:pt x="454593" y="276880"/>
                      <a:pt x="454593" y="419100"/>
                    </a:cubicBezTo>
                    <a:close/>
                  </a:path>
                </a:pathLst>
              </a:custGeom>
              <a:solidFill>
                <a:srgbClr val="FFFFFF">
                  <a:alpha val="100000"/>
                </a:srgbClr>
              </a:solidFill>
            </p:spPr>
            <p:txBody>
              <a:bodyPr lIns="0" tIns="0" rIns="0" bIns="0" anchor="ctr"/>
              <a:lstStyle/>
              <a:p>
                <a:pPr lvl="0">
                  <a:defRPr sz="2400"/>
                </a:pPr>
                <a:endParaRPr sz="2400" dirty="0"/>
              </a:p>
            </p:txBody>
          </p:sp>
        </p:grpSp>
      </p:grpSp>
      <p:grpSp>
        <p:nvGrpSpPr>
          <p:cNvPr id="12" name="Group 584"/>
          <p:cNvGrpSpPr/>
          <p:nvPr/>
        </p:nvGrpSpPr>
        <p:grpSpPr>
          <a:xfrm>
            <a:off x="9527706" y="5561330"/>
            <a:ext cx="10271125" cy="2593340"/>
            <a:chOff x="35623" y="266116"/>
            <a:chExt cx="9987301" cy="2593340"/>
          </a:xfrm>
        </p:grpSpPr>
        <p:sp>
          <p:nvSpPr>
            <p:cNvPr id="13" name="text 584"/>
            <p:cNvSpPr/>
            <p:nvPr/>
          </p:nvSpPr>
          <p:spPr>
            <a:xfrm>
              <a:off x="35623" y="266116"/>
              <a:ext cx="9987301" cy="2593340"/>
            </a:xfrm>
            <a:prstGeom prst="rect">
              <a:avLst/>
            </a:prstGeom>
            <a:ln w="25400">
              <a:miter lim="400000"/>
            </a:ln>
          </p:spPr>
          <p:txBody>
            <a:bodyPr wrap="square" lIns="50800" tIns="50800" rIns="50800" bIns="50800" numCol="1" anchor="ctr">
              <a:spAutoFit/>
            </a:bodyPr>
            <a:lstStyle>
              <a:lvl1pPr algn="l">
                <a:lnSpc>
                  <a:spcPct val="92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altLang="en-US" sz="8800" dirty="0">
                  <a:sym typeface="+mn-ea"/>
                </a:rPr>
                <a:t>处理缺失数据</a:t>
              </a:r>
              <a:endParaRPr lang="zh-CN" altLang="en-US" sz="8800" spc="660" dirty="0"/>
            </a:p>
            <a:p>
              <a:pPr lvl="0">
                <a:defRPr sz="2400" spc="0"/>
              </a:pPr>
              <a:endParaRPr lang="en-US" altLang="zh-CN" sz="88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9"/>
            <a:ext cx="12359640" cy="922019"/>
            <a:chOff x="3866082" y="686922"/>
            <a:chExt cx="4074281" cy="461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5400" spc="660" dirty="0">
                  <a:latin typeface="宋体" panose="02010600030101010101" pitchFamily="2" charset="-122"/>
                  <a:ea typeface="宋体" panose="02010600030101010101" pitchFamily="2" charset="-122"/>
                  <a:sym typeface="+mn-ea"/>
                </a:rPr>
                <a:t>清洗步骤</a:t>
              </a:r>
              <a:endParaRPr lang="zh-CN" altLang="en-US" sz="5400" spc="300" dirty="0">
                <a:latin typeface="宋体" panose="02010600030101010101" pitchFamily="2" charset="-122"/>
                <a:ea typeface="宋体" panose="02010600030101010101" pitchFamily="2" charset="-122"/>
                <a:cs typeface="+mn-ea"/>
                <a:sym typeface="+mn-lt"/>
              </a:endParaRPr>
            </a:p>
          </p:txBody>
        </p:sp>
      </p:grpSp>
      <p:sp>
        <p:nvSpPr>
          <p:cNvPr id="10" name="矩形: 对角圆角 3"/>
          <p:cNvSpPr/>
          <p:nvPr>
            <p:custDataLst>
              <p:tags r:id="rId2"/>
            </p:custDataLst>
          </p:nvPr>
        </p:nvSpPr>
        <p:spPr>
          <a:xfrm>
            <a:off x="6211904" y="4830595"/>
            <a:ext cx="5454650" cy="2049780"/>
          </a:xfrm>
          <a:prstGeom prst="round2DiagRect">
            <a:avLst>
              <a:gd name="adj1" fmla="val 16667"/>
              <a:gd name="adj2" fmla="val 0"/>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11" name="矩形: 对角圆角 5"/>
          <p:cNvSpPr/>
          <p:nvPr>
            <p:custDataLst>
              <p:tags r:id="rId3"/>
            </p:custDataLst>
          </p:nvPr>
        </p:nvSpPr>
        <p:spPr>
          <a:xfrm>
            <a:off x="5634054" y="4133362"/>
            <a:ext cx="1461770" cy="1004570"/>
          </a:xfrm>
          <a:prstGeom prst="round2DiagRect">
            <a:avLst>
              <a:gd name="adj1" fmla="val 50000"/>
              <a:gd name="adj2" fmla="val 0"/>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12" name="文本框 70"/>
          <p:cNvSpPr txBox="1"/>
          <p:nvPr>
            <p:custDataLst>
              <p:tags r:id="rId4"/>
            </p:custDataLst>
          </p:nvPr>
        </p:nvSpPr>
        <p:spPr>
          <a:xfrm>
            <a:off x="5822014" y="4214645"/>
            <a:ext cx="1273810" cy="918210"/>
          </a:xfrm>
          <a:prstGeom prst="rect">
            <a:avLst/>
          </a:prstGeom>
          <a:noFill/>
          <a:extLst>
            <a:ext uri="{909E8E84-426E-40DD-AFC4-6F175D3DCCD1}">
              <a14:hiddenFill xmlns:a14="http://schemas.microsoft.com/office/drawing/2010/main">
                <a:grpFill/>
              </a14:hiddenFill>
            </a:ext>
          </a:extLst>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dirty="0">
                <a:solidFill>
                  <a:schemeClr val="accent1">
                    <a:lumMod val="50000"/>
                  </a:schemeClr>
                </a:solidFill>
                <a:latin typeface="Arial" panose="020B0604020202020204" pitchFamily="34" charset="0"/>
                <a:ea typeface="微软雅黑" panose="020B0503020204020204" pitchFamily="34" charset="-122"/>
              </a:rPr>
              <a:t>01</a:t>
            </a:r>
          </a:p>
        </p:txBody>
      </p:sp>
      <p:sp>
        <p:nvSpPr>
          <p:cNvPr id="17" name="文本框 72"/>
          <p:cNvSpPr txBox="1"/>
          <p:nvPr>
            <p:custDataLst>
              <p:tags r:id="rId5"/>
            </p:custDataLst>
          </p:nvPr>
        </p:nvSpPr>
        <p:spPr>
          <a:xfrm>
            <a:off x="6662754" y="5132853"/>
            <a:ext cx="4602480" cy="1442720"/>
          </a:xfrm>
          <a:prstGeom prst="rect">
            <a:avLst/>
          </a:prstGeom>
          <a:noFill/>
          <a:extLst>
            <a:ext uri="{909E8E84-426E-40DD-AFC4-6F175D3DCCD1}">
              <a14:hiddenFill xmlns:a14="http://schemas.microsoft.com/office/drawing/2010/main">
                <a:solidFill>
                  <a:schemeClr val="accent1">
                    <a:lumMod val="20000"/>
                    <a:lumOff val="80000"/>
                  </a:schemeClr>
                </a:solidFill>
              </a14:hiddenFill>
            </a:ext>
          </a:extLst>
        </p:spPr>
        <p:txBody>
          <a:bodyPr wrap="square" rtlCol="0">
            <a:normAutofit/>
          </a:bodyPr>
          <a:lstStyle/>
          <a:p>
            <a:pPr marL="0" indent="0" algn="ctr" fontAlgn="auto">
              <a:lnSpc>
                <a:spcPct val="130000"/>
              </a:lnSpc>
              <a:spcBef>
                <a:spcPts val="0"/>
              </a:spcBef>
              <a:spcAft>
                <a:spcPts val="0"/>
              </a:spcAft>
              <a:buSzPct val="100000"/>
            </a:pPr>
            <a:r>
              <a:rPr lang="zh-CN" altLang="en-US" sz="3800" b="1" spc="300" dirty="0">
                <a:solidFill>
                  <a:srgbClr val="1D6DC2">
                    <a:lumMod val="50000"/>
                  </a:srgbClr>
                </a:solidFill>
                <a:uFillTx/>
                <a:latin typeface="微软雅黑" panose="020B0503020204020204" pitchFamily="34" charset="-122"/>
                <a:ea typeface="微软雅黑" panose="020B0503020204020204" pitchFamily="34" charset="-122"/>
                <a:sym typeface="微软雅黑" panose="020B0503020204020204" pitchFamily="34" charset="-122"/>
              </a:rPr>
              <a:t>移除重复数据</a:t>
            </a:r>
          </a:p>
        </p:txBody>
      </p:sp>
      <p:sp>
        <p:nvSpPr>
          <p:cNvPr id="18" name="矩形: 对角圆角 3"/>
          <p:cNvSpPr/>
          <p:nvPr>
            <p:custDataLst>
              <p:tags r:id="rId6"/>
            </p:custDataLst>
          </p:nvPr>
        </p:nvSpPr>
        <p:spPr>
          <a:xfrm>
            <a:off x="12904136" y="4830593"/>
            <a:ext cx="5454650" cy="2049780"/>
          </a:xfrm>
          <a:prstGeom prst="round2DiagRect">
            <a:avLst>
              <a:gd name="adj1" fmla="val 16667"/>
              <a:gd name="adj2" fmla="val 0"/>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19" name="矩形: 对角圆角 5"/>
          <p:cNvSpPr/>
          <p:nvPr>
            <p:custDataLst>
              <p:tags r:id="rId7"/>
            </p:custDataLst>
          </p:nvPr>
        </p:nvSpPr>
        <p:spPr>
          <a:xfrm>
            <a:off x="12326286" y="4133362"/>
            <a:ext cx="1461770" cy="1004570"/>
          </a:xfrm>
          <a:prstGeom prst="round2DiagRect">
            <a:avLst>
              <a:gd name="adj1" fmla="val 50000"/>
              <a:gd name="adj2" fmla="val 0"/>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20" name="文本框 3"/>
          <p:cNvSpPr txBox="1"/>
          <p:nvPr>
            <p:custDataLst>
              <p:tags r:id="rId8"/>
            </p:custDataLst>
          </p:nvPr>
        </p:nvSpPr>
        <p:spPr>
          <a:xfrm>
            <a:off x="12514246" y="4214642"/>
            <a:ext cx="1273810" cy="918210"/>
          </a:xfrm>
          <a:prstGeom prst="rect">
            <a:avLst/>
          </a:prstGeom>
          <a:noFill/>
          <a:extLst>
            <a:ext uri="{909E8E84-426E-40DD-AFC4-6F175D3DCCD1}">
              <a14:hiddenFill xmlns:a14="http://schemas.microsoft.com/office/drawing/2010/main">
                <a:grpFill/>
              </a14:hiddenFill>
            </a:ext>
          </a:extLst>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dirty="0">
                <a:solidFill>
                  <a:schemeClr val="accent2">
                    <a:lumMod val="50000"/>
                  </a:schemeClr>
                </a:solidFill>
                <a:latin typeface="Arial" panose="020B0604020202020204" pitchFamily="34" charset="0"/>
                <a:ea typeface="微软雅黑" panose="020B0503020204020204" pitchFamily="34" charset="-122"/>
              </a:rPr>
              <a:t>02</a:t>
            </a:r>
          </a:p>
        </p:txBody>
      </p:sp>
      <p:sp>
        <p:nvSpPr>
          <p:cNvPr id="21" name="文本框 4"/>
          <p:cNvSpPr txBox="1"/>
          <p:nvPr>
            <p:custDataLst>
              <p:tags r:id="rId9"/>
            </p:custDataLst>
          </p:nvPr>
        </p:nvSpPr>
        <p:spPr>
          <a:xfrm>
            <a:off x="13354986" y="5132853"/>
            <a:ext cx="4602480" cy="1442720"/>
          </a:xfrm>
          <a:prstGeom prst="rect">
            <a:avLst/>
          </a:prstGeom>
          <a:noFill/>
          <a:extLst>
            <a:ext uri="{909E8E84-426E-40DD-AFC4-6F175D3DCCD1}">
              <a14:hiddenFill xmlns:a14="http://schemas.microsoft.com/office/drawing/2010/main">
                <a:solidFill>
                  <a:schemeClr val="accent1">
                    <a:lumMod val="20000"/>
                    <a:lumOff val="80000"/>
                  </a:schemeClr>
                </a:solidFill>
              </a14:hiddenFill>
            </a:ext>
          </a:extLst>
        </p:spPr>
        <p:txBody>
          <a:bodyPr wrap="square" rtlCol="0">
            <a:normAutofit fontScale="60000"/>
          </a:bodyPr>
          <a:lstStyle/>
          <a:p>
            <a:pPr marL="0" indent="0" algn="ctr" fontAlgn="auto">
              <a:lnSpc>
                <a:spcPct val="130000"/>
              </a:lnSpc>
              <a:spcBef>
                <a:spcPts val="0"/>
              </a:spcBef>
              <a:spcAft>
                <a:spcPts val="0"/>
              </a:spcAft>
              <a:buSzPct val="100000"/>
            </a:pPr>
            <a:r>
              <a:rPr lang="zh-CN" altLang="en-US" sz="6400" b="1" spc="300" dirty="0">
                <a:solidFill>
                  <a:srgbClr val="767676">
                    <a:lumMod val="50000"/>
                  </a:srgbClr>
                </a:solidFill>
                <a:uFillTx/>
                <a:latin typeface="微软雅黑" panose="020B0503020204020204" pitchFamily="34" charset="-122"/>
                <a:ea typeface="微软雅黑" panose="020B0503020204020204" pitchFamily="34" charset="-122"/>
                <a:sym typeface="微软雅黑" panose="020B0503020204020204" pitchFamily="34" charset="-122"/>
              </a:rPr>
              <a:t>利用函数进行转换</a:t>
            </a:r>
          </a:p>
        </p:txBody>
      </p:sp>
      <p:sp>
        <p:nvSpPr>
          <p:cNvPr id="26" name="矩形: 对角圆角 3"/>
          <p:cNvSpPr/>
          <p:nvPr>
            <p:custDataLst>
              <p:tags r:id="rId10"/>
            </p:custDataLst>
          </p:nvPr>
        </p:nvSpPr>
        <p:spPr>
          <a:xfrm>
            <a:off x="6211904" y="8136743"/>
            <a:ext cx="5454650" cy="2049780"/>
          </a:xfrm>
          <a:prstGeom prst="round2DiagRect">
            <a:avLst>
              <a:gd name="adj1" fmla="val 16667"/>
              <a:gd name="adj2" fmla="val 0"/>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27" name="矩形: 对角圆角 5"/>
          <p:cNvSpPr/>
          <p:nvPr>
            <p:custDataLst>
              <p:tags r:id="rId11"/>
            </p:custDataLst>
          </p:nvPr>
        </p:nvSpPr>
        <p:spPr>
          <a:xfrm>
            <a:off x="5634054" y="7439511"/>
            <a:ext cx="1461770" cy="1004570"/>
          </a:xfrm>
          <a:prstGeom prst="round2DiagRect">
            <a:avLst>
              <a:gd name="adj1" fmla="val 50000"/>
              <a:gd name="adj2" fmla="val 0"/>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28" name="文本框 7"/>
          <p:cNvSpPr txBox="1"/>
          <p:nvPr>
            <p:custDataLst>
              <p:tags r:id="rId12"/>
            </p:custDataLst>
          </p:nvPr>
        </p:nvSpPr>
        <p:spPr>
          <a:xfrm>
            <a:off x="5822014" y="7520793"/>
            <a:ext cx="1273810" cy="918210"/>
          </a:xfrm>
          <a:prstGeom prst="rect">
            <a:avLst/>
          </a:prstGeom>
          <a:noFill/>
          <a:extLst>
            <a:ext uri="{909E8E84-426E-40DD-AFC4-6F175D3DCCD1}">
              <a14:hiddenFill xmlns:a14="http://schemas.microsoft.com/office/drawing/2010/main">
                <a:grpFill/>
              </a14:hiddenFill>
            </a:ext>
          </a:extLst>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dirty="0">
                <a:solidFill>
                  <a:schemeClr val="accent3">
                    <a:lumMod val="50000"/>
                  </a:schemeClr>
                </a:solidFill>
                <a:latin typeface="Arial" panose="020B0604020202020204" pitchFamily="34" charset="0"/>
                <a:ea typeface="微软雅黑" panose="020B0503020204020204" pitchFamily="34" charset="-122"/>
              </a:rPr>
              <a:t>03</a:t>
            </a:r>
          </a:p>
        </p:txBody>
      </p:sp>
      <p:sp>
        <p:nvSpPr>
          <p:cNvPr id="29" name="文本框 8"/>
          <p:cNvSpPr txBox="1"/>
          <p:nvPr>
            <p:custDataLst>
              <p:tags r:id="rId13"/>
            </p:custDataLst>
          </p:nvPr>
        </p:nvSpPr>
        <p:spPr>
          <a:xfrm>
            <a:off x="6662754" y="8439003"/>
            <a:ext cx="4602480" cy="1442720"/>
          </a:xfrm>
          <a:prstGeom prst="rect">
            <a:avLst/>
          </a:prstGeom>
          <a:noFill/>
          <a:extLst>
            <a:ext uri="{909E8E84-426E-40DD-AFC4-6F175D3DCCD1}">
              <a14:hiddenFill xmlns:a14="http://schemas.microsoft.com/office/drawing/2010/main">
                <a:solidFill>
                  <a:schemeClr val="accent1">
                    <a:lumMod val="20000"/>
                    <a:lumOff val="80000"/>
                  </a:schemeClr>
                </a:solidFill>
              </a14:hiddenFill>
            </a:ext>
          </a:extLst>
        </p:spPr>
        <p:txBody>
          <a:bodyPr wrap="square" rtlCol="0">
            <a:normAutofit/>
          </a:bodyPr>
          <a:lstStyle/>
          <a:p>
            <a:pPr marL="0" indent="0" algn="ctr" fontAlgn="auto">
              <a:lnSpc>
                <a:spcPct val="130000"/>
              </a:lnSpc>
              <a:spcBef>
                <a:spcPts val="0"/>
              </a:spcBef>
              <a:spcAft>
                <a:spcPts val="0"/>
              </a:spcAft>
              <a:buSzPct val="100000"/>
            </a:pPr>
            <a:r>
              <a:rPr lang="zh-CN" altLang="en-US" sz="3800" b="1" spc="300" dirty="0">
                <a:solidFill>
                  <a:srgbClr val="E34C3F">
                    <a:lumMod val="50000"/>
                  </a:srgbClr>
                </a:solidFill>
                <a:uFillTx/>
                <a:latin typeface="微软雅黑" panose="020B0503020204020204" pitchFamily="34" charset="-122"/>
                <a:ea typeface="微软雅黑" panose="020B0503020204020204" pitchFamily="34" charset="-122"/>
                <a:sym typeface="微软雅黑" panose="020B0503020204020204" pitchFamily="34" charset="-122"/>
              </a:rPr>
              <a:t>替换值</a:t>
            </a:r>
          </a:p>
        </p:txBody>
      </p:sp>
      <p:sp>
        <p:nvSpPr>
          <p:cNvPr id="30" name="矩形: 对角圆角 3"/>
          <p:cNvSpPr/>
          <p:nvPr>
            <p:custDataLst>
              <p:tags r:id="rId14"/>
            </p:custDataLst>
          </p:nvPr>
        </p:nvSpPr>
        <p:spPr>
          <a:xfrm>
            <a:off x="12904136" y="8136743"/>
            <a:ext cx="5454650" cy="2049780"/>
          </a:xfrm>
          <a:prstGeom prst="round2DiagRect">
            <a:avLst>
              <a:gd name="adj1" fmla="val 16667"/>
              <a:gd name="adj2" fmla="val 0"/>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31" name="矩形: 对角圆角 5"/>
          <p:cNvSpPr/>
          <p:nvPr>
            <p:custDataLst>
              <p:tags r:id="rId15"/>
            </p:custDataLst>
          </p:nvPr>
        </p:nvSpPr>
        <p:spPr>
          <a:xfrm>
            <a:off x="12326286" y="7439511"/>
            <a:ext cx="1461770" cy="1004570"/>
          </a:xfrm>
          <a:prstGeom prst="round2DiagRect">
            <a:avLst>
              <a:gd name="adj1" fmla="val 50000"/>
              <a:gd name="adj2" fmla="val 0"/>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32" name="文本框 11"/>
          <p:cNvSpPr txBox="1"/>
          <p:nvPr>
            <p:custDataLst>
              <p:tags r:id="rId16"/>
            </p:custDataLst>
          </p:nvPr>
        </p:nvSpPr>
        <p:spPr>
          <a:xfrm>
            <a:off x="12514246" y="7520793"/>
            <a:ext cx="1273810" cy="918210"/>
          </a:xfrm>
          <a:prstGeom prst="rect">
            <a:avLst/>
          </a:prstGeom>
          <a:noFill/>
          <a:extLst>
            <a:ext uri="{909E8E84-426E-40DD-AFC4-6F175D3DCCD1}">
              <a14:hiddenFill xmlns:a14="http://schemas.microsoft.com/office/drawing/2010/main">
                <a:grpFill/>
              </a14:hiddenFill>
            </a:ext>
          </a:extLst>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dirty="0">
                <a:solidFill>
                  <a:schemeClr val="accent4">
                    <a:lumMod val="50000"/>
                  </a:schemeClr>
                </a:solidFill>
                <a:latin typeface="Arial" panose="020B0604020202020204" pitchFamily="34" charset="0"/>
                <a:ea typeface="微软雅黑" panose="020B0503020204020204" pitchFamily="34" charset="-122"/>
              </a:rPr>
              <a:t>04</a:t>
            </a:r>
          </a:p>
        </p:txBody>
      </p:sp>
      <p:sp>
        <p:nvSpPr>
          <p:cNvPr id="33" name="文本框 12"/>
          <p:cNvSpPr txBox="1"/>
          <p:nvPr>
            <p:custDataLst>
              <p:tags r:id="rId17"/>
            </p:custDataLst>
          </p:nvPr>
        </p:nvSpPr>
        <p:spPr>
          <a:xfrm>
            <a:off x="13354986" y="8439003"/>
            <a:ext cx="4602480" cy="1442720"/>
          </a:xfrm>
          <a:prstGeom prst="rect">
            <a:avLst/>
          </a:prstGeom>
          <a:noFill/>
          <a:extLst>
            <a:ext uri="{909E8E84-426E-40DD-AFC4-6F175D3DCCD1}">
              <a14:hiddenFill xmlns:a14="http://schemas.microsoft.com/office/drawing/2010/main">
                <a:solidFill>
                  <a:schemeClr val="accent1">
                    <a:lumMod val="20000"/>
                    <a:lumOff val="80000"/>
                  </a:schemeClr>
                </a:solidFill>
              </a14:hiddenFill>
            </a:ext>
          </a:extLst>
        </p:spPr>
        <p:txBody>
          <a:bodyPr wrap="square" rtlCol="0">
            <a:normAutofit fontScale="60000"/>
          </a:bodyPr>
          <a:lstStyle/>
          <a:p>
            <a:pPr marL="0" indent="0" algn="ctr" fontAlgn="auto">
              <a:lnSpc>
                <a:spcPct val="130000"/>
              </a:lnSpc>
              <a:spcBef>
                <a:spcPts val="0"/>
              </a:spcBef>
              <a:spcAft>
                <a:spcPts val="0"/>
              </a:spcAft>
              <a:buSzPct val="100000"/>
            </a:pPr>
            <a:r>
              <a:rPr lang="zh-CN" altLang="en-US" sz="6400" b="1" spc="300" dirty="0">
                <a:solidFill>
                  <a:srgbClr val="0ADAAD">
                    <a:lumMod val="50000"/>
                  </a:srgbClr>
                </a:solidFill>
                <a:uFillTx/>
                <a:latin typeface="微软雅黑" panose="020B0503020204020204" pitchFamily="34" charset="-122"/>
                <a:ea typeface="微软雅黑" panose="020B0503020204020204" pitchFamily="34" charset="-122"/>
                <a:sym typeface="微软雅黑" panose="020B0503020204020204" pitchFamily="34" charset="-122"/>
              </a:rPr>
              <a:t>检测和异常值处理</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05">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521960" y="881382"/>
            <a:ext cx="13912850" cy="2861311"/>
            <a:chOff x="3866082" y="718355"/>
            <a:chExt cx="4074281" cy="1430656"/>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533061" y="718355"/>
              <a:ext cx="2737168" cy="1430656"/>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6000" spc="660" dirty="0">
                  <a:sym typeface="+mn-ea"/>
                </a:rPr>
                <a:t>处理缺失数据</a:t>
              </a:r>
              <a:endParaRPr lang="zh-CN" altLang="en-US" sz="6000" spc="660" dirty="0"/>
            </a:p>
            <a:p>
              <a:endParaRPr lang="zh-CN" altLang="en-US" sz="6000" spc="660" dirty="0"/>
            </a:p>
            <a:p>
              <a:endParaRPr lang="zh-CN" altLang="en-US" sz="6000" spc="300" dirty="0">
                <a:latin typeface="+mj-ea"/>
                <a:ea typeface="+mj-ea"/>
                <a:cs typeface="+mn-ea"/>
                <a:sym typeface="+mn-lt"/>
              </a:endParaRPr>
            </a:p>
          </p:txBody>
        </p:sp>
      </p:grpSp>
      <p:grpSp>
        <p:nvGrpSpPr>
          <p:cNvPr id="57" name="组合 53"/>
          <p:cNvGrpSpPr/>
          <p:nvPr>
            <p:custDataLst>
              <p:tags r:id="rId2"/>
            </p:custDataLst>
          </p:nvPr>
        </p:nvGrpSpPr>
        <p:grpSpPr>
          <a:xfrm>
            <a:off x="5357539" y="5329400"/>
            <a:ext cx="6303681" cy="3842305"/>
            <a:chOff x="4530725" y="2474913"/>
            <a:chExt cx="3130550" cy="1908175"/>
          </a:xfrm>
        </p:grpSpPr>
        <p:sp>
          <p:nvSpPr>
            <p:cNvPr id="88" name="Freeform 5"/>
            <p:cNvSpPr/>
            <p:nvPr>
              <p:custDataLst>
                <p:tags r:id="rId54"/>
              </p:custDataLst>
            </p:nvPr>
          </p:nvSpPr>
          <p:spPr bwMode="auto">
            <a:xfrm>
              <a:off x="4530725" y="4084638"/>
              <a:ext cx="368300" cy="298450"/>
            </a:xfrm>
            <a:custGeom>
              <a:avLst/>
              <a:gdLst>
                <a:gd name="T0" fmla="*/ 92 w 232"/>
                <a:gd name="T1" fmla="*/ 0 h 188"/>
                <a:gd name="T2" fmla="*/ 46 w 232"/>
                <a:gd name="T3" fmla="*/ 30 h 188"/>
                <a:gd name="T4" fmla="*/ 46 w 232"/>
                <a:gd name="T5" fmla="*/ 30 h 188"/>
                <a:gd name="T6" fmla="*/ 32 w 232"/>
                <a:gd name="T7" fmla="*/ 38 h 188"/>
                <a:gd name="T8" fmla="*/ 20 w 232"/>
                <a:gd name="T9" fmla="*/ 50 h 188"/>
                <a:gd name="T10" fmla="*/ 8 w 232"/>
                <a:gd name="T11" fmla="*/ 66 h 188"/>
                <a:gd name="T12" fmla="*/ 0 w 232"/>
                <a:gd name="T13" fmla="*/ 82 h 188"/>
                <a:gd name="T14" fmla="*/ 98 w 232"/>
                <a:gd name="T15" fmla="*/ 160 h 188"/>
                <a:gd name="T16" fmla="*/ 98 w 232"/>
                <a:gd name="T17" fmla="*/ 160 h 188"/>
                <a:gd name="T18" fmla="*/ 118 w 232"/>
                <a:gd name="T19" fmla="*/ 174 h 188"/>
                <a:gd name="T20" fmla="*/ 136 w 232"/>
                <a:gd name="T21" fmla="*/ 182 h 188"/>
                <a:gd name="T22" fmla="*/ 154 w 232"/>
                <a:gd name="T23" fmla="*/ 184 h 188"/>
                <a:gd name="T24" fmla="*/ 178 w 232"/>
                <a:gd name="T25" fmla="*/ 186 h 188"/>
                <a:gd name="T26" fmla="*/ 232 w 232"/>
                <a:gd name="T27" fmla="*/ 188 h 188"/>
                <a:gd name="T28" fmla="*/ 232 w 232"/>
                <a:gd name="T29" fmla="*/ 188 h 188"/>
                <a:gd name="T30" fmla="*/ 232 w 232"/>
                <a:gd name="T31" fmla="*/ 176 h 188"/>
                <a:gd name="T32" fmla="*/ 230 w 232"/>
                <a:gd name="T33" fmla="*/ 166 h 188"/>
                <a:gd name="T34" fmla="*/ 228 w 232"/>
                <a:gd name="T35" fmla="*/ 156 h 188"/>
                <a:gd name="T36" fmla="*/ 224 w 232"/>
                <a:gd name="T37" fmla="*/ 148 h 188"/>
                <a:gd name="T38" fmla="*/ 220 w 232"/>
                <a:gd name="T39" fmla="*/ 142 h 188"/>
                <a:gd name="T40" fmla="*/ 214 w 232"/>
                <a:gd name="T41" fmla="*/ 136 h 188"/>
                <a:gd name="T42" fmla="*/ 204 w 232"/>
                <a:gd name="T43" fmla="*/ 128 h 188"/>
                <a:gd name="T44" fmla="*/ 190 w 232"/>
                <a:gd name="T45" fmla="*/ 122 h 188"/>
                <a:gd name="T46" fmla="*/ 178 w 232"/>
                <a:gd name="T47" fmla="*/ 120 h 188"/>
                <a:gd name="T48" fmla="*/ 156 w 232"/>
                <a:gd name="T49" fmla="*/ 114 h 188"/>
                <a:gd name="T50" fmla="*/ 156 w 232"/>
                <a:gd name="T51" fmla="*/ 114 h 188"/>
                <a:gd name="T52" fmla="*/ 130 w 232"/>
                <a:gd name="T53" fmla="*/ 94 h 188"/>
                <a:gd name="T54" fmla="*/ 122 w 232"/>
                <a:gd name="T55" fmla="*/ 84 h 188"/>
                <a:gd name="T56" fmla="*/ 120 w 232"/>
                <a:gd name="T57" fmla="*/ 80 h 188"/>
                <a:gd name="T58" fmla="*/ 120 w 232"/>
                <a:gd name="T59" fmla="*/ 74 h 188"/>
                <a:gd name="T60" fmla="*/ 150 w 232"/>
                <a:gd name="T61" fmla="*/ 50 h 188"/>
                <a:gd name="T62" fmla="*/ 92 w 232"/>
                <a:gd name="T6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88">
                  <a:moveTo>
                    <a:pt x="92" y="0"/>
                  </a:moveTo>
                  <a:lnTo>
                    <a:pt x="46" y="30"/>
                  </a:lnTo>
                  <a:lnTo>
                    <a:pt x="46" y="30"/>
                  </a:lnTo>
                  <a:lnTo>
                    <a:pt x="32" y="38"/>
                  </a:lnTo>
                  <a:lnTo>
                    <a:pt x="20" y="50"/>
                  </a:lnTo>
                  <a:lnTo>
                    <a:pt x="8" y="66"/>
                  </a:lnTo>
                  <a:lnTo>
                    <a:pt x="0" y="82"/>
                  </a:lnTo>
                  <a:lnTo>
                    <a:pt x="98" y="160"/>
                  </a:lnTo>
                  <a:lnTo>
                    <a:pt x="98" y="160"/>
                  </a:lnTo>
                  <a:lnTo>
                    <a:pt x="118" y="174"/>
                  </a:lnTo>
                  <a:lnTo>
                    <a:pt x="136" y="182"/>
                  </a:lnTo>
                  <a:lnTo>
                    <a:pt x="154" y="184"/>
                  </a:lnTo>
                  <a:lnTo>
                    <a:pt x="178" y="186"/>
                  </a:lnTo>
                  <a:lnTo>
                    <a:pt x="232" y="188"/>
                  </a:lnTo>
                  <a:lnTo>
                    <a:pt x="232" y="188"/>
                  </a:lnTo>
                  <a:lnTo>
                    <a:pt x="232" y="176"/>
                  </a:lnTo>
                  <a:lnTo>
                    <a:pt x="230" y="166"/>
                  </a:lnTo>
                  <a:lnTo>
                    <a:pt x="228" y="156"/>
                  </a:lnTo>
                  <a:lnTo>
                    <a:pt x="224" y="148"/>
                  </a:lnTo>
                  <a:lnTo>
                    <a:pt x="220" y="142"/>
                  </a:lnTo>
                  <a:lnTo>
                    <a:pt x="214" y="136"/>
                  </a:lnTo>
                  <a:lnTo>
                    <a:pt x="204" y="128"/>
                  </a:lnTo>
                  <a:lnTo>
                    <a:pt x="190" y="122"/>
                  </a:lnTo>
                  <a:lnTo>
                    <a:pt x="178" y="120"/>
                  </a:lnTo>
                  <a:lnTo>
                    <a:pt x="156" y="114"/>
                  </a:lnTo>
                  <a:lnTo>
                    <a:pt x="156" y="114"/>
                  </a:lnTo>
                  <a:lnTo>
                    <a:pt x="130" y="94"/>
                  </a:lnTo>
                  <a:lnTo>
                    <a:pt x="122" y="84"/>
                  </a:lnTo>
                  <a:lnTo>
                    <a:pt x="120" y="80"/>
                  </a:lnTo>
                  <a:lnTo>
                    <a:pt x="120" y="74"/>
                  </a:lnTo>
                  <a:lnTo>
                    <a:pt x="150" y="50"/>
                  </a:lnTo>
                  <a:lnTo>
                    <a:pt x="92" y="0"/>
                  </a:lnTo>
                  <a:close/>
                </a:path>
              </a:pathLst>
            </a:custGeom>
            <a:solidFill>
              <a:srgbClr val="6B351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89" name="Freeform 6"/>
            <p:cNvSpPr/>
            <p:nvPr>
              <p:custDataLst>
                <p:tags r:id="rId55"/>
              </p:custDataLst>
            </p:nvPr>
          </p:nvSpPr>
          <p:spPr bwMode="auto">
            <a:xfrm>
              <a:off x="4603750" y="4087813"/>
              <a:ext cx="190500" cy="120650"/>
            </a:xfrm>
            <a:custGeom>
              <a:avLst/>
              <a:gdLst>
                <a:gd name="T0" fmla="*/ 44 w 120"/>
                <a:gd name="T1" fmla="*/ 0 h 76"/>
                <a:gd name="T2" fmla="*/ 0 w 120"/>
                <a:gd name="T3" fmla="*/ 28 h 76"/>
                <a:gd name="T4" fmla="*/ 0 w 120"/>
                <a:gd name="T5" fmla="*/ 28 h 76"/>
                <a:gd name="T6" fmla="*/ 0 w 120"/>
                <a:gd name="T7" fmla="*/ 28 h 76"/>
                <a:gd name="T8" fmla="*/ 4 w 120"/>
                <a:gd name="T9" fmla="*/ 38 h 76"/>
                <a:gd name="T10" fmla="*/ 10 w 120"/>
                <a:gd name="T11" fmla="*/ 48 h 76"/>
                <a:gd name="T12" fmla="*/ 18 w 120"/>
                <a:gd name="T13" fmla="*/ 56 h 76"/>
                <a:gd name="T14" fmla="*/ 28 w 120"/>
                <a:gd name="T15" fmla="*/ 64 h 76"/>
                <a:gd name="T16" fmla="*/ 40 w 120"/>
                <a:gd name="T17" fmla="*/ 70 h 76"/>
                <a:gd name="T18" fmla="*/ 50 w 120"/>
                <a:gd name="T19" fmla="*/ 74 h 76"/>
                <a:gd name="T20" fmla="*/ 62 w 120"/>
                <a:gd name="T21" fmla="*/ 76 h 76"/>
                <a:gd name="T22" fmla="*/ 74 w 120"/>
                <a:gd name="T23" fmla="*/ 74 h 76"/>
                <a:gd name="T24" fmla="*/ 74 w 120"/>
                <a:gd name="T25" fmla="*/ 72 h 76"/>
                <a:gd name="T26" fmla="*/ 120 w 120"/>
                <a:gd name="T27" fmla="*/ 44 h 76"/>
                <a:gd name="T28" fmla="*/ 44 w 120"/>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76">
                  <a:moveTo>
                    <a:pt x="44" y="0"/>
                  </a:moveTo>
                  <a:lnTo>
                    <a:pt x="0" y="28"/>
                  </a:lnTo>
                  <a:lnTo>
                    <a:pt x="0" y="28"/>
                  </a:lnTo>
                  <a:lnTo>
                    <a:pt x="0" y="28"/>
                  </a:lnTo>
                  <a:lnTo>
                    <a:pt x="4" y="38"/>
                  </a:lnTo>
                  <a:lnTo>
                    <a:pt x="10" y="48"/>
                  </a:lnTo>
                  <a:lnTo>
                    <a:pt x="18" y="56"/>
                  </a:lnTo>
                  <a:lnTo>
                    <a:pt x="28" y="64"/>
                  </a:lnTo>
                  <a:lnTo>
                    <a:pt x="40" y="70"/>
                  </a:lnTo>
                  <a:lnTo>
                    <a:pt x="50" y="74"/>
                  </a:lnTo>
                  <a:lnTo>
                    <a:pt x="62" y="76"/>
                  </a:lnTo>
                  <a:lnTo>
                    <a:pt x="74" y="74"/>
                  </a:lnTo>
                  <a:lnTo>
                    <a:pt x="74" y="72"/>
                  </a:lnTo>
                  <a:lnTo>
                    <a:pt x="120" y="44"/>
                  </a:lnTo>
                  <a:lnTo>
                    <a:pt x="44" y="0"/>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0" name="Freeform 7"/>
            <p:cNvSpPr/>
            <p:nvPr>
              <p:custDataLst>
                <p:tags r:id="rId56"/>
              </p:custDataLst>
            </p:nvPr>
          </p:nvSpPr>
          <p:spPr bwMode="auto">
            <a:xfrm>
              <a:off x="4530725" y="4202113"/>
              <a:ext cx="368300" cy="180975"/>
            </a:xfrm>
            <a:custGeom>
              <a:avLst/>
              <a:gdLst>
                <a:gd name="T0" fmla="*/ 4 w 232"/>
                <a:gd name="T1" fmla="*/ 0 h 114"/>
                <a:gd name="T2" fmla="*/ 4 w 232"/>
                <a:gd name="T3" fmla="*/ 0 h 114"/>
                <a:gd name="T4" fmla="*/ 0 w 232"/>
                <a:gd name="T5" fmla="*/ 8 h 114"/>
                <a:gd name="T6" fmla="*/ 98 w 232"/>
                <a:gd name="T7" fmla="*/ 86 h 114"/>
                <a:gd name="T8" fmla="*/ 98 w 232"/>
                <a:gd name="T9" fmla="*/ 86 h 114"/>
                <a:gd name="T10" fmla="*/ 118 w 232"/>
                <a:gd name="T11" fmla="*/ 100 h 114"/>
                <a:gd name="T12" fmla="*/ 136 w 232"/>
                <a:gd name="T13" fmla="*/ 108 h 114"/>
                <a:gd name="T14" fmla="*/ 154 w 232"/>
                <a:gd name="T15" fmla="*/ 110 h 114"/>
                <a:gd name="T16" fmla="*/ 178 w 232"/>
                <a:gd name="T17" fmla="*/ 112 h 114"/>
                <a:gd name="T18" fmla="*/ 232 w 232"/>
                <a:gd name="T19" fmla="*/ 114 h 114"/>
                <a:gd name="T20" fmla="*/ 232 w 232"/>
                <a:gd name="T21" fmla="*/ 114 h 114"/>
                <a:gd name="T22" fmla="*/ 232 w 232"/>
                <a:gd name="T23" fmla="*/ 106 h 114"/>
                <a:gd name="T24" fmla="*/ 230 w 232"/>
                <a:gd name="T25" fmla="*/ 100 h 114"/>
                <a:gd name="T26" fmla="*/ 162 w 232"/>
                <a:gd name="T27" fmla="*/ 100 h 114"/>
                <a:gd name="T28" fmla="*/ 162 w 232"/>
                <a:gd name="T29" fmla="*/ 100 h 114"/>
                <a:gd name="T30" fmla="*/ 144 w 232"/>
                <a:gd name="T31" fmla="*/ 98 h 114"/>
                <a:gd name="T32" fmla="*/ 130 w 232"/>
                <a:gd name="T33" fmla="*/ 94 h 114"/>
                <a:gd name="T34" fmla="*/ 114 w 232"/>
                <a:gd name="T35" fmla="*/ 86 h 114"/>
                <a:gd name="T36" fmla="*/ 100 w 232"/>
                <a:gd name="T37" fmla="*/ 76 h 114"/>
                <a:gd name="T38" fmla="*/ 4 w 232"/>
                <a:gd name="T39" fmla="*/ 0 h 114"/>
                <a:gd name="T40" fmla="*/ 4 w 232"/>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2" h="114">
                  <a:moveTo>
                    <a:pt x="4" y="0"/>
                  </a:moveTo>
                  <a:lnTo>
                    <a:pt x="4" y="0"/>
                  </a:lnTo>
                  <a:lnTo>
                    <a:pt x="0" y="8"/>
                  </a:lnTo>
                  <a:lnTo>
                    <a:pt x="98" y="86"/>
                  </a:lnTo>
                  <a:lnTo>
                    <a:pt x="98" y="86"/>
                  </a:lnTo>
                  <a:lnTo>
                    <a:pt x="118" y="100"/>
                  </a:lnTo>
                  <a:lnTo>
                    <a:pt x="136" y="108"/>
                  </a:lnTo>
                  <a:lnTo>
                    <a:pt x="154" y="110"/>
                  </a:lnTo>
                  <a:lnTo>
                    <a:pt x="178" y="112"/>
                  </a:lnTo>
                  <a:lnTo>
                    <a:pt x="232" y="114"/>
                  </a:lnTo>
                  <a:lnTo>
                    <a:pt x="232" y="114"/>
                  </a:lnTo>
                  <a:lnTo>
                    <a:pt x="232" y="106"/>
                  </a:lnTo>
                  <a:lnTo>
                    <a:pt x="230" y="100"/>
                  </a:lnTo>
                  <a:lnTo>
                    <a:pt x="162" y="100"/>
                  </a:lnTo>
                  <a:lnTo>
                    <a:pt x="162" y="100"/>
                  </a:lnTo>
                  <a:lnTo>
                    <a:pt x="144" y="98"/>
                  </a:lnTo>
                  <a:lnTo>
                    <a:pt x="130" y="94"/>
                  </a:lnTo>
                  <a:lnTo>
                    <a:pt x="114" y="86"/>
                  </a:lnTo>
                  <a:lnTo>
                    <a:pt x="100" y="76"/>
                  </a:lnTo>
                  <a:lnTo>
                    <a:pt x="4" y="0"/>
                  </a:lnTo>
                  <a:lnTo>
                    <a:pt x="4" y="0"/>
                  </a:lnTo>
                  <a:close/>
                </a:path>
              </a:pathLst>
            </a:custGeom>
            <a:solidFill>
              <a:srgbClr val="8C856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1" name="Freeform 8"/>
            <p:cNvSpPr/>
            <p:nvPr>
              <p:custDataLst>
                <p:tags r:id="rId57"/>
              </p:custDataLst>
            </p:nvPr>
          </p:nvSpPr>
          <p:spPr bwMode="auto">
            <a:xfrm>
              <a:off x="5289550" y="3421063"/>
              <a:ext cx="307975" cy="812800"/>
            </a:xfrm>
            <a:custGeom>
              <a:avLst/>
              <a:gdLst>
                <a:gd name="T0" fmla="*/ 88 w 194"/>
                <a:gd name="T1" fmla="*/ 6 h 512"/>
                <a:gd name="T2" fmla="*/ 172 w 194"/>
                <a:gd name="T3" fmla="*/ 190 h 512"/>
                <a:gd name="T4" fmla="*/ 172 w 194"/>
                <a:gd name="T5" fmla="*/ 190 h 512"/>
                <a:gd name="T6" fmla="*/ 186 w 194"/>
                <a:gd name="T7" fmla="*/ 222 h 512"/>
                <a:gd name="T8" fmla="*/ 190 w 194"/>
                <a:gd name="T9" fmla="*/ 234 h 512"/>
                <a:gd name="T10" fmla="*/ 192 w 194"/>
                <a:gd name="T11" fmla="*/ 248 h 512"/>
                <a:gd name="T12" fmla="*/ 194 w 194"/>
                <a:gd name="T13" fmla="*/ 260 h 512"/>
                <a:gd name="T14" fmla="*/ 192 w 194"/>
                <a:gd name="T15" fmla="*/ 274 h 512"/>
                <a:gd name="T16" fmla="*/ 188 w 194"/>
                <a:gd name="T17" fmla="*/ 290 h 512"/>
                <a:gd name="T18" fmla="*/ 184 w 194"/>
                <a:gd name="T19" fmla="*/ 308 h 512"/>
                <a:gd name="T20" fmla="*/ 124 w 194"/>
                <a:gd name="T21" fmla="*/ 512 h 512"/>
                <a:gd name="T22" fmla="*/ 4 w 194"/>
                <a:gd name="T23" fmla="*/ 508 h 512"/>
                <a:gd name="T24" fmla="*/ 80 w 194"/>
                <a:gd name="T25" fmla="*/ 272 h 512"/>
                <a:gd name="T26" fmla="*/ 0 w 194"/>
                <a:gd name="T27" fmla="*/ 142 h 512"/>
                <a:gd name="T28" fmla="*/ 60 w 194"/>
                <a:gd name="T29" fmla="*/ 0 h 512"/>
                <a:gd name="T30" fmla="*/ 88 w 194"/>
                <a:gd name="T31" fmla="*/ 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512">
                  <a:moveTo>
                    <a:pt x="88" y="6"/>
                  </a:moveTo>
                  <a:lnTo>
                    <a:pt x="172" y="190"/>
                  </a:lnTo>
                  <a:lnTo>
                    <a:pt x="172" y="190"/>
                  </a:lnTo>
                  <a:lnTo>
                    <a:pt x="186" y="222"/>
                  </a:lnTo>
                  <a:lnTo>
                    <a:pt x="190" y="234"/>
                  </a:lnTo>
                  <a:lnTo>
                    <a:pt x="192" y="248"/>
                  </a:lnTo>
                  <a:lnTo>
                    <a:pt x="194" y="260"/>
                  </a:lnTo>
                  <a:lnTo>
                    <a:pt x="192" y="274"/>
                  </a:lnTo>
                  <a:lnTo>
                    <a:pt x="188" y="290"/>
                  </a:lnTo>
                  <a:lnTo>
                    <a:pt x="184" y="308"/>
                  </a:lnTo>
                  <a:lnTo>
                    <a:pt x="124" y="512"/>
                  </a:lnTo>
                  <a:lnTo>
                    <a:pt x="4" y="508"/>
                  </a:lnTo>
                  <a:lnTo>
                    <a:pt x="80" y="272"/>
                  </a:lnTo>
                  <a:lnTo>
                    <a:pt x="0" y="142"/>
                  </a:lnTo>
                  <a:lnTo>
                    <a:pt x="60" y="0"/>
                  </a:lnTo>
                  <a:lnTo>
                    <a:pt x="88" y="6"/>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2" name="Freeform 9"/>
            <p:cNvSpPr/>
            <p:nvPr>
              <p:custDataLst>
                <p:tags r:id="rId58"/>
              </p:custDataLst>
            </p:nvPr>
          </p:nvSpPr>
          <p:spPr bwMode="auto">
            <a:xfrm>
              <a:off x="4600575" y="3389313"/>
              <a:ext cx="828675" cy="828675"/>
            </a:xfrm>
            <a:custGeom>
              <a:avLst/>
              <a:gdLst>
                <a:gd name="T0" fmla="*/ 376 w 522"/>
                <a:gd name="T1" fmla="*/ 0 h 522"/>
                <a:gd name="T2" fmla="*/ 376 w 522"/>
                <a:gd name="T3" fmla="*/ 0 h 522"/>
                <a:gd name="T4" fmla="*/ 352 w 522"/>
                <a:gd name="T5" fmla="*/ 24 h 522"/>
                <a:gd name="T6" fmla="*/ 342 w 522"/>
                <a:gd name="T7" fmla="*/ 36 h 522"/>
                <a:gd name="T8" fmla="*/ 334 w 522"/>
                <a:gd name="T9" fmla="*/ 48 h 522"/>
                <a:gd name="T10" fmla="*/ 328 w 522"/>
                <a:gd name="T11" fmla="*/ 62 h 522"/>
                <a:gd name="T12" fmla="*/ 322 w 522"/>
                <a:gd name="T13" fmla="*/ 78 h 522"/>
                <a:gd name="T14" fmla="*/ 318 w 522"/>
                <a:gd name="T15" fmla="*/ 96 h 522"/>
                <a:gd name="T16" fmla="*/ 316 w 522"/>
                <a:gd name="T17" fmla="*/ 116 h 522"/>
                <a:gd name="T18" fmla="*/ 266 w 522"/>
                <a:gd name="T19" fmla="*/ 268 h 522"/>
                <a:gd name="T20" fmla="*/ 266 w 522"/>
                <a:gd name="T21" fmla="*/ 268 h 522"/>
                <a:gd name="T22" fmla="*/ 232 w 522"/>
                <a:gd name="T23" fmla="*/ 290 h 522"/>
                <a:gd name="T24" fmla="*/ 198 w 522"/>
                <a:gd name="T25" fmla="*/ 310 h 522"/>
                <a:gd name="T26" fmla="*/ 132 w 522"/>
                <a:gd name="T27" fmla="*/ 358 h 522"/>
                <a:gd name="T28" fmla="*/ 68 w 522"/>
                <a:gd name="T29" fmla="*/ 408 h 522"/>
                <a:gd name="T30" fmla="*/ 0 w 522"/>
                <a:gd name="T31" fmla="*/ 462 h 522"/>
                <a:gd name="T32" fmla="*/ 94 w 522"/>
                <a:gd name="T33" fmla="*/ 522 h 522"/>
                <a:gd name="T34" fmla="*/ 312 w 522"/>
                <a:gd name="T35" fmla="*/ 374 h 522"/>
                <a:gd name="T36" fmla="*/ 312 w 522"/>
                <a:gd name="T37" fmla="*/ 374 h 522"/>
                <a:gd name="T38" fmla="*/ 340 w 522"/>
                <a:gd name="T39" fmla="*/ 356 h 522"/>
                <a:gd name="T40" fmla="*/ 360 w 522"/>
                <a:gd name="T41" fmla="*/ 340 h 522"/>
                <a:gd name="T42" fmla="*/ 372 w 522"/>
                <a:gd name="T43" fmla="*/ 324 h 522"/>
                <a:gd name="T44" fmla="*/ 380 w 522"/>
                <a:gd name="T45" fmla="*/ 308 h 522"/>
                <a:gd name="T46" fmla="*/ 522 w 522"/>
                <a:gd name="T47" fmla="*/ 26 h 522"/>
                <a:gd name="T48" fmla="*/ 376 w 522"/>
                <a:gd name="T49"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22">
                  <a:moveTo>
                    <a:pt x="376" y="0"/>
                  </a:moveTo>
                  <a:lnTo>
                    <a:pt x="376" y="0"/>
                  </a:lnTo>
                  <a:lnTo>
                    <a:pt x="352" y="24"/>
                  </a:lnTo>
                  <a:lnTo>
                    <a:pt x="342" y="36"/>
                  </a:lnTo>
                  <a:lnTo>
                    <a:pt x="334" y="48"/>
                  </a:lnTo>
                  <a:lnTo>
                    <a:pt x="328" y="62"/>
                  </a:lnTo>
                  <a:lnTo>
                    <a:pt x="322" y="78"/>
                  </a:lnTo>
                  <a:lnTo>
                    <a:pt x="318" y="96"/>
                  </a:lnTo>
                  <a:lnTo>
                    <a:pt x="316" y="116"/>
                  </a:lnTo>
                  <a:lnTo>
                    <a:pt x="266" y="268"/>
                  </a:lnTo>
                  <a:lnTo>
                    <a:pt x="266" y="268"/>
                  </a:lnTo>
                  <a:lnTo>
                    <a:pt x="232" y="290"/>
                  </a:lnTo>
                  <a:lnTo>
                    <a:pt x="198" y="310"/>
                  </a:lnTo>
                  <a:lnTo>
                    <a:pt x="132" y="358"/>
                  </a:lnTo>
                  <a:lnTo>
                    <a:pt x="68" y="408"/>
                  </a:lnTo>
                  <a:lnTo>
                    <a:pt x="0" y="462"/>
                  </a:lnTo>
                  <a:lnTo>
                    <a:pt x="94" y="522"/>
                  </a:lnTo>
                  <a:lnTo>
                    <a:pt x="312" y="374"/>
                  </a:lnTo>
                  <a:lnTo>
                    <a:pt x="312" y="374"/>
                  </a:lnTo>
                  <a:lnTo>
                    <a:pt x="340" y="356"/>
                  </a:lnTo>
                  <a:lnTo>
                    <a:pt x="360" y="340"/>
                  </a:lnTo>
                  <a:lnTo>
                    <a:pt x="372" y="324"/>
                  </a:lnTo>
                  <a:lnTo>
                    <a:pt x="380" y="308"/>
                  </a:lnTo>
                  <a:lnTo>
                    <a:pt x="522" y="26"/>
                  </a:lnTo>
                  <a:lnTo>
                    <a:pt x="376" y="0"/>
                  </a:lnTo>
                  <a:close/>
                </a:path>
              </a:pathLst>
            </a:custGeom>
            <a:solidFill>
              <a:srgbClr val="4B4644"/>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3" name="Freeform 10"/>
            <p:cNvSpPr/>
            <p:nvPr>
              <p:custDataLst>
                <p:tags r:id="rId59"/>
              </p:custDataLst>
            </p:nvPr>
          </p:nvSpPr>
          <p:spPr bwMode="auto">
            <a:xfrm>
              <a:off x="5641975" y="2986088"/>
              <a:ext cx="460375" cy="215900"/>
            </a:xfrm>
            <a:custGeom>
              <a:avLst/>
              <a:gdLst>
                <a:gd name="T0" fmla="*/ 0 w 290"/>
                <a:gd name="T1" fmla="*/ 96 h 136"/>
                <a:gd name="T2" fmla="*/ 80 w 290"/>
                <a:gd name="T3" fmla="*/ 124 h 136"/>
                <a:gd name="T4" fmla="*/ 80 w 290"/>
                <a:gd name="T5" fmla="*/ 124 h 136"/>
                <a:gd name="T6" fmla="*/ 96 w 290"/>
                <a:gd name="T7" fmla="*/ 132 h 136"/>
                <a:gd name="T8" fmla="*/ 110 w 290"/>
                <a:gd name="T9" fmla="*/ 136 h 136"/>
                <a:gd name="T10" fmla="*/ 124 w 290"/>
                <a:gd name="T11" fmla="*/ 136 h 136"/>
                <a:gd name="T12" fmla="*/ 136 w 290"/>
                <a:gd name="T13" fmla="*/ 136 h 136"/>
                <a:gd name="T14" fmla="*/ 148 w 290"/>
                <a:gd name="T15" fmla="*/ 132 h 136"/>
                <a:gd name="T16" fmla="*/ 160 w 290"/>
                <a:gd name="T17" fmla="*/ 128 h 136"/>
                <a:gd name="T18" fmla="*/ 186 w 290"/>
                <a:gd name="T19" fmla="*/ 110 h 136"/>
                <a:gd name="T20" fmla="*/ 290 w 290"/>
                <a:gd name="T21" fmla="*/ 38 h 136"/>
                <a:gd name="T22" fmla="*/ 268 w 290"/>
                <a:gd name="T23" fmla="*/ 0 h 136"/>
                <a:gd name="T24" fmla="*/ 136 w 290"/>
                <a:gd name="T25" fmla="*/ 64 h 136"/>
                <a:gd name="T26" fmla="*/ 42 w 290"/>
                <a:gd name="T27" fmla="*/ 28 h 136"/>
                <a:gd name="T28" fmla="*/ 0 w 290"/>
                <a:gd name="T29" fmla="*/ 9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0" h="136">
                  <a:moveTo>
                    <a:pt x="0" y="96"/>
                  </a:moveTo>
                  <a:lnTo>
                    <a:pt x="80" y="124"/>
                  </a:lnTo>
                  <a:lnTo>
                    <a:pt x="80" y="124"/>
                  </a:lnTo>
                  <a:lnTo>
                    <a:pt x="96" y="132"/>
                  </a:lnTo>
                  <a:lnTo>
                    <a:pt x="110" y="136"/>
                  </a:lnTo>
                  <a:lnTo>
                    <a:pt x="124" y="136"/>
                  </a:lnTo>
                  <a:lnTo>
                    <a:pt x="136" y="136"/>
                  </a:lnTo>
                  <a:lnTo>
                    <a:pt x="148" y="132"/>
                  </a:lnTo>
                  <a:lnTo>
                    <a:pt x="160" y="128"/>
                  </a:lnTo>
                  <a:lnTo>
                    <a:pt x="186" y="110"/>
                  </a:lnTo>
                  <a:lnTo>
                    <a:pt x="290" y="38"/>
                  </a:lnTo>
                  <a:lnTo>
                    <a:pt x="268" y="0"/>
                  </a:lnTo>
                  <a:lnTo>
                    <a:pt x="136" y="64"/>
                  </a:lnTo>
                  <a:lnTo>
                    <a:pt x="42" y="28"/>
                  </a:lnTo>
                  <a:lnTo>
                    <a:pt x="0" y="96"/>
                  </a:lnTo>
                  <a:close/>
                </a:path>
              </a:pathLst>
            </a:custGeom>
            <a:solidFill>
              <a:srgbClr val="3D434D"/>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4" name="Freeform 11"/>
            <p:cNvSpPr/>
            <p:nvPr>
              <p:custDataLst>
                <p:tags r:id="rId60"/>
              </p:custDataLst>
            </p:nvPr>
          </p:nvSpPr>
          <p:spPr bwMode="auto">
            <a:xfrm>
              <a:off x="5654675" y="2986088"/>
              <a:ext cx="438150" cy="193675"/>
            </a:xfrm>
            <a:custGeom>
              <a:avLst/>
              <a:gdLst>
                <a:gd name="T0" fmla="*/ 276 w 276"/>
                <a:gd name="T1" fmla="*/ 28 h 122"/>
                <a:gd name="T2" fmla="*/ 260 w 276"/>
                <a:gd name="T3" fmla="*/ 0 h 122"/>
                <a:gd name="T4" fmla="*/ 128 w 276"/>
                <a:gd name="T5" fmla="*/ 64 h 122"/>
                <a:gd name="T6" fmla="*/ 34 w 276"/>
                <a:gd name="T7" fmla="*/ 28 h 122"/>
                <a:gd name="T8" fmla="*/ 0 w 276"/>
                <a:gd name="T9" fmla="*/ 82 h 122"/>
                <a:gd name="T10" fmla="*/ 74 w 276"/>
                <a:gd name="T11" fmla="*/ 108 h 122"/>
                <a:gd name="T12" fmla="*/ 74 w 276"/>
                <a:gd name="T13" fmla="*/ 108 h 122"/>
                <a:gd name="T14" fmla="*/ 90 w 276"/>
                <a:gd name="T15" fmla="*/ 116 h 122"/>
                <a:gd name="T16" fmla="*/ 104 w 276"/>
                <a:gd name="T17" fmla="*/ 120 h 122"/>
                <a:gd name="T18" fmla="*/ 118 w 276"/>
                <a:gd name="T19" fmla="*/ 122 h 122"/>
                <a:gd name="T20" fmla="*/ 130 w 276"/>
                <a:gd name="T21" fmla="*/ 120 h 122"/>
                <a:gd name="T22" fmla="*/ 142 w 276"/>
                <a:gd name="T23" fmla="*/ 118 h 122"/>
                <a:gd name="T24" fmla="*/ 154 w 276"/>
                <a:gd name="T25" fmla="*/ 112 h 122"/>
                <a:gd name="T26" fmla="*/ 182 w 276"/>
                <a:gd name="T27" fmla="*/ 94 h 122"/>
                <a:gd name="T28" fmla="*/ 276 w 276"/>
                <a:gd name="T29" fmla="*/ 2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122">
                  <a:moveTo>
                    <a:pt x="276" y="28"/>
                  </a:moveTo>
                  <a:lnTo>
                    <a:pt x="260" y="0"/>
                  </a:lnTo>
                  <a:lnTo>
                    <a:pt x="128" y="64"/>
                  </a:lnTo>
                  <a:lnTo>
                    <a:pt x="34" y="28"/>
                  </a:lnTo>
                  <a:lnTo>
                    <a:pt x="0" y="82"/>
                  </a:lnTo>
                  <a:lnTo>
                    <a:pt x="74" y="108"/>
                  </a:lnTo>
                  <a:lnTo>
                    <a:pt x="74" y="108"/>
                  </a:lnTo>
                  <a:lnTo>
                    <a:pt x="90" y="116"/>
                  </a:lnTo>
                  <a:lnTo>
                    <a:pt x="104" y="120"/>
                  </a:lnTo>
                  <a:lnTo>
                    <a:pt x="118" y="122"/>
                  </a:lnTo>
                  <a:lnTo>
                    <a:pt x="130" y="120"/>
                  </a:lnTo>
                  <a:lnTo>
                    <a:pt x="142" y="118"/>
                  </a:lnTo>
                  <a:lnTo>
                    <a:pt x="154" y="112"/>
                  </a:lnTo>
                  <a:lnTo>
                    <a:pt x="182" y="94"/>
                  </a:lnTo>
                  <a:lnTo>
                    <a:pt x="276" y="28"/>
                  </a:lnTo>
                  <a:close/>
                </a:path>
              </a:pathLst>
            </a:custGeom>
            <a:solidFill>
              <a:srgbClr val="4E5B6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5" name="Freeform 12"/>
            <p:cNvSpPr/>
            <p:nvPr>
              <p:custDataLst>
                <p:tags r:id="rId61"/>
              </p:custDataLst>
            </p:nvPr>
          </p:nvSpPr>
          <p:spPr bwMode="auto">
            <a:xfrm>
              <a:off x="5137150" y="2830513"/>
              <a:ext cx="596900" cy="647700"/>
            </a:xfrm>
            <a:custGeom>
              <a:avLst/>
              <a:gdLst>
                <a:gd name="T0" fmla="*/ 314 w 376"/>
                <a:gd name="T1" fmla="*/ 2 h 408"/>
                <a:gd name="T2" fmla="*/ 314 w 376"/>
                <a:gd name="T3" fmla="*/ 2 h 408"/>
                <a:gd name="T4" fmla="*/ 286 w 376"/>
                <a:gd name="T5" fmla="*/ 0 h 408"/>
                <a:gd name="T6" fmla="*/ 262 w 376"/>
                <a:gd name="T7" fmla="*/ 4 h 408"/>
                <a:gd name="T8" fmla="*/ 242 w 376"/>
                <a:gd name="T9" fmla="*/ 10 h 408"/>
                <a:gd name="T10" fmla="*/ 224 w 376"/>
                <a:gd name="T11" fmla="*/ 20 h 408"/>
                <a:gd name="T12" fmla="*/ 224 w 376"/>
                <a:gd name="T13" fmla="*/ 20 h 408"/>
                <a:gd name="T14" fmla="*/ 210 w 376"/>
                <a:gd name="T15" fmla="*/ 34 h 408"/>
                <a:gd name="T16" fmla="*/ 194 w 376"/>
                <a:gd name="T17" fmla="*/ 52 h 408"/>
                <a:gd name="T18" fmla="*/ 180 w 376"/>
                <a:gd name="T19" fmla="*/ 72 h 408"/>
                <a:gd name="T20" fmla="*/ 166 w 376"/>
                <a:gd name="T21" fmla="*/ 94 h 408"/>
                <a:gd name="T22" fmla="*/ 138 w 376"/>
                <a:gd name="T23" fmla="*/ 140 h 408"/>
                <a:gd name="T24" fmla="*/ 116 w 376"/>
                <a:gd name="T25" fmla="*/ 178 h 408"/>
                <a:gd name="T26" fmla="*/ 116 w 376"/>
                <a:gd name="T27" fmla="*/ 178 h 408"/>
                <a:gd name="T28" fmla="*/ 58 w 376"/>
                <a:gd name="T29" fmla="*/ 272 h 408"/>
                <a:gd name="T30" fmla="*/ 0 w 376"/>
                <a:gd name="T31" fmla="*/ 364 h 408"/>
                <a:gd name="T32" fmla="*/ 228 w 376"/>
                <a:gd name="T33" fmla="*/ 408 h 408"/>
                <a:gd name="T34" fmla="*/ 228 w 376"/>
                <a:gd name="T35" fmla="*/ 408 h 408"/>
                <a:gd name="T36" fmla="*/ 252 w 376"/>
                <a:gd name="T37" fmla="*/ 348 h 408"/>
                <a:gd name="T38" fmla="*/ 282 w 376"/>
                <a:gd name="T39" fmla="*/ 282 h 408"/>
                <a:gd name="T40" fmla="*/ 316 w 376"/>
                <a:gd name="T41" fmla="*/ 214 h 408"/>
                <a:gd name="T42" fmla="*/ 334 w 376"/>
                <a:gd name="T43" fmla="*/ 182 h 408"/>
                <a:gd name="T44" fmla="*/ 354 w 376"/>
                <a:gd name="T45" fmla="*/ 150 h 408"/>
                <a:gd name="T46" fmla="*/ 354 w 376"/>
                <a:gd name="T47" fmla="*/ 150 h 408"/>
                <a:gd name="T48" fmla="*/ 364 w 376"/>
                <a:gd name="T49" fmla="*/ 126 h 408"/>
                <a:gd name="T50" fmla="*/ 372 w 376"/>
                <a:gd name="T51" fmla="*/ 104 h 408"/>
                <a:gd name="T52" fmla="*/ 376 w 376"/>
                <a:gd name="T53" fmla="*/ 80 h 408"/>
                <a:gd name="T54" fmla="*/ 376 w 376"/>
                <a:gd name="T55" fmla="*/ 70 h 408"/>
                <a:gd name="T56" fmla="*/ 376 w 376"/>
                <a:gd name="T57" fmla="*/ 60 h 408"/>
                <a:gd name="T58" fmla="*/ 374 w 376"/>
                <a:gd name="T59" fmla="*/ 50 h 408"/>
                <a:gd name="T60" fmla="*/ 370 w 376"/>
                <a:gd name="T61" fmla="*/ 40 h 408"/>
                <a:gd name="T62" fmla="*/ 364 w 376"/>
                <a:gd name="T63" fmla="*/ 32 h 408"/>
                <a:gd name="T64" fmla="*/ 358 w 376"/>
                <a:gd name="T65" fmla="*/ 24 h 408"/>
                <a:gd name="T66" fmla="*/ 350 w 376"/>
                <a:gd name="T67" fmla="*/ 16 h 408"/>
                <a:gd name="T68" fmla="*/ 340 w 376"/>
                <a:gd name="T69" fmla="*/ 10 h 408"/>
                <a:gd name="T70" fmla="*/ 328 w 376"/>
                <a:gd name="T71" fmla="*/ 6 h 408"/>
                <a:gd name="T72" fmla="*/ 314 w 376"/>
                <a:gd name="T73" fmla="*/ 2 h 408"/>
                <a:gd name="T74" fmla="*/ 314 w 376"/>
                <a:gd name="T75" fmla="*/ 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 h="408">
                  <a:moveTo>
                    <a:pt x="314" y="2"/>
                  </a:moveTo>
                  <a:lnTo>
                    <a:pt x="314" y="2"/>
                  </a:lnTo>
                  <a:lnTo>
                    <a:pt x="286" y="0"/>
                  </a:lnTo>
                  <a:lnTo>
                    <a:pt x="262" y="4"/>
                  </a:lnTo>
                  <a:lnTo>
                    <a:pt x="242" y="10"/>
                  </a:lnTo>
                  <a:lnTo>
                    <a:pt x="224" y="20"/>
                  </a:lnTo>
                  <a:lnTo>
                    <a:pt x="224" y="20"/>
                  </a:lnTo>
                  <a:lnTo>
                    <a:pt x="210" y="34"/>
                  </a:lnTo>
                  <a:lnTo>
                    <a:pt x="194" y="52"/>
                  </a:lnTo>
                  <a:lnTo>
                    <a:pt x="180" y="72"/>
                  </a:lnTo>
                  <a:lnTo>
                    <a:pt x="166" y="94"/>
                  </a:lnTo>
                  <a:lnTo>
                    <a:pt x="138" y="140"/>
                  </a:lnTo>
                  <a:lnTo>
                    <a:pt x="116" y="178"/>
                  </a:lnTo>
                  <a:lnTo>
                    <a:pt x="116" y="178"/>
                  </a:lnTo>
                  <a:lnTo>
                    <a:pt x="58" y="272"/>
                  </a:lnTo>
                  <a:lnTo>
                    <a:pt x="0" y="364"/>
                  </a:lnTo>
                  <a:lnTo>
                    <a:pt x="228" y="408"/>
                  </a:lnTo>
                  <a:lnTo>
                    <a:pt x="228" y="408"/>
                  </a:lnTo>
                  <a:lnTo>
                    <a:pt x="252" y="348"/>
                  </a:lnTo>
                  <a:lnTo>
                    <a:pt x="282" y="282"/>
                  </a:lnTo>
                  <a:lnTo>
                    <a:pt x="316" y="214"/>
                  </a:lnTo>
                  <a:lnTo>
                    <a:pt x="334" y="182"/>
                  </a:lnTo>
                  <a:lnTo>
                    <a:pt x="354" y="150"/>
                  </a:lnTo>
                  <a:lnTo>
                    <a:pt x="354" y="150"/>
                  </a:lnTo>
                  <a:lnTo>
                    <a:pt x="364" y="126"/>
                  </a:lnTo>
                  <a:lnTo>
                    <a:pt x="372" y="104"/>
                  </a:lnTo>
                  <a:lnTo>
                    <a:pt x="376" y="80"/>
                  </a:lnTo>
                  <a:lnTo>
                    <a:pt x="376" y="70"/>
                  </a:lnTo>
                  <a:lnTo>
                    <a:pt x="376" y="60"/>
                  </a:lnTo>
                  <a:lnTo>
                    <a:pt x="374" y="50"/>
                  </a:lnTo>
                  <a:lnTo>
                    <a:pt x="370" y="40"/>
                  </a:lnTo>
                  <a:lnTo>
                    <a:pt x="364" y="32"/>
                  </a:lnTo>
                  <a:lnTo>
                    <a:pt x="358" y="24"/>
                  </a:lnTo>
                  <a:lnTo>
                    <a:pt x="350" y="16"/>
                  </a:lnTo>
                  <a:lnTo>
                    <a:pt x="340" y="10"/>
                  </a:lnTo>
                  <a:lnTo>
                    <a:pt x="328" y="6"/>
                  </a:lnTo>
                  <a:lnTo>
                    <a:pt x="314" y="2"/>
                  </a:lnTo>
                  <a:lnTo>
                    <a:pt x="314" y="2"/>
                  </a:lnTo>
                  <a:close/>
                </a:path>
              </a:pathLst>
            </a:custGeom>
            <a:solidFill>
              <a:srgbClr val="34445C"/>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6" name="Freeform 13"/>
            <p:cNvSpPr/>
            <p:nvPr>
              <p:custDataLst>
                <p:tags r:id="rId62"/>
              </p:custDataLst>
            </p:nvPr>
          </p:nvSpPr>
          <p:spPr bwMode="auto">
            <a:xfrm>
              <a:off x="5553075" y="2830513"/>
              <a:ext cx="180975" cy="342900"/>
            </a:xfrm>
            <a:custGeom>
              <a:avLst/>
              <a:gdLst>
                <a:gd name="T0" fmla="*/ 52 w 114"/>
                <a:gd name="T1" fmla="*/ 2 h 216"/>
                <a:gd name="T2" fmla="*/ 52 w 114"/>
                <a:gd name="T3" fmla="*/ 2 h 216"/>
                <a:gd name="T4" fmla="*/ 38 w 114"/>
                <a:gd name="T5" fmla="*/ 0 h 216"/>
                <a:gd name="T6" fmla="*/ 24 w 114"/>
                <a:gd name="T7" fmla="*/ 0 h 216"/>
                <a:gd name="T8" fmla="*/ 0 w 114"/>
                <a:gd name="T9" fmla="*/ 4 h 216"/>
                <a:gd name="T10" fmla="*/ 0 w 114"/>
                <a:gd name="T11" fmla="*/ 4 h 216"/>
                <a:gd name="T12" fmla="*/ 8 w 114"/>
                <a:gd name="T13" fmla="*/ 30 h 216"/>
                <a:gd name="T14" fmla="*/ 12 w 114"/>
                <a:gd name="T15" fmla="*/ 56 h 216"/>
                <a:gd name="T16" fmla="*/ 16 w 114"/>
                <a:gd name="T17" fmla="*/ 82 h 216"/>
                <a:gd name="T18" fmla="*/ 18 w 114"/>
                <a:gd name="T19" fmla="*/ 108 h 216"/>
                <a:gd name="T20" fmla="*/ 18 w 114"/>
                <a:gd name="T21" fmla="*/ 134 h 216"/>
                <a:gd name="T22" fmla="*/ 16 w 114"/>
                <a:gd name="T23" fmla="*/ 162 h 216"/>
                <a:gd name="T24" fmla="*/ 10 w 114"/>
                <a:gd name="T25" fmla="*/ 216 h 216"/>
                <a:gd name="T26" fmla="*/ 10 w 114"/>
                <a:gd name="T27" fmla="*/ 216 h 216"/>
                <a:gd name="T28" fmla="*/ 44 w 114"/>
                <a:gd name="T29" fmla="*/ 182 h 216"/>
                <a:gd name="T30" fmla="*/ 74 w 114"/>
                <a:gd name="T31" fmla="*/ 150 h 216"/>
                <a:gd name="T32" fmla="*/ 86 w 114"/>
                <a:gd name="T33" fmla="*/ 132 h 216"/>
                <a:gd name="T34" fmla="*/ 98 w 114"/>
                <a:gd name="T35" fmla="*/ 114 h 216"/>
                <a:gd name="T36" fmla="*/ 108 w 114"/>
                <a:gd name="T37" fmla="*/ 96 h 216"/>
                <a:gd name="T38" fmla="*/ 114 w 114"/>
                <a:gd name="T39" fmla="*/ 76 h 216"/>
                <a:gd name="T40" fmla="*/ 114 w 114"/>
                <a:gd name="T41" fmla="*/ 76 h 216"/>
                <a:gd name="T42" fmla="*/ 114 w 114"/>
                <a:gd name="T43" fmla="*/ 64 h 216"/>
                <a:gd name="T44" fmla="*/ 112 w 114"/>
                <a:gd name="T45" fmla="*/ 50 h 216"/>
                <a:gd name="T46" fmla="*/ 108 w 114"/>
                <a:gd name="T47" fmla="*/ 40 h 216"/>
                <a:gd name="T48" fmla="*/ 100 w 114"/>
                <a:gd name="T49" fmla="*/ 30 h 216"/>
                <a:gd name="T50" fmla="*/ 92 w 114"/>
                <a:gd name="T51" fmla="*/ 20 h 216"/>
                <a:gd name="T52" fmla="*/ 82 w 114"/>
                <a:gd name="T53" fmla="*/ 12 h 216"/>
                <a:gd name="T54" fmla="*/ 68 w 114"/>
                <a:gd name="T55" fmla="*/ 6 h 216"/>
                <a:gd name="T56" fmla="*/ 52 w 114"/>
                <a:gd name="T57" fmla="*/ 2 h 216"/>
                <a:gd name="T58" fmla="*/ 52 w 114"/>
                <a:gd name="T5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 h="216">
                  <a:moveTo>
                    <a:pt x="52" y="2"/>
                  </a:moveTo>
                  <a:lnTo>
                    <a:pt x="52" y="2"/>
                  </a:lnTo>
                  <a:lnTo>
                    <a:pt x="38" y="0"/>
                  </a:lnTo>
                  <a:lnTo>
                    <a:pt x="24" y="0"/>
                  </a:lnTo>
                  <a:lnTo>
                    <a:pt x="0" y="4"/>
                  </a:lnTo>
                  <a:lnTo>
                    <a:pt x="0" y="4"/>
                  </a:lnTo>
                  <a:lnTo>
                    <a:pt x="8" y="30"/>
                  </a:lnTo>
                  <a:lnTo>
                    <a:pt x="12" y="56"/>
                  </a:lnTo>
                  <a:lnTo>
                    <a:pt x="16" y="82"/>
                  </a:lnTo>
                  <a:lnTo>
                    <a:pt x="18" y="108"/>
                  </a:lnTo>
                  <a:lnTo>
                    <a:pt x="18" y="134"/>
                  </a:lnTo>
                  <a:lnTo>
                    <a:pt x="16" y="162"/>
                  </a:lnTo>
                  <a:lnTo>
                    <a:pt x="10" y="216"/>
                  </a:lnTo>
                  <a:lnTo>
                    <a:pt x="10" y="216"/>
                  </a:lnTo>
                  <a:lnTo>
                    <a:pt x="44" y="182"/>
                  </a:lnTo>
                  <a:lnTo>
                    <a:pt x="74" y="150"/>
                  </a:lnTo>
                  <a:lnTo>
                    <a:pt x="86" y="132"/>
                  </a:lnTo>
                  <a:lnTo>
                    <a:pt x="98" y="114"/>
                  </a:lnTo>
                  <a:lnTo>
                    <a:pt x="108" y="96"/>
                  </a:lnTo>
                  <a:lnTo>
                    <a:pt x="114" y="76"/>
                  </a:lnTo>
                  <a:lnTo>
                    <a:pt x="114" y="76"/>
                  </a:lnTo>
                  <a:lnTo>
                    <a:pt x="114" y="64"/>
                  </a:lnTo>
                  <a:lnTo>
                    <a:pt x="112" y="50"/>
                  </a:lnTo>
                  <a:lnTo>
                    <a:pt x="108" y="40"/>
                  </a:lnTo>
                  <a:lnTo>
                    <a:pt x="100" y="30"/>
                  </a:lnTo>
                  <a:lnTo>
                    <a:pt x="92" y="20"/>
                  </a:lnTo>
                  <a:lnTo>
                    <a:pt x="82" y="12"/>
                  </a:lnTo>
                  <a:lnTo>
                    <a:pt x="68" y="6"/>
                  </a:lnTo>
                  <a:lnTo>
                    <a:pt x="52" y="2"/>
                  </a:lnTo>
                  <a:lnTo>
                    <a:pt x="52" y="2"/>
                  </a:lnTo>
                  <a:close/>
                </a:path>
              </a:pathLst>
            </a:custGeom>
            <a:solidFill>
              <a:srgbClr val="D1EAFB"/>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7" name="Freeform 14"/>
            <p:cNvSpPr/>
            <p:nvPr>
              <p:custDataLst>
                <p:tags r:id="rId63"/>
              </p:custDataLst>
            </p:nvPr>
          </p:nvSpPr>
          <p:spPr bwMode="auto">
            <a:xfrm>
              <a:off x="5137150" y="2830513"/>
              <a:ext cx="523875" cy="631825"/>
            </a:xfrm>
            <a:custGeom>
              <a:avLst/>
              <a:gdLst>
                <a:gd name="T0" fmla="*/ 314 w 330"/>
                <a:gd name="T1" fmla="*/ 2 h 398"/>
                <a:gd name="T2" fmla="*/ 314 w 330"/>
                <a:gd name="T3" fmla="*/ 2 h 398"/>
                <a:gd name="T4" fmla="*/ 286 w 330"/>
                <a:gd name="T5" fmla="*/ 0 h 398"/>
                <a:gd name="T6" fmla="*/ 262 w 330"/>
                <a:gd name="T7" fmla="*/ 4 h 398"/>
                <a:gd name="T8" fmla="*/ 242 w 330"/>
                <a:gd name="T9" fmla="*/ 10 h 398"/>
                <a:gd name="T10" fmla="*/ 224 w 330"/>
                <a:gd name="T11" fmla="*/ 20 h 398"/>
                <a:gd name="T12" fmla="*/ 224 w 330"/>
                <a:gd name="T13" fmla="*/ 20 h 398"/>
                <a:gd name="T14" fmla="*/ 210 w 330"/>
                <a:gd name="T15" fmla="*/ 34 h 398"/>
                <a:gd name="T16" fmla="*/ 194 w 330"/>
                <a:gd name="T17" fmla="*/ 52 h 398"/>
                <a:gd name="T18" fmla="*/ 180 w 330"/>
                <a:gd name="T19" fmla="*/ 72 h 398"/>
                <a:gd name="T20" fmla="*/ 166 w 330"/>
                <a:gd name="T21" fmla="*/ 94 h 398"/>
                <a:gd name="T22" fmla="*/ 138 w 330"/>
                <a:gd name="T23" fmla="*/ 140 h 398"/>
                <a:gd name="T24" fmla="*/ 116 w 330"/>
                <a:gd name="T25" fmla="*/ 178 h 398"/>
                <a:gd name="T26" fmla="*/ 116 w 330"/>
                <a:gd name="T27" fmla="*/ 178 h 398"/>
                <a:gd name="T28" fmla="*/ 58 w 330"/>
                <a:gd name="T29" fmla="*/ 272 h 398"/>
                <a:gd name="T30" fmla="*/ 0 w 330"/>
                <a:gd name="T31" fmla="*/ 364 h 398"/>
                <a:gd name="T32" fmla="*/ 168 w 330"/>
                <a:gd name="T33" fmla="*/ 398 h 398"/>
                <a:gd name="T34" fmla="*/ 300 w 330"/>
                <a:gd name="T35" fmla="*/ 168 h 398"/>
                <a:gd name="T36" fmla="*/ 300 w 330"/>
                <a:gd name="T37" fmla="*/ 168 h 398"/>
                <a:gd name="T38" fmla="*/ 310 w 330"/>
                <a:gd name="T39" fmla="*/ 150 h 398"/>
                <a:gd name="T40" fmla="*/ 318 w 330"/>
                <a:gd name="T41" fmla="*/ 130 h 398"/>
                <a:gd name="T42" fmla="*/ 324 w 330"/>
                <a:gd name="T43" fmla="*/ 112 h 398"/>
                <a:gd name="T44" fmla="*/ 328 w 330"/>
                <a:gd name="T45" fmla="*/ 92 h 398"/>
                <a:gd name="T46" fmla="*/ 330 w 330"/>
                <a:gd name="T47" fmla="*/ 74 h 398"/>
                <a:gd name="T48" fmla="*/ 330 w 330"/>
                <a:gd name="T49" fmla="*/ 52 h 398"/>
                <a:gd name="T50" fmla="*/ 328 w 330"/>
                <a:gd name="T51" fmla="*/ 30 h 398"/>
                <a:gd name="T52" fmla="*/ 324 w 330"/>
                <a:gd name="T53" fmla="*/ 8 h 398"/>
                <a:gd name="T54" fmla="*/ 320 w 330"/>
                <a:gd name="T55" fmla="*/ 4 h 398"/>
                <a:gd name="T56" fmla="*/ 320 w 330"/>
                <a:gd name="T57" fmla="*/ 4 h 398"/>
                <a:gd name="T58" fmla="*/ 314 w 330"/>
                <a:gd name="T59" fmla="*/ 2 h 398"/>
                <a:gd name="T60" fmla="*/ 314 w 330"/>
                <a:gd name="T61" fmla="*/ 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0" h="398">
                  <a:moveTo>
                    <a:pt x="314" y="2"/>
                  </a:moveTo>
                  <a:lnTo>
                    <a:pt x="314" y="2"/>
                  </a:lnTo>
                  <a:lnTo>
                    <a:pt x="286" y="0"/>
                  </a:lnTo>
                  <a:lnTo>
                    <a:pt x="262" y="4"/>
                  </a:lnTo>
                  <a:lnTo>
                    <a:pt x="242" y="10"/>
                  </a:lnTo>
                  <a:lnTo>
                    <a:pt x="224" y="20"/>
                  </a:lnTo>
                  <a:lnTo>
                    <a:pt x="224" y="20"/>
                  </a:lnTo>
                  <a:lnTo>
                    <a:pt x="210" y="34"/>
                  </a:lnTo>
                  <a:lnTo>
                    <a:pt x="194" y="52"/>
                  </a:lnTo>
                  <a:lnTo>
                    <a:pt x="180" y="72"/>
                  </a:lnTo>
                  <a:lnTo>
                    <a:pt x="166" y="94"/>
                  </a:lnTo>
                  <a:lnTo>
                    <a:pt x="138" y="140"/>
                  </a:lnTo>
                  <a:lnTo>
                    <a:pt x="116" y="178"/>
                  </a:lnTo>
                  <a:lnTo>
                    <a:pt x="116" y="178"/>
                  </a:lnTo>
                  <a:lnTo>
                    <a:pt x="58" y="272"/>
                  </a:lnTo>
                  <a:lnTo>
                    <a:pt x="0" y="364"/>
                  </a:lnTo>
                  <a:lnTo>
                    <a:pt x="168" y="398"/>
                  </a:lnTo>
                  <a:lnTo>
                    <a:pt x="300" y="168"/>
                  </a:lnTo>
                  <a:lnTo>
                    <a:pt x="300" y="168"/>
                  </a:lnTo>
                  <a:lnTo>
                    <a:pt x="310" y="150"/>
                  </a:lnTo>
                  <a:lnTo>
                    <a:pt x="318" y="130"/>
                  </a:lnTo>
                  <a:lnTo>
                    <a:pt x="324" y="112"/>
                  </a:lnTo>
                  <a:lnTo>
                    <a:pt x="328" y="92"/>
                  </a:lnTo>
                  <a:lnTo>
                    <a:pt x="330" y="74"/>
                  </a:lnTo>
                  <a:lnTo>
                    <a:pt x="330" y="52"/>
                  </a:lnTo>
                  <a:lnTo>
                    <a:pt x="328" y="30"/>
                  </a:lnTo>
                  <a:lnTo>
                    <a:pt x="324" y="8"/>
                  </a:lnTo>
                  <a:lnTo>
                    <a:pt x="320" y="4"/>
                  </a:lnTo>
                  <a:lnTo>
                    <a:pt x="320" y="4"/>
                  </a:lnTo>
                  <a:lnTo>
                    <a:pt x="314" y="2"/>
                  </a:lnTo>
                  <a:lnTo>
                    <a:pt x="314" y="2"/>
                  </a:lnTo>
                  <a:close/>
                </a:path>
              </a:pathLst>
            </a:custGeom>
            <a:solidFill>
              <a:srgbClr val="4E5B6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8" name="Freeform 15"/>
            <p:cNvSpPr/>
            <p:nvPr>
              <p:custDataLst>
                <p:tags r:id="rId64"/>
              </p:custDataLst>
            </p:nvPr>
          </p:nvSpPr>
          <p:spPr bwMode="auto">
            <a:xfrm>
              <a:off x="5553075" y="2830513"/>
              <a:ext cx="107950" cy="342900"/>
            </a:xfrm>
            <a:custGeom>
              <a:avLst/>
              <a:gdLst>
                <a:gd name="T0" fmla="*/ 52 w 68"/>
                <a:gd name="T1" fmla="*/ 2 h 216"/>
                <a:gd name="T2" fmla="*/ 52 w 68"/>
                <a:gd name="T3" fmla="*/ 2 h 216"/>
                <a:gd name="T4" fmla="*/ 38 w 68"/>
                <a:gd name="T5" fmla="*/ 0 h 216"/>
                <a:gd name="T6" fmla="*/ 24 w 68"/>
                <a:gd name="T7" fmla="*/ 0 h 216"/>
                <a:gd name="T8" fmla="*/ 0 w 68"/>
                <a:gd name="T9" fmla="*/ 4 h 216"/>
                <a:gd name="T10" fmla="*/ 0 w 68"/>
                <a:gd name="T11" fmla="*/ 4 h 216"/>
                <a:gd name="T12" fmla="*/ 8 w 68"/>
                <a:gd name="T13" fmla="*/ 30 h 216"/>
                <a:gd name="T14" fmla="*/ 12 w 68"/>
                <a:gd name="T15" fmla="*/ 56 h 216"/>
                <a:gd name="T16" fmla="*/ 16 w 68"/>
                <a:gd name="T17" fmla="*/ 82 h 216"/>
                <a:gd name="T18" fmla="*/ 18 w 68"/>
                <a:gd name="T19" fmla="*/ 108 h 216"/>
                <a:gd name="T20" fmla="*/ 18 w 68"/>
                <a:gd name="T21" fmla="*/ 134 h 216"/>
                <a:gd name="T22" fmla="*/ 16 w 68"/>
                <a:gd name="T23" fmla="*/ 162 h 216"/>
                <a:gd name="T24" fmla="*/ 10 w 68"/>
                <a:gd name="T25" fmla="*/ 216 h 216"/>
                <a:gd name="T26" fmla="*/ 12 w 68"/>
                <a:gd name="T27" fmla="*/ 216 h 216"/>
                <a:gd name="T28" fmla="*/ 38 w 68"/>
                <a:gd name="T29" fmla="*/ 168 h 216"/>
                <a:gd name="T30" fmla="*/ 38 w 68"/>
                <a:gd name="T31" fmla="*/ 168 h 216"/>
                <a:gd name="T32" fmla="*/ 48 w 68"/>
                <a:gd name="T33" fmla="*/ 150 h 216"/>
                <a:gd name="T34" fmla="*/ 56 w 68"/>
                <a:gd name="T35" fmla="*/ 130 h 216"/>
                <a:gd name="T36" fmla="*/ 62 w 68"/>
                <a:gd name="T37" fmla="*/ 112 h 216"/>
                <a:gd name="T38" fmla="*/ 66 w 68"/>
                <a:gd name="T39" fmla="*/ 92 h 216"/>
                <a:gd name="T40" fmla="*/ 68 w 68"/>
                <a:gd name="T41" fmla="*/ 74 h 216"/>
                <a:gd name="T42" fmla="*/ 68 w 68"/>
                <a:gd name="T43" fmla="*/ 52 h 216"/>
                <a:gd name="T44" fmla="*/ 66 w 68"/>
                <a:gd name="T45" fmla="*/ 30 h 216"/>
                <a:gd name="T46" fmla="*/ 62 w 68"/>
                <a:gd name="T47" fmla="*/ 8 h 216"/>
                <a:gd name="T48" fmla="*/ 58 w 68"/>
                <a:gd name="T49" fmla="*/ 4 h 216"/>
                <a:gd name="T50" fmla="*/ 58 w 68"/>
                <a:gd name="T51" fmla="*/ 4 h 216"/>
                <a:gd name="T52" fmla="*/ 52 w 68"/>
                <a:gd name="T53" fmla="*/ 2 h 216"/>
                <a:gd name="T54" fmla="*/ 52 w 68"/>
                <a:gd name="T55"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216">
                  <a:moveTo>
                    <a:pt x="52" y="2"/>
                  </a:moveTo>
                  <a:lnTo>
                    <a:pt x="52" y="2"/>
                  </a:lnTo>
                  <a:lnTo>
                    <a:pt x="38" y="0"/>
                  </a:lnTo>
                  <a:lnTo>
                    <a:pt x="24" y="0"/>
                  </a:lnTo>
                  <a:lnTo>
                    <a:pt x="0" y="4"/>
                  </a:lnTo>
                  <a:lnTo>
                    <a:pt x="0" y="4"/>
                  </a:lnTo>
                  <a:lnTo>
                    <a:pt x="8" y="30"/>
                  </a:lnTo>
                  <a:lnTo>
                    <a:pt x="12" y="56"/>
                  </a:lnTo>
                  <a:lnTo>
                    <a:pt x="16" y="82"/>
                  </a:lnTo>
                  <a:lnTo>
                    <a:pt x="18" y="108"/>
                  </a:lnTo>
                  <a:lnTo>
                    <a:pt x="18" y="134"/>
                  </a:lnTo>
                  <a:lnTo>
                    <a:pt x="16" y="162"/>
                  </a:lnTo>
                  <a:lnTo>
                    <a:pt x="10" y="216"/>
                  </a:lnTo>
                  <a:lnTo>
                    <a:pt x="12" y="216"/>
                  </a:lnTo>
                  <a:lnTo>
                    <a:pt x="38" y="168"/>
                  </a:lnTo>
                  <a:lnTo>
                    <a:pt x="38" y="168"/>
                  </a:lnTo>
                  <a:lnTo>
                    <a:pt x="48" y="150"/>
                  </a:lnTo>
                  <a:lnTo>
                    <a:pt x="56" y="130"/>
                  </a:lnTo>
                  <a:lnTo>
                    <a:pt x="62" y="112"/>
                  </a:lnTo>
                  <a:lnTo>
                    <a:pt x="66" y="92"/>
                  </a:lnTo>
                  <a:lnTo>
                    <a:pt x="68" y="74"/>
                  </a:lnTo>
                  <a:lnTo>
                    <a:pt x="68" y="52"/>
                  </a:lnTo>
                  <a:lnTo>
                    <a:pt x="66" y="30"/>
                  </a:lnTo>
                  <a:lnTo>
                    <a:pt x="62" y="8"/>
                  </a:lnTo>
                  <a:lnTo>
                    <a:pt x="58" y="4"/>
                  </a:lnTo>
                  <a:lnTo>
                    <a:pt x="58" y="4"/>
                  </a:lnTo>
                  <a:lnTo>
                    <a:pt x="52" y="2"/>
                  </a:lnTo>
                  <a:lnTo>
                    <a:pt x="52" y="2"/>
                  </a:lnTo>
                  <a:close/>
                </a:path>
              </a:pathLst>
            </a:custGeom>
            <a:solidFill>
              <a:srgbClr val="F2FAF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99" name="Freeform 16"/>
            <p:cNvSpPr/>
            <p:nvPr>
              <p:custDataLst>
                <p:tags r:id="rId65"/>
              </p:custDataLst>
            </p:nvPr>
          </p:nvSpPr>
          <p:spPr bwMode="auto">
            <a:xfrm>
              <a:off x="5575300" y="2671763"/>
              <a:ext cx="152400" cy="247650"/>
            </a:xfrm>
            <a:custGeom>
              <a:avLst/>
              <a:gdLst>
                <a:gd name="T0" fmla="*/ 62 w 96"/>
                <a:gd name="T1" fmla="*/ 0 h 156"/>
                <a:gd name="T2" fmla="*/ 2 w 96"/>
                <a:gd name="T3" fmla="*/ 104 h 156"/>
                <a:gd name="T4" fmla="*/ 2 w 96"/>
                <a:gd name="T5" fmla="*/ 104 h 156"/>
                <a:gd name="T6" fmla="*/ 0 w 96"/>
                <a:gd name="T7" fmla="*/ 110 h 156"/>
                <a:gd name="T8" fmla="*/ 0 w 96"/>
                <a:gd name="T9" fmla="*/ 118 h 156"/>
                <a:gd name="T10" fmla="*/ 0 w 96"/>
                <a:gd name="T11" fmla="*/ 124 h 156"/>
                <a:gd name="T12" fmla="*/ 2 w 96"/>
                <a:gd name="T13" fmla="*/ 132 h 156"/>
                <a:gd name="T14" fmla="*/ 8 w 96"/>
                <a:gd name="T15" fmla="*/ 142 h 156"/>
                <a:gd name="T16" fmla="*/ 18 w 96"/>
                <a:gd name="T17" fmla="*/ 150 h 156"/>
                <a:gd name="T18" fmla="*/ 30 w 96"/>
                <a:gd name="T19" fmla="*/ 154 h 156"/>
                <a:gd name="T20" fmla="*/ 38 w 96"/>
                <a:gd name="T21" fmla="*/ 156 h 156"/>
                <a:gd name="T22" fmla="*/ 44 w 96"/>
                <a:gd name="T23" fmla="*/ 154 h 156"/>
                <a:gd name="T24" fmla="*/ 50 w 96"/>
                <a:gd name="T25" fmla="*/ 152 h 156"/>
                <a:gd name="T26" fmla="*/ 56 w 96"/>
                <a:gd name="T27" fmla="*/ 148 h 156"/>
                <a:gd name="T28" fmla="*/ 62 w 96"/>
                <a:gd name="T29" fmla="*/ 142 h 156"/>
                <a:gd name="T30" fmla="*/ 68 w 96"/>
                <a:gd name="T31" fmla="*/ 136 h 156"/>
                <a:gd name="T32" fmla="*/ 96 w 96"/>
                <a:gd name="T33" fmla="*/ 84 h 156"/>
                <a:gd name="T34" fmla="*/ 62 w 96"/>
                <a:gd name="T3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56">
                  <a:moveTo>
                    <a:pt x="62" y="0"/>
                  </a:moveTo>
                  <a:lnTo>
                    <a:pt x="2" y="104"/>
                  </a:lnTo>
                  <a:lnTo>
                    <a:pt x="2" y="104"/>
                  </a:lnTo>
                  <a:lnTo>
                    <a:pt x="0" y="110"/>
                  </a:lnTo>
                  <a:lnTo>
                    <a:pt x="0" y="118"/>
                  </a:lnTo>
                  <a:lnTo>
                    <a:pt x="0" y="124"/>
                  </a:lnTo>
                  <a:lnTo>
                    <a:pt x="2" y="132"/>
                  </a:lnTo>
                  <a:lnTo>
                    <a:pt x="8" y="142"/>
                  </a:lnTo>
                  <a:lnTo>
                    <a:pt x="18" y="150"/>
                  </a:lnTo>
                  <a:lnTo>
                    <a:pt x="30" y="154"/>
                  </a:lnTo>
                  <a:lnTo>
                    <a:pt x="38" y="156"/>
                  </a:lnTo>
                  <a:lnTo>
                    <a:pt x="44" y="154"/>
                  </a:lnTo>
                  <a:lnTo>
                    <a:pt x="50" y="152"/>
                  </a:lnTo>
                  <a:lnTo>
                    <a:pt x="56" y="148"/>
                  </a:lnTo>
                  <a:lnTo>
                    <a:pt x="62" y="142"/>
                  </a:lnTo>
                  <a:lnTo>
                    <a:pt x="68" y="136"/>
                  </a:lnTo>
                  <a:lnTo>
                    <a:pt x="96" y="84"/>
                  </a:lnTo>
                  <a:lnTo>
                    <a:pt x="62" y="0"/>
                  </a:lnTo>
                  <a:close/>
                </a:path>
              </a:pathLst>
            </a:custGeom>
            <a:solidFill>
              <a:srgbClr val="F7ECDC"/>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0" name="Freeform 17"/>
            <p:cNvSpPr/>
            <p:nvPr>
              <p:custDataLst>
                <p:tags r:id="rId66"/>
              </p:custDataLst>
            </p:nvPr>
          </p:nvSpPr>
          <p:spPr bwMode="auto">
            <a:xfrm>
              <a:off x="5626100" y="2773363"/>
              <a:ext cx="101600" cy="146050"/>
            </a:xfrm>
            <a:custGeom>
              <a:avLst/>
              <a:gdLst>
                <a:gd name="T0" fmla="*/ 0 w 64"/>
                <a:gd name="T1" fmla="*/ 92 h 92"/>
                <a:gd name="T2" fmla="*/ 0 w 64"/>
                <a:gd name="T3" fmla="*/ 92 h 92"/>
                <a:gd name="T4" fmla="*/ 10 w 64"/>
                <a:gd name="T5" fmla="*/ 92 h 92"/>
                <a:gd name="T6" fmla="*/ 18 w 64"/>
                <a:gd name="T7" fmla="*/ 88 h 92"/>
                <a:gd name="T8" fmla="*/ 28 w 64"/>
                <a:gd name="T9" fmla="*/ 82 h 92"/>
                <a:gd name="T10" fmla="*/ 36 w 64"/>
                <a:gd name="T11" fmla="*/ 72 h 92"/>
                <a:gd name="T12" fmla="*/ 64 w 64"/>
                <a:gd name="T13" fmla="*/ 20 h 92"/>
                <a:gd name="T14" fmla="*/ 58 w 64"/>
                <a:gd name="T15" fmla="*/ 4 h 92"/>
                <a:gd name="T16" fmla="*/ 44 w 64"/>
                <a:gd name="T17" fmla="*/ 0 h 92"/>
                <a:gd name="T18" fmla="*/ 0 w 64"/>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92">
                  <a:moveTo>
                    <a:pt x="0" y="92"/>
                  </a:moveTo>
                  <a:lnTo>
                    <a:pt x="0" y="92"/>
                  </a:lnTo>
                  <a:lnTo>
                    <a:pt x="10" y="92"/>
                  </a:lnTo>
                  <a:lnTo>
                    <a:pt x="18" y="88"/>
                  </a:lnTo>
                  <a:lnTo>
                    <a:pt x="28" y="82"/>
                  </a:lnTo>
                  <a:lnTo>
                    <a:pt x="36" y="72"/>
                  </a:lnTo>
                  <a:lnTo>
                    <a:pt x="64" y="20"/>
                  </a:lnTo>
                  <a:lnTo>
                    <a:pt x="58" y="4"/>
                  </a:lnTo>
                  <a:lnTo>
                    <a:pt x="44" y="0"/>
                  </a:lnTo>
                  <a:lnTo>
                    <a:pt x="0" y="92"/>
                  </a:lnTo>
                  <a:close/>
                </a:path>
              </a:pathLst>
            </a:custGeom>
            <a:solidFill>
              <a:srgbClr val="F0E5D6"/>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1" name="Freeform 18"/>
            <p:cNvSpPr/>
            <p:nvPr>
              <p:custDataLst>
                <p:tags r:id="rId67"/>
              </p:custDataLst>
            </p:nvPr>
          </p:nvSpPr>
          <p:spPr bwMode="auto">
            <a:xfrm>
              <a:off x="5629275" y="2744788"/>
              <a:ext cx="76200" cy="111125"/>
            </a:xfrm>
            <a:custGeom>
              <a:avLst/>
              <a:gdLst>
                <a:gd name="T0" fmla="*/ 4 w 48"/>
                <a:gd name="T1" fmla="*/ 0 h 70"/>
                <a:gd name="T2" fmla="*/ 0 w 48"/>
                <a:gd name="T3" fmla="*/ 12 h 70"/>
                <a:gd name="T4" fmla="*/ 0 w 48"/>
                <a:gd name="T5" fmla="*/ 12 h 70"/>
                <a:gd name="T6" fmla="*/ 6 w 48"/>
                <a:gd name="T7" fmla="*/ 30 h 70"/>
                <a:gd name="T8" fmla="*/ 12 w 48"/>
                <a:gd name="T9" fmla="*/ 44 h 70"/>
                <a:gd name="T10" fmla="*/ 12 w 48"/>
                <a:gd name="T11" fmla="*/ 44 h 70"/>
                <a:gd name="T12" fmla="*/ 18 w 48"/>
                <a:gd name="T13" fmla="*/ 50 h 70"/>
                <a:gd name="T14" fmla="*/ 26 w 48"/>
                <a:gd name="T15" fmla="*/ 58 h 70"/>
                <a:gd name="T16" fmla="*/ 44 w 48"/>
                <a:gd name="T17" fmla="*/ 70 h 70"/>
                <a:gd name="T18" fmla="*/ 48 w 48"/>
                <a:gd name="T19" fmla="*/ 64 h 70"/>
                <a:gd name="T20" fmla="*/ 48 w 48"/>
                <a:gd name="T21" fmla="*/ 64 h 70"/>
                <a:gd name="T22" fmla="*/ 30 w 48"/>
                <a:gd name="T23" fmla="*/ 54 h 70"/>
                <a:gd name="T24" fmla="*/ 20 w 48"/>
                <a:gd name="T25" fmla="*/ 44 h 70"/>
                <a:gd name="T26" fmla="*/ 20 w 48"/>
                <a:gd name="T27" fmla="*/ 44 h 70"/>
                <a:gd name="T28" fmla="*/ 14 w 48"/>
                <a:gd name="T29" fmla="*/ 36 h 70"/>
                <a:gd name="T30" fmla="*/ 10 w 48"/>
                <a:gd name="T31" fmla="*/ 26 h 70"/>
                <a:gd name="T32" fmla="*/ 4 w 48"/>
                <a:gd name="T33" fmla="*/ 0 h 70"/>
                <a:gd name="T34" fmla="*/ 4 w 48"/>
                <a:gd name="T3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70">
                  <a:moveTo>
                    <a:pt x="4" y="0"/>
                  </a:moveTo>
                  <a:lnTo>
                    <a:pt x="0" y="12"/>
                  </a:lnTo>
                  <a:lnTo>
                    <a:pt x="0" y="12"/>
                  </a:lnTo>
                  <a:lnTo>
                    <a:pt x="6" y="30"/>
                  </a:lnTo>
                  <a:lnTo>
                    <a:pt x="12" y="44"/>
                  </a:lnTo>
                  <a:lnTo>
                    <a:pt x="12" y="44"/>
                  </a:lnTo>
                  <a:lnTo>
                    <a:pt x="18" y="50"/>
                  </a:lnTo>
                  <a:lnTo>
                    <a:pt x="26" y="58"/>
                  </a:lnTo>
                  <a:lnTo>
                    <a:pt x="44" y="70"/>
                  </a:lnTo>
                  <a:lnTo>
                    <a:pt x="48" y="64"/>
                  </a:lnTo>
                  <a:lnTo>
                    <a:pt x="48" y="64"/>
                  </a:lnTo>
                  <a:lnTo>
                    <a:pt x="30" y="54"/>
                  </a:lnTo>
                  <a:lnTo>
                    <a:pt x="20" y="44"/>
                  </a:lnTo>
                  <a:lnTo>
                    <a:pt x="20" y="44"/>
                  </a:lnTo>
                  <a:lnTo>
                    <a:pt x="14" y="36"/>
                  </a:lnTo>
                  <a:lnTo>
                    <a:pt x="10" y="26"/>
                  </a:lnTo>
                  <a:lnTo>
                    <a:pt x="4" y="0"/>
                  </a:lnTo>
                  <a:lnTo>
                    <a:pt x="4" y="0"/>
                  </a:lnTo>
                  <a:close/>
                </a:path>
              </a:pathLst>
            </a:custGeom>
            <a:solidFill>
              <a:srgbClr val="F2E1C6"/>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2" name="Freeform 19"/>
            <p:cNvSpPr/>
            <p:nvPr>
              <p:custDataLst>
                <p:tags r:id="rId68"/>
              </p:custDataLst>
            </p:nvPr>
          </p:nvSpPr>
          <p:spPr bwMode="auto">
            <a:xfrm>
              <a:off x="5622925" y="2516188"/>
              <a:ext cx="269875" cy="358775"/>
            </a:xfrm>
            <a:custGeom>
              <a:avLst/>
              <a:gdLst>
                <a:gd name="T0" fmla="*/ 62 w 170"/>
                <a:gd name="T1" fmla="*/ 214 h 226"/>
                <a:gd name="T2" fmla="*/ 62 w 170"/>
                <a:gd name="T3" fmla="*/ 214 h 226"/>
                <a:gd name="T4" fmla="*/ 74 w 170"/>
                <a:gd name="T5" fmla="*/ 220 h 226"/>
                <a:gd name="T6" fmla="*/ 86 w 170"/>
                <a:gd name="T7" fmla="*/ 224 h 226"/>
                <a:gd name="T8" fmla="*/ 98 w 170"/>
                <a:gd name="T9" fmla="*/ 226 h 226"/>
                <a:gd name="T10" fmla="*/ 108 w 170"/>
                <a:gd name="T11" fmla="*/ 226 h 226"/>
                <a:gd name="T12" fmla="*/ 118 w 170"/>
                <a:gd name="T13" fmla="*/ 224 h 226"/>
                <a:gd name="T14" fmla="*/ 126 w 170"/>
                <a:gd name="T15" fmla="*/ 218 h 226"/>
                <a:gd name="T16" fmla="*/ 132 w 170"/>
                <a:gd name="T17" fmla="*/ 208 h 226"/>
                <a:gd name="T18" fmla="*/ 138 w 170"/>
                <a:gd name="T19" fmla="*/ 196 h 226"/>
                <a:gd name="T20" fmla="*/ 148 w 170"/>
                <a:gd name="T21" fmla="*/ 164 h 226"/>
                <a:gd name="T22" fmla="*/ 158 w 170"/>
                <a:gd name="T23" fmla="*/ 170 h 226"/>
                <a:gd name="T24" fmla="*/ 158 w 170"/>
                <a:gd name="T25" fmla="*/ 170 h 226"/>
                <a:gd name="T26" fmla="*/ 164 w 170"/>
                <a:gd name="T27" fmla="*/ 170 h 226"/>
                <a:gd name="T28" fmla="*/ 170 w 170"/>
                <a:gd name="T29" fmla="*/ 170 h 226"/>
                <a:gd name="T30" fmla="*/ 170 w 170"/>
                <a:gd name="T31" fmla="*/ 166 h 226"/>
                <a:gd name="T32" fmla="*/ 170 w 170"/>
                <a:gd name="T33" fmla="*/ 154 h 226"/>
                <a:gd name="T34" fmla="*/ 162 w 170"/>
                <a:gd name="T35" fmla="*/ 124 h 226"/>
                <a:gd name="T36" fmla="*/ 162 w 170"/>
                <a:gd name="T37" fmla="*/ 124 h 226"/>
                <a:gd name="T38" fmla="*/ 160 w 170"/>
                <a:gd name="T39" fmla="*/ 114 h 226"/>
                <a:gd name="T40" fmla="*/ 160 w 170"/>
                <a:gd name="T41" fmla="*/ 104 h 226"/>
                <a:gd name="T42" fmla="*/ 166 w 170"/>
                <a:gd name="T43" fmla="*/ 86 h 226"/>
                <a:gd name="T44" fmla="*/ 166 w 170"/>
                <a:gd name="T45" fmla="*/ 86 h 226"/>
                <a:gd name="T46" fmla="*/ 166 w 170"/>
                <a:gd name="T47" fmla="*/ 76 h 226"/>
                <a:gd name="T48" fmla="*/ 166 w 170"/>
                <a:gd name="T49" fmla="*/ 66 h 226"/>
                <a:gd name="T50" fmla="*/ 164 w 170"/>
                <a:gd name="T51" fmla="*/ 56 h 226"/>
                <a:gd name="T52" fmla="*/ 160 w 170"/>
                <a:gd name="T53" fmla="*/ 46 h 226"/>
                <a:gd name="T54" fmla="*/ 154 w 170"/>
                <a:gd name="T55" fmla="*/ 38 h 226"/>
                <a:gd name="T56" fmla="*/ 148 w 170"/>
                <a:gd name="T57" fmla="*/ 30 h 226"/>
                <a:gd name="T58" fmla="*/ 140 w 170"/>
                <a:gd name="T59" fmla="*/ 24 h 226"/>
                <a:gd name="T60" fmla="*/ 130 w 170"/>
                <a:gd name="T61" fmla="*/ 18 h 226"/>
                <a:gd name="T62" fmla="*/ 130 w 170"/>
                <a:gd name="T63" fmla="*/ 18 h 226"/>
                <a:gd name="T64" fmla="*/ 120 w 170"/>
                <a:gd name="T65" fmla="*/ 12 h 226"/>
                <a:gd name="T66" fmla="*/ 110 w 170"/>
                <a:gd name="T67" fmla="*/ 8 h 226"/>
                <a:gd name="T68" fmla="*/ 98 w 170"/>
                <a:gd name="T69" fmla="*/ 4 h 226"/>
                <a:gd name="T70" fmla="*/ 84 w 170"/>
                <a:gd name="T71" fmla="*/ 2 h 226"/>
                <a:gd name="T72" fmla="*/ 84 w 170"/>
                <a:gd name="T73" fmla="*/ 2 h 226"/>
                <a:gd name="T74" fmla="*/ 72 w 170"/>
                <a:gd name="T75" fmla="*/ 0 h 226"/>
                <a:gd name="T76" fmla="*/ 60 w 170"/>
                <a:gd name="T77" fmla="*/ 2 h 226"/>
                <a:gd name="T78" fmla="*/ 50 w 170"/>
                <a:gd name="T79" fmla="*/ 4 h 226"/>
                <a:gd name="T80" fmla="*/ 40 w 170"/>
                <a:gd name="T81" fmla="*/ 6 h 226"/>
                <a:gd name="T82" fmla="*/ 32 w 170"/>
                <a:gd name="T83" fmla="*/ 12 h 226"/>
                <a:gd name="T84" fmla="*/ 26 w 170"/>
                <a:gd name="T85" fmla="*/ 16 h 226"/>
                <a:gd name="T86" fmla="*/ 14 w 170"/>
                <a:gd name="T87" fmla="*/ 28 h 226"/>
                <a:gd name="T88" fmla="*/ 6 w 170"/>
                <a:gd name="T89" fmla="*/ 44 h 226"/>
                <a:gd name="T90" fmla="*/ 2 w 170"/>
                <a:gd name="T91" fmla="*/ 60 h 226"/>
                <a:gd name="T92" fmla="*/ 0 w 170"/>
                <a:gd name="T93" fmla="*/ 78 h 226"/>
                <a:gd name="T94" fmla="*/ 0 w 170"/>
                <a:gd name="T95" fmla="*/ 96 h 226"/>
                <a:gd name="T96" fmla="*/ 0 w 170"/>
                <a:gd name="T97" fmla="*/ 96 h 226"/>
                <a:gd name="T98" fmla="*/ 2 w 170"/>
                <a:gd name="T99" fmla="*/ 116 h 226"/>
                <a:gd name="T100" fmla="*/ 8 w 170"/>
                <a:gd name="T101" fmla="*/ 144 h 226"/>
                <a:gd name="T102" fmla="*/ 14 w 170"/>
                <a:gd name="T103" fmla="*/ 170 h 226"/>
                <a:gd name="T104" fmla="*/ 18 w 170"/>
                <a:gd name="T105" fmla="*/ 180 h 226"/>
                <a:gd name="T106" fmla="*/ 24 w 170"/>
                <a:gd name="T107" fmla="*/ 188 h 226"/>
                <a:gd name="T108" fmla="*/ 24 w 170"/>
                <a:gd name="T109" fmla="*/ 188 h 226"/>
                <a:gd name="T110" fmla="*/ 28 w 170"/>
                <a:gd name="T111" fmla="*/ 194 h 226"/>
                <a:gd name="T112" fmla="*/ 36 w 170"/>
                <a:gd name="T113" fmla="*/ 200 h 226"/>
                <a:gd name="T114" fmla="*/ 62 w 170"/>
                <a:gd name="T115" fmla="*/ 214 h 226"/>
                <a:gd name="T116" fmla="*/ 62 w 170"/>
                <a:gd name="T117" fmla="*/ 21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 h="226">
                  <a:moveTo>
                    <a:pt x="62" y="214"/>
                  </a:moveTo>
                  <a:lnTo>
                    <a:pt x="62" y="214"/>
                  </a:lnTo>
                  <a:lnTo>
                    <a:pt x="74" y="220"/>
                  </a:lnTo>
                  <a:lnTo>
                    <a:pt x="86" y="224"/>
                  </a:lnTo>
                  <a:lnTo>
                    <a:pt x="98" y="226"/>
                  </a:lnTo>
                  <a:lnTo>
                    <a:pt x="108" y="226"/>
                  </a:lnTo>
                  <a:lnTo>
                    <a:pt x="118" y="224"/>
                  </a:lnTo>
                  <a:lnTo>
                    <a:pt x="126" y="218"/>
                  </a:lnTo>
                  <a:lnTo>
                    <a:pt x="132" y="208"/>
                  </a:lnTo>
                  <a:lnTo>
                    <a:pt x="138" y="196"/>
                  </a:lnTo>
                  <a:lnTo>
                    <a:pt x="148" y="164"/>
                  </a:lnTo>
                  <a:lnTo>
                    <a:pt x="158" y="170"/>
                  </a:lnTo>
                  <a:lnTo>
                    <a:pt x="158" y="170"/>
                  </a:lnTo>
                  <a:lnTo>
                    <a:pt x="164" y="170"/>
                  </a:lnTo>
                  <a:lnTo>
                    <a:pt x="170" y="170"/>
                  </a:lnTo>
                  <a:lnTo>
                    <a:pt x="170" y="166"/>
                  </a:lnTo>
                  <a:lnTo>
                    <a:pt x="170" y="154"/>
                  </a:lnTo>
                  <a:lnTo>
                    <a:pt x="162" y="124"/>
                  </a:lnTo>
                  <a:lnTo>
                    <a:pt x="162" y="124"/>
                  </a:lnTo>
                  <a:lnTo>
                    <a:pt x="160" y="114"/>
                  </a:lnTo>
                  <a:lnTo>
                    <a:pt x="160" y="104"/>
                  </a:lnTo>
                  <a:lnTo>
                    <a:pt x="166" y="86"/>
                  </a:lnTo>
                  <a:lnTo>
                    <a:pt x="166" y="86"/>
                  </a:lnTo>
                  <a:lnTo>
                    <a:pt x="166" y="76"/>
                  </a:lnTo>
                  <a:lnTo>
                    <a:pt x="166" y="66"/>
                  </a:lnTo>
                  <a:lnTo>
                    <a:pt x="164" y="56"/>
                  </a:lnTo>
                  <a:lnTo>
                    <a:pt x="160" y="46"/>
                  </a:lnTo>
                  <a:lnTo>
                    <a:pt x="154" y="38"/>
                  </a:lnTo>
                  <a:lnTo>
                    <a:pt x="148" y="30"/>
                  </a:lnTo>
                  <a:lnTo>
                    <a:pt x="140" y="24"/>
                  </a:lnTo>
                  <a:lnTo>
                    <a:pt x="130" y="18"/>
                  </a:lnTo>
                  <a:lnTo>
                    <a:pt x="130" y="18"/>
                  </a:lnTo>
                  <a:lnTo>
                    <a:pt x="120" y="12"/>
                  </a:lnTo>
                  <a:lnTo>
                    <a:pt x="110" y="8"/>
                  </a:lnTo>
                  <a:lnTo>
                    <a:pt x="98" y="4"/>
                  </a:lnTo>
                  <a:lnTo>
                    <a:pt x="84" y="2"/>
                  </a:lnTo>
                  <a:lnTo>
                    <a:pt x="84" y="2"/>
                  </a:lnTo>
                  <a:lnTo>
                    <a:pt x="72" y="0"/>
                  </a:lnTo>
                  <a:lnTo>
                    <a:pt x="60" y="2"/>
                  </a:lnTo>
                  <a:lnTo>
                    <a:pt x="50" y="4"/>
                  </a:lnTo>
                  <a:lnTo>
                    <a:pt x="40" y="6"/>
                  </a:lnTo>
                  <a:lnTo>
                    <a:pt x="32" y="12"/>
                  </a:lnTo>
                  <a:lnTo>
                    <a:pt x="26" y="16"/>
                  </a:lnTo>
                  <a:lnTo>
                    <a:pt x="14" y="28"/>
                  </a:lnTo>
                  <a:lnTo>
                    <a:pt x="6" y="44"/>
                  </a:lnTo>
                  <a:lnTo>
                    <a:pt x="2" y="60"/>
                  </a:lnTo>
                  <a:lnTo>
                    <a:pt x="0" y="78"/>
                  </a:lnTo>
                  <a:lnTo>
                    <a:pt x="0" y="96"/>
                  </a:lnTo>
                  <a:lnTo>
                    <a:pt x="0" y="96"/>
                  </a:lnTo>
                  <a:lnTo>
                    <a:pt x="2" y="116"/>
                  </a:lnTo>
                  <a:lnTo>
                    <a:pt x="8" y="144"/>
                  </a:lnTo>
                  <a:lnTo>
                    <a:pt x="14" y="170"/>
                  </a:lnTo>
                  <a:lnTo>
                    <a:pt x="18" y="180"/>
                  </a:lnTo>
                  <a:lnTo>
                    <a:pt x="24" y="188"/>
                  </a:lnTo>
                  <a:lnTo>
                    <a:pt x="24" y="188"/>
                  </a:lnTo>
                  <a:lnTo>
                    <a:pt x="28" y="194"/>
                  </a:lnTo>
                  <a:lnTo>
                    <a:pt x="36" y="200"/>
                  </a:lnTo>
                  <a:lnTo>
                    <a:pt x="62" y="214"/>
                  </a:lnTo>
                  <a:lnTo>
                    <a:pt x="62" y="214"/>
                  </a:lnTo>
                  <a:close/>
                </a:path>
              </a:pathLst>
            </a:custGeom>
            <a:solidFill>
              <a:srgbClr val="F7ECDC"/>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3" name="Freeform 20"/>
            <p:cNvSpPr/>
            <p:nvPr>
              <p:custDataLst>
                <p:tags r:id="rId69"/>
              </p:custDataLst>
            </p:nvPr>
          </p:nvSpPr>
          <p:spPr bwMode="auto">
            <a:xfrm>
              <a:off x="5600700" y="2474913"/>
              <a:ext cx="371475" cy="311150"/>
            </a:xfrm>
            <a:custGeom>
              <a:avLst/>
              <a:gdLst>
                <a:gd name="T0" fmla="*/ 234 w 234"/>
                <a:gd name="T1" fmla="*/ 72 h 196"/>
                <a:gd name="T2" fmla="*/ 206 w 234"/>
                <a:gd name="T3" fmla="*/ 60 h 196"/>
                <a:gd name="T4" fmla="*/ 182 w 234"/>
                <a:gd name="T5" fmla="*/ 42 h 196"/>
                <a:gd name="T6" fmla="*/ 154 w 234"/>
                <a:gd name="T7" fmla="*/ 20 h 196"/>
                <a:gd name="T8" fmla="*/ 112 w 234"/>
                <a:gd name="T9" fmla="*/ 2 h 196"/>
                <a:gd name="T10" fmla="*/ 104 w 234"/>
                <a:gd name="T11" fmla="*/ 0 h 196"/>
                <a:gd name="T12" fmla="*/ 76 w 234"/>
                <a:gd name="T13" fmla="*/ 4 h 196"/>
                <a:gd name="T14" fmla="*/ 46 w 234"/>
                <a:gd name="T15" fmla="*/ 18 h 196"/>
                <a:gd name="T16" fmla="*/ 38 w 234"/>
                <a:gd name="T17" fmla="*/ 24 h 196"/>
                <a:gd name="T18" fmla="*/ 22 w 234"/>
                <a:gd name="T19" fmla="*/ 38 h 196"/>
                <a:gd name="T20" fmla="*/ 10 w 234"/>
                <a:gd name="T21" fmla="*/ 58 h 196"/>
                <a:gd name="T22" fmla="*/ 4 w 234"/>
                <a:gd name="T23" fmla="*/ 80 h 196"/>
                <a:gd name="T24" fmla="*/ 0 w 234"/>
                <a:gd name="T25" fmla="*/ 102 h 196"/>
                <a:gd name="T26" fmla="*/ 2 w 234"/>
                <a:gd name="T27" fmla="*/ 124 h 196"/>
                <a:gd name="T28" fmla="*/ 6 w 234"/>
                <a:gd name="T29" fmla="*/ 172 h 196"/>
                <a:gd name="T30" fmla="*/ 6 w 234"/>
                <a:gd name="T31" fmla="*/ 196 h 196"/>
                <a:gd name="T32" fmla="*/ 14 w 234"/>
                <a:gd name="T33" fmla="*/ 188 h 196"/>
                <a:gd name="T34" fmla="*/ 26 w 234"/>
                <a:gd name="T35" fmla="*/ 162 h 196"/>
                <a:gd name="T36" fmla="*/ 32 w 234"/>
                <a:gd name="T37" fmla="*/ 136 h 196"/>
                <a:gd name="T38" fmla="*/ 38 w 234"/>
                <a:gd name="T39" fmla="*/ 124 h 196"/>
                <a:gd name="T40" fmla="*/ 44 w 234"/>
                <a:gd name="T41" fmla="*/ 124 h 196"/>
                <a:gd name="T42" fmla="*/ 48 w 234"/>
                <a:gd name="T43" fmla="*/ 142 h 196"/>
                <a:gd name="T44" fmla="*/ 56 w 234"/>
                <a:gd name="T45" fmla="*/ 118 h 196"/>
                <a:gd name="T46" fmla="*/ 60 w 234"/>
                <a:gd name="T47" fmla="*/ 102 h 196"/>
                <a:gd name="T48" fmla="*/ 72 w 234"/>
                <a:gd name="T49" fmla="*/ 80 h 196"/>
                <a:gd name="T50" fmla="*/ 84 w 234"/>
                <a:gd name="T51" fmla="*/ 74 h 196"/>
                <a:gd name="T52" fmla="*/ 90 w 234"/>
                <a:gd name="T53" fmla="*/ 76 h 196"/>
                <a:gd name="T54" fmla="*/ 110 w 234"/>
                <a:gd name="T55" fmla="*/ 88 h 196"/>
                <a:gd name="T56" fmla="*/ 144 w 234"/>
                <a:gd name="T57" fmla="*/ 96 h 196"/>
                <a:gd name="T58" fmla="*/ 178 w 234"/>
                <a:gd name="T59" fmla="*/ 102 h 196"/>
                <a:gd name="T60" fmla="*/ 206 w 234"/>
                <a:gd name="T61" fmla="*/ 100 h 196"/>
                <a:gd name="T62" fmla="*/ 186 w 234"/>
                <a:gd name="T63" fmla="*/ 84 h 196"/>
                <a:gd name="T64" fmla="*/ 214 w 234"/>
                <a:gd name="T65" fmla="*/ 82 h 196"/>
                <a:gd name="T66" fmla="*/ 234 w 234"/>
                <a:gd name="T67" fmla="*/ 7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196">
                  <a:moveTo>
                    <a:pt x="234" y="72"/>
                  </a:moveTo>
                  <a:lnTo>
                    <a:pt x="234" y="72"/>
                  </a:lnTo>
                  <a:lnTo>
                    <a:pt x="218" y="66"/>
                  </a:lnTo>
                  <a:lnTo>
                    <a:pt x="206" y="60"/>
                  </a:lnTo>
                  <a:lnTo>
                    <a:pt x="194" y="52"/>
                  </a:lnTo>
                  <a:lnTo>
                    <a:pt x="182" y="42"/>
                  </a:lnTo>
                  <a:lnTo>
                    <a:pt x="168" y="32"/>
                  </a:lnTo>
                  <a:lnTo>
                    <a:pt x="154" y="20"/>
                  </a:lnTo>
                  <a:lnTo>
                    <a:pt x="136" y="10"/>
                  </a:lnTo>
                  <a:lnTo>
                    <a:pt x="112" y="2"/>
                  </a:lnTo>
                  <a:lnTo>
                    <a:pt x="112" y="2"/>
                  </a:lnTo>
                  <a:lnTo>
                    <a:pt x="104" y="0"/>
                  </a:lnTo>
                  <a:lnTo>
                    <a:pt x="96" y="0"/>
                  </a:lnTo>
                  <a:lnTo>
                    <a:pt x="76" y="4"/>
                  </a:lnTo>
                  <a:lnTo>
                    <a:pt x="56" y="12"/>
                  </a:lnTo>
                  <a:lnTo>
                    <a:pt x="46" y="18"/>
                  </a:lnTo>
                  <a:lnTo>
                    <a:pt x="38" y="24"/>
                  </a:lnTo>
                  <a:lnTo>
                    <a:pt x="38" y="24"/>
                  </a:lnTo>
                  <a:lnTo>
                    <a:pt x="30" y="30"/>
                  </a:lnTo>
                  <a:lnTo>
                    <a:pt x="22" y="38"/>
                  </a:lnTo>
                  <a:lnTo>
                    <a:pt x="16" y="48"/>
                  </a:lnTo>
                  <a:lnTo>
                    <a:pt x="10" y="58"/>
                  </a:lnTo>
                  <a:lnTo>
                    <a:pt x="6" y="68"/>
                  </a:lnTo>
                  <a:lnTo>
                    <a:pt x="4" y="80"/>
                  </a:lnTo>
                  <a:lnTo>
                    <a:pt x="2" y="90"/>
                  </a:lnTo>
                  <a:lnTo>
                    <a:pt x="0" y="102"/>
                  </a:lnTo>
                  <a:lnTo>
                    <a:pt x="0" y="102"/>
                  </a:lnTo>
                  <a:lnTo>
                    <a:pt x="2" y="124"/>
                  </a:lnTo>
                  <a:lnTo>
                    <a:pt x="4" y="148"/>
                  </a:lnTo>
                  <a:lnTo>
                    <a:pt x="6" y="172"/>
                  </a:lnTo>
                  <a:lnTo>
                    <a:pt x="6" y="196"/>
                  </a:lnTo>
                  <a:lnTo>
                    <a:pt x="6" y="196"/>
                  </a:lnTo>
                  <a:lnTo>
                    <a:pt x="10" y="192"/>
                  </a:lnTo>
                  <a:lnTo>
                    <a:pt x="14" y="188"/>
                  </a:lnTo>
                  <a:lnTo>
                    <a:pt x="20" y="176"/>
                  </a:lnTo>
                  <a:lnTo>
                    <a:pt x="26" y="162"/>
                  </a:lnTo>
                  <a:lnTo>
                    <a:pt x="30" y="148"/>
                  </a:lnTo>
                  <a:lnTo>
                    <a:pt x="32" y="136"/>
                  </a:lnTo>
                  <a:lnTo>
                    <a:pt x="36" y="128"/>
                  </a:lnTo>
                  <a:lnTo>
                    <a:pt x="38" y="124"/>
                  </a:lnTo>
                  <a:lnTo>
                    <a:pt x="42" y="124"/>
                  </a:lnTo>
                  <a:lnTo>
                    <a:pt x="44" y="124"/>
                  </a:lnTo>
                  <a:lnTo>
                    <a:pt x="48" y="126"/>
                  </a:lnTo>
                  <a:lnTo>
                    <a:pt x="48" y="142"/>
                  </a:lnTo>
                  <a:lnTo>
                    <a:pt x="54" y="142"/>
                  </a:lnTo>
                  <a:lnTo>
                    <a:pt x="56" y="118"/>
                  </a:lnTo>
                  <a:lnTo>
                    <a:pt x="56" y="118"/>
                  </a:lnTo>
                  <a:lnTo>
                    <a:pt x="60" y="102"/>
                  </a:lnTo>
                  <a:lnTo>
                    <a:pt x="66" y="86"/>
                  </a:lnTo>
                  <a:lnTo>
                    <a:pt x="72" y="80"/>
                  </a:lnTo>
                  <a:lnTo>
                    <a:pt x="76" y="76"/>
                  </a:lnTo>
                  <a:lnTo>
                    <a:pt x="84" y="74"/>
                  </a:lnTo>
                  <a:lnTo>
                    <a:pt x="90" y="76"/>
                  </a:lnTo>
                  <a:lnTo>
                    <a:pt x="90" y="76"/>
                  </a:lnTo>
                  <a:lnTo>
                    <a:pt x="98" y="82"/>
                  </a:lnTo>
                  <a:lnTo>
                    <a:pt x="110" y="88"/>
                  </a:lnTo>
                  <a:lnTo>
                    <a:pt x="126" y="92"/>
                  </a:lnTo>
                  <a:lnTo>
                    <a:pt x="144" y="96"/>
                  </a:lnTo>
                  <a:lnTo>
                    <a:pt x="162" y="100"/>
                  </a:lnTo>
                  <a:lnTo>
                    <a:pt x="178" y="102"/>
                  </a:lnTo>
                  <a:lnTo>
                    <a:pt x="194" y="102"/>
                  </a:lnTo>
                  <a:lnTo>
                    <a:pt x="206" y="100"/>
                  </a:lnTo>
                  <a:lnTo>
                    <a:pt x="186" y="84"/>
                  </a:lnTo>
                  <a:lnTo>
                    <a:pt x="186" y="84"/>
                  </a:lnTo>
                  <a:lnTo>
                    <a:pt x="202" y="84"/>
                  </a:lnTo>
                  <a:lnTo>
                    <a:pt x="214" y="82"/>
                  </a:lnTo>
                  <a:lnTo>
                    <a:pt x="224" y="78"/>
                  </a:lnTo>
                  <a:lnTo>
                    <a:pt x="234" y="72"/>
                  </a:lnTo>
                  <a:lnTo>
                    <a:pt x="234" y="72"/>
                  </a:lnTo>
                  <a:close/>
                </a:path>
              </a:pathLst>
            </a:custGeom>
            <a:solidFill>
              <a:srgbClr val="827065"/>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4" name="Freeform 21"/>
            <p:cNvSpPr/>
            <p:nvPr>
              <p:custDataLst>
                <p:tags r:id="rId70"/>
              </p:custDataLst>
            </p:nvPr>
          </p:nvSpPr>
          <p:spPr bwMode="auto">
            <a:xfrm>
              <a:off x="5778500" y="2665413"/>
              <a:ext cx="60325" cy="44450"/>
            </a:xfrm>
            <a:custGeom>
              <a:avLst/>
              <a:gdLst>
                <a:gd name="T0" fmla="*/ 24 w 38"/>
                <a:gd name="T1" fmla="*/ 2 h 28"/>
                <a:gd name="T2" fmla="*/ 24 w 38"/>
                <a:gd name="T3" fmla="*/ 2 h 28"/>
                <a:gd name="T4" fmla="*/ 30 w 38"/>
                <a:gd name="T5" fmla="*/ 6 h 28"/>
                <a:gd name="T6" fmla="*/ 36 w 38"/>
                <a:gd name="T7" fmla="*/ 10 h 28"/>
                <a:gd name="T8" fmla="*/ 38 w 38"/>
                <a:gd name="T9" fmla="*/ 14 h 28"/>
                <a:gd name="T10" fmla="*/ 38 w 38"/>
                <a:gd name="T11" fmla="*/ 20 h 28"/>
                <a:gd name="T12" fmla="*/ 38 w 38"/>
                <a:gd name="T13" fmla="*/ 20 h 28"/>
                <a:gd name="T14" fmla="*/ 36 w 38"/>
                <a:gd name="T15" fmla="*/ 24 h 28"/>
                <a:gd name="T16" fmla="*/ 30 w 38"/>
                <a:gd name="T17" fmla="*/ 26 h 28"/>
                <a:gd name="T18" fmla="*/ 24 w 38"/>
                <a:gd name="T19" fmla="*/ 28 h 28"/>
                <a:gd name="T20" fmla="*/ 16 w 38"/>
                <a:gd name="T21" fmla="*/ 26 h 28"/>
                <a:gd name="T22" fmla="*/ 16 w 38"/>
                <a:gd name="T23" fmla="*/ 26 h 28"/>
                <a:gd name="T24" fmla="*/ 10 w 38"/>
                <a:gd name="T25" fmla="*/ 24 h 28"/>
                <a:gd name="T26" fmla="*/ 4 w 38"/>
                <a:gd name="T27" fmla="*/ 18 h 28"/>
                <a:gd name="T28" fmla="*/ 0 w 38"/>
                <a:gd name="T29" fmla="*/ 14 h 28"/>
                <a:gd name="T30" fmla="*/ 0 w 38"/>
                <a:gd name="T31" fmla="*/ 8 h 28"/>
                <a:gd name="T32" fmla="*/ 0 w 38"/>
                <a:gd name="T33" fmla="*/ 8 h 28"/>
                <a:gd name="T34" fmla="*/ 4 w 38"/>
                <a:gd name="T35" fmla="*/ 4 h 28"/>
                <a:gd name="T36" fmla="*/ 8 w 38"/>
                <a:gd name="T37" fmla="*/ 2 h 28"/>
                <a:gd name="T38" fmla="*/ 16 w 38"/>
                <a:gd name="T39" fmla="*/ 0 h 28"/>
                <a:gd name="T40" fmla="*/ 24 w 38"/>
                <a:gd name="T41" fmla="*/ 2 h 28"/>
                <a:gd name="T42" fmla="*/ 24 w 38"/>
                <a:gd name="T43"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8">
                  <a:moveTo>
                    <a:pt x="24" y="2"/>
                  </a:moveTo>
                  <a:lnTo>
                    <a:pt x="24" y="2"/>
                  </a:lnTo>
                  <a:lnTo>
                    <a:pt x="30" y="6"/>
                  </a:lnTo>
                  <a:lnTo>
                    <a:pt x="36" y="10"/>
                  </a:lnTo>
                  <a:lnTo>
                    <a:pt x="38" y="14"/>
                  </a:lnTo>
                  <a:lnTo>
                    <a:pt x="38" y="20"/>
                  </a:lnTo>
                  <a:lnTo>
                    <a:pt x="38" y="20"/>
                  </a:lnTo>
                  <a:lnTo>
                    <a:pt x="36" y="24"/>
                  </a:lnTo>
                  <a:lnTo>
                    <a:pt x="30" y="26"/>
                  </a:lnTo>
                  <a:lnTo>
                    <a:pt x="24" y="28"/>
                  </a:lnTo>
                  <a:lnTo>
                    <a:pt x="16" y="26"/>
                  </a:lnTo>
                  <a:lnTo>
                    <a:pt x="16" y="26"/>
                  </a:lnTo>
                  <a:lnTo>
                    <a:pt x="10" y="24"/>
                  </a:lnTo>
                  <a:lnTo>
                    <a:pt x="4" y="18"/>
                  </a:lnTo>
                  <a:lnTo>
                    <a:pt x="0" y="14"/>
                  </a:lnTo>
                  <a:lnTo>
                    <a:pt x="0" y="8"/>
                  </a:lnTo>
                  <a:lnTo>
                    <a:pt x="0" y="8"/>
                  </a:lnTo>
                  <a:lnTo>
                    <a:pt x="4" y="4"/>
                  </a:lnTo>
                  <a:lnTo>
                    <a:pt x="8" y="2"/>
                  </a:lnTo>
                  <a:lnTo>
                    <a:pt x="16" y="0"/>
                  </a:lnTo>
                  <a:lnTo>
                    <a:pt x="24" y="2"/>
                  </a:lnTo>
                  <a:lnTo>
                    <a:pt x="24"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5" name="Freeform 22"/>
            <p:cNvSpPr/>
            <p:nvPr>
              <p:custDataLst>
                <p:tags r:id="rId71"/>
              </p:custDataLst>
            </p:nvPr>
          </p:nvSpPr>
          <p:spPr bwMode="auto">
            <a:xfrm>
              <a:off x="5797550" y="2671763"/>
              <a:ext cx="34925" cy="34925"/>
            </a:xfrm>
            <a:custGeom>
              <a:avLst/>
              <a:gdLst>
                <a:gd name="T0" fmla="*/ 14 w 22"/>
                <a:gd name="T1" fmla="*/ 2 h 22"/>
                <a:gd name="T2" fmla="*/ 14 w 22"/>
                <a:gd name="T3" fmla="*/ 2 h 22"/>
                <a:gd name="T4" fmla="*/ 18 w 22"/>
                <a:gd name="T5" fmla="*/ 4 h 22"/>
                <a:gd name="T6" fmla="*/ 20 w 22"/>
                <a:gd name="T7" fmla="*/ 6 h 22"/>
                <a:gd name="T8" fmla="*/ 22 w 22"/>
                <a:gd name="T9" fmla="*/ 10 h 22"/>
                <a:gd name="T10" fmla="*/ 22 w 22"/>
                <a:gd name="T11" fmla="*/ 14 h 22"/>
                <a:gd name="T12" fmla="*/ 22 w 22"/>
                <a:gd name="T13" fmla="*/ 14 h 22"/>
                <a:gd name="T14" fmla="*/ 20 w 22"/>
                <a:gd name="T15" fmla="*/ 18 h 22"/>
                <a:gd name="T16" fmla="*/ 16 w 22"/>
                <a:gd name="T17" fmla="*/ 20 h 22"/>
                <a:gd name="T18" fmla="*/ 12 w 22"/>
                <a:gd name="T19" fmla="*/ 22 h 22"/>
                <a:gd name="T20" fmla="*/ 8 w 22"/>
                <a:gd name="T21" fmla="*/ 22 h 22"/>
                <a:gd name="T22" fmla="*/ 8 w 22"/>
                <a:gd name="T23" fmla="*/ 22 h 22"/>
                <a:gd name="T24" fmla="*/ 4 w 22"/>
                <a:gd name="T25" fmla="*/ 20 h 22"/>
                <a:gd name="T26" fmla="*/ 2 w 22"/>
                <a:gd name="T27" fmla="*/ 16 h 22"/>
                <a:gd name="T28" fmla="*/ 0 w 22"/>
                <a:gd name="T29" fmla="*/ 12 h 22"/>
                <a:gd name="T30" fmla="*/ 0 w 22"/>
                <a:gd name="T31" fmla="*/ 8 h 22"/>
                <a:gd name="T32" fmla="*/ 0 w 22"/>
                <a:gd name="T33" fmla="*/ 8 h 22"/>
                <a:gd name="T34" fmla="*/ 2 w 22"/>
                <a:gd name="T35" fmla="*/ 4 h 22"/>
                <a:gd name="T36" fmla="*/ 6 w 22"/>
                <a:gd name="T37" fmla="*/ 2 h 22"/>
                <a:gd name="T38" fmla="*/ 10 w 22"/>
                <a:gd name="T39" fmla="*/ 0 h 22"/>
                <a:gd name="T40" fmla="*/ 14 w 22"/>
                <a:gd name="T41" fmla="*/ 2 h 22"/>
                <a:gd name="T42" fmla="*/ 14 w 22"/>
                <a:gd name="T43"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2">
                  <a:moveTo>
                    <a:pt x="14" y="2"/>
                  </a:moveTo>
                  <a:lnTo>
                    <a:pt x="14" y="2"/>
                  </a:lnTo>
                  <a:lnTo>
                    <a:pt x="18" y="4"/>
                  </a:lnTo>
                  <a:lnTo>
                    <a:pt x="20" y="6"/>
                  </a:lnTo>
                  <a:lnTo>
                    <a:pt x="22" y="10"/>
                  </a:lnTo>
                  <a:lnTo>
                    <a:pt x="22" y="14"/>
                  </a:lnTo>
                  <a:lnTo>
                    <a:pt x="22" y="14"/>
                  </a:lnTo>
                  <a:lnTo>
                    <a:pt x="20" y="18"/>
                  </a:lnTo>
                  <a:lnTo>
                    <a:pt x="16" y="20"/>
                  </a:lnTo>
                  <a:lnTo>
                    <a:pt x="12" y="22"/>
                  </a:lnTo>
                  <a:lnTo>
                    <a:pt x="8" y="22"/>
                  </a:lnTo>
                  <a:lnTo>
                    <a:pt x="8" y="22"/>
                  </a:lnTo>
                  <a:lnTo>
                    <a:pt x="4" y="20"/>
                  </a:lnTo>
                  <a:lnTo>
                    <a:pt x="2" y="16"/>
                  </a:lnTo>
                  <a:lnTo>
                    <a:pt x="0" y="12"/>
                  </a:lnTo>
                  <a:lnTo>
                    <a:pt x="0" y="8"/>
                  </a:lnTo>
                  <a:lnTo>
                    <a:pt x="0" y="8"/>
                  </a:lnTo>
                  <a:lnTo>
                    <a:pt x="2" y="4"/>
                  </a:lnTo>
                  <a:lnTo>
                    <a:pt x="6" y="2"/>
                  </a:lnTo>
                  <a:lnTo>
                    <a:pt x="10" y="0"/>
                  </a:lnTo>
                  <a:lnTo>
                    <a:pt x="14" y="2"/>
                  </a:lnTo>
                  <a:lnTo>
                    <a:pt x="14" y="2"/>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6" name="Freeform 23"/>
            <p:cNvSpPr/>
            <p:nvPr>
              <p:custDataLst>
                <p:tags r:id="rId72"/>
              </p:custDataLst>
            </p:nvPr>
          </p:nvSpPr>
          <p:spPr bwMode="auto">
            <a:xfrm>
              <a:off x="5816600" y="2681288"/>
              <a:ext cx="12700" cy="12700"/>
            </a:xfrm>
            <a:custGeom>
              <a:avLst/>
              <a:gdLst>
                <a:gd name="T0" fmla="*/ 4 w 8"/>
                <a:gd name="T1" fmla="*/ 0 h 8"/>
                <a:gd name="T2" fmla="*/ 4 w 8"/>
                <a:gd name="T3" fmla="*/ 0 h 8"/>
                <a:gd name="T4" fmla="*/ 6 w 8"/>
                <a:gd name="T5" fmla="*/ 2 h 8"/>
                <a:gd name="T6" fmla="*/ 8 w 8"/>
                <a:gd name="T7" fmla="*/ 4 h 8"/>
                <a:gd name="T8" fmla="*/ 8 w 8"/>
                <a:gd name="T9" fmla="*/ 4 h 8"/>
                <a:gd name="T10" fmla="*/ 6 w 8"/>
                <a:gd name="T11" fmla="*/ 6 h 8"/>
                <a:gd name="T12" fmla="*/ 2 w 8"/>
                <a:gd name="T13" fmla="*/ 8 h 8"/>
                <a:gd name="T14" fmla="*/ 2 w 8"/>
                <a:gd name="T15" fmla="*/ 8 h 8"/>
                <a:gd name="T16" fmla="*/ 0 w 8"/>
                <a:gd name="T17" fmla="*/ 6 h 8"/>
                <a:gd name="T18" fmla="*/ 0 w 8"/>
                <a:gd name="T19" fmla="*/ 2 h 8"/>
                <a:gd name="T20" fmla="*/ 0 w 8"/>
                <a:gd name="T21" fmla="*/ 2 h 8"/>
                <a:gd name="T22" fmla="*/ 2 w 8"/>
                <a:gd name="T23" fmla="*/ 0 h 8"/>
                <a:gd name="T24" fmla="*/ 4 w 8"/>
                <a:gd name="T25" fmla="*/ 0 h 8"/>
                <a:gd name="T26" fmla="*/ 4 w 8"/>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4" y="0"/>
                  </a:moveTo>
                  <a:lnTo>
                    <a:pt x="4" y="0"/>
                  </a:lnTo>
                  <a:lnTo>
                    <a:pt x="6" y="2"/>
                  </a:lnTo>
                  <a:lnTo>
                    <a:pt x="8" y="4"/>
                  </a:lnTo>
                  <a:lnTo>
                    <a:pt x="8" y="4"/>
                  </a:lnTo>
                  <a:lnTo>
                    <a:pt x="6" y="6"/>
                  </a:lnTo>
                  <a:lnTo>
                    <a:pt x="2" y="8"/>
                  </a:lnTo>
                  <a:lnTo>
                    <a:pt x="2" y="8"/>
                  </a:lnTo>
                  <a:lnTo>
                    <a:pt x="0" y="6"/>
                  </a:lnTo>
                  <a:lnTo>
                    <a:pt x="0" y="2"/>
                  </a:lnTo>
                  <a:lnTo>
                    <a:pt x="0" y="2"/>
                  </a:lnTo>
                  <a:lnTo>
                    <a:pt x="2"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7" name="Freeform 24"/>
            <p:cNvSpPr/>
            <p:nvPr>
              <p:custDataLst>
                <p:tags r:id="rId73"/>
              </p:custDataLst>
            </p:nvPr>
          </p:nvSpPr>
          <p:spPr bwMode="auto">
            <a:xfrm>
              <a:off x="5813425" y="2693988"/>
              <a:ext cx="6350" cy="6350"/>
            </a:xfrm>
            <a:custGeom>
              <a:avLst/>
              <a:gdLst>
                <a:gd name="T0" fmla="*/ 2 w 4"/>
                <a:gd name="T1" fmla="*/ 0 h 4"/>
                <a:gd name="T2" fmla="*/ 2 w 4"/>
                <a:gd name="T3" fmla="*/ 0 h 4"/>
                <a:gd name="T4" fmla="*/ 4 w 4"/>
                <a:gd name="T5" fmla="*/ 2 h 4"/>
                <a:gd name="T6" fmla="*/ 4 w 4"/>
                <a:gd name="T7" fmla="*/ 2 h 4"/>
                <a:gd name="T8" fmla="*/ 2 w 4"/>
                <a:gd name="T9" fmla="*/ 4 h 4"/>
                <a:gd name="T10" fmla="*/ 2 w 4"/>
                <a:gd name="T11" fmla="*/ 4 h 4"/>
                <a:gd name="T12" fmla="*/ 0 w 4"/>
                <a:gd name="T13" fmla="*/ 2 h 4"/>
                <a:gd name="T14" fmla="*/ 0 w 4"/>
                <a:gd name="T15" fmla="*/ 2 h 4"/>
                <a:gd name="T16" fmla="*/ 2 w 4"/>
                <a:gd name="T17" fmla="*/ 0 h 4"/>
                <a:gd name="T18" fmla="*/ 2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0"/>
                  </a:moveTo>
                  <a:lnTo>
                    <a:pt x="2" y="0"/>
                  </a:lnTo>
                  <a:lnTo>
                    <a:pt x="4" y="2"/>
                  </a:lnTo>
                  <a:lnTo>
                    <a:pt x="4" y="2"/>
                  </a:lnTo>
                  <a:lnTo>
                    <a:pt x="2" y="4"/>
                  </a:lnTo>
                  <a:lnTo>
                    <a:pt x="2" y="4"/>
                  </a:lnTo>
                  <a:lnTo>
                    <a:pt x="0" y="2"/>
                  </a:lnTo>
                  <a:lnTo>
                    <a:pt x="0" y="2"/>
                  </a:lnTo>
                  <a:lnTo>
                    <a:pt x="2"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8" name="Freeform 25"/>
            <p:cNvSpPr/>
            <p:nvPr>
              <p:custDataLst>
                <p:tags r:id="rId74"/>
              </p:custDataLst>
            </p:nvPr>
          </p:nvSpPr>
          <p:spPr bwMode="auto">
            <a:xfrm>
              <a:off x="5772150" y="2646363"/>
              <a:ext cx="82550" cy="19050"/>
            </a:xfrm>
            <a:custGeom>
              <a:avLst/>
              <a:gdLst>
                <a:gd name="T0" fmla="*/ 0 w 52"/>
                <a:gd name="T1" fmla="*/ 0 h 12"/>
                <a:gd name="T2" fmla="*/ 0 w 52"/>
                <a:gd name="T3" fmla="*/ 0 h 12"/>
                <a:gd name="T4" fmla="*/ 4 w 52"/>
                <a:gd name="T5" fmla="*/ 2 h 12"/>
                <a:gd name="T6" fmla="*/ 10 w 52"/>
                <a:gd name="T7" fmla="*/ 4 h 12"/>
                <a:gd name="T8" fmla="*/ 24 w 52"/>
                <a:gd name="T9" fmla="*/ 4 h 12"/>
                <a:gd name="T10" fmla="*/ 24 w 52"/>
                <a:gd name="T11" fmla="*/ 4 h 12"/>
                <a:gd name="T12" fmla="*/ 38 w 52"/>
                <a:gd name="T13" fmla="*/ 8 h 12"/>
                <a:gd name="T14" fmla="*/ 52 w 52"/>
                <a:gd name="T15" fmla="*/ 12 h 12"/>
                <a:gd name="T16" fmla="*/ 52 w 52"/>
                <a:gd name="T17" fmla="*/ 12 h 12"/>
                <a:gd name="T18" fmla="*/ 48 w 52"/>
                <a:gd name="T19" fmla="*/ 6 h 12"/>
                <a:gd name="T20" fmla="*/ 42 w 52"/>
                <a:gd name="T21" fmla="*/ 2 h 12"/>
                <a:gd name="T22" fmla="*/ 36 w 52"/>
                <a:gd name="T23" fmla="*/ 0 h 12"/>
                <a:gd name="T24" fmla="*/ 28 w 52"/>
                <a:gd name="T25" fmla="*/ 0 h 12"/>
                <a:gd name="T26" fmla="*/ 12 w 52"/>
                <a:gd name="T27" fmla="*/ 0 h 12"/>
                <a:gd name="T28" fmla="*/ 0 w 52"/>
                <a:gd name="T29" fmla="*/ 0 h 12"/>
                <a:gd name="T30" fmla="*/ 0 w 52"/>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12">
                  <a:moveTo>
                    <a:pt x="0" y="0"/>
                  </a:moveTo>
                  <a:lnTo>
                    <a:pt x="0" y="0"/>
                  </a:lnTo>
                  <a:lnTo>
                    <a:pt x="4" y="2"/>
                  </a:lnTo>
                  <a:lnTo>
                    <a:pt x="10" y="4"/>
                  </a:lnTo>
                  <a:lnTo>
                    <a:pt x="24" y="4"/>
                  </a:lnTo>
                  <a:lnTo>
                    <a:pt x="24" y="4"/>
                  </a:lnTo>
                  <a:lnTo>
                    <a:pt x="38" y="8"/>
                  </a:lnTo>
                  <a:lnTo>
                    <a:pt x="52" y="12"/>
                  </a:lnTo>
                  <a:lnTo>
                    <a:pt x="52" y="12"/>
                  </a:lnTo>
                  <a:lnTo>
                    <a:pt x="48" y="6"/>
                  </a:lnTo>
                  <a:lnTo>
                    <a:pt x="42" y="2"/>
                  </a:lnTo>
                  <a:lnTo>
                    <a:pt x="36" y="0"/>
                  </a:lnTo>
                  <a:lnTo>
                    <a:pt x="28" y="0"/>
                  </a:lnTo>
                  <a:lnTo>
                    <a:pt x="12" y="0"/>
                  </a:lnTo>
                  <a:lnTo>
                    <a:pt x="0" y="0"/>
                  </a:lnTo>
                  <a:lnTo>
                    <a:pt x="0" y="0"/>
                  </a:lnTo>
                  <a:close/>
                </a:path>
              </a:pathLst>
            </a:custGeom>
            <a:solidFill>
              <a:srgbClr val="827065"/>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09" name="Freeform 26"/>
            <p:cNvSpPr/>
            <p:nvPr>
              <p:custDataLst>
                <p:tags r:id="rId75"/>
              </p:custDataLst>
            </p:nvPr>
          </p:nvSpPr>
          <p:spPr bwMode="auto">
            <a:xfrm>
              <a:off x="5768975" y="2779713"/>
              <a:ext cx="76200" cy="41275"/>
            </a:xfrm>
            <a:custGeom>
              <a:avLst/>
              <a:gdLst>
                <a:gd name="T0" fmla="*/ 48 w 48"/>
                <a:gd name="T1" fmla="*/ 22 h 26"/>
                <a:gd name="T2" fmla="*/ 48 w 48"/>
                <a:gd name="T3" fmla="*/ 22 h 26"/>
                <a:gd name="T4" fmla="*/ 36 w 48"/>
                <a:gd name="T5" fmla="*/ 22 h 26"/>
                <a:gd name="T6" fmla="*/ 22 w 48"/>
                <a:gd name="T7" fmla="*/ 18 h 26"/>
                <a:gd name="T8" fmla="*/ 10 w 48"/>
                <a:gd name="T9" fmla="*/ 10 h 26"/>
                <a:gd name="T10" fmla="*/ 0 w 48"/>
                <a:gd name="T11" fmla="*/ 0 h 26"/>
                <a:gd name="T12" fmla="*/ 0 w 48"/>
                <a:gd name="T13" fmla="*/ 0 h 26"/>
                <a:gd name="T14" fmla="*/ 4 w 48"/>
                <a:gd name="T15" fmla="*/ 8 h 26"/>
                <a:gd name="T16" fmla="*/ 8 w 48"/>
                <a:gd name="T17" fmla="*/ 12 h 26"/>
                <a:gd name="T18" fmla="*/ 20 w 48"/>
                <a:gd name="T19" fmla="*/ 20 h 26"/>
                <a:gd name="T20" fmla="*/ 32 w 48"/>
                <a:gd name="T21" fmla="*/ 24 h 26"/>
                <a:gd name="T22" fmla="*/ 48 w 48"/>
                <a:gd name="T23" fmla="*/ 26 h 26"/>
                <a:gd name="T24" fmla="*/ 48 w 48"/>
                <a:gd name="T25"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26">
                  <a:moveTo>
                    <a:pt x="48" y="22"/>
                  </a:moveTo>
                  <a:lnTo>
                    <a:pt x="48" y="22"/>
                  </a:lnTo>
                  <a:lnTo>
                    <a:pt x="36" y="22"/>
                  </a:lnTo>
                  <a:lnTo>
                    <a:pt x="22" y="18"/>
                  </a:lnTo>
                  <a:lnTo>
                    <a:pt x="10" y="10"/>
                  </a:lnTo>
                  <a:lnTo>
                    <a:pt x="0" y="0"/>
                  </a:lnTo>
                  <a:lnTo>
                    <a:pt x="0" y="0"/>
                  </a:lnTo>
                  <a:lnTo>
                    <a:pt x="4" y="8"/>
                  </a:lnTo>
                  <a:lnTo>
                    <a:pt x="8" y="12"/>
                  </a:lnTo>
                  <a:lnTo>
                    <a:pt x="20" y="20"/>
                  </a:lnTo>
                  <a:lnTo>
                    <a:pt x="32" y="24"/>
                  </a:lnTo>
                  <a:lnTo>
                    <a:pt x="48" y="26"/>
                  </a:lnTo>
                  <a:lnTo>
                    <a:pt x="48" y="22"/>
                  </a:lnTo>
                  <a:close/>
                </a:path>
              </a:pathLst>
            </a:custGeom>
            <a:solidFill>
              <a:srgbClr val="E6DAC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0" name="Freeform 27"/>
            <p:cNvSpPr/>
            <p:nvPr>
              <p:custDataLst>
                <p:tags r:id="rId76"/>
              </p:custDataLst>
            </p:nvPr>
          </p:nvSpPr>
          <p:spPr bwMode="auto">
            <a:xfrm>
              <a:off x="5756275" y="2767013"/>
              <a:ext cx="19050" cy="19050"/>
            </a:xfrm>
            <a:custGeom>
              <a:avLst/>
              <a:gdLst>
                <a:gd name="T0" fmla="*/ 8 w 12"/>
                <a:gd name="T1" fmla="*/ 0 h 12"/>
                <a:gd name="T2" fmla="*/ 8 w 12"/>
                <a:gd name="T3" fmla="*/ 0 h 12"/>
                <a:gd name="T4" fmla="*/ 12 w 12"/>
                <a:gd name="T5" fmla="*/ 4 h 12"/>
                <a:gd name="T6" fmla="*/ 12 w 12"/>
                <a:gd name="T7" fmla="*/ 8 h 12"/>
                <a:gd name="T8" fmla="*/ 12 w 12"/>
                <a:gd name="T9" fmla="*/ 8 h 12"/>
                <a:gd name="T10" fmla="*/ 8 w 12"/>
                <a:gd name="T11" fmla="*/ 12 h 12"/>
                <a:gd name="T12" fmla="*/ 4 w 12"/>
                <a:gd name="T13" fmla="*/ 12 h 12"/>
                <a:gd name="T14" fmla="*/ 4 w 12"/>
                <a:gd name="T15" fmla="*/ 12 h 12"/>
                <a:gd name="T16" fmla="*/ 0 w 12"/>
                <a:gd name="T17" fmla="*/ 10 h 12"/>
                <a:gd name="T18" fmla="*/ 0 w 12"/>
                <a:gd name="T19" fmla="*/ 4 h 12"/>
                <a:gd name="T20" fmla="*/ 0 w 12"/>
                <a:gd name="T21" fmla="*/ 4 h 12"/>
                <a:gd name="T22" fmla="*/ 2 w 12"/>
                <a:gd name="T23" fmla="*/ 0 h 12"/>
                <a:gd name="T24" fmla="*/ 8 w 12"/>
                <a:gd name="T25" fmla="*/ 0 h 12"/>
                <a:gd name="T26" fmla="*/ 8 w 12"/>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8" y="0"/>
                  </a:moveTo>
                  <a:lnTo>
                    <a:pt x="8" y="0"/>
                  </a:lnTo>
                  <a:lnTo>
                    <a:pt x="12" y="4"/>
                  </a:lnTo>
                  <a:lnTo>
                    <a:pt x="12" y="8"/>
                  </a:lnTo>
                  <a:lnTo>
                    <a:pt x="12" y="8"/>
                  </a:lnTo>
                  <a:lnTo>
                    <a:pt x="8" y="12"/>
                  </a:lnTo>
                  <a:lnTo>
                    <a:pt x="4" y="12"/>
                  </a:lnTo>
                  <a:lnTo>
                    <a:pt x="4" y="12"/>
                  </a:lnTo>
                  <a:lnTo>
                    <a:pt x="0" y="10"/>
                  </a:lnTo>
                  <a:lnTo>
                    <a:pt x="0" y="4"/>
                  </a:lnTo>
                  <a:lnTo>
                    <a:pt x="0" y="4"/>
                  </a:lnTo>
                  <a:lnTo>
                    <a:pt x="2" y="0"/>
                  </a:lnTo>
                  <a:lnTo>
                    <a:pt x="8" y="0"/>
                  </a:lnTo>
                  <a:lnTo>
                    <a:pt x="8" y="0"/>
                  </a:lnTo>
                  <a:close/>
                </a:path>
              </a:pathLst>
            </a:custGeom>
            <a:solidFill>
              <a:srgbClr val="F2E1C6"/>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1" name="Freeform 28"/>
            <p:cNvSpPr/>
            <p:nvPr>
              <p:custDataLst>
                <p:tags r:id="rId77"/>
              </p:custDataLst>
            </p:nvPr>
          </p:nvSpPr>
          <p:spPr bwMode="auto">
            <a:xfrm>
              <a:off x="5638800" y="2652713"/>
              <a:ext cx="38100" cy="85725"/>
            </a:xfrm>
            <a:custGeom>
              <a:avLst/>
              <a:gdLst>
                <a:gd name="T0" fmla="*/ 24 w 24"/>
                <a:gd name="T1" fmla="*/ 12 h 54"/>
                <a:gd name="T2" fmla="*/ 24 w 24"/>
                <a:gd name="T3" fmla="*/ 12 h 54"/>
                <a:gd name="T4" fmla="*/ 18 w 24"/>
                <a:gd name="T5" fmla="*/ 6 h 54"/>
                <a:gd name="T6" fmla="*/ 14 w 24"/>
                <a:gd name="T7" fmla="*/ 2 h 54"/>
                <a:gd name="T8" fmla="*/ 8 w 24"/>
                <a:gd name="T9" fmla="*/ 0 h 54"/>
                <a:gd name="T10" fmla="*/ 4 w 24"/>
                <a:gd name="T11" fmla="*/ 2 h 54"/>
                <a:gd name="T12" fmla="*/ 2 w 24"/>
                <a:gd name="T13" fmla="*/ 4 h 54"/>
                <a:gd name="T14" fmla="*/ 0 w 24"/>
                <a:gd name="T15" fmla="*/ 10 h 54"/>
                <a:gd name="T16" fmla="*/ 0 w 24"/>
                <a:gd name="T17" fmla="*/ 16 h 54"/>
                <a:gd name="T18" fmla="*/ 2 w 24"/>
                <a:gd name="T19" fmla="*/ 24 h 54"/>
                <a:gd name="T20" fmla="*/ 2 w 24"/>
                <a:gd name="T21" fmla="*/ 24 h 54"/>
                <a:gd name="T22" fmla="*/ 6 w 24"/>
                <a:gd name="T23" fmla="*/ 36 h 54"/>
                <a:gd name="T24" fmla="*/ 12 w 24"/>
                <a:gd name="T25" fmla="*/ 48 h 54"/>
                <a:gd name="T26" fmla="*/ 12 w 24"/>
                <a:gd name="T27" fmla="*/ 48 h 54"/>
                <a:gd name="T28" fmla="*/ 14 w 24"/>
                <a:gd name="T29" fmla="*/ 52 h 54"/>
                <a:gd name="T30" fmla="*/ 18 w 24"/>
                <a:gd name="T31" fmla="*/ 54 h 54"/>
                <a:gd name="T32" fmla="*/ 20 w 24"/>
                <a:gd name="T33" fmla="*/ 52 h 54"/>
                <a:gd name="T34" fmla="*/ 24 w 24"/>
                <a:gd name="T35" fmla="*/ 46 h 54"/>
                <a:gd name="T36" fmla="*/ 24 w 24"/>
                <a:gd name="T37"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54">
                  <a:moveTo>
                    <a:pt x="24" y="12"/>
                  </a:moveTo>
                  <a:lnTo>
                    <a:pt x="24" y="12"/>
                  </a:lnTo>
                  <a:lnTo>
                    <a:pt x="18" y="6"/>
                  </a:lnTo>
                  <a:lnTo>
                    <a:pt x="14" y="2"/>
                  </a:lnTo>
                  <a:lnTo>
                    <a:pt x="8" y="0"/>
                  </a:lnTo>
                  <a:lnTo>
                    <a:pt x="4" y="2"/>
                  </a:lnTo>
                  <a:lnTo>
                    <a:pt x="2" y="4"/>
                  </a:lnTo>
                  <a:lnTo>
                    <a:pt x="0" y="10"/>
                  </a:lnTo>
                  <a:lnTo>
                    <a:pt x="0" y="16"/>
                  </a:lnTo>
                  <a:lnTo>
                    <a:pt x="2" y="24"/>
                  </a:lnTo>
                  <a:lnTo>
                    <a:pt x="2" y="24"/>
                  </a:lnTo>
                  <a:lnTo>
                    <a:pt x="6" y="36"/>
                  </a:lnTo>
                  <a:lnTo>
                    <a:pt x="12" y="48"/>
                  </a:lnTo>
                  <a:lnTo>
                    <a:pt x="12" y="48"/>
                  </a:lnTo>
                  <a:lnTo>
                    <a:pt x="14" y="52"/>
                  </a:lnTo>
                  <a:lnTo>
                    <a:pt x="18" y="54"/>
                  </a:lnTo>
                  <a:lnTo>
                    <a:pt x="20" y="52"/>
                  </a:lnTo>
                  <a:lnTo>
                    <a:pt x="24" y="46"/>
                  </a:lnTo>
                  <a:lnTo>
                    <a:pt x="24" y="12"/>
                  </a:lnTo>
                  <a:close/>
                </a:path>
              </a:pathLst>
            </a:custGeom>
            <a:solidFill>
              <a:srgbClr val="F2E1C6"/>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2" name="Freeform 29"/>
            <p:cNvSpPr/>
            <p:nvPr>
              <p:custDataLst>
                <p:tags r:id="rId78"/>
              </p:custDataLst>
            </p:nvPr>
          </p:nvSpPr>
          <p:spPr bwMode="auto">
            <a:xfrm>
              <a:off x="5556250" y="2814638"/>
              <a:ext cx="98425" cy="120650"/>
            </a:xfrm>
            <a:custGeom>
              <a:avLst/>
              <a:gdLst>
                <a:gd name="T0" fmla="*/ 22 w 62"/>
                <a:gd name="T1" fmla="*/ 0 h 76"/>
                <a:gd name="T2" fmla="*/ 62 w 62"/>
                <a:gd name="T3" fmla="*/ 32 h 76"/>
                <a:gd name="T4" fmla="*/ 38 w 62"/>
                <a:gd name="T5" fmla="*/ 76 h 76"/>
                <a:gd name="T6" fmla="*/ 0 w 62"/>
                <a:gd name="T7" fmla="*/ 14 h 76"/>
                <a:gd name="T8" fmla="*/ 12 w 62"/>
                <a:gd name="T9" fmla="*/ 8 h 76"/>
                <a:gd name="T10" fmla="*/ 22 w 62"/>
                <a:gd name="T11" fmla="*/ 0 h 76"/>
              </a:gdLst>
              <a:ahLst/>
              <a:cxnLst>
                <a:cxn ang="0">
                  <a:pos x="T0" y="T1"/>
                </a:cxn>
                <a:cxn ang="0">
                  <a:pos x="T2" y="T3"/>
                </a:cxn>
                <a:cxn ang="0">
                  <a:pos x="T4" y="T5"/>
                </a:cxn>
                <a:cxn ang="0">
                  <a:pos x="T6" y="T7"/>
                </a:cxn>
                <a:cxn ang="0">
                  <a:pos x="T8" y="T9"/>
                </a:cxn>
                <a:cxn ang="0">
                  <a:pos x="T10" y="T11"/>
                </a:cxn>
              </a:cxnLst>
              <a:rect l="0" t="0" r="r" b="b"/>
              <a:pathLst>
                <a:path w="62" h="76">
                  <a:moveTo>
                    <a:pt x="22" y="0"/>
                  </a:moveTo>
                  <a:lnTo>
                    <a:pt x="62" y="32"/>
                  </a:lnTo>
                  <a:lnTo>
                    <a:pt x="38" y="76"/>
                  </a:lnTo>
                  <a:lnTo>
                    <a:pt x="0" y="14"/>
                  </a:lnTo>
                  <a:lnTo>
                    <a:pt x="12" y="8"/>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3" name="Freeform 30"/>
            <p:cNvSpPr/>
            <p:nvPr>
              <p:custDataLst>
                <p:tags r:id="rId79"/>
              </p:custDataLst>
            </p:nvPr>
          </p:nvSpPr>
          <p:spPr bwMode="auto">
            <a:xfrm>
              <a:off x="5654675" y="2862263"/>
              <a:ext cx="57150" cy="60325"/>
            </a:xfrm>
            <a:custGeom>
              <a:avLst/>
              <a:gdLst>
                <a:gd name="T0" fmla="*/ 0 w 36"/>
                <a:gd name="T1" fmla="*/ 2 h 38"/>
                <a:gd name="T2" fmla="*/ 28 w 36"/>
                <a:gd name="T3" fmla="*/ 0 h 38"/>
                <a:gd name="T4" fmla="*/ 36 w 36"/>
                <a:gd name="T5" fmla="*/ 10 h 38"/>
                <a:gd name="T6" fmla="*/ 36 w 36"/>
                <a:gd name="T7" fmla="*/ 38 h 38"/>
                <a:gd name="T8" fmla="*/ 0 w 36"/>
                <a:gd name="T9" fmla="*/ 2 h 38"/>
              </a:gdLst>
              <a:ahLst/>
              <a:cxnLst>
                <a:cxn ang="0">
                  <a:pos x="T0" y="T1"/>
                </a:cxn>
                <a:cxn ang="0">
                  <a:pos x="T2" y="T3"/>
                </a:cxn>
                <a:cxn ang="0">
                  <a:pos x="T4" y="T5"/>
                </a:cxn>
                <a:cxn ang="0">
                  <a:pos x="T6" y="T7"/>
                </a:cxn>
                <a:cxn ang="0">
                  <a:pos x="T8" y="T9"/>
                </a:cxn>
              </a:cxnLst>
              <a:rect l="0" t="0" r="r" b="b"/>
              <a:pathLst>
                <a:path w="36" h="38">
                  <a:moveTo>
                    <a:pt x="0" y="2"/>
                  </a:moveTo>
                  <a:lnTo>
                    <a:pt x="28" y="0"/>
                  </a:lnTo>
                  <a:lnTo>
                    <a:pt x="36" y="10"/>
                  </a:lnTo>
                  <a:lnTo>
                    <a:pt x="36" y="38"/>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4" name="Freeform 31"/>
            <p:cNvSpPr/>
            <p:nvPr>
              <p:custDataLst>
                <p:tags r:id="rId80"/>
              </p:custDataLst>
            </p:nvPr>
          </p:nvSpPr>
          <p:spPr bwMode="auto">
            <a:xfrm>
              <a:off x="5635625" y="2862263"/>
              <a:ext cx="57150" cy="47625"/>
            </a:xfrm>
            <a:custGeom>
              <a:avLst/>
              <a:gdLst>
                <a:gd name="T0" fmla="*/ 0 w 36"/>
                <a:gd name="T1" fmla="*/ 8 h 30"/>
                <a:gd name="T2" fmla="*/ 10 w 36"/>
                <a:gd name="T3" fmla="*/ 0 h 30"/>
                <a:gd name="T4" fmla="*/ 20 w 36"/>
                <a:gd name="T5" fmla="*/ 2 h 30"/>
                <a:gd name="T6" fmla="*/ 36 w 36"/>
                <a:gd name="T7" fmla="*/ 18 h 30"/>
                <a:gd name="T8" fmla="*/ 28 w 36"/>
                <a:gd name="T9" fmla="*/ 30 h 30"/>
                <a:gd name="T10" fmla="*/ 4 w 36"/>
                <a:gd name="T11" fmla="*/ 28 h 30"/>
                <a:gd name="T12" fmla="*/ 0 w 36"/>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0" y="8"/>
                  </a:moveTo>
                  <a:lnTo>
                    <a:pt x="10" y="0"/>
                  </a:lnTo>
                  <a:lnTo>
                    <a:pt x="20" y="2"/>
                  </a:lnTo>
                  <a:lnTo>
                    <a:pt x="36" y="18"/>
                  </a:lnTo>
                  <a:lnTo>
                    <a:pt x="28" y="30"/>
                  </a:lnTo>
                  <a:lnTo>
                    <a:pt x="4" y="28"/>
                  </a:lnTo>
                  <a:lnTo>
                    <a:pt x="0" y="8"/>
                  </a:lnTo>
                  <a:close/>
                </a:path>
              </a:pathLst>
            </a:custGeom>
            <a:solidFill>
              <a:srgbClr val="CE277B"/>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5" name="Freeform 32"/>
            <p:cNvSpPr/>
            <p:nvPr>
              <p:custDataLst>
                <p:tags r:id="rId81"/>
              </p:custDataLst>
            </p:nvPr>
          </p:nvSpPr>
          <p:spPr bwMode="auto">
            <a:xfrm>
              <a:off x="5584825" y="2906713"/>
              <a:ext cx="104775" cy="485775"/>
            </a:xfrm>
            <a:custGeom>
              <a:avLst/>
              <a:gdLst>
                <a:gd name="T0" fmla="*/ 62 w 66"/>
                <a:gd name="T1" fmla="*/ 2 h 306"/>
                <a:gd name="T2" fmla="*/ 62 w 66"/>
                <a:gd name="T3" fmla="*/ 2 h 306"/>
                <a:gd name="T4" fmla="*/ 58 w 66"/>
                <a:gd name="T5" fmla="*/ 64 h 306"/>
                <a:gd name="T6" fmla="*/ 56 w 66"/>
                <a:gd name="T7" fmla="*/ 134 h 306"/>
                <a:gd name="T8" fmla="*/ 60 w 66"/>
                <a:gd name="T9" fmla="*/ 206 h 306"/>
                <a:gd name="T10" fmla="*/ 62 w 66"/>
                <a:gd name="T11" fmla="*/ 238 h 306"/>
                <a:gd name="T12" fmla="*/ 66 w 66"/>
                <a:gd name="T13" fmla="*/ 268 h 306"/>
                <a:gd name="T14" fmla="*/ 34 w 66"/>
                <a:gd name="T15" fmla="*/ 306 h 306"/>
                <a:gd name="T16" fmla="*/ 0 w 66"/>
                <a:gd name="T17" fmla="*/ 258 h 306"/>
                <a:gd name="T18" fmla="*/ 0 w 66"/>
                <a:gd name="T19" fmla="*/ 258 h 306"/>
                <a:gd name="T20" fmla="*/ 6 w 66"/>
                <a:gd name="T21" fmla="*/ 248 h 306"/>
                <a:gd name="T22" fmla="*/ 12 w 66"/>
                <a:gd name="T23" fmla="*/ 234 h 306"/>
                <a:gd name="T24" fmla="*/ 20 w 66"/>
                <a:gd name="T25" fmla="*/ 204 h 306"/>
                <a:gd name="T26" fmla="*/ 24 w 66"/>
                <a:gd name="T27" fmla="*/ 170 h 306"/>
                <a:gd name="T28" fmla="*/ 28 w 66"/>
                <a:gd name="T29" fmla="*/ 134 h 306"/>
                <a:gd name="T30" fmla="*/ 32 w 66"/>
                <a:gd name="T31" fmla="*/ 60 h 306"/>
                <a:gd name="T32" fmla="*/ 34 w 66"/>
                <a:gd name="T33" fmla="*/ 26 h 306"/>
                <a:gd name="T34" fmla="*/ 36 w 66"/>
                <a:gd name="T35" fmla="*/ 0 h 306"/>
                <a:gd name="T36" fmla="*/ 62 w 66"/>
                <a:gd name="T37" fmla="*/ 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306">
                  <a:moveTo>
                    <a:pt x="62" y="2"/>
                  </a:moveTo>
                  <a:lnTo>
                    <a:pt x="62" y="2"/>
                  </a:lnTo>
                  <a:lnTo>
                    <a:pt x="58" y="64"/>
                  </a:lnTo>
                  <a:lnTo>
                    <a:pt x="56" y="134"/>
                  </a:lnTo>
                  <a:lnTo>
                    <a:pt x="60" y="206"/>
                  </a:lnTo>
                  <a:lnTo>
                    <a:pt x="62" y="238"/>
                  </a:lnTo>
                  <a:lnTo>
                    <a:pt x="66" y="268"/>
                  </a:lnTo>
                  <a:lnTo>
                    <a:pt x="34" y="306"/>
                  </a:lnTo>
                  <a:lnTo>
                    <a:pt x="0" y="258"/>
                  </a:lnTo>
                  <a:lnTo>
                    <a:pt x="0" y="258"/>
                  </a:lnTo>
                  <a:lnTo>
                    <a:pt x="6" y="248"/>
                  </a:lnTo>
                  <a:lnTo>
                    <a:pt x="12" y="234"/>
                  </a:lnTo>
                  <a:lnTo>
                    <a:pt x="20" y="204"/>
                  </a:lnTo>
                  <a:lnTo>
                    <a:pt x="24" y="170"/>
                  </a:lnTo>
                  <a:lnTo>
                    <a:pt x="28" y="134"/>
                  </a:lnTo>
                  <a:lnTo>
                    <a:pt x="32" y="60"/>
                  </a:lnTo>
                  <a:lnTo>
                    <a:pt x="34" y="26"/>
                  </a:lnTo>
                  <a:lnTo>
                    <a:pt x="36" y="0"/>
                  </a:lnTo>
                  <a:lnTo>
                    <a:pt x="62" y="2"/>
                  </a:lnTo>
                  <a:close/>
                </a:path>
              </a:pathLst>
            </a:custGeom>
            <a:solidFill>
              <a:srgbClr val="BC337B"/>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6" name="Freeform 33"/>
            <p:cNvSpPr/>
            <p:nvPr>
              <p:custDataLst>
                <p:tags r:id="rId82"/>
              </p:custDataLst>
            </p:nvPr>
          </p:nvSpPr>
          <p:spPr bwMode="auto">
            <a:xfrm>
              <a:off x="5486400" y="2760663"/>
              <a:ext cx="717550" cy="304800"/>
            </a:xfrm>
            <a:custGeom>
              <a:avLst/>
              <a:gdLst>
                <a:gd name="T0" fmla="*/ 234 w 452"/>
                <a:gd name="T1" fmla="*/ 112 h 192"/>
                <a:gd name="T2" fmla="*/ 86 w 452"/>
                <a:gd name="T3" fmla="*/ 66 h 192"/>
                <a:gd name="T4" fmla="*/ 86 w 452"/>
                <a:gd name="T5" fmla="*/ 66 h 192"/>
                <a:gd name="T6" fmla="*/ 70 w 452"/>
                <a:gd name="T7" fmla="*/ 62 h 192"/>
                <a:gd name="T8" fmla="*/ 54 w 452"/>
                <a:gd name="T9" fmla="*/ 62 h 192"/>
                <a:gd name="T10" fmla="*/ 40 w 452"/>
                <a:gd name="T11" fmla="*/ 64 h 192"/>
                <a:gd name="T12" fmla="*/ 28 w 452"/>
                <a:gd name="T13" fmla="*/ 70 h 192"/>
                <a:gd name="T14" fmla="*/ 16 w 452"/>
                <a:gd name="T15" fmla="*/ 76 h 192"/>
                <a:gd name="T16" fmla="*/ 8 w 452"/>
                <a:gd name="T17" fmla="*/ 86 h 192"/>
                <a:gd name="T18" fmla="*/ 2 w 452"/>
                <a:gd name="T19" fmla="*/ 94 h 192"/>
                <a:gd name="T20" fmla="*/ 0 w 452"/>
                <a:gd name="T21" fmla="*/ 104 h 192"/>
                <a:gd name="T22" fmla="*/ 0 w 452"/>
                <a:gd name="T23" fmla="*/ 104 h 192"/>
                <a:gd name="T24" fmla="*/ 0 w 452"/>
                <a:gd name="T25" fmla="*/ 118 h 192"/>
                <a:gd name="T26" fmla="*/ 0 w 452"/>
                <a:gd name="T27" fmla="*/ 126 h 192"/>
                <a:gd name="T28" fmla="*/ 4 w 452"/>
                <a:gd name="T29" fmla="*/ 134 h 192"/>
                <a:gd name="T30" fmla="*/ 8 w 452"/>
                <a:gd name="T31" fmla="*/ 140 h 192"/>
                <a:gd name="T32" fmla="*/ 14 w 452"/>
                <a:gd name="T33" fmla="*/ 148 h 192"/>
                <a:gd name="T34" fmla="*/ 22 w 452"/>
                <a:gd name="T35" fmla="*/ 154 h 192"/>
                <a:gd name="T36" fmla="*/ 32 w 452"/>
                <a:gd name="T37" fmla="*/ 158 h 192"/>
                <a:gd name="T38" fmla="*/ 200 w 452"/>
                <a:gd name="T39" fmla="*/ 188 h 192"/>
                <a:gd name="T40" fmla="*/ 200 w 452"/>
                <a:gd name="T41" fmla="*/ 188 h 192"/>
                <a:gd name="T42" fmla="*/ 222 w 452"/>
                <a:gd name="T43" fmla="*/ 192 h 192"/>
                <a:gd name="T44" fmla="*/ 242 w 452"/>
                <a:gd name="T45" fmla="*/ 192 h 192"/>
                <a:gd name="T46" fmla="*/ 250 w 452"/>
                <a:gd name="T47" fmla="*/ 190 h 192"/>
                <a:gd name="T48" fmla="*/ 260 w 452"/>
                <a:gd name="T49" fmla="*/ 186 h 192"/>
                <a:gd name="T50" fmla="*/ 268 w 452"/>
                <a:gd name="T51" fmla="*/ 182 h 192"/>
                <a:gd name="T52" fmla="*/ 278 w 452"/>
                <a:gd name="T53" fmla="*/ 176 h 192"/>
                <a:gd name="T54" fmla="*/ 452 w 452"/>
                <a:gd name="T55" fmla="*/ 28 h 192"/>
                <a:gd name="T56" fmla="*/ 422 w 452"/>
                <a:gd name="T57" fmla="*/ 0 h 192"/>
                <a:gd name="T58" fmla="*/ 422 w 452"/>
                <a:gd name="T59" fmla="*/ 0 h 192"/>
                <a:gd name="T60" fmla="*/ 366 w 452"/>
                <a:gd name="T61" fmla="*/ 32 h 192"/>
                <a:gd name="T62" fmla="*/ 316 w 452"/>
                <a:gd name="T63" fmla="*/ 62 h 192"/>
                <a:gd name="T64" fmla="*/ 274 w 452"/>
                <a:gd name="T65" fmla="*/ 88 h 192"/>
                <a:gd name="T66" fmla="*/ 234 w 452"/>
                <a:gd name="T67" fmla="*/ 112 h 192"/>
                <a:gd name="T68" fmla="*/ 234 w 452"/>
                <a:gd name="T69"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2" h="192">
                  <a:moveTo>
                    <a:pt x="234" y="112"/>
                  </a:moveTo>
                  <a:lnTo>
                    <a:pt x="86" y="66"/>
                  </a:lnTo>
                  <a:lnTo>
                    <a:pt x="86" y="66"/>
                  </a:lnTo>
                  <a:lnTo>
                    <a:pt x="70" y="62"/>
                  </a:lnTo>
                  <a:lnTo>
                    <a:pt x="54" y="62"/>
                  </a:lnTo>
                  <a:lnTo>
                    <a:pt x="40" y="64"/>
                  </a:lnTo>
                  <a:lnTo>
                    <a:pt x="28" y="70"/>
                  </a:lnTo>
                  <a:lnTo>
                    <a:pt x="16" y="76"/>
                  </a:lnTo>
                  <a:lnTo>
                    <a:pt x="8" y="86"/>
                  </a:lnTo>
                  <a:lnTo>
                    <a:pt x="2" y="94"/>
                  </a:lnTo>
                  <a:lnTo>
                    <a:pt x="0" y="104"/>
                  </a:lnTo>
                  <a:lnTo>
                    <a:pt x="0" y="104"/>
                  </a:lnTo>
                  <a:lnTo>
                    <a:pt x="0" y="118"/>
                  </a:lnTo>
                  <a:lnTo>
                    <a:pt x="0" y="126"/>
                  </a:lnTo>
                  <a:lnTo>
                    <a:pt x="4" y="134"/>
                  </a:lnTo>
                  <a:lnTo>
                    <a:pt x="8" y="140"/>
                  </a:lnTo>
                  <a:lnTo>
                    <a:pt x="14" y="148"/>
                  </a:lnTo>
                  <a:lnTo>
                    <a:pt x="22" y="154"/>
                  </a:lnTo>
                  <a:lnTo>
                    <a:pt x="32" y="158"/>
                  </a:lnTo>
                  <a:lnTo>
                    <a:pt x="200" y="188"/>
                  </a:lnTo>
                  <a:lnTo>
                    <a:pt x="200" y="188"/>
                  </a:lnTo>
                  <a:lnTo>
                    <a:pt x="222" y="192"/>
                  </a:lnTo>
                  <a:lnTo>
                    <a:pt x="242" y="192"/>
                  </a:lnTo>
                  <a:lnTo>
                    <a:pt x="250" y="190"/>
                  </a:lnTo>
                  <a:lnTo>
                    <a:pt x="260" y="186"/>
                  </a:lnTo>
                  <a:lnTo>
                    <a:pt x="268" y="182"/>
                  </a:lnTo>
                  <a:lnTo>
                    <a:pt x="278" y="176"/>
                  </a:lnTo>
                  <a:lnTo>
                    <a:pt x="452" y="28"/>
                  </a:lnTo>
                  <a:lnTo>
                    <a:pt x="422" y="0"/>
                  </a:lnTo>
                  <a:lnTo>
                    <a:pt x="422" y="0"/>
                  </a:lnTo>
                  <a:lnTo>
                    <a:pt x="366" y="32"/>
                  </a:lnTo>
                  <a:lnTo>
                    <a:pt x="316" y="62"/>
                  </a:lnTo>
                  <a:lnTo>
                    <a:pt x="274" y="88"/>
                  </a:lnTo>
                  <a:lnTo>
                    <a:pt x="234" y="112"/>
                  </a:lnTo>
                  <a:lnTo>
                    <a:pt x="234" y="112"/>
                  </a:lnTo>
                  <a:close/>
                </a:path>
              </a:pathLst>
            </a:custGeom>
            <a:solidFill>
              <a:srgbClr val="595E7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7" name="Freeform 34"/>
            <p:cNvSpPr/>
            <p:nvPr>
              <p:custDataLst>
                <p:tags r:id="rId83"/>
              </p:custDataLst>
            </p:nvPr>
          </p:nvSpPr>
          <p:spPr bwMode="auto">
            <a:xfrm>
              <a:off x="5486400" y="2760663"/>
              <a:ext cx="695325" cy="269875"/>
            </a:xfrm>
            <a:custGeom>
              <a:avLst/>
              <a:gdLst>
                <a:gd name="T0" fmla="*/ 234 w 438"/>
                <a:gd name="T1" fmla="*/ 112 h 170"/>
                <a:gd name="T2" fmla="*/ 86 w 438"/>
                <a:gd name="T3" fmla="*/ 66 h 170"/>
                <a:gd name="T4" fmla="*/ 86 w 438"/>
                <a:gd name="T5" fmla="*/ 66 h 170"/>
                <a:gd name="T6" fmla="*/ 70 w 438"/>
                <a:gd name="T7" fmla="*/ 62 h 170"/>
                <a:gd name="T8" fmla="*/ 54 w 438"/>
                <a:gd name="T9" fmla="*/ 62 h 170"/>
                <a:gd name="T10" fmla="*/ 40 w 438"/>
                <a:gd name="T11" fmla="*/ 64 h 170"/>
                <a:gd name="T12" fmla="*/ 28 w 438"/>
                <a:gd name="T13" fmla="*/ 70 h 170"/>
                <a:gd name="T14" fmla="*/ 16 w 438"/>
                <a:gd name="T15" fmla="*/ 76 h 170"/>
                <a:gd name="T16" fmla="*/ 8 w 438"/>
                <a:gd name="T17" fmla="*/ 86 h 170"/>
                <a:gd name="T18" fmla="*/ 2 w 438"/>
                <a:gd name="T19" fmla="*/ 94 h 170"/>
                <a:gd name="T20" fmla="*/ 0 w 438"/>
                <a:gd name="T21" fmla="*/ 104 h 170"/>
                <a:gd name="T22" fmla="*/ 0 w 438"/>
                <a:gd name="T23" fmla="*/ 104 h 170"/>
                <a:gd name="T24" fmla="*/ 0 w 438"/>
                <a:gd name="T25" fmla="*/ 108 h 170"/>
                <a:gd name="T26" fmla="*/ 0 w 438"/>
                <a:gd name="T27" fmla="*/ 108 h 170"/>
                <a:gd name="T28" fmla="*/ 4 w 438"/>
                <a:gd name="T29" fmla="*/ 116 h 170"/>
                <a:gd name="T30" fmla="*/ 10 w 438"/>
                <a:gd name="T31" fmla="*/ 124 h 170"/>
                <a:gd name="T32" fmla="*/ 18 w 438"/>
                <a:gd name="T33" fmla="*/ 130 h 170"/>
                <a:gd name="T34" fmla="*/ 28 w 438"/>
                <a:gd name="T35" fmla="*/ 136 h 170"/>
                <a:gd name="T36" fmla="*/ 196 w 438"/>
                <a:gd name="T37" fmla="*/ 166 h 170"/>
                <a:gd name="T38" fmla="*/ 196 w 438"/>
                <a:gd name="T39" fmla="*/ 166 h 170"/>
                <a:gd name="T40" fmla="*/ 218 w 438"/>
                <a:gd name="T41" fmla="*/ 170 h 170"/>
                <a:gd name="T42" fmla="*/ 238 w 438"/>
                <a:gd name="T43" fmla="*/ 170 h 170"/>
                <a:gd name="T44" fmla="*/ 248 w 438"/>
                <a:gd name="T45" fmla="*/ 168 h 170"/>
                <a:gd name="T46" fmla="*/ 256 w 438"/>
                <a:gd name="T47" fmla="*/ 164 h 170"/>
                <a:gd name="T48" fmla="*/ 266 w 438"/>
                <a:gd name="T49" fmla="*/ 160 h 170"/>
                <a:gd name="T50" fmla="*/ 274 w 438"/>
                <a:gd name="T51" fmla="*/ 154 h 170"/>
                <a:gd name="T52" fmla="*/ 438 w 438"/>
                <a:gd name="T53" fmla="*/ 14 h 170"/>
                <a:gd name="T54" fmla="*/ 422 w 438"/>
                <a:gd name="T55" fmla="*/ 0 h 170"/>
                <a:gd name="T56" fmla="*/ 422 w 438"/>
                <a:gd name="T57" fmla="*/ 0 h 170"/>
                <a:gd name="T58" fmla="*/ 366 w 438"/>
                <a:gd name="T59" fmla="*/ 32 h 170"/>
                <a:gd name="T60" fmla="*/ 316 w 438"/>
                <a:gd name="T61" fmla="*/ 62 h 170"/>
                <a:gd name="T62" fmla="*/ 274 w 438"/>
                <a:gd name="T63" fmla="*/ 88 h 170"/>
                <a:gd name="T64" fmla="*/ 234 w 438"/>
                <a:gd name="T65" fmla="*/ 112 h 170"/>
                <a:gd name="T66" fmla="*/ 234 w 438"/>
                <a:gd name="T67" fmla="*/ 1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8" h="170">
                  <a:moveTo>
                    <a:pt x="234" y="112"/>
                  </a:moveTo>
                  <a:lnTo>
                    <a:pt x="86" y="66"/>
                  </a:lnTo>
                  <a:lnTo>
                    <a:pt x="86" y="66"/>
                  </a:lnTo>
                  <a:lnTo>
                    <a:pt x="70" y="62"/>
                  </a:lnTo>
                  <a:lnTo>
                    <a:pt x="54" y="62"/>
                  </a:lnTo>
                  <a:lnTo>
                    <a:pt x="40" y="64"/>
                  </a:lnTo>
                  <a:lnTo>
                    <a:pt x="28" y="70"/>
                  </a:lnTo>
                  <a:lnTo>
                    <a:pt x="16" y="76"/>
                  </a:lnTo>
                  <a:lnTo>
                    <a:pt x="8" y="86"/>
                  </a:lnTo>
                  <a:lnTo>
                    <a:pt x="2" y="94"/>
                  </a:lnTo>
                  <a:lnTo>
                    <a:pt x="0" y="104"/>
                  </a:lnTo>
                  <a:lnTo>
                    <a:pt x="0" y="104"/>
                  </a:lnTo>
                  <a:lnTo>
                    <a:pt x="0" y="108"/>
                  </a:lnTo>
                  <a:lnTo>
                    <a:pt x="0" y="108"/>
                  </a:lnTo>
                  <a:lnTo>
                    <a:pt x="4" y="116"/>
                  </a:lnTo>
                  <a:lnTo>
                    <a:pt x="10" y="124"/>
                  </a:lnTo>
                  <a:lnTo>
                    <a:pt x="18" y="130"/>
                  </a:lnTo>
                  <a:lnTo>
                    <a:pt x="28" y="136"/>
                  </a:lnTo>
                  <a:lnTo>
                    <a:pt x="196" y="166"/>
                  </a:lnTo>
                  <a:lnTo>
                    <a:pt x="196" y="166"/>
                  </a:lnTo>
                  <a:lnTo>
                    <a:pt x="218" y="170"/>
                  </a:lnTo>
                  <a:lnTo>
                    <a:pt x="238" y="170"/>
                  </a:lnTo>
                  <a:lnTo>
                    <a:pt x="248" y="168"/>
                  </a:lnTo>
                  <a:lnTo>
                    <a:pt x="256" y="164"/>
                  </a:lnTo>
                  <a:lnTo>
                    <a:pt x="266" y="160"/>
                  </a:lnTo>
                  <a:lnTo>
                    <a:pt x="274" y="154"/>
                  </a:lnTo>
                  <a:lnTo>
                    <a:pt x="438" y="14"/>
                  </a:lnTo>
                  <a:lnTo>
                    <a:pt x="422" y="0"/>
                  </a:lnTo>
                  <a:lnTo>
                    <a:pt x="422" y="0"/>
                  </a:lnTo>
                  <a:lnTo>
                    <a:pt x="366" y="32"/>
                  </a:lnTo>
                  <a:lnTo>
                    <a:pt x="316" y="62"/>
                  </a:lnTo>
                  <a:lnTo>
                    <a:pt x="274" y="88"/>
                  </a:lnTo>
                  <a:lnTo>
                    <a:pt x="234" y="112"/>
                  </a:lnTo>
                  <a:lnTo>
                    <a:pt x="234" y="112"/>
                  </a:lnTo>
                  <a:close/>
                </a:path>
              </a:pathLst>
            </a:custGeom>
            <a:solidFill>
              <a:srgbClr val="6F768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8" name="Freeform 35"/>
            <p:cNvSpPr/>
            <p:nvPr>
              <p:custDataLst>
                <p:tags r:id="rId84"/>
              </p:custDataLst>
            </p:nvPr>
          </p:nvSpPr>
          <p:spPr bwMode="auto">
            <a:xfrm>
              <a:off x="6156325" y="2713038"/>
              <a:ext cx="155575" cy="85725"/>
            </a:xfrm>
            <a:custGeom>
              <a:avLst/>
              <a:gdLst>
                <a:gd name="T0" fmla="*/ 0 w 98"/>
                <a:gd name="T1" fmla="*/ 30 h 54"/>
                <a:gd name="T2" fmla="*/ 28 w 98"/>
                <a:gd name="T3" fmla="*/ 12 h 54"/>
                <a:gd name="T4" fmla="*/ 98 w 98"/>
                <a:gd name="T5" fmla="*/ 0 h 54"/>
                <a:gd name="T6" fmla="*/ 78 w 98"/>
                <a:gd name="T7" fmla="*/ 20 h 54"/>
                <a:gd name="T8" fmla="*/ 50 w 98"/>
                <a:gd name="T9" fmla="*/ 32 h 54"/>
                <a:gd name="T10" fmla="*/ 28 w 98"/>
                <a:gd name="T11" fmla="*/ 54 h 54"/>
                <a:gd name="T12" fmla="*/ 0 w 98"/>
                <a:gd name="T13" fmla="*/ 30 h 54"/>
              </a:gdLst>
              <a:ahLst/>
              <a:cxnLst>
                <a:cxn ang="0">
                  <a:pos x="T0" y="T1"/>
                </a:cxn>
                <a:cxn ang="0">
                  <a:pos x="T2" y="T3"/>
                </a:cxn>
                <a:cxn ang="0">
                  <a:pos x="T4" y="T5"/>
                </a:cxn>
                <a:cxn ang="0">
                  <a:pos x="T6" y="T7"/>
                </a:cxn>
                <a:cxn ang="0">
                  <a:pos x="T8" y="T9"/>
                </a:cxn>
                <a:cxn ang="0">
                  <a:pos x="T10" y="T11"/>
                </a:cxn>
                <a:cxn ang="0">
                  <a:pos x="T12" y="T13"/>
                </a:cxn>
              </a:cxnLst>
              <a:rect l="0" t="0" r="r" b="b"/>
              <a:pathLst>
                <a:path w="98" h="54">
                  <a:moveTo>
                    <a:pt x="0" y="30"/>
                  </a:moveTo>
                  <a:lnTo>
                    <a:pt x="28" y="12"/>
                  </a:lnTo>
                  <a:lnTo>
                    <a:pt x="98" y="0"/>
                  </a:lnTo>
                  <a:lnTo>
                    <a:pt x="78" y="20"/>
                  </a:lnTo>
                  <a:lnTo>
                    <a:pt x="50" y="32"/>
                  </a:lnTo>
                  <a:lnTo>
                    <a:pt x="28" y="54"/>
                  </a:lnTo>
                  <a:lnTo>
                    <a:pt x="0" y="30"/>
                  </a:lnTo>
                  <a:close/>
                </a:path>
              </a:pathLst>
            </a:custGeom>
            <a:solidFill>
              <a:srgbClr val="F7ECDC"/>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19" name="Freeform 36"/>
            <p:cNvSpPr/>
            <p:nvPr>
              <p:custDataLst>
                <p:tags r:id="rId85"/>
              </p:custDataLst>
            </p:nvPr>
          </p:nvSpPr>
          <p:spPr bwMode="auto">
            <a:xfrm>
              <a:off x="5280025" y="4217988"/>
              <a:ext cx="387350" cy="165100"/>
            </a:xfrm>
            <a:custGeom>
              <a:avLst/>
              <a:gdLst>
                <a:gd name="T0" fmla="*/ 36 w 244"/>
                <a:gd name="T1" fmla="*/ 2 h 104"/>
                <a:gd name="T2" fmla="*/ 26 w 244"/>
                <a:gd name="T3" fmla="*/ 32 h 104"/>
                <a:gd name="T4" fmla="*/ 26 w 244"/>
                <a:gd name="T5" fmla="*/ 32 h 104"/>
                <a:gd name="T6" fmla="*/ 18 w 244"/>
                <a:gd name="T7" fmla="*/ 48 h 104"/>
                <a:gd name="T8" fmla="*/ 10 w 244"/>
                <a:gd name="T9" fmla="*/ 66 h 104"/>
                <a:gd name="T10" fmla="*/ 0 w 244"/>
                <a:gd name="T11" fmla="*/ 102 h 104"/>
                <a:gd name="T12" fmla="*/ 242 w 244"/>
                <a:gd name="T13" fmla="*/ 104 h 104"/>
                <a:gd name="T14" fmla="*/ 242 w 244"/>
                <a:gd name="T15" fmla="*/ 104 h 104"/>
                <a:gd name="T16" fmla="*/ 244 w 244"/>
                <a:gd name="T17" fmla="*/ 92 h 104"/>
                <a:gd name="T18" fmla="*/ 242 w 244"/>
                <a:gd name="T19" fmla="*/ 80 h 104"/>
                <a:gd name="T20" fmla="*/ 238 w 244"/>
                <a:gd name="T21" fmla="*/ 72 h 104"/>
                <a:gd name="T22" fmla="*/ 230 w 244"/>
                <a:gd name="T23" fmla="*/ 64 h 104"/>
                <a:gd name="T24" fmla="*/ 222 w 244"/>
                <a:gd name="T25" fmla="*/ 60 h 104"/>
                <a:gd name="T26" fmla="*/ 210 w 244"/>
                <a:gd name="T27" fmla="*/ 54 h 104"/>
                <a:gd name="T28" fmla="*/ 186 w 244"/>
                <a:gd name="T29" fmla="*/ 48 h 104"/>
                <a:gd name="T30" fmla="*/ 138 w 244"/>
                <a:gd name="T31" fmla="*/ 38 h 104"/>
                <a:gd name="T32" fmla="*/ 128 w 244"/>
                <a:gd name="T33" fmla="*/ 36 h 104"/>
                <a:gd name="T34" fmla="*/ 122 w 244"/>
                <a:gd name="T35" fmla="*/ 32 h 104"/>
                <a:gd name="T36" fmla="*/ 116 w 244"/>
                <a:gd name="T37" fmla="*/ 28 h 104"/>
                <a:gd name="T38" fmla="*/ 112 w 244"/>
                <a:gd name="T39" fmla="*/ 24 h 104"/>
                <a:gd name="T40" fmla="*/ 118 w 244"/>
                <a:gd name="T41" fmla="*/ 0 h 104"/>
                <a:gd name="T42" fmla="*/ 36 w 244"/>
                <a:gd name="T43"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104">
                  <a:moveTo>
                    <a:pt x="36" y="2"/>
                  </a:moveTo>
                  <a:lnTo>
                    <a:pt x="26" y="32"/>
                  </a:lnTo>
                  <a:lnTo>
                    <a:pt x="26" y="32"/>
                  </a:lnTo>
                  <a:lnTo>
                    <a:pt x="18" y="48"/>
                  </a:lnTo>
                  <a:lnTo>
                    <a:pt x="10" y="66"/>
                  </a:lnTo>
                  <a:lnTo>
                    <a:pt x="0" y="102"/>
                  </a:lnTo>
                  <a:lnTo>
                    <a:pt x="242" y="104"/>
                  </a:lnTo>
                  <a:lnTo>
                    <a:pt x="242" y="104"/>
                  </a:lnTo>
                  <a:lnTo>
                    <a:pt x="244" y="92"/>
                  </a:lnTo>
                  <a:lnTo>
                    <a:pt x="242" y="80"/>
                  </a:lnTo>
                  <a:lnTo>
                    <a:pt x="238" y="72"/>
                  </a:lnTo>
                  <a:lnTo>
                    <a:pt x="230" y="64"/>
                  </a:lnTo>
                  <a:lnTo>
                    <a:pt x="222" y="60"/>
                  </a:lnTo>
                  <a:lnTo>
                    <a:pt x="210" y="54"/>
                  </a:lnTo>
                  <a:lnTo>
                    <a:pt x="186" y="48"/>
                  </a:lnTo>
                  <a:lnTo>
                    <a:pt x="138" y="38"/>
                  </a:lnTo>
                  <a:lnTo>
                    <a:pt x="128" y="36"/>
                  </a:lnTo>
                  <a:lnTo>
                    <a:pt x="122" y="32"/>
                  </a:lnTo>
                  <a:lnTo>
                    <a:pt x="116" y="28"/>
                  </a:lnTo>
                  <a:lnTo>
                    <a:pt x="112" y="24"/>
                  </a:lnTo>
                  <a:lnTo>
                    <a:pt x="118" y="0"/>
                  </a:lnTo>
                  <a:lnTo>
                    <a:pt x="36" y="2"/>
                  </a:lnTo>
                  <a:close/>
                </a:path>
              </a:pathLst>
            </a:custGeom>
            <a:solidFill>
              <a:srgbClr val="6B351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20" name="Freeform 37"/>
            <p:cNvSpPr/>
            <p:nvPr>
              <p:custDataLst>
                <p:tags r:id="rId86"/>
              </p:custDataLst>
            </p:nvPr>
          </p:nvSpPr>
          <p:spPr bwMode="auto">
            <a:xfrm>
              <a:off x="5321300" y="4217988"/>
              <a:ext cx="146050" cy="60325"/>
            </a:xfrm>
            <a:custGeom>
              <a:avLst/>
              <a:gdLst>
                <a:gd name="T0" fmla="*/ 10 w 92"/>
                <a:gd name="T1" fmla="*/ 2 h 38"/>
                <a:gd name="T2" fmla="*/ 0 w 92"/>
                <a:gd name="T3" fmla="*/ 32 h 38"/>
                <a:gd name="T4" fmla="*/ 0 w 92"/>
                <a:gd name="T5" fmla="*/ 32 h 38"/>
                <a:gd name="T6" fmla="*/ 0 w 92"/>
                <a:gd name="T7" fmla="*/ 32 h 38"/>
                <a:gd name="T8" fmla="*/ 20 w 92"/>
                <a:gd name="T9" fmla="*/ 36 h 38"/>
                <a:gd name="T10" fmla="*/ 42 w 92"/>
                <a:gd name="T11" fmla="*/ 38 h 38"/>
                <a:gd name="T12" fmla="*/ 54 w 92"/>
                <a:gd name="T13" fmla="*/ 38 h 38"/>
                <a:gd name="T14" fmla="*/ 64 w 92"/>
                <a:gd name="T15" fmla="*/ 36 h 38"/>
                <a:gd name="T16" fmla="*/ 76 w 92"/>
                <a:gd name="T17" fmla="*/ 30 h 38"/>
                <a:gd name="T18" fmla="*/ 86 w 92"/>
                <a:gd name="T19" fmla="*/ 24 h 38"/>
                <a:gd name="T20" fmla="*/ 86 w 92"/>
                <a:gd name="T21" fmla="*/ 24 h 38"/>
                <a:gd name="T22" fmla="*/ 92 w 92"/>
                <a:gd name="T23" fmla="*/ 0 h 38"/>
                <a:gd name="T24" fmla="*/ 10 w 92"/>
                <a:gd name="T25"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38">
                  <a:moveTo>
                    <a:pt x="10" y="2"/>
                  </a:moveTo>
                  <a:lnTo>
                    <a:pt x="0" y="32"/>
                  </a:lnTo>
                  <a:lnTo>
                    <a:pt x="0" y="32"/>
                  </a:lnTo>
                  <a:lnTo>
                    <a:pt x="0" y="32"/>
                  </a:lnTo>
                  <a:lnTo>
                    <a:pt x="20" y="36"/>
                  </a:lnTo>
                  <a:lnTo>
                    <a:pt x="42" y="38"/>
                  </a:lnTo>
                  <a:lnTo>
                    <a:pt x="54" y="38"/>
                  </a:lnTo>
                  <a:lnTo>
                    <a:pt x="64" y="36"/>
                  </a:lnTo>
                  <a:lnTo>
                    <a:pt x="76" y="30"/>
                  </a:lnTo>
                  <a:lnTo>
                    <a:pt x="86" y="24"/>
                  </a:lnTo>
                  <a:lnTo>
                    <a:pt x="86" y="24"/>
                  </a:lnTo>
                  <a:lnTo>
                    <a:pt x="92" y="0"/>
                  </a:lnTo>
                  <a:lnTo>
                    <a:pt x="10" y="2"/>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21" name="Freeform 38"/>
            <p:cNvSpPr/>
            <p:nvPr>
              <p:custDataLst>
                <p:tags r:id="rId87"/>
              </p:custDataLst>
            </p:nvPr>
          </p:nvSpPr>
          <p:spPr bwMode="auto">
            <a:xfrm>
              <a:off x="5280025" y="4364038"/>
              <a:ext cx="387350" cy="19050"/>
            </a:xfrm>
            <a:custGeom>
              <a:avLst/>
              <a:gdLst>
                <a:gd name="T0" fmla="*/ 2 w 244"/>
                <a:gd name="T1" fmla="*/ 0 h 12"/>
                <a:gd name="T2" fmla="*/ 2 w 244"/>
                <a:gd name="T3" fmla="*/ 0 h 12"/>
                <a:gd name="T4" fmla="*/ 0 w 244"/>
                <a:gd name="T5" fmla="*/ 10 h 12"/>
                <a:gd name="T6" fmla="*/ 242 w 244"/>
                <a:gd name="T7" fmla="*/ 12 h 12"/>
                <a:gd name="T8" fmla="*/ 242 w 244"/>
                <a:gd name="T9" fmla="*/ 12 h 12"/>
                <a:gd name="T10" fmla="*/ 244 w 244"/>
                <a:gd name="T11" fmla="*/ 6 h 12"/>
                <a:gd name="T12" fmla="*/ 244 w 244"/>
                <a:gd name="T13" fmla="*/ 0 h 12"/>
                <a:gd name="T14" fmla="*/ 2 w 244"/>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2">
                  <a:moveTo>
                    <a:pt x="2" y="0"/>
                  </a:moveTo>
                  <a:lnTo>
                    <a:pt x="2" y="0"/>
                  </a:lnTo>
                  <a:lnTo>
                    <a:pt x="0" y="10"/>
                  </a:lnTo>
                  <a:lnTo>
                    <a:pt x="242" y="12"/>
                  </a:lnTo>
                  <a:lnTo>
                    <a:pt x="242" y="12"/>
                  </a:lnTo>
                  <a:lnTo>
                    <a:pt x="244" y="6"/>
                  </a:lnTo>
                  <a:lnTo>
                    <a:pt x="244" y="0"/>
                  </a:lnTo>
                  <a:lnTo>
                    <a:pt x="2" y="0"/>
                  </a:lnTo>
                  <a:close/>
                </a:path>
              </a:pathLst>
            </a:custGeom>
            <a:solidFill>
              <a:srgbClr val="8C8562"/>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24" name="Freeform 39"/>
            <p:cNvSpPr/>
            <p:nvPr>
              <p:custDataLst>
                <p:tags r:id="rId88"/>
              </p:custDataLst>
            </p:nvPr>
          </p:nvSpPr>
          <p:spPr bwMode="auto">
            <a:xfrm>
              <a:off x="5873750" y="2589213"/>
              <a:ext cx="1787525" cy="1781175"/>
            </a:xfrm>
            <a:custGeom>
              <a:avLst/>
              <a:gdLst>
                <a:gd name="T0" fmla="*/ 740 w 1126"/>
                <a:gd name="T1" fmla="*/ 28 h 1122"/>
                <a:gd name="T2" fmla="*/ 818 w 1126"/>
                <a:gd name="T3" fmla="*/ 62 h 1122"/>
                <a:gd name="T4" fmla="*/ 890 w 1126"/>
                <a:gd name="T5" fmla="*/ 104 h 1122"/>
                <a:gd name="T6" fmla="*/ 954 w 1126"/>
                <a:gd name="T7" fmla="*/ 156 h 1122"/>
                <a:gd name="T8" fmla="*/ 1008 w 1126"/>
                <a:gd name="T9" fmla="*/ 218 h 1122"/>
                <a:gd name="T10" fmla="*/ 1052 w 1126"/>
                <a:gd name="T11" fmla="*/ 284 h 1122"/>
                <a:gd name="T12" fmla="*/ 1086 w 1126"/>
                <a:gd name="T13" fmla="*/ 358 h 1122"/>
                <a:gd name="T14" fmla="*/ 1110 w 1126"/>
                <a:gd name="T15" fmla="*/ 434 h 1122"/>
                <a:gd name="T16" fmla="*/ 1124 w 1126"/>
                <a:gd name="T17" fmla="*/ 516 h 1122"/>
                <a:gd name="T18" fmla="*/ 1124 w 1126"/>
                <a:gd name="T19" fmla="*/ 598 h 1122"/>
                <a:gd name="T20" fmla="*/ 1112 w 1126"/>
                <a:gd name="T21" fmla="*/ 682 h 1122"/>
                <a:gd name="T22" fmla="*/ 1096 w 1126"/>
                <a:gd name="T23" fmla="*/ 738 h 1122"/>
                <a:gd name="T24" fmla="*/ 1064 w 1126"/>
                <a:gd name="T25" fmla="*/ 816 h 1122"/>
                <a:gd name="T26" fmla="*/ 1020 w 1126"/>
                <a:gd name="T27" fmla="*/ 888 h 1122"/>
                <a:gd name="T28" fmla="*/ 968 w 1126"/>
                <a:gd name="T29" fmla="*/ 950 h 1122"/>
                <a:gd name="T30" fmla="*/ 908 w 1126"/>
                <a:gd name="T31" fmla="*/ 1004 h 1122"/>
                <a:gd name="T32" fmla="*/ 840 w 1126"/>
                <a:gd name="T33" fmla="*/ 1048 h 1122"/>
                <a:gd name="T34" fmla="*/ 766 w 1126"/>
                <a:gd name="T35" fmla="*/ 1084 h 1122"/>
                <a:gd name="T36" fmla="*/ 690 w 1126"/>
                <a:gd name="T37" fmla="*/ 1108 h 1122"/>
                <a:gd name="T38" fmla="*/ 608 w 1126"/>
                <a:gd name="T39" fmla="*/ 1120 h 1122"/>
                <a:gd name="T40" fmla="*/ 524 w 1126"/>
                <a:gd name="T41" fmla="*/ 1120 h 1122"/>
                <a:gd name="T42" fmla="*/ 440 w 1126"/>
                <a:gd name="T43" fmla="*/ 1108 h 1122"/>
                <a:gd name="T44" fmla="*/ 384 w 1126"/>
                <a:gd name="T45" fmla="*/ 1094 h 1122"/>
                <a:gd name="T46" fmla="*/ 306 w 1126"/>
                <a:gd name="T47" fmla="*/ 1060 h 1122"/>
                <a:gd name="T48" fmla="*/ 236 w 1126"/>
                <a:gd name="T49" fmla="*/ 1018 h 1122"/>
                <a:gd name="T50" fmla="*/ 172 w 1126"/>
                <a:gd name="T51" fmla="*/ 964 h 1122"/>
                <a:gd name="T52" fmla="*/ 118 w 1126"/>
                <a:gd name="T53" fmla="*/ 904 h 1122"/>
                <a:gd name="T54" fmla="*/ 72 w 1126"/>
                <a:gd name="T55" fmla="*/ 838 h 1122"/>
                <a:gd name="T56" fmla="*/ 38 w 1126"/>
                <a:gd name="T57" fmla="*/ 764 h 1122"/>
                <a:gd name="T58" fmla="*/ 14 w 1126"/>
                <a:gd name="T59" fmla="*/ 686 h 1122"/>
                <a:gd name="T60" fmla="*/ 2 w 1126"/>
                <a:gd name="T61" fmla="*/ 606 h 1122"/>
                <a:gd name="T62" fmla="*/ 2 w 1126"/>
                <a:gd name="T63" fmla="*/ 524 h 1122"/>
                <a:gd name="T64" fmla="*/ 14 w 1126"/>
                <a:gd name="T65" fmla="*/ 440 h 1122"/>
                <a:gd name="T66" fmla="*/ 28 w 1126"/>
                <a:gd name="T67" fmla="*/ 384 h 1122"/>
                <a:gd name="T68" fmla="*/ 62 w 1126"/>
                <a:gd name="T69" fmla="*/ 306 h 1122"/>
                <a:gd name="T70" fmla="*/ 104 w 1126"/>
                <a:gd name="T71" fmla="*/ 234 h 1122"/>
                <a:gd name="T72" fmla="*/ 158 w 1126"/>
                <a:gd name="T73" fmla="*/ 172 h 1122"/>
                <a:gd name="T74" fmla="*/ 218 w 1126"/>
                <a:gd name="T75" fmla="*/ 118 h 1122"/>
                <a:gd name="T76" fmla="*/ 286 w 1126"/>
                <a:gd name="T77" fmla="*/ 72 h 1122"/>
                <a:gd name="T78" fmla="*/ 358 w 1126"/>
                <a:gd name="T79" fmla="*/ 38 h 1122"/>
                <a:gd name="T80" fmla="*/ 436 w 1126"/>
                <a:gd name="T81" fmla="*/ 14 h 1122"/>
                <a:gd name="T82" fmla="*/ 518 w 1126"/>
                <a:gd name="T83" fmla="*/ 2 h 1122"/>
                <a:gd name="T84" fmla="*/ 600 w 1126"/>
                <a:gd name="T85" fmla="*/ 0 h 1122"/>
                <a:gd name="T86" fmla="*/ 684 w 1126"/>
                <a:gd name="T87" fmla="*/ 1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6" h="1122">
                  <a:moveTo>
                    <a:pt x="712" y="20"/>
                  </a:moveTo>
                  <a:lnTo>
                    <a:pt x="712" y="20"/>
                  </a:lnTo>
                  <a:lnTo>
                    <a:pt x="740" y="28"/>
                  </a:lnTo>
                  <a:lnTo>
                    <a:pt x="768" y="38"/>
                  </a:lnTo>
                  <a:lnTo>
                    <a:pt x="794" y="50"/>
                  </a:lnTo>
                  <a:lnTo>
                    <a:pt x="818" y="62"/>
                  </a:lnTo>
                  <a:lnTo>
                    <a:pt x="844" y="74"/>
                  </a:lnTo>
                  <a:lnTo>
                    <a:pt x="868" y="88"/>
                  </a:lnTo>
                  <a:lnTo>
                    <a:pt x="890" y="104"/>
                  </a:lnTo>
                  <a:lnTo>
                    <a:pt x="912" y="120"/>
                  </a:lnTo>
                  <a:lnTo>
                    <a:pt x="932" y="138"/>
                  </a:lnTo>
                  <a:lnTo>
                    <a:pt x="954" y="156"/>
                  </a:lnTo>
                  <a:lnTo>
                    <a:pt x="972" y="176"/>
                  </a:lnTo>
                  <a:lnTo>
                    <a:pt x="990" y="196"/>
                  </a:lnTo>
                  <a:lnTo>
                    <a:pt x="1008" y="218"/>
                  </a:lnTo>
                  <a:lnTo>
                    <a:pt x="1024" y="238"/>
                  </a:lnTo>
                  <a:lnTo>
                    <a:pt x="1038" y="262"/>
                  </a:lnTo>
                  <a:lnTo>
                    <a:pt x="1052" y="284"/>
                  </a:lnTo>
                  <a:lnTo>
                    <a:pt x="1064" y="308"/>
                  </a:lnTo>
                  <a:lnTo>
                    <a:pt x="1076" y="332"/>
                  </a:lnTo>
                  <a:lnTo>
                    <a:pt x="1086" y="358"/>
                  </a:lnTo>
                  <a:lnTo>
                    <a:pt x="1096" y="382"/>
                  </a:lnTo>
                  <a:lnTo>
                    <a:pt x="1104" y="408"/>
                  </a:lnTo>
                  <a:lnTo>
                    <a:pt x="1110" y="434"/>
                  </a:lnTo>
                  <a:lnTo>
                    <a:pt x="1116" y="462"/>
                  </a:lnTo>
                  <a:lnTo>
                    <a:pt x="1120" y="488"/>
                  </a:lnTo>
                  <a:lnTo>
                    <a:pt x="1124" y="516"/>
                  </a:lnTo>
                  <a:lnTo>
                    <a:pt x="1126" y="542"/>
                  </a:lnTo>
                  <a:lnTo>
                    <a:pt x="1126" y="570"/>
                  </a:lnTo>
                  <a:lnTo>
                    <a:pt x="1124" y="598"/>
                  </a:lnTo>
                  <a:lnTo>
                    <a:pt x="1122" y="626"/>
                  </a:lnTo>
                  <a:lnTo>
                    <a:pt x="1118" y="654"/>
                  </a:lnTo>
                  <a:lnTo>
                    <a:pt x="1112" y="682"/>
                  </a:lnTo>
                  <a:lnTo>
                    <a:pt x="1104" y="710"/>
                  </a:lnTo>
                  <a:lnTo>
                    <a:pt x="1104" y="710"/>
                  </a:lnTo>
                  <a:lnTo>
                    <a:pt x="1096" y="738"/>
                  </a:lnTo>
                  <a:lnTo>
                    <a:pt x="1086" y="764"/>
                  </a:lnTo>
                  <a:lnTo>
                    <a:pt x="1076" y="792"/>
                  </a:lnTo>
                  <a:lnTo>
                    <a:pt x="1064" y="816"/>
                  </a:lnTo>
                  <a:lnTo>
                    <a:pt x="1050" y="840"/>
                  </a:lnTo>
                  <a:lnTo>
                    <a:pt x="1036" y="864"/>
                  </a:lnTo>
                  <a:lnTo>
                    <a:pt x="1020" y="888"/>
                  </a:lnTo>
                  <a:lnTo>
                    <a:pt x="1004" y="910"/>
                  </a:lnTo>
                  <a:lnTo>
                    <a:pt x="986" y="930"/>
                  </a:lnTo>
                  <a:lnTo>
                    <a:pt x="968" y="950"/>
                  </a:lnTo>
                  <a:lnTo>
                    <a:pt x="948" y="970"/>
                  </a:lnTo>
                  <a:lnTo>
                    <a:pt x="928" y="988"/>
                  </a:lnTo>
                  <a:lnTo>
                    <a:pt x="908" y="1004"/>
                  </a:lnTo>
                  <a:lnTo>
                    <a:pt x="886" y="1020"/>
                  </a:lnTo>
                  <a:lnTo>
                    <a:pt x="864" y="1036"/>
                  </a:lnTo>
                  <a:lnTo>
                    <a:pt x="840" y="1048"/>
                  </a:lnTo>
                  <a:lnTo>
                    <a:pt x="816" y="1062"/>
                  </a:lnTo>
                  <a:lnTo>
                    <a:pt x="792" y="1074"/>
                  </a:lnTo>
                  <a:lnTo>
                    <a:pt x="766" y="1084"/>
                  </a:lnTo>
                  <a:lnTo>
                    <a:pt x="742" y="1092"/>
                  </a:lnTo>
                  <a:lnTo>
                    <a:pt x="716" y="1100"/>
                  </a:lnTo>
                  <a:lnTo>
                    <a:pt x="690" y="1108"/>
                  </a:lnTo>
                  <a:lnTo>
                    <a:pt x="662" y="1114"/>
                  </a:lnTo>
                  <a:lnTo>
                    <a:pt x="636" y="1118"/>
                  </a:lnTo>
                  <a:lnTo>
                    <a:pt x="608" y="1120"/>
                  </a:lnTo>
                  <a:lnTo>
                    <a:pt x="580" y="1122"/>
                  </a:lnTo>
                  <a:lnTo>
                    <a:pt x="552" y="1122"/>
                  </a:lnTo>
                  <a:lnTo>
                    <a:pt x="524" y="1120"/>
                  </a:lnTo>
                  <a:lnTo>
                    <a:pt x="496" y="1118"/>
                  </a:lnTo>
                  <a:lnTo>
                    <a:pt x="468" y="1114"/>
                  </a:lnTo>
                  <a:lnTo>
                    <a:pt x="440" y="1108"/>
                  </a:lnTo>
                  <a:lnTo>
                    <a:pt x="412" y="1102"/>
                  </a:lnTo>
                  <a:lnTo>
                    <a:pt x="412" y="1102"/>
                  </a:lnTo>
                  <a:lnTo>
                    <a:pt x="384" y="1094"/>
                  </a:lnTo>
                  <a:lnTo>
                    <a:pt x="358" y="1084"/>
                  </a:lnTo>
                  <a:lnTo>
                    <a:pt x="332" y="1072"/>
                  </a:lnTo>
                  <a:lnTo>
                    <a:pt x="306" y="1060"/>
                  </a:lnTo>
                  <a:lnTo>
                    <a:pt x="282" y="1048"/>
                  </a:lnTo>
                  <a:lnTo>
                    <a:pt x="258" y="1032"/>
                  </a:lnTo>
                  <a:lnTo>
                    <a:pt x="236" y="1018"/>
                  </a:lnTo>
                  <a:lnTo>
                    <a:pt x="214" y="1000"/>
                  </a:lnTo>
                  <a:lnTo>
                    <a:pt x="192" y="984"/>
                  </a:lnTo>
                  <a:lnTo>
                    <a:pt x="172" y="964"/>
                  </a:lnTo>
                  <a:lnTo>
                    <a:pt x="154" y="946"/>
                  </a:lnTo>
                  <a:lnTo>
                    <a:pt x="134" y="926"/>
                  </a:lnTo>
                  <a:lnTo>
                    <a:pt x="118" y="904"/>
                  </a:lnTo>
                  <a:lnTo>
                    <a:pt x="102" y="882"/>
                  </a:lnTo>
                  <a:lnTo>
                    <a:pt x="86" y="860"/>
                  </a:lnTo>
                  <a:lnTo>
                    <a:pt x="72" y="838"/>
                  </a:lnTo>
                  <a:lnTo>
                    <a:pt x="60" y="814"/>
                  </a:lnTo>
                  <a:lnTo>
                    <a:pt x="48" y="790"/>
                  </a:lnTo>
                  <a:lnTo>
                    <a:pt x="38" y="764"/>
                  </a:lnTo>
                  <a:lnTo>
                    <a:pt x="28" y="738"/>
                  </a:lnTo>
                  <a:lnTo>
                    <a:pt x="20" y="714"/>
                  </a:lnTo>
                  <a:lnTo>
                    <a:pt x="14" y="686"/>
                  </a:lnTo>
                  <a:lnTo>
                    <a:pt x="8" y="660"/>
                  </a:lnTo>
                  <a:lnTo>
                    <a:pt x="4" y="634"/>
                  </a:lnTo>
                  <a:lnTo>
                    <a:pt x="2" y="606"/>
                  </a:lnTo>
                  <a:lnTo>
                    <a:pt x="0" y="578"/>
                  </a:lnTo>
                  <a:lnTo>
                    <a:pt x="0" y="550"/>
                  </a:lnTo>
                  <a:lnTo>
                    <a:pt x="2" y="524"/>
                  </a:lnTo>
                  <a:lnTo>
                    <a:pt x="4" y="496"/>
                  </a:lnTo>
                  <a:lnTo>
                    <a:pt x="8" y="468"/>
                  </a:lnTo>
                  <a:lnTo>
                    <a:pt x="14" y="440"/>
                  </a:lnTo>
                  <a:lnTo>
                    <a:pt x="20" y="412"/>
                  </a:lnTo>
                  <a:lnTo>
                    <a:pt x="20" y="412"/>
                  </a:lnTo>
                  <a:lnTo>
                    <a:pt x="28" y="384"/>
                  </a:lnTo>
                  <a:lnTo>
                    <a:pt x="38" y="356"/>
                  </a:lnTo>
                  <a:lnTo>
                    <a:pt x="50" y="330"/>
                  </a:lnTo>
                  <a:lnTo>
                    <a:pt x="62" y="306"/>
                  </a:lnTo>
                  <a:lnTo>
                    <a:pt x="74" y="280"/>
                  </a:lnTo>
                  <a:lnTo>
                    <a:pt x="90" y="258"/>
                  </a:lnTo>
                  <a:lnTo>
                    <a:pt x="104" y="234"/>
                  </a:lnTo>
                  <a:lnTo>
                    <a:pt x="122" y="212"/>
                  </a:lnTo>
                  <a:lnTo>
                    <a:pt x="138" y="192"/>
                  </a:lnTo>
                  <a:lnTo>
                    <a:pt x="158" y="172"/>
                  </a:lnTo>
                  <a:lnTo>
                    <a:pt x="176" y="152"/>
                  </a:lnTo>
                  <a:lnTo>
                    <a:pt x="196" y="134"/>
                  </a:lnTo>
                  <a:lnTo>
                    <a:pt x="218" y="118"/>
                  </a:lnTo>
                  <a:lnTo>
                    <a:pt x="240" y="102"/>
                  </a:lnTo>
                  <a:lnTo>
                    <a:pt x="262" y="86"/>
                  </a:lnTo>
                  <a:lnTo>
                    <a:pt x="286" y="72"/>
                  </a:lnTo>
                  <a:lnTo>
                    <a:pt x="310" y="60"/>
                  </a:lnTo>
                  <a:lnTo>
                    <a:pt x="334" y="48"/>
                  </a:lnTo>
                  <a:lnTo>
                    <a:pt x="358" y="38"/>
                  </a:lnTo>
                  <a:lnTo>
                    <a:pt x="384" y="28"/>
                  </a:lnTo>
                  <a:lnTo>
                    <a:pt x="410" y="20"/>
                  </a:lnTo>
                  <a:lnTo>
                    <a:pt x="436" y="14"/>
                  </a:lnTo>
                  <a:lnTo>
                    <a:pt x="462" y="8"/>
                  </a:lnTo>
                  <a:lnTo>
                    <a:pt x="490" y="4"/>
                  </a:lnTo>
                  <a:lnTo>
                    <a:pt x="518" y="2"/>
                  </a:lnTo>
                  <a:lnTo>
                    <a:pt x="544" y="0"/>
                  </a:lnTo>
                  <a:lnTo>
                    <a:pt x="572" y="0"/>
                  </a:lnTo>
                  <a:lnTo>
                    <a:pt x="600" y="0"/>
                  </a:lnTo>
                  <a:lnTo>
                    <a:pt x="628" y="4"/>
                  </a:lnTo>
                  <a:lnTo>
                    <a:pt x="656" y="8"/>
                  </a:lnTo>
                  <a:lnTo>
                    <a:pt x="684" y="14"/>
                  </a:lnTo>
                  <a:lnTo>
                    <a:pt x="712" y="20"/>
                  </a:lnTo>
                  <a:lnTo>
                    <a:pt x="712" y="20"/>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25" name="Freeform 40"/>
            <p:cNvSpPr/>
            <p:nvPr>
              <p:custDataLst>
                <p:tags r:id="rId89"/>
              </p:custDataLst>
            </p:nvPr>
          </p:nvSpPr>
          <p:spPr bwMode="auto">
            <a:xfrm>
              <a:off x="5899150" y="2636838"/>
              <a:ext cx="1762125" cy="1733550"/>
            </a:xfrm>
            <a:custGeom>
              <a:avLst/>
              <a:gdLst>
                <a:gd name="T0" fmla="*/ 1058 w 1110"/>
                <a:gd name="T1" fmla="*/ 296 h 1092"/>
                <a:gd name="T2" fmla="*/ 1090 w 1110"/>
                <a:gd name="T3" fmla="*/ 386 h 1092"/>
                <a:gd name="T4" fmla="*/ 1108 w 1110"/>
                <a:gd name="T5" fmla="*/ 482 h 1092"/>
                <a:gd name="T6" fmla="*/ 1108 w 1110"/>
                <a:gd name="T7" fmla="*/ 580 h 1092"/>
                <a:gd name="T8" fmla="*/ 1088 w 1110"/>
                <a:gd name="T9" fmla="*/ 680 h 1092"/>
                <a:gd name="T10" fmla="*/ 1080 w 1110"/>
                <a:gd name="T11" fmla="*/ 708 h 1092"/>
                <a:gd name="T12" fmla="*/ 1060 w 1110"/>
                <a:gd name="T13" fmla="*/ 762 h 1092"/>
                <a:gd name="T14" fmla="*/ 1034 w 1110"/>
                <a:gd name="T15" fmla="*/ 810 h 1092"/>
                <a:gd name="T16" fmla="*/ 1004 w 1110"/>
                <a:gd name="T17" fmla="*/ 858 h 1092"/>
                <a:gd name="T18" fmla="*/ 970 w 1110"/>
                <a:gd name="T19" fmla="*/ 900 h 1092"/>
                <a:gd name="T20" fmla="*/ 932 w 1110"/>
                <a:gd name="T21" fmla="*/ 940 h 1092"/>
                <a:gd name="T22" fmla="*/ 892 w 1110"/>
                <a:gd name="T23" fmla="*/ 974 h 1092"/>
                <a:gd name="T24" fmla="*/ 848 w 1110"/>
                <a:gd name="T25" fmla="*/ 1006 h 1092"/>
                <a:gd name="T26" fmla="*/ 800 w 1110"/>
                <a:gd name="T27" fmla="*/ 1032 h 1092"/>
                <a:gd name="T28" fmla="*/ 750 w 1110"/>
                <a:gd name="T29" fmla="*/ 1054 h 1092"/>
                <a:gd name="T30" fmla="*/ 700 w 1110"/>
                <a:gd name="T31" fmla="*/ 1070 h 1092"/>
                <a:gd name="T32" fmla="*/ 646 w 1110"/>
                <a:gd name="T33" fmla="*/ 1084 h 1092"/>
                <a:gd name="T34" fmla="*/ 592 w 1110"/>
                <a:gd name="T35" fmla="*/ 1090 h 1092"/>
                <a:gd name="T36" fmla="*/ 536 w 1110"/>
                <a:gd name="T37" fmla="*/ 1092 h 1092"/>
                <a:gd name="T38" fmla="*/ 480 w 1110"/>
                <a:gd name="T39" fmla="*/ 1088 h 1092"/>
                <a:gd name="T40" fmla="*/ 424 w 1110"/>
                <a:gd name="T41" fmla="*/ 1078 h 1092"/>
                <a:gd name="T42" fmla="*/ 396 w 1110"/>
                <a:gd name="T43" fmla="*/ 1072 h 1092"/>
                <a:gd name="T44" fmla="*/ 340 w 1110"/>
                <a:gd name="T45" fmla="*/ 1052 h 1092"/>
                <a:gd name="T46" fmla="*/ 288 w 1110"/>
                <a:gd name="T47" fmla="*/ 1028 h 1092"/>
                <a:gd name="T48" fmla="*/ 238 w 1110"/>
                <a:gd name="T49" fmla="*/ 1000 h 1092"/>
                <a:gd name="T50" fmla="*/ 192 w 1110"/>
                <a:gd name="T51" fmla="*/ 966 h 1092"/>
                <a:gd name="T52" fmla="*/ 150 w 1110"/>
                <a:gd name="T53" fmla="*/ 930 h 1092"/>
                <a:gd name="T54" fmla="*/ 114 w 1110"/>
                <a:gd name="T55" fmla="*/ 888 h 1092"/>
                <a:gd name="T56" fmla="*/ 80 w 1110"/>
                <a:gd name="T57" fmla="*/ 844 h 1092"/>
                <a:gd name="T58" fmla="*/ 52 w 1110"/>
                <a:gd name="T59" fmla="*/ 796 h 1092"/>
                <a:gd name="T60" fmla="*/ 32 w 1110"/>
                <a:gd name="T61" fmla="*/ 752 h 1092"/>
                <a:gd name="T62" fmla="*/ 8 w 1110"/>
                <a:gd name="T63" fmla="*/ 658 h 1092"/>
                <a:gd name="T64" fmla="*/ 0 w 1110"/>
                <a:gd name="T65" fmla="*/ 562 h 1092"/>
                <a:gd name="T66" fmla="*/ 8 w 1110"/>
                <a:gd name="T67" fmla="*/ 462 h 1092"/>
                <a:gd name="T68" fmla="*/ 20 w 1110"/>
                <a:gd name="T69" fmla="*/ 412 h 1092"/>
                <a:gd name="T70" fmla="*/ 38 w 1110"/>
                <a:gd name="T71" fmla="*/ 358 h 1092"/>
                <a:gd name="T72" fmla="*/ 60 w 1110"/>
                <a:gd name="T73" fmla="*/ 306 h 1092"/>
                <a:gd name="T74" fmla="*/ 88 w 1110"/>
                <a:gd name="T75" fmla="*/ 258 h 1092"/>
                <a:gd name="T76" fmla="*/ 120 w 1110"/>
                <a:gd name="T77" fmla="*/ 212 h 1092"/>
                <a:gd name="T78" fmla="*/ 156 w 1110"/>
                <a:gd name="T79" fmla="*/ 172 h 1092"/>
                <a:gd name="T80" fmla="*/ 196 w 1110"/>
                <a:gd name="T81" fmla="*/ 134 h 1092"/>
                <a:gd name="T82" fmla="*/ 238 w 1110"/>
                <a:gd name="T83" fmla="*/ 102 h 1092"/>
                <a:gd name="T84" fmla="*/ 284 w 1110"/>
                <a:gd name="T85" fmla="*/ 74 h 1092"/>
                <a:gd name="T86" fmla="*/ 332 w 1110"/>
                <a:gd name="T87" fmla="*/ 48 h 1092"/>
                <a:gd name="T88" fmla="*/ 384 w 1110"/>
                <a:gd name="T89" fmla="*/ 30 h 1092"/>
                <a:gd name="T90" fmla="*/ 436 w 1110"/>
                <a:gd name="T91" fmla="*/ 14 h 1092"/>
                <a:gd name="T92" fmla="*/ 490 w 1110"/>
                <a:gd name="T93" fmla="*/ 4 h 1092"/>
                <a:gd name="T94" fmla="*/ 544 w 1110"/>
                <a:gd name="T95" fmla="*/ 0 h 1092"/>
                <a:gd name="T96" fmla="*/ 600 w 1110"/>
                <a:gd name="T97" fmla="*/ 2 h 1092"/>
                <a:gd name="T98" fmla="*/ 656 w 1110"/>
                <a:gd name="T99" fmla="*/ 8 h 1092"/>
                <a:gd name="T100" fmla="*/ 712 w 1110"/>
                <a:gd name="T101" fmla="*/ 20 h 1092"/>
                <a:gd name="T102" fmla="*/ 740 w 1110"/>
                <a:gd name="T103" fmla="*/ 30 h 1092"/>
                <a:gd name="T104" fmla="*/ 794 w 1110"/>
                <a:gd name="T105" fmla="*/ 50 h 1092"/>
                <a:gd name="T106" fmla="*/ 846 w 1110"/>
                <a:gd name="T107" fmla="*/ 76 h 1092"/>
                <a:gd name="T108" fmla="*/ 894 w 1110"/>
                <a:gd name="T109" fmla="*/ 108 h 1092"/>
                <a:gd name="T110" fmla="*/ 938 w 1110"/>
                <a:gd name="T111" fmla="*/ 144 h 1092"/>
                <a:gd name="T112" fmla="*/ 978 w 1110"/>
                <a:gd name="T113" fmla="*/ 182 h 1092"/>
                <a:gd name="T114" fmla="*/ 1012 w 1110"/>
                <a:gd name="T115" fmla="*/ 226 h 1092"/>
                <a:gd name="T116" fmla="*/ 1044 w 1110"/>
                <a:gd name="T117" fmla="*/ 272 h 1092"/>
                <a:gd name="T118" fmla="*/ 1058 w 1110"/>
                <a:gd name="T119" fmla="*/ 29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0" h="1092">
                  <a:moveTo>
                    <a:pt x="1058" y="296"/>
                  </a:moveTo>
                  <a:lnTo>
                    <a:pt x="1058" y="296"/>
                  </a:lnTo>
                  <a:lnTo>
                    <a:pt x="1076" y="340"/>
                  </a:lnTo>
                  <a:lnTo>
                    <a:pt x="1090" y="386"/>
                  </a:lnTo>
                  <a:lnTo>
                    <a:pt x="1100" y="434"/>
                  </a:lnTo>
                  <a:lnTo>
                    <a:pt x="1108" y="482"/>
                  </a:lnTo>
                  <a:lnTo>
                    <a:pt x="1110" y="530"/>
                  </a:lnTo>
                  <a:lnTo>
                    <a:pt x="1108" y="580"/>
                  </a:lnTo>
                  <a:lnTo>
                    <a:pt x="1100" y="630"/>
                  </a:lnTo>
                  <a:lnTo>
                    <a:pt x="1088" y="680"/>
                  </a:lnTo>
                  <a:lnTo>
                    <a:pt x="1088" y="680"/>
                  </a:lnTo>
                  <a:lnTo>
                    <a:pt x="1080" y="708"/>
                  </a:lnTo>
                  <a:lnTo>
                    <a:pt x="1070" y="734"/>
                  </a:lnTo>
                  <a:lnTo>
                    <a:pt x="1060" y="762"/>
                  </a:lnTo>
                  <a:lnTo>
                    <a:pt x="1048" y="786"/>
                  </a:lnTo>
                  <a:lnTo>
                    <a:pt x="1034" y="810"/>
                  </a:lnTo>
                  <a:lnTo>
                    <a:pt x="1020" y="834"/>
                  </a:lnTo>
                  <a:lnTo>
                    <a:pt x="1004" y="858"/>
                  </a:lnTo>
                  <a:lnTo>
                    <a:pt x="988" y="880"/>
                  </a:lnTo>
                  <a:lnTo>
                    <a:pt x="970" y="900"/>
                  </a:lnTo>
                  <a:lnTo>
                    <a:pt x="952" y="920"/>
                  </a:lnTo>
                  <a:lnTo>
                    <a:pt x="932" y="940"/>
                  </a:lnTo>
                  <a:lnTo>
                    <a:pt x="912" y="958"/>
                  </a:lnTo>
                  <a:lnTo>
                    <a:pt x="892" y="974"/>
                  </a:lnTo>
                  <a:lnTo>
                    <a:pt x="870" y="990"/>
                  </a:lnTo>
                  <a:lnTo>
                    <a:pt x="848" y="1006"/>
                  </a:lnTo>
                  <a:lnTo>
                    <a:pt x="824" y="1018"/>
                  </a:lnTo>
                  <a:lnTo>
                    <a:pt x="800" y="1032"/>
                  </a:lnTo>
                  <a:lnTo>
                    <a:pt x="776" y="1044"/>
                  </a:lnTo>
                  <a:lnTo>
                    <a:pt x="750" y="1054"/>
                  </a:lnTo>
                  <a:lnTo>
                    <a:pt x="726" y="1062"/>
                  </a:lnTo>
                  <a:lnTo>
                    <a:pt x="700" y="1070"/>
                  </a:lnTo>
                  <a:lnTo>
                    <a:pt x="674" y="1078"/>
                  </a:lnTo>
                  <a:lnTo>
                    <a:pt x="646" y="1084"/>
                  </a:lnTo>
                  <a:lnTo>
                    <a:pt x="620" y="1088"/>
                  </a:lnTo>
                  <a:lnTo>
                    <a:pt x="592" y="1090"/>
                  </a:lnTo>
                  <a:lnTo>
                    <a:pt x="564" y="1092"/>
                  </a:lnTo>
                  <a:lnTo>
                    <a:pt x="536" y="1092"/>
                  </a:lnTo>
                  <a:lnTo>
                    <a:pt x="508" y="1090"/>
                  </a:lnTo>
                  <a:lnTo>
                    <a:pt x="480" y="1088"/>
                  </a:lnTo>
                  <a:lnTo>
                    <a:pt x="452" y="1084"/>
                  </a:lnTo>
                  <a:lnTo>
                    <a:pt x="424" y="1078"/>
                  </a:lnTo>
                  <a:lnTo>
                    <a:pt x="396" y="1072"/>
                  </a:lnTo>
                  <a:lnTo>
                    <a:pt x="396" y="1072"/>
                  </a:lnTo>
                  <a:lnTo>
                    <a:pt x="368" y="1062"/>
                  </a:lnTo>
                  <a:lnTo>
                    <a:pt x="340" y="1052"/>
                  </a:lnTo>
                  <a:lnTo>
                    <a:pt x="314" y="1042"/>
                  </a:lnTo>
                  <a:lnTo>
                    <a:pt x="288" y="1028"/>
                  </a:lnTo>
                  <a:lnTo>
                    <a:pt x="262" y="1016"/>
                  </a:lnTo>
                  <a:lnTo>
                    <a:pt x="238" y="1000"/>
                  </a:lnTo>
                  <a:lnTo>
                    <a:pt x="214" y="984"/>
                  </a:lnTo>
                  <a:lnTo>
                    <a:pt x="192" y="966"/>
                  </a:lnTo>
                  <a:lnTo>
                    <a:pt x="170" y="948"/>
                  </a:lnTo>
                  <a:lnTo>
                    <a:pt x="150" y="930"/>
                  </a:lnTo>
                  <a:lnTo>
                    <a:pt x="132" y="910"/>
                  </a:lnTo>
                  <a:lnTo>
                    <a:pt x="114" y="888"/>
                  </a:lnTo>
                  <a:lnTo>
                    <a:pt x="96" y="866"/>
                  </a:lnTo>
                  <a:lnTo>
                    <a:pt x="80" y="844"/>
                  </a:lnTo>
                  <a:lnTo>
                    <a:pt x="64" y="820"/>
                  </a:lnTo>
                  <a:lnTo>
                    <a:pt x="52" y="796"/>
                  </a:lnTo>
                  <a:lnTo>
                    <a:pt x="52" y="796"/>
                  </a:lnTo>
                  <a:lnTo>
                    <a:pt x="32" y="752"/>
                  </a:lnTo>
                  <a:lnTo>
                    <a:pt x="18" y="706"/>
                  </a:lnTo>
                  <a:lnTo>
                    <a:pt x="8" y="658"/>
                  </a:lnTo>
                  <a:lnTo>
                    <a:pt x="2" y="610"/>
                  </a:lnTo>
                  <a:lnTo>
                    <a:pt x="0" y="562"/>
                  </a:lnTo>
                  <a:lnTo>
                    <a:pt x="2" y="512"/>
                  </a:lnTo>
                  <a:lnTo>
                    <a:pt x="8" y="462"/>
                  </a:lnTo>
                  <a:lnTo>
                    <a:pt x="20" y="412"/>
                  </a:lnTo>
                  <a:lnTo>
                    <a:pt x="20" y="412"/>
                  </a:lnTo>
                  <a:lnTo>
                    <a:pt x="28" y="384"/>
                  </a:lnTo>
                  <a:lnTo>
                    <a:pt x="38" y="358"/>
                  </a:lnTo>
                  <a:lnTo>
                    <a:pt x="48" y="330"/>
                  </a:lnTo>
                  <a:lnTo>
                    <a:pt x="60" y="306"/>
                  </a:lnTo>
                  <a:lnTo>
                    <a:pt x="74" y="282"/>
                  </a:lnTo>
                  <a:lnTo>
                    <a:pt x="88" y="258"/>
                  </a:lnTo>
                  <a:lnTo>
                    <a:pt x="104" y="234"/>
                  </a:lnTo>
                  <a:lnTo>
                    <a:pt x="120" y="212"/>
                  </a:lnTo>
                  <a:lnTo>
                    <a:pt x="138" y="192"/>
                  </a:lnTo>
                  <a:lnTo>
                    <a:pt x="156" y="172"/>
                  </a:lnTo>
                  <a:lnTo>
                    <a:pt x="176" y="152"/>
                  </a:lnTo>
                  <a:lnTo>
                    <a:pt x="196" y="134"/>
                  </a:lnTo>
                  <a:lnTo>
                    <a:pt x="218" y="118"/>
                  </a:lnTo>
                  <a:lnTo>
                    <a:pt x="238" y="102"/>
                  </a:lnTo>
                  <a:lnTo>
                    <a:pt x="262" y="86"/>
                  </a:lnTo>
                  <a:lnTo>
                    <a:pt x="284" y="74"/>
                  </a:lnTo>
                  <a:lnTo>
                    <a:pt x="308" y="60"/>
                  </a:lnTo>
                  <a:lnTo>
                    <a:pt x="332" y="48"/>
                  </a:lnTo>
                  <a:lnTo>
                    <a:pt x="358" y="38"/>
                  </a:lnTo>
                  <a:lnTo>
                    <a:pt x="384" y="30"/>
                  </a:lnTo>
                  <a:lnTo>
                    <a:pt x="410" y="22"/>
                  </a:lnTo>
                  <a:lnTo>
                    <a:pt x="436" y="14"/>
                  </a:lnTo>
                  <a:lnTo>
                    <a:pt x="462" y="10"/>
                  </a:lnTo>
                  <a:lnTo>
                    <a:pt x="490" y="4"/>
                  </a:lnTo>
                  <a:lnTo>
                    <a:pt x="516" y="2"/>
                  </a:lnTo>
                  <a:lnTo>
                    <a:pt x="544" y="0"/>
                  </a:lnTo>
                  <a:lnTo>
                    <a:pt x="572" y="0"/>
                  </a:lnTo>
                  <a:lnTo>
                    <a:pt x="600" y="2"/>
                  </a:lnTo>
                  <a:lnTo>
                    <a:pt x="628" y="4"/>
                  </a:lnTo>
                  <a:lnTo>
                    <a:pt x="656" y="8"/>
                  </a:lnTo>
                  <a:lnTo>
                    <a:pt x="684" y="14"/>
                  </a:lnTo>
                  <a:lnTo>
                    <a:pt x="712" y="20"/>
                  </a:lnTo>
                  <a:lnTo>
                    <a:pt x="712" y="20"/>
                  </a:lnTo>
                  <a:lnTo>
                    <a:pt x="740" y="30"/>
                  </a:lnTo>
                  <a:lnTo>
                    <a:pt x="768" y="40"/>
                  </a:lnTo>
                  <a:lnTo>
                    <a:pt x="794" y="50"/>
                  </a:lnTo>
                  <a:lnTo>
                    <a:pt x="820" y="64"/>
                  </a:lnTo>
                  <a:lnTo>
                    <a:pt x="846" y="76"/>
                  </a:lnTo>
                  <a:lnTo>
                    <a:pt x="870" y="92"/>
                  </a:lnTo>
                  <a:lnTo>
                    <a:pt x="894" y="108"/>
                  </a:lnTo>
                  <a:lnTo>
                    <a:pt x="916" y="126"/>
                  </a:lnTo>
                  <a:lnTo>
                    <a:pt x="938" y="144"/>
                  </a:lnTo>
                  <a:lnTo>
                    <a:pt x="958" y="162"/>
                  </a:lnTo>
                  <a:lnTo>
                    <a:pt x="978" y="182"/>
                  </a:lnTo>
                  <a:lnTo>
                    <a:pt x="996" y="204"/>
                  </a:lnTo>
                  <a:lnTo>
                    <a:pt x="1012" y="226"/>
                  </a:lnTo>
                  <a:lnTo>
                    <a:pt x="1028" y="248"/>
                  </a:lnTo>
                  <a:lnTo>
                    <a:pt x="1044" y="272"/>
                  </a:lnTo>
                  <a:lnTo>
                    <a:pt x="1058" y="296"/>
                  </a:lnTo>
                  <a:lnTo>
                    <a:pt x="1058" y="296"/>
                  </a:lnTo>
                  <a:close/>
                </a:path>
              </a:pathLst>
            </a:custGeom>
            <a:solidFill>
              <a:srgbClr val="FFEC2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26" name="Freeform 41"/>
            <p:cNvSpPr/>
            <p:nvPr>
              <p:custDataLst>
                <p:tags r:id="rId90"/>
              </p:custDataLst>
            </p:nvPr>
          </p:nvSpPr>
          <p:spPr bwMode="auto">
            <a:xfrm>
              <a:off x="5930900" y="2636838"/>
              <a:ext cx="1095375" cy="650875"/>
            </a:xfrm>
            <a:custGeom>
              <a:avLst/>
              <a:gdLst>
                <a:gd name="T0" fmla="*/ 0 w 690"/>
                <a:gd name="T1" fmla="*/ 410 h 410"/>
                <a:gd name="T2" fmla="*/ 0 w 690"/>
                <a:gd name="T3" fmla="*/ 410 h 410"/>
                <a:gd name="T4" fmla="*/ 16 w 690"/>
                <a:gd name="T5" fmla="*/ 362 h 410"/>
                <a:gd name="T6" fmla="*/ 36 w 690"/>
                <a:gd name="T7" fmla="*/ 316 h 410"/>
                <a:gd name="T8" fmla="*/ 60 w 690"/>
                <a:gd name="T9" fmla="*/ 272 h 410"/>
                <a:gd name="T10" fmla="*/ 86 w 690"/>
                <a:gd name="T11" fmla="*/ 232 h 410"/>
                <a:gd name="T12" fmla="*/ 494 w 690"/>
                <a:gd name="T13" fmla="*/ 2 h 410"/>
                <a:gd name="T14" fmla="*/ 494 w 690"/>
                <a:gd name="T15" fmla="*/ 2 h 410"/>
                <a:gd name="T16" fmla="*/ 542 w 690"/>
                <a:gd name="T17" fmla="*/ 0 h 410"/>
                <a:gd name="T18" fmla="*/ 592 w 690"/>
                <a:gd name="T19" fmla="*/ 2 h 410"/>
                <a:gd name="T20" fmla="*/ 640 w 690"/>
                <a:gd name="T21" fmla="*/ 8 h 410"/>
                <a:gd name="T22" fmla="*/ 690 w 690"/>
                <a:gd name="T23" fmla="*/ 20 h 410"/>
                <a:gd name="T24" fmla="*/ 0 w 690"/>
                <a:gd name="T25"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0" h="410">
                  <a:moveTo>
                    <a:pt x="0" y="410"/>
                  </a:moveTo>
                  <a:lnTo>
                    <a:pt x="0" y="410"/>
                  </a:lnTo>
                  <a:lnTo>
                    <a:pt x="16" y="362"/>
                  </a:lnTo>
                  <a:lnTo>
                    <a:pt x="36" y="316"/>
                  </a:lnTo>
                  <a:lnTo>
                    <a:pt x="60" y="272"/>
                  </a:lnTo>
                  <a:lnTo>
                    <a:pt x="86" y="232"/>
                  </a:lnTo>
                  <a:lnTo>
                    <a:pt x="494" y="2"/>
                  </a:lnTo>
                  <a:lnTo>
                    <a:pt x="494" y="2"/>
                  </a:lnTo>
                  <a:lnTo>
                    <a:pt x="542" y="0"/>
                  </a:lnTo>
                  <a:lnTo>
                    <a:pt x="592" y="2"/>
                  </a:lnTo>
                  <a:lnTo>
                    <a:pt x="640" y="8"/>
                  </a:lnTo>
                  <a:lnTo>
                    <a:pt x="690" y="20"/>
                  </a:lnTo>
                  <a:lnTo>
                    <a:pt x="0" y="41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32" name="Freeform 42"/>
            <p:cNvSpPr/>
            <p:nvPr>
              <p:custDataLst>
                <p:tags r:id="rId91"/>
              </p:custDataLst>
            </p:nvPr>
          </p:nvSpPr>
          <p:spPr bwMode="auto">
            <a:xfrm>
              <a:off x="5899150" y="2728913"/>
              <a:ext cx="1349375" cy="796925"/>
            </a:xfrm>
            <a:custGeom>
              <a:avLst/>
              <a:gdLst>
                <a:gd name="T0" fmla="*/ 0 w 850"/>
                <a:gd name="T1" fmla="*/ 502 h 502"/>
                <a:gd name="T2" fmla="*/ 0 w 850"/>
                <a:gd name="T3" fmla="*/ 502 h 502"/>
                <a:gd name="T4" fmla="*/ 0 w 850"/>
                <a:gd name="T5" fmla="*/ 458 h 502"/>
                <a:gd name="T6" fmla="*/ 812 w 850"/>
                <a:gd name="T7" fmla="*/ 0 h 502"/>
                <a:gd name="T8" fmla="*/ 812 w 850"/>
                <a:gd name="T9" fmla="*/ 0 h 502"/>
                <a:gd name="T10" fmla="*/ 850 w 850"/>
                <a:gd name="T11" fmla="*/ 22 h 502"/>
                <a:gd name="T12" fmla="*/ 0 w 850"/>
                <a:gd name="T13" fmla="*/ 502 h 502"/>
              </a:gdLst>
              <a:ahLst/>
              <a:cxnLst>
                <a:cxn ang="0">
                  <a:pos x="T0" y="T1"/>
                </a:cxn>
                <a:cxn ang="0">
                  <a:pos x="T2" y="T3"/>
                </a:cxn>
                <a:cxn ang="0">
                  <a:pos x="T4" y="T5"/>
                </a:cxn>
                <a:cxn ang="0">
                  <a:pos x="T6" y="T7"/>
                </a:cxn>
                <a:cxn ang="0">
                  <a:pos x="T8" y="T9"/>
                </a:cxn>
                <a:cxn ang="0">
                  <a:pos x="T10" y="T11"/>
                </a:cxn>
                <a:cxn ang="0">
                  <a:pos x="T12" y="T13"/>
                </a:cxn>
              </a:cxnLst>
              <a:rect l="0" t="0" r="r" b="b"/>
              <a:pathLst>
                <a:path w="850" h="502">
                  <a:moveTo>
                    <a:pt x="0" y="502"/>
                  </a:moveTo>
                  <a:lnTo>
                    <a:pt x="0" y="502"/>
                  </a:lnTo>
                  <a:lnTo>
                    <a:pt x="0" y="458"/>
                  </a:lnTo>
                  <a:lnTo>
                    <a:pt x="812" y="0"/>
                  </a:lnTo>
                  <a:lnTo>
                    <a:pt x="812" y="0"/>
                  </a:lnTo>
                  <a:lnTo>
                    <a:pt x="850" y="22"/>
                  </a:lnTo>
                  <a:lnTo>
                    <a:pt x="0" y="502"/>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33" name="Freeform 43"/>
            <p:cNvSpPr/>
            <p:nvPr>
              <p:custDataLst>
                <p:tags r:id="rId92"/>
              </p:custDataLst>
            </p:nvPr>
          </p:nvSpPr>
          <p:spPr bwMode="auto">
            <a:xfrm>
              <a:off x="6089650" y="3198813"/>
              <a:ext cx="1543050" cy="904875"/>
            </a:xfrm>
            <a:custGeom>
              <a:avLst/>
              <a:gdLst>
                <a:gd name="T0" fmla="*/ 960 w 972"/>
                <a:gd name="T1" fmla="*/ 0 h 570"/>
                <a:gd name="T2" fmla="*/ 960 w 972"/>
                <a:gd name="T3" fmla="*/ 0 h 570"/>
                <a:gd name="T4" fmla="*/ 972 w 972"/>
                <a:gd name="T5" fmla="*/ 36 h 570"/>
                <a:gd name="T6" fmla="*/ 24 w 972"/>
                <a:gd name="T7" fmla="*/ 570 h 570"/>
                <a:gd name="T8" fmla="*/ 24 w 972"/>
                <a:gd name="T9" fmla="*/ 570 h 570"/>
                <a:gd name="T10" fmla="*/ 0 w 972"/>
                <a:gd name="T11" fmla="*/ 542 h 570"/>
                <a:gd name="T12" fmla="*/ 960 w 972"/>
                <a:gd name="T13" fmla="*/ 0 h 570"/>
              </a:gdLst>
              <a:ahLst/>
              <a:cxnLst>
                <a:cxn ang="0">
                  <a:pos x="T0" y="T1"/>
                </a:cxn>
                <a:cxn ang="0">
                  <a:pos x="T2" y="T3"/>
                </a:cxn>
                <a:cxn ang="0">
                  <a:pos x="T4" y="T5"/>
                </a:cxn>
                <a:cxn ang="0">
                  <a:pos x="T6" y="T7"/>
                </a:cxn>
                <a:cxn ang="0">
                  <a:pos x="T8" y="T9"/>
                </a:cxn>
                <a:cxn ang="0">
                  <a:pos x="T10" y="T11"/>
                </a:cxn>
                <a:cxn ang="0">
                  <a:pos x="T12" y="T13"/>
                </a:cxn>
              </a:cxnLst>
              <a:rect l="0" t="0" r="r" b="b"/>
              <a:pathLst>
                <a:path w="972" h="570">
                  <a:moveTo>
                    <a:pt x="960" y="0"/>
                  </a:moveTo>
                  <a:lnTo>
                    <a:pt x="960" y="0"/>
                  </a:lnTo>
                  <a:lnTo>
                    <a:pt x="972" y="36"/>
                  </a:lnTo>
                  <a:lnTo>
                    <a:pt x="24" y="570"/>
                  </a:lnTo>
                  <a:lnTo>
                    <a:pt x="24" y="570"/>
                  </a:lnTo>
                  <a:lnTo>
                    <a:pt x="0" y="542"/>
                  </a:lnTo>
                  <a:lnTo>
                    <a:pt x="960" y="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34" name="Freeform 44"/>
            <p:cNvSpPr/>
            <p:nvPr>
              <p:custDataLst>
                <p:tags r:id="rId93"/>
              </p:custDataLst>
            </p:nvPr>
          </p:nvSpPr>
          <p:spPr bwMode="auto">
            <a:xfrm>
              <a:off x="6035675" y="2747963"/>
              <a:ext cx="1463675" cy="1460500"/>
            </a:xfrm>
            <a:custGeom>
              <a:avLst/>
              <a:gdLst>
                <a:gd name="T0" fmla="*/ 584 w 922"/>
                <a:gd name="T1" fmla="*/ 18 h 920"/>
                <a:gd name="T2" fmla="*/ 628 w 922"/>
                <a:gd name="T3" fmla="*/ 32 h 920"/>
                <a:gd name="T4" fmla="*/ 710 w 922"/>
                <a:gd name="T5" fmla="*/ 74 h 920"/>
                <a:gd name="T6" fmla="*/ 780 w 922"/>
                <a:gd name="T7" fmla="*/ 130 h 920"/>
                <a:gd name="T8" fmla="*/ 838 w 922"/>
                <a:gd name="T9" fmla="*/ 196 h 920"/>
                <a:gd name="T10" fmla="*/ 882 w 922"/>
                <a:gd name="T11" fmla="*/ 274 h 920"/>
                <a:gd name="T12" fmla="*/ 910 w 922"/>
                <a:gd name="T13" fmla="*/ 358 h 920"/>
                <a:gd name="T14" fmla="*/ 922 w 922"/>
                <a:gd name="T15" fmla="*/ 446 h 920"/>
                <a:gd name="T16" fmla="*/ 916 w 922"/>
                <a:gd name="T17" fmla="*/ 538 h 920"/>
                <a:gd name="T18" fmla="*/ 906 w 922"/>
                <a:gd name="T19" fmla="*/ 584 h 920"/>
                <a:gd name="T20" fmla="*/ 898 w 922"/>
                <a:gd name="T21" fmla="*/ 606 h 920"/>
                <a:gd name="T22" fmla="*/ 872 w 922"/>
                <a:gd name="T23" fmla="*/ 670 h 920"/>
                <a:gd name="T24" fmla="*/ 822 w 922"/>
                <a:gd name="T25" fmla="*/ 746 h 920"/>
                <a:gd name="T26" fmla="*/ 760 w 922"/>
                <a:gd name="T27" fmla="*/ 810 h 920"/>
                <a:gd name="T28" fmla="*/ 688 w 922"/>
                <a:gd name="T29" fmla="*/ 862 h 920"/>
                <a:gd name="T30" fmla="*/ 608 w 922"/>
                <a:gd name="T31" fmla="*/ 898 h 920"/>
                <a:gd name="T32" fmla="*/ 520 w 922"/>
                <a:gd name="T33" fmla="*/ 918 h 920"/>
                <a:gd name="T34" fmla="*/ 430 w 922"/>
                <a:gd name="T35" fmla="*/ 920 h 920"/>
                <a:gd name="T36" fmla="*/ 360 w 922"/>
                <a:gd name="T37" fmla="*/ 910 h 920"/>
                <a:gd name="T38" fmla="*/ 338 w 922"/>
                <a:gd name="T39" fmla="*/ 904 h 920"/>
                <a:gd name="T40" fmla="*/ 292 w 922"/>
                <a:gd name="T41" fmla="*/ 890 h 920"/>
                <a:gd name="T42" fmla="*/ 210 w 922"/>
                <a:gd name="T43" fmla="*/ 848 h 920"/>
                <a:gd name="T44" fmla="*/ 140 w 922"/>
                <a:gd name="T45" fmla="*/ 792 h 920"/>
                <a:gd name="T46" fmla="*/ 82 w 922"/>
                <a:gd name="T47" fmla="*/ 724 h 920"/>
                <a:gd name="T48" fmla="*/ 40 w 922"/>
                <a:gd name="T49" fmla="*/ 648 h 920"/>
                <a:gd name="T50" fmla="*/ 10 w 922"/>
                <a:gd name="T51" fmla="*/ 564 h 920"/>
                <a:gd name="T52" fmla="*/ 0 w 922"/>
                <a:gd name="T53" fmla="*/ 476 h 920"/>
                <a:gd name="T54" fmla="*/ 6 w 922"/>
                <a:gd name="T55" fmla="*/ 384 h 920"/>
                <a:gd name="T56" fmla="*/ 16 w 922"/>
                <a:gd name="T57" fmla="*/ 338 h 920"/>
                <a:gd name="T58" fmla="*/ 22 w 922"/>
                <a:gd name="T59" fmla="*/ 316 h 920"/>
                <a:gd name="T60" fmla="*/ 50 w 922"/>
                <a:gd name="T61" fmla="*/ 252 h 920"/>
                <a:gd name="T62" fmla="*/ 98 w 922"/>
                <a:gd name="T63" fmla="*/ 176 h 920"/>
                <a:gd name="T64" fmla="*/ 160 w 922"/>
                <a:gd name="T65" fmla="*/ 112 h 920"/>
                <a:gd name="T66" fmla="*/ 234 w 922"/>
                <a:gd name="T67" fmla="*/ 60 h 920"/>
                <a:gd name="T68" fmla="*/ 314 w 922"/>
                <a:gd name="T69" fmla="*/ 24 h 920"/>
                <a:gd name="T70" fmla="*/ 400 w 922"/>
                <a:gd name="T71" fmla="*/ 4 h 920"/>
                <a:gd name="T72" fmla="*/ 492 w 922"/>
                <a:gd name="T73" fmla="*/ 2 h 920"/>
                <a:gd name="T74" fmla="*/ 560 w 922"/>
                <a:gd name="T75" fmla="*/ 12 h 920"/>
                <a:gd name="T76" fmla="*/ 584 w 922"/>
                <a:gd name="T77" fmla="*/ 1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2" h="920">
                  <a:moveTo>
                    <a:pt x="584" y="18"/>
                  </a:moveTo>
                  <a:lnTo>
                    <a:pt x="584" y="18"/>
                  </a:lnTo>
                  <a:lnTo>
                    <a:pt x="606" y="24"/>
                  </a:lnTo>
                  <a:lnTo>
                    <a:pt x="628" y="32"/>
                  </a:lnTo>
                  <a:lnTo>
                    <a:pt x="670" y="52"/>
                  </a:lnTo>
                  <a:lnTo>
                    <a:pt x="710" y="74"/>
                  </a:lnTo>
                  <a:lnTo>
                    <a:pt x="748" y="100"/>
                  </a:lnTo>
                  <a:lnTo>
                    <a:pt x="780" y="130"/>
                  </a:lnTo>
                  <a:lnTo>
                    <a:pt x="812" y="162"/>
                  </a:lnTo>
                  <a:lnTo>
                    <a:pt x="838" y="196"/>
                  </a:lnTo>
                  <a:lnTo>
                    <a:pt x="862" y="234"/>
                  </a:lnTo>
                  <a:lnTo>
                    <a:pt x="882" y="274"/>
                  </a:lnTo>
                  <a:lnTo>
                    <a:pt x="898" y="314"/>
                  </a:lnTo>
                  <a:lnTo>
                    <a:pt x="910" y="358"/>
                  </a:lnTo>
                  <a:lnTo>
                    <a:pt x="918" y="402"/>
                  </a:lnTo>
                  <a:lnTo>
                    <a:pt x="922" y="446"/>
                  </a:lnTo>
                  <a:lnTo>
                    <a:pt x="922" y="492"/>
                  </a:lnTo>
                  <a:lnTo>
                    <a:pt x="916" y="538"/>
                  </a:lnTo>
                  <a:lnTo>
                    <a:pt x="912" y="560"/>
                  </a:lnTo>
                  <a:lnTo>
                    <a:pt x="906" y="584"/>
                  </a:lnTo>
                  <a:lnTo>
                    <a:pt x="906" y="584"/>
                  </a:lnTo>
                  <a:lnTo>
                    <a:pt x="898" y="606"/>
                  </a:lnTo>
                  <a:lnTo>
                    <a:pt x="890" y="628"/>
                  </a:lnTo>
                  <a:lnTo>
                    <a:pt x="872" y="670"/>
                  </a:lnTo>
                  <a:lnTo>
                    <a:pt x="848" y="710"/>
                  </a:lnTo>
                  <a:lnTo>
                    <a:pt x="822" y="746"/>
                  </a:lnTo>
                  <a:lnTo>
                    <a:pt x="792" y="780"/>
                  </a:lnTo>
                  <a:lnTo>
                    <a:pt x="760" y="810"/>
                  </a:lnTo>
                  <a:lnTo>
                    <a:pt x="726" y="838"/>
                  </a:lnTo>
                  <a:lnTo>
                    <a:pt x="688" y="862"/>
                  </a:lnTo>
                  <a:lnTo>
                    <a:pt x="648" y="882"/>
                  </a:lnTo>
                  <a:lnTo>
                    <a:pt x="608" y="898"/>
                  </a:lnTo>
                  <a:lnTo>
                    <a:pt x="564" y="910"/>
                  </a:lnTo>
                  <a:lnTo>
                    <a:pt x="520" y="918"/>
                  </a:lnTo>
                  <a:lnTo>
                    <a:pt x="476" y="920"/>
                  </a:lnTo>
                  <a:lnTo>
                    <a:pt x="430" y="920"/>
                  </a:lnTo>
                  <a:lnTo>
                    <a:pt x="384" y="914"/>
                  </a:lnTo>
                  <a:lnTo>
                    <a:pt x="360" y="910"/>
                  </a:lnTo>
                  <a:lnTo>
                    <a:pt x="338" y="904"/>
                  </a:lnTo>
                  <a:lnTo>
                    <a:pt x="338" y="904"/>
                  </a:lnTo>
                  <a:lnTo>
                    <a:pt x="314" y="898"/>
                  </a:lnTo>
                  <a:lnTo>
                    <a:pt x="292" y="890"/>
                  </a:lnTo>
                  <a:lnTo>
                    <a:pt x="250" y="870"/>
                  </a:lnTo>
                  <a:lnTo>
                    <a:pt x="210" y="848"/>
                  </a:lnTo>
                  <a:lnTo>
                    <a:pt x="174" y="822"/>
                  </a:lnTo>
                  <a:lnTo>
                    <a:pt x="140" y="792"/>
                  </a:lnTo>
                  <a:lnTo>
                    <a:pt x="110" y="760"/>
                  </a:lnTo>
                  <a:lnTo>
                    <a:pt x="82" y="724"/>
                  </a:lnTo>
                  <a:lnTo>
                    <a:pt x="60" y="688"/>
                  </a:lnTo>
                  <a:lnTo>
                    <a:pt x="40" y="648"/>
                  </a:lnTo>
                  <a:lnTo>
                    <a:pt x="24" y="606"/>
                  </a:lnTo>
                  <a:lnTo>
                    <a:pt x="10" y="564"/>
                  </a:lnTo>
                  <a:lnTo>
                    <a:pt x="2" y="520"/>
                  </a:lnTo>
                  <a:lnTo>
                    <a:pt x="0" y="476"/>
                  </a:lnTo>
                  <a:lnTo>
                    <a:pt x="0" y="430"/>
                  </a:lnTo>
                  <a:lnTo>
                    <a:pt x="6" y="384"/>
                  </a:lnTo>
                  <a:lnTo>
                    <a:pt x="10" y="362"/>
                  </a:lnTo>
                  <a:lnTo>
                    <a:pt x="16" y="338"/>
                  </a:lnTo>
                  <a:lnTo>
                    <a:pt x="16" y="338"/>
                  </a:lnTo>
                  <a:lnTo>
                    <a:pt x="22" y="316"/>
                  </a:lnTo>
                  <a:lnTo>
                    <a:pt x="30" y="294"/>
                  </a:lnTo>
                  <a:lnTo>
                    <a:pt x="50" y="252"/>
                  </a:lnTo>
                  <a:lnTo>
                    <a:pt x="72" y="212"/>
                  </a:lnTo>
                  <a:lnTo>
                    <a:pt x="98" y="176"/>
                  </a:lnTo>
                  <a:lnTo>
                    <a:pt x="128" y="142"/>
                  </a:lnTo>
                  <a:lnTo>
                    <a:pt x="160" y="112"/>
                  </a:lnTo>
                  <a:lnTo>
                    <a:pt x="196" y="84"/>
                  </a:lnTo>
                  <a:lnTo>
                    <a:pt x="234" y="60"/>
                  </a:lnTo>
                  <a:lnTo>
                    <a:pt x="272" y="40"/>
                  </a:lnTo>
                  <a:lnTo>
                    <a:pt x="314" y="24"/>
                  </a:lnTo>
                  <a:lnTo>
                    <a:pt x="356" y="12"/>
                  </a:lnTo>
                  <a:lnTo>
                    <a:pt x="400" y="4"/>
                  </a:lnTo>
                  <a:lnTo>
                    <a:pt x="446" y="0"/>
                  </a:lnTo>
                  <a:lnTo>
                    <a:pt x="492" y="2"/>
                  </a:lnTo>
                  <a:lnTo>
                    <a:pt x="538" y="8"/>
                  </a:lnTo>
                  <a:lnTo>
                    <a:pt x="560" y="12"/>
                  </a:lnTo>
                  <a:lnTo>
                    <a:pt x="584" y="18"/>
                  </a:lnTo>
                  <a:lnTo>
                    <a:pt x="584" y="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35" name="Freeform 45"/>
            <p:cNvSpPr/>
            <p:nvPr>
              <p:custDataLst>
                <p:tags r:id="rId94"/>
              </p:custDataLst>
            </p:nvPr>
          </p:nvSpPr>
          <p:spPr bwMode="auto">
            <a:xfrm>
              <a:off x="6057900" y="2814638"/>
              <a:ext cx="1441450" cy="1393825"/>
            </a:xfrm>
            <a:custGeom>
              <a:avLst/>
              <a:gdLst>
                <a:gd name="T0" fmla="*/ 888 w 908"/>
                <a:gd name="T1" fmla="*/ 282 h 878"/>
                <a:gd name="T2" fmla="*/ 902 w 908"/>
                <a:gd name="T3" fmla="*/ 344 h 878"/>
                <a:gd name="T4" fmla="*/ 908 w 908"/>
                <a:gd name="T5" fmla="*/ 410 h 878"/>
                <a:gd name="T6" fmla="*/ 904 w 908"/>
                <a:gd name="T7" fmla="*/ 476 h 878"/>
                <a:gd name="T8" fmla="*/ 892 w 908"/>
                <a:gd name="T9" fmla="*/ 542 h 878"/>
                <a:gd name="T10" fmla="*/ 884 w 908"/>
                <a:gd name="T11" fmla="*/ 564 h 878"/>
                <a:gd name="T12" fmla="*/ 858 w 908"/>
                <a:gd name="T13" fmla="*/ 628 h 878"/>
                <a:gd name="T14" fmla="*/ 808 w 908"/>
                <a:gd name="T15" fmla="*/ 704 h 878"/>
                <a:gd name="T16" fmla="*/ 746 w 908"/>
                <a:gd name="T17" fmla="*/ 768 h 878"/>
                <a:gd name="T18" fmla="*/ 674 w 908"/>
                <a:gd name="T19" fmla="*/ 820 h 878"/>
                <a:gd name="T20" fmla="*/ 594 w 908"/>
                <a:gd name="T21" fmla="*/ 856 h 878"/>
                <a:gd name="T22" fmla="*/ 506 w 908"/>
                <a:gd name="T23" fmla="*/ 876 h 878"/>
                <a:gd name="T24" fmla="*/ 416 w 908"/>
                <a:gd name="T25" fmla="*/ 878 h 878"/>
                <a:gd name="T26" fmla="*/ 346 w 908"/>
                <a:gd name="T27" fmla="*/ 868 h 878"/>
                <a:gd name="T28" fmla="*/ 324 w 908"/>
                <a:gd name="T29" fmla="*/ 862 h 878"/>
                <a:gd name="T30" fmla="*/ 272 w 908"/>
                <a:gd name="T31" fmla="*/ 844 h 878"/>
                <a:gd name="T32" fmla="*/ 224 w 908"/>
                <a:gd name="T33" fmla="*/ 822 h 878"/>
                <a:gd name="T34" fmla="*/ 180 w 908"/>
                <a:gd name="T35" fmla="*/ 794 h 878"/>
                <a:gd name="T36" fmla="*/ 138 w 908"/>
                <a:gd name="T37" fmla="*/ 762 h 878"/>
                <a:gd name="T38" fmla="*/ 102 w 908"/>
                <a:gd name="T39" fmla="*/ 726 h 878"/>
                <a:gd name="T40" fmla="*/ 70 w 908"/>
                <a:gd name="T41" fmla="*/ 686 h 878"/>
                <a:gd name="T42" fmla="*/ 44 w 908"/>
                <a:gd name="T43" fmla="*/ 642 h 878"/>
                <a:gd name="T44" fmla="*/ 22 w 908"/>
                <a:gd name="T45" fmla="*/ 596 h 878"/>
                <a:gd name="T46" fmla="*/ 12 w 908"/>
                <a:gd name="T47" fmla="*/ 566 h 878"/>
                <a:gd name="T48" fmla="*/ 2 w 908"/>
                <a:gd name="T49" fmla="*/ 502 h 878"/>
                <a:gd name="T50" fmla="*/ 0 w 908"/>
                <a:gd name="T51" fmla="*/ 436 h 878"/>
                <a:gd name="T52" fmla="*/ 8 w 908"/>
                <a:gd name="T53" fmla="*/ 370 h 878"/>
                <a:gd name="T54" fmla="*/ 16 w 908"/>
                <a:gd name="T55" fmla="*/ 336 h 878"/>
                <a:gd name="T56" fmla="*/ 32 w 908"/>
                <a:gd name="T57" fmla="*/ 292 h 878"/>
                <a:gd name="T58" fmla="*/ 74 w 908"/>
                <a:gd name="T59" fmla="*/ 210 h 878"/>
                <a:gd name="T60" fmla="*/ 130 w 908"/>
                <a:gd name="T61" fmla="*/ 140 h 878"/>
                <a:gd name="T62" fmla="*/ 196 w 908"/>
                <a:gd name="T63" fmla="*/ 82 h 878"/>
                <a:gd name="T64" fmla="*/ 274 w 908"/>
                <a:gd name="T65" fmla="*/ 40 h 878"/>
                <a:gd name="T66" fmla="*/ 358 w 908"/>
                <a:gd name="T67" fmla="*/ 12 h 878"/>
                <a:gd name="T68" fmla="*/ 446 w 908"/>
                <a:gd name="T69" fmla="*/ 0 h 878"/>
                <a:gd name="T70" fmla="*/ 538 w 908"/>
                <a:gd name="T71" fmla="*/ 6 h 878"/>
                <a:gd name="T72" fmla="*/ 584 w 908"/>
                <a:gd name="T73" fmla="*/ 16 h 878"/>
                <a:gd name="T74" fmla="*/ 610 w 908"/>
                <a:gd name="T75" fmla="*/ 24 h 878"/>
                <a:gd name="T76" fmla="*/ 660 w 908"/>
                <a:gd name="T77" fmla="*/ 44 h 878"/>
                <a:gd name="T78" fmla="*/ 706 w 908"/>
                <a:gd name="T79" fmla="*/ 70 h 878"/>
                <a:gd name="T80" fmla="*/ 750 w 908"/>
                <a:gd name="T81" fmla="*/ 100 h 878"/>
                <a:gd name="T82" fmla="*/ 788 w 908"/>
                <a:gd name="T83" fmla="*/ 134 h 878"/>
                <a:gd name="T84" fmla="*/ 822 w 908"/>
                <a:gd name="T85" fmla="*/ 172 h 878"/>
                <a:gd name="T86" fmla="*/ 852 w 908"/>
                <a:gd name="T87" fmla="*/ 214 h 878"/>
                <a:gd name="T88" fmla="*/ 876 w 908"/>
                <a:gd name="T89" fmla="*/ 258 h 878"/>
                <a:gd name="T90" fmla="*/ 888 w 908"/>
                <a:gd name="T91" fmla="*/ 2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8" h="878">
                  <a:moveTo>
                    <a:pt x="888" y="282"/>
                  </a:moveTo>
                  <a:lnTo>
                    <a:pt x="888" y="282"/>
                  </a:lnTo>
                  <a:lnTo>
                    <a:pt x="896" y="312"/>
                  </a:lnTo>
                  <a:lnTo>
                    <a:pt x="902" y="344"/>
                  </a:lnTo>
                  <a:lnTo>
                    <a:pt x="906" y="376"/>
                  </a:lnTo>
                  <a:lnTo>
                    <a:pt x="908" y="410"/>
                  </a:lnTo>
                  <a:lnTo>
                    <a:pt x="908" y="442"/>
                  </a:lnTo>
                  <a:lnTo>
                    <a:pt x="904" y="476"/>
                  </a:lnTo>
                  <a:lnTo>
                    <a:pt x="900" y="508"/>
                  </a:lnTo>
                  <a:lnTo>
                    <a:pt x="892" y="542"/>
                  </a:lnTo>
                  <a:lnTo>
                    <a:pt x="892" y="542"/>
                  </a:lnTo>
                  <a:lnTo>
                    <a:pt x="884" y="564"/>
                  </a:lnTo>
                  <a:lnTo>
                    <a:pt x="876" y="586"/>
                  </a:lnTo>
                  <a:lnTo>
                    <a:pt x="858" y="628"/>
                  </a:lnTo>
                  <a:lnTo>
                    <a:pt x="834" y="668"/>
                  </a:lnTo>
                  <a:lnTo>
                    <a:pt x="808" y="704"/>
                  </a:lnTo>
                  <a:lnTo>
                    <a:pt x="778" y="738"/>
                  </a:lnTo>
                  <a:lnTo>
                    <a:pt x="746" y="768"/>
                  </a:lnTo>
                  <a:lnTo>
                    <a:pt x="712" y="796"/>
                  </a:lnTo>
                  <a:lnTo>
                    <a:pt x="674" y="820"/>
                  </a:lnTo>
                  <a:lnTo>
                    <a:pt x="634" y="838"/>
                  </a:lnTo>
                  <a:lnTo>
                    <a:pt x="594" y="856"/>
                  </a:lnTo>
                  <a:lnTo>
                    <a:pt x="550" y="868"/>
                  </a:lnTo>
                  <a:lnTo>
                    <a:pt x="506" y="876"/>
                  </a:lnTo>
                  <a:lnTo>
                    <a:pt x="462" y="878"/>
                  </a:lnTo>
                  <a:lnTo>
                    <a:pt x="416" y="878"/>
                  </a:lnTo>
                  <a:lnTo>
                    <a:pt x="370" y="872"/>
                  </a:lnTo>
                  <a:lnTo>
                    <a:pt x="346" y="868"/>
                  </a:lnTo>
                  <a:lnTo>
                    <a:pt x="324" y="862"/>
                  </a:lnTo>
                  <a:lnTo>
                    <a:pt x="324" y="862"/>
                  </a:lnTo>
                  <a:lnTo>
                    <a:pt x="298" y="854"/>
                  </a:lnTo>
                  <a:lnTo>
                    <a:pt x="272" y="844"/>
                  </a:lnTo>
                  <a:lnTo>
                    <a:pt x="248" y="834"/>
                  </a:lnTo>
                  <a:lnTo>
                    <a:pt x="224" y="822"/>
                  </a:lnTo>
                  <a:lnTo>
                    <a:pt x="202" y="808"/>
                  </a:lnTo>
                  <a:lnTo>
                    <a:pt x="180" y="794"/>
                  </a:lnTo>
                  <a:lnTo>
                    <a:pt x="158" y="778"/>
                  </a:lnTo>
                  <a:lnTo>
                    <a:pt x="138" y="762"/>
                  </a:lnTo>
                  <a:lnTo>
                    <a:pt x="120" y="744"/>
                  </a:lnTo>
                  <a:lnTo>
                    <a:pt x="102" y="726"/>
                  </a:lnTo>
                  <a:lnTo>
                    <a:pt x="86" y="706"/>
                  </a:lnTo>
                  <a:lnTo>
                    <a:pt x="70" y="686"/>
                  </a:lnTo>
                  <a:lnTo>
                    <a:pt x="56" y="664"/>
                  </a:lnTo>
                  <a:lnTo>
                    <a:pt x="44" y="642"/>
                  </a:lnTo>
                  <a:lnTo>
                    <a:pt x="32" y="620"/>
                  </a:lnTo>
                  <a:lnTo>
                    <a:pt x="22" y="596"/>
                  </a:lnTo>
                  <a:lnTo>
                    <a:pt x="22" y="596"/>
                  </a:lnTo>
                  <a:lnTo>
                    <a:pt x="12" y="566"/>
                  </a:lnTo>
                  <a:lnTo>
                    <a:pt x="6" y="534"/>
                  </a:lnTo>
                  <a:lnTo>
                    <a:pt x="2" y="502"/>
                  </a:lnTo>
                  <a:lnTo>
                    <a:pt x="0" y="470"/>
                  </a:lnTo>
                  <a:lnTo>
                    <a:pt x="0" y="436"/>
                  </a:lnTo>
                  <a:lnTo>
                    <a:pt x="4" y="404"/>
                  </a:lnTo>
                  <a:lnTo>
                    <a:pt x="8" y="370"/>
                  </a:lnTo>
                  <a:lnTo>
                    <a:pt x="16" y="336"/>
                  </a:lnTo>
                  <a:lnTo>
                    <a:pt x="16" y="336"/>
                  </a:lnTo>
                  <a:lnTo>
                    <a:pt x="24" y="314"/>
                  </a:lnTo>
                  <a:lnTo>
                    <a:pt x="32" y="292"/>
                  </a:lnTo>
                  <a:lnTo>
                    <a:pt x="50" y="250"/>
                  </a:lnTo>
                  <a:lnTo>
                    <a:pt x="74" y="210"/>
                  </a:lnTo>
                  <a:lnTo>
                    <a:pt x="100" y="174"/>
                  </a:lnTo>
                  <a:lnTo>
                    <a:pt x="130" y="140"/>
                  </a:lnTo>
                  <a:lnTo>
                    <a:pt x="162" y="110"/>
                  </a:lnTo>
                  <a:lnTo>
                    <a:pt x="196" y="82"/>
                  </a:lnTo>
                  <a:lnTo>
                    <a:pt x="234" y="60"/>
                  </a:lnTo>
                  <a:lnTo>
                    <a:pt x="274" y="40"/>
                  </a:lnTo>
                  <a:lnTo>
                    <a:pt x="316" y="24"/>
                  </a:lnTo>
                  <a:lnTo>
                    <a:pt x="358" y="12"/>
                  </a:lnTo>
                  <a:lnTo>
                    <a:pt x="402" y="4"/>
                  </a:lnTo>
                  <a:lnTo>
                    <a:pt x="446" y="0"/>
                  </a:lnTo>
                  <a:lnTo>
                    <a:pt x="492" y="0"/>
                  </a:lnTo>
                  <a:lnTo>
                    <a:pt x="538" y="6"/>
                  </a:lnTo>
                  <a:lnTo>
                    <a:pt x="562" y="10"/>
                  </a:lnTo>
                  <a:lnTo>
                    <a:pt x="584" y="16"/>
                  </a:lnTo>
                  <a:lnTo>
                    <a:pt x="584" y="16"/>
                  </a:lnTo>
                  <a:lnTo>
                    <a:pt x="610" y="24"/>
                  </a:lnTo>
                  <a:lnTo>
                    <a:pt x="636" y="34"/>
                  </a:lnTo>
                  <a:lnTo>
                    <a:pt x="660" y="44"/>
                  </a:lnTo>
                  <a:lnTo>
                    <a:pt x="684" y="56"/>
                  </a:lnTo>
                  <a:lnTo>
                    <a:pt x="706" y="70"/>
                  </a:lnTo>
                  <a:lnTo>
                    <a:pt x="728" y="84"/>
                  </a:lnTo>
                  <a:lnTo>
                    <a:pt x="750" y="100"/>
                  </a:lnTo>
                  <a:lnTo>
                    <a:pt x="770" y="116"/>
                  </a:lnTo>
                  <a:lnTo>
                    <a:pt x="788" y="134"/>
                  </a:lnTo>
                  <a:lnTo>
                    <a:pt x="806" y="154"/>
                  </a:lnTo>
                  <a:lnTo>
                    <a:pt x="822" y="172"/>
                  </a:lnTo>
                  <a:lnTo>
                    <a:pt x="838" y="192"/>
                  </a:lnTo>
                  <a:lnTo>
                    <a:pt x="852" y="214"/>
                  </a:lnTo>
                  <a:lnTo>
                    <a:pt x="864" y="236"/>
                  </a:lnTo>
                  <a:lnTo>
                    <a:pt x="876" y="258"/>
                  </a:lnTo>
                  <a:lnTo>
                    <a:pt x="888" y="282"/>
                  </a:lnTo>
                  <a:lnTo>
                    <a:pt x="888" y="282"/>
                  </a:lnTo>
                  <a:close/>
                </a:path>
              </a:pathLst>
            </a:custGeom>
            <a:solidFill>
              <a:srgbClr val="FAD03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36" name="Freeform 46"/>
            <p:cNvSpPr/>
            <p:nvPr>
              <p:custDataLst>
                <p:tags r:id="rId95"/>
              </p:custDataLst>
            </p:nvPr>
          </p:nvSpPr>
          <p:spPr bwMode="auto">
            <a:xfrm>
              <a:off x="6172200" y="2814638"/>
              <a:ext cx="596900" cy="336550"/>
            </a:xfrm>
            <a:custGeom>
              <a:avLst/>
              <a:gdLst>
                <a:gd name="T0" fmla="*/ 0 w 376"/>
                <a:gd name="T1" fmla="*/ 212 h 212"/>
                <a:gd name="T2" fmla="*/ 0 w 376"/>
                <a:gd name="T3" fmla="*/ 212 h 212"/>
                <a:gd name="T4" fmla="*/ 16 w 376"/>
                <a:gd name="T5" fmla="*/ 188 h 212"/>
                <a:gd name="T6" fmla="*/ 34 w 376"/>
                <a:gd name="T7" fmla="*/ 166 h 212"/>
                <a:gd name="T8" fmla="*/ 52 w 376"/>
                <a:gd name="T9" fmla="*/ 146 h 212"/>
                <a:gd name="T10" fmla="*/ 72 w 376"/>
                <a:gd name="T11" fmla="*/ 126 h 212"/>
                <a:gd name="T12" fmla="*/ 94 w 376"/>
                <a:gd name="T13" fmla="*/ 106 h 212"/>
                <a:gd name="T14" fmla="*/ 116 w 376"/>
                <a:gd name="T15" fmla="*/ 90 h 212"/>
                <a:gd name="T16" fmla="*/ 138 w 376"/>
                <a:gd name="T17" fmla="*/ 74 h 212"/>
                <a:gd name="T18" fmla="*/ 162 w 376"/>
                <a:gd name="T19" fmla="*/ 60 h 212"/>
                <a:gd name="T20" fmla="*/ 186 w 376"/>
                <a:gd name="T21" fmla="*/ 46 h 212"/>
                <a:gd name="T22" fmla="*/ 212 w 376"/>
                <a:gd name="T23" fmla="*/ 34 h 212"/>
                <a:gd name="T24" fmla="*/ 238 w 376"/>
                <a:gd name="T25" fmla="*/ 26 h 212"/>
                <a:gd name="T26" fmla="*/ 264 w 376"/>
                <a:gd name="T27" fmla="*/ 16 h 212"/>
                <a:gd name="T28" fmla="*/ 292 w 376"/>
                <a:gd name="T29" fmla="*/ 10 h 212"/>
                <a:gd name="T30" fmla="*/ 320 w 376"/>
                <a:gd name="T31" fmla="*/ 4 h 212"/>
                <a:gd name="T32" fmla="*/ 348 w 376"/>
                <a:gd name="T33" fmla="*/ 2 h 212"/>
                <a:gd name="T34" fmla="*/ 376 w 376"/>
                <a:gd name="T35" fmla="*/ 0 h 212"/>
                <a:gd name="T36" fmla="*/ 0 w 376"/>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212">
                  <a:moveTo>
                    <a:pt x="0" y="212"/>
                  </a:moveTo>
                  <a:lnTo>
                    <a:pt x="0" y="212"/>
                  </a:lnTo>
                  <a:lnTo>
                    <a:pt x="16" y="188"/>
                  </a:lnTo>
                  <a:lnTo>
                    <a:pt x="34" y="166"/>
                  </a:lnTo>
                  <a:lnTo>
                    <a:pt x="52" y="146"/>
                  </a:lnTo>
                  <a:lnTo>
                    <a:pt x="72" y="126"/>
                  </a:lnTo>
                  <a:lnTo>
                    <a:pt x="94" y="106"/>
                  </a:lnTo>
                  <a:lnTo>
                    <a:pt x="116" y="90"/>
                  </a:lnTo>
                  <a:lnTo>
                    <a:pt x="138" y="74"/>
                  </a:lnTo>
                  <a:lnTo>
                    <a:pt x="162" y="60"/>
                  </a:lnTo>
                  <a:lnTo>
                    <a:pt x="186" y="46"/>
                  </a:lnTo>
                  <a:lnTo>
                    <a:pt x="212" y="34"/>
                  </a:lnTo>
                  <a:lnTo>
                    <a:pt x="238" y="26"/>
                  </a:lnTo>
                  <a:lnTo>
                    <a:pt x="264" y="16"/>
                  </a:lnTo>
                  <a:lnTo>
                    <a:pt x="292" y="10"/>
                  </a:lnTo>
                  <a:lnTo>
                    <a:pt x="320" y="4"/>
                  </a:lnTo>
                  <a:lnTo>
                    <a:pt x="348" y="2"/>
                  </a:lnTo>
                  <a:lnTo>
                    <a:pt x="376" y="0"/>
                  </a:lnTo>
                  <a:lnTo>
                    <a:pt x="0" y="212"/>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37" name="Freeform 47"/>
            <p:cNvSpPr/>
            <p:nvPr>
              <p:custDataLst>
                <p:tags r:id="rId96"/>
              </p:custDataLst>
            </p:nvPr>
          </p:nvSpPr>
          <p:spPr bwMode="auto">
            <a:xfrm>
              <a:off x="6067425" y="2843213"/>
              <a:ext cx="996950" cy="587375"/>
            </a:xfrm>
            <a:custGeom>
              <a:avLst/>
              <a:gdLst>
                <a:gd name="T0" fmla="*/ 0 w 628"/>
                <a:gd name="T1" fmla="*/ 370 h 370"/>
                <a:gd name="T2" fmla="*/ 0 w 628"/>
                <a:gd name="T3" fmla="*/ 370 h 370"/>
                <a:gd name="T4" fmla="*/ 4 w 628"/>
                <a:gd name="T5" fmla="*/ 346 h 370"/>
                <a:gd name="T6" fmla="*/ 10 w 628"/>
                <a:gd name="T7" fmla="*/ 322 h 370"/>
                <a:gd name="T8" fmla="*/ 582 w 628"/>
                <a:gd name="T9" fmla="*/ 0 h 370"/>
                <a:gd name="T10" fmla="*/ 582 w 628"/>
                <a:gd name="T11" fmla="*/ 0 h 370"/>
                <a:gd name="T12" fmla="*/ 604 w 628"/>
                <a:gd name="T13" fmla="*/ 6 h 370"/>
                <a:gd name="T14" fmla="*/ 628 w 628"/>
                <a:gd name="T15" fmla="*/ 14 h 370"/>
                <a:gd name="T16" fmla="*/ 0 w 628"/>
                <a:gd name="T17"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370">
                  <a:moveTo>
                    <a:pt x="0" y="370"/>
                  </a:moveTo>
                  <a:lnTo>
                    <a:pt x="0" y="370"/>
                  </a:lnTo>
                  <a:lnTo>
                    <a:pt x="4" y="346"/>
                  </a:lnTo>
                  <a:lnTo>
                    <a:pt x="10" y="322"/>
                  </a:lnTo>
                  <a:lnTo>
                    <a:pt x="582" y="0"/>
                  </a:lnTo>
                  <a:lnTo>
                    <a:pt x="582" y="0"/>
                  </a:lnTo>
                  <a:lnTo>
                    <a:pt x="604" y="6"/>
                  </a:lnTo>
                  <a:lnTo>
                    <a:pt x="628" y="14"/>
                  </a:lnTo>
                  <a:lnTo>
                    <a:pt x="0" y="37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38" name="Freeform 48"/>
            <p:cNvSpPr/>
            <p:nvPr>
              <p:custDataLst>
                <p:tags r:id="rId97"/>
              </p:custDataLst>
            </p:nvPr>
          </p:nvSpPr>
          <p:spPr bwMode="auto">
            <a:xfrm>
              <a:off x="6232525" y="3278188"/>
              <a:ext cx="1254125" cy="742950"/>
            </a:xfrm>
            <a:custGeom>
              <a:avLst/>
              <a:gdLst>
                <a:gd name="T0" fmla="*/ 780 w 790"/>
                <a:gd name="T1" fmla="*/ 0 h 468"/>
                <a:gd name="T2" fmla="*/ 780 w 790"/>
                <a:gd name="T3" fmla="*/ 0 h 468"/>
                <a:gd name="T4" fmla="*/ 790 w 790"/>
                <a:gd name="T5" fmla="*/ 38 h 468"/>
                <a:gd name="T6" fmla="*/ 26 w 790"/>
                <a:gd name="T7" fmla="*/ 468 h 468"/>
                <a:gd name="T8" fmla="*/ 26 w 790"/>
                <a:gd name="T9" fmla="*/ 468 h 468"/>
                <a:gd name="T10" fmla="*/ 0 w 790"/>
                <a:gd name="T11" fmla="*/ 442 h 468"/>
                <a:gd name="T12" fmla="*/ 780 w 790"/>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790" h="468">
                  <a:moveTo>
                    <a:pt x="780" y="0"/>
                  </a:moveTo>
                  <a:lnTo>
                    <a:pt x="780" y="0"/>
                  </a:lnTo>
                  <a:lnTo>
                    <a:pt x="790" y="38"/>
                  </a:lnTo>
                  <a:lnTo>
                    <a:pt x="26" y="468"/>
                  </a:lnTo>
                  <a:lnTo>
                    <a:pt x="26" y="468"/>
                  </a:lnTo>
                  <a:lnTo>
                    <a:pt x="0" y="442"/>
                  </a:lnTo>
                  <a:lnTo>
                    <a:pt x="780" y="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39" name="Freeform 49"/>
            <p:cNvSpPr>
              <a:spLocks noEditPoints="1"/>
            </p:cNvSpPr>
            <p:nvPr>
              <p:custDataLst>
                <p:tags r:id="rId98"/>
              </p:custDataLst>
            </p:nvPr>
          </p:nvSpPr>
          <p:spPr bwMode="auto">
            <a:xfrm>
              <a:off x="5911850" y="2627313"/>
              <a:ext cx="1708150" cy="1704975"/>
            </a:xfrm>
            <a:custGeom>
              <a:avLst/>
              <a:gdLst>
                <a:gd name="T0" fmla="*/ 734 w 1076"/>
                <a:gd name="T1" fmla="*/ 36 h 1074"/>
                <a:gd name="T2" fmla="*/ 830 w 1076"/>
                <a:gd name="T3" fmla="*/ 86 h 1074"/>
                <a:gd name="T4" fmla="*/ 912 w 1076"/>
                <a:gd name="T5" fmla="*/ 150 h 1074"/>
                <a:gd name="T6" fmla="*/ 980 w 1076"/>
                <a:gd name="T7" fmla="*/ 228 h 1074"/>
                <a:gd name="T8" fmla="*/ 1030 w 1076"/>
                <a:gd name="T9" fmla="*/ 318 h 1074"/>
                <a:gd name="T10" fmla="*/ 1064 w 1076"/>
                <a:gd name="T11" fmla="*/ 416 h 1074"/>
                <a:gd name="T12" fmla="*/ 1076 w 1076"/>
                <a:gd name="T13" fmla="*/ 520 h 1074"/>
                <a:gd name="T14" fmla="*/ 1070 w 1076"/>
                <a:gd name="T15" fmla="*/ 626 h 1074"/>
                <a:gd name="T16" fmla="*/ 1050 w 1076"/>
                <a:gd name="T17" fmla="*/ 706 h 1074"/>
                <a:gd name="T18" fmla="*/ 1006 w 1076"/>
                <a:gd name="T19" fmla="*/ 804 h 1074"/>
                <a:gd name="T20" fmla="*/ 944 w 1076"/>
                <a:gd name="T21" fmla="*/ 890 h 1074"/>
                <a:gd name="T22" fmla="*/ 868 w 1076"/>
                <a:gd name="T23" fmla="*/ 962 h 1074"/>
                <a:gd name="T24" fmla="*/ 782 w 1076"/>
                <a:gd name="T25" fmla="*/ 1016 h 1074"/>
                <a:gd name="T26" fmla="*/ 684 w 1076"/>
                <a:gd name="T27" fmla="*/ 1054 h 1074"/>
                <a:gd name="T28" fmla="*/ 582 w 1076"/>
                <a:gd name="T29" fmla="*/ 1072 h 1074"/>
                <a:gd name="T30" fmla="*/ 476 w 1076"/>
                <a:gd name="T31" fmla="*/ 1070 h 1074"/>
                <a:gd name="T32" fmla="*/ 394 w 1076"/>
                <a:gd name="T33" fmla="*/ 1054 h 1074"/>
                <a:gd name="T34" fmla="*/ 294 w 1076"/>
                <a:gd name="T35" fmla="*/ 1014 h 1074"/>
                <a:gd name="T36" fmla="*/ 204 w 1076"/>
                <a:gd name="T37" fmla="*/ 958 h 1074"/>
                <a:gd name="T38" fmla="*/ 130 w 1076"/>
                <a:gd name="T39" fmla="*/ 886 h 1074"/>
                <a:gd name="T40" fmla="*/ 70 w 1076"/>
                <a:gd name="T41" fmla="*/ 802 h 1074"/>
                <a:gd name="T42" fmla="*/ 28 w 1076"/>
                <a:gd name="T43" fmla="*/ 708 h 1074"/>
                <a:gd name="T44" fmla="*/ 4 w 1076"/>
                <a:gd name="T45" fmla="*/ 606 h 1074"/>
                <a:gd name="T46" fmla="*/ 2 w 1076"/>
                <a:gd name="T47" fmla="*/ 500 h 1074"/>
                <a:gd name="T48" fmla="*/ 20 w 1076"/>
                <a:gd name="T49" fmla="*/ 394 h 1074"/>
                <a:gd name="T50" fmla="*/ 48 w 1076"/>
                <a:gd name="T51" fmla="*/ 316 h 1074"/>
                <a:gd name="T52" fmla="*/ 100 w 1076"/>
                <a:gd name="T53" fmla="*/ 224 h 1074"/>
                <a:gd name="T54" fmla="*/ 170 w 1076"/>
                <a:gd name="T55" fmla="*/ 146 h 1074"/>
                <a:gd name="T56" fmla="*/ 252 w 1076"/>
                <a:gd name="T57" fmla="*/ 84 h 1074"/>
                <a:gd name="T58" fmla="*/ 344 w 1076"/>
                <a:gd name="T59" fmla="*/ 36 h 1074"/>
                <a:gd name="T60" fmla="*/ 444 w 1076"/>
                <a:gd name="T61" fmla="*/ 8 h 1074"/>
                <a:gd name="T62" fmla="*/ 548 w 1076"/>
                <a:gd name="T63" fmla="*/ 0 h 1074"/>
                <a:gd name="T64" fmla="*/ 656 w 1076"/>
                <a:gd name="T65" fmla="*/ 12 h 1074"/>
                <a:gd name="T66" fmla="*/ 678 w 1076"/>
                <a:gd name="T67" fmla="*/ 38 h 1074"/>
                <a:gd name="T68" fmla="*/ 574 w 1076"/>
                <a:gd name="T69" fmla="*/ 20 h 1074"/>
                <a:gd name="T70" fmla="*/ 472 w 1076"/>
                <a:gd name="T71" fmla="*/ 22 h 1074"/>
                <a:gd name="T72" fmla="*/ 374 w 1076"/>
                <a:gd name="T73" fmla="*/ 46 h 1074"/>
                <a:gd name="T74" fmla="*/ 200 w 1076"/>
                <a:gd name="T75" fmla="*/ 142 h 1074"/>
                <a:gd name="T76" fmla="*/ 130 w 1076"/>
                <a:gd name="T77" fmla="*/ 214 h 1074"/>
                <a:gd name="T78" fmla="*/ 76 w 1076"/>
                <a:gd name="T79" fmla="*/ 300 h 1074"/>
                <a:gd name="T80" fmla="*/ 38 w 1076"/>
                <a:gd name="T81" fmla="*/ 398 h 1074"/>
                <a:gd name="T82" fmla="*/ 22 w 1076"/>
                <a:gd name="T83" fmla="*/ 476 h 1074"/>
                <a:gd name="T84" fmla="*/ 20 w 1076"/>
                <a:gd name="T85" fmla="*/ 578 h 1074"/>
                <a:gd name="T86" fmla="*/ 38 w 1076"/>
                <a:gd name="T87" fmla="*/ 678 h 1074"/>
                <a:gd name="T88" fmla="*/ 112 w 1076"/>
                <a:gd name="T89" fmla="*/ 834 h 1074"/>
                <a:gd name="T90" fmla="*/ 196 w 1076"/>
                <a:gd name="T91" fmla="*/ 928 h 1074"/>
                <a:gd name="T92" fmla="*/ 280 w 1076"/>
                <a:gd name="T93" fmla="*/ 986 h 1074"/>
                <a:gd name="T94" fmla="*/ 374 w 1076"/>
                <a:gd name="T95" fmla="*/ 1028 h 1074"/>
                <a:gd name="T96" fmla="*/ 452 w 1076"/>
                <a:gd name="T97" fmla="*/ 1048 h 1074"/>
                <a:gd name="T98" fmla="*/ 556 w 1076"/>
                <a:gd name="T99" fmla="*/ 1056 h 1074"/>
                <a:gd name="T100" fmla="*/ 656 w 1076"/>
                <a:gd name="T101" fmla="*/ 1042 h 1074"/>
                <a:gd name="T102" fmla="*/ 794 w 1076"/>
                <a:gd name="T103" fmla="*/ 988 h 1074"/>
                <a:gd name="T104" fmla="*/ 914 w 1076"/>
                <a:gd name="T105" fmla="*/ 896 h 1074"/>
                <a:gd name="T106" fmla="*/ 976 w 1076"/>
                <a:gd name="T107" fmla="*/ 818 h 1074"/>
                <a:gd name="T108" fmla="*/ 1022 w 1076"/>
                <a:gd name="T109" fmla="*/ 726 h 1074"/>
                <a:gd name="T110" fmla="*/ 1046 w 1076"/>
                <a:gd name="T111" fmla="*/ 650 h 1074"/>
                <a:gd name="T112" fmla="*/ 1058 w 1076"/>
                <a:gd name="T113" fmla="*/ 546 h 1074"/>
                <a:gd name="T114" fmla="*/ 1050 w 1076"/>
                <a:gd name="T115" fmla="*/ 444 h 1074"/>
                <a:gd name="T116" fmla="*/ 1014 w 1076"/>
                <a:gd name="T117" fmla="*/ 326 h 1074"/>
                <a:gd name="T118" fmla="*/ 918 w 1076"/>
                <a:gd name="T119" fmla="*/ 182 h 1074"/>
                <a:gd name="T120" fmla="*/ 842 w 1076"/>
                <a:gd name="T121" fmla="*/ 116 h 1074"/>
                <a:gd name="T122" fmla="*/ 752 w 1076"/>
                <a:gd name="T123" fmla="*/ 64 h 1074"/>
                <a:gd name="T124" fmla="*/ 678 w 1076"/>
                <a:gd name="T125" fmla="*/ 3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6" h="1074">
                  <a:moveTo>
                    <a:pt x="682" y="20"/>
                  </a:moveTo>
                  <a:lnTo>
                    <a:pt x="682" y="20"/>
                  </a:lnTo>
                  <a:lnTo>
                    <a:pt x="708" y="28"/>
                  </a:lnTo>
                  <a:lnTo>
                    <a:pt x="734" y="36"/>
                  </a:lnTo>
                  <a:lnTo>
                    <a:pt x="760" y="48"/>
                  </a:lnTo>
                  <a:lnTo>
                    <a:pt x="784" y="58"/>
                  </a:lnTo>
                  <a:lnTo>
                    <a:pt x="808" y="72"/>
                  </a:lnTo>
                  <a:lnTo>
                    <a:pt x="830" y="86"/>
                  </a:lnTo>
                  <a:lnTo>
                    <a:pt x="852" y="100"/>
                  </a:lnTo>
                  <a:lnTo>
                    <a:pt x="872" y="116"/>
                  </a:lnTo>
                  <a:lnTo>
                    <a:pt x="892" y="132"/>
                  </a:lnTo>
                  <a:lnTo>
                    <a:pt x="912" y="150"/>
                  </a:lnTo>
                  <a:lnTo>
                    <a:pt x="930" y="168"/>
                  </a:lnTo>
                  <a:lnTo>
                    <a:pt x="948" y="188"/>
                  </a:lnTo>
                  <a:lnTo>
                    <a:pt x="964" y="208"/>
                  </a:lnTo>
                  <a:lnTo>
                    <a:pt x="980" y="228"/>
                  </a:lnTo>
                  <a:lnTo>
                    <a:pt x="994" y="250"/>
                  </a:lnTo>
                  <a:lnTo>
                    <a:pt x="1006" y="272"/>
                  </a:lnTo>
                  <a:lnTo>
                    <a:pt x="1020" y="296"/>
                  </a:lnTo>
                  <a:lnTo>
                    <a:pt x="1030" y="318"/>
                  </a:lnTo>
                  <a:lnTo>
                    <a:pt x="1040" y="342"/>
                  </a:lnTo>
                  <a:lnTo>
                    <a:pt x="1050" y="366"/>
                  </a:lnTo>
                  <a:lnTo>
                    <a:pt x="1056" y="392"/>
                  </a:lnTo>
                  <a:lnTo>
                    <a:pt x="1064" y="416"/>
                  </a:lnTo>
                  <a:lnTo>
                    <a:pt x="1068" y="442"/>
                  </a:lnTo>
                  <a:lnTo>
                    <a:pt x="1072" y="468"/>
                  </a:lnTo>
                  <a:lnTo>
                    <a:pt x="1076" y="494"/>
                  </a:lnTo>
                  <a:lnTo>
                    <a:pt x="1076" y="520"/>
                  </a:lnTo>
                  <a:lnTo>
                    <a:pt x="1076" y="546"/>
                  </a:lnTo>
                  <a:lnTo>
                    <a:pt x="1076" y="572"/>
                  </a:lnTo>
                  <a:lnTo>
                    <a:pt x="1074" y="600"/>
                  </a:lnTo>
                  <a:lnTo>
                    <a:pt x="1070" y="626"/>
                  </a:lnTo>
                  <a:lnTo>
                    <a:pt x="1064" y="654"/>
                  </a:lnTo>
                  <a:lnTo>
                    <a:pt x="1058" y="680"/>
                  </a:lnTo>
                  <a:lnTo>
                    <a:pt x="1058" y="680"/>
                  </a:lnTo>
                  <a:lnTo>
                    <a:pt x="1050" y="706"/>
                  </a:lnTo>
                  <a:lnTo>
                    <a:pt x="1040" y="732"/>
                  </a:lnTo>
                  <a:lnTo>
                    <a:pt x="1030" y="758"/>
                  </a:lnTo>
                  <a:lnTo>
                    <a:pt x="1018" y="782"/>
                  </a:lnTo>
                  <a:lnTo>
                    <a:pt x="1006" y="804"/>
                  </a:lnTo>
                  <a:lnTo>
                    <a:pt x="992" y="828"/>
                  </a:lnTo>
                  <a:lnTo>
                    <a:pt x="976" y="850"/>
                  </a:lnTo>
                  <a:lnTo>
                    <a:pt x="960" y="870"/>
                  </a:lnTo>
                  <a:lnTo>
                    <a:pt x="944" y="890"/>
                  </a:lnTo>
                  <a:lnTo>
                    <a:pt x="926" y="910"/>
                  </a:lnTo>
                  <a:lnTo>
                    <a:pt x="908" y="928"/>
                  </a:lnTo>
                  <a:lnTo>
                    <a:pt x="888" y="944"/>
                  </a:lnTo>
                  <a:lnTo>
                    <a:pt x="868" y="962"/>
                  </a:lnTo>
                  <a:lnTo>
                    <a:pt x="848" y="976"/>
                  </a:lnTo>
                  <a:lnTo>
                    <a:pt x="826" y="990"/>
                  </a:lnTo>
                  <a:lnTo>
                    <a:pt x="804" y="1004"/>
                  </a:lnTo>
                  <a:lnTo>
                    <a:pt x="782" y="1016"/>
                  </a:lnTo>
                  <a:lnTo>
                    <a:pt x="758" y="1028"/>
                  </a:lnTo>
                  <a:lnTo>
                    <a:pt x="734" y="1036"/>
                  </a:lnTo>
                  <a:lnTo>
                    <a:pt x="710" y="1046"/>
                  </a:lnTo>
                  <a:lnTo>
                    <a:pt x="684" y="1054"/>
                  </a:lnTo>
                  <a:lnTo>
                    <a:pt x="660" y="1060"/>
                  </a:lnTo>
                  <a:lnTo>
                    <a:pt x="634" y="1066"/>
                  </a:lnTo>
                  <a:lnTo>
                    <a:pt x="608" y="1070"/>
                  </a:lnTo>
                  <a:lnTo>
                    <a:pt x="582" y="1072"/>
                  </a:lnTo>
                  <a:lnTo>
                    <a:pt x="556" y="1074"/>
                  </a:lnTo>
                  <a:lnTo>
                    <a:pt x="530" y="1074"/>
                  </a:lnTo>
                  <a:lnTo>
                    <a:pt x="502" y="1072"/>
                  </a:lnTo>
                  <a:lnTo>
                    <a:pt x="476" y="1070"/>
                  </a:lnTo>
                  <a:lnTo>
                    <a:pt x="448" y="1066"/>
                  </a:lnTo>
                  <a:lnTo>
                    <a:pt x="422" y="1060"/>
                  </a:lnTo>
                  <a:lnTo>
                    <a:pt x="394" y="1054"/>
                  </a:lnTo>
                  <a:lnTo>
                    <a:pt x="394" y="1054"/>
                  </a:lnTo>
                  <a:lnTo>
                    <a:pt x="368" y="1046"/>
                  </a:lnTo>
                  <a:lnTo>
                    <a:pt x="342" y="1036"/>
                  </a:lnTo>
                  <a:lnTo>
                    <a:pt x="318" y="1026"/>
                  </a:lnTo>
                  <a:lnTo>
                    <a:pt x="294" y="1014"/>
                  </a:lnTo>
                  <a:lnTo>
                    <a:pt x="270" y="1002"/>
                  </a:lnTo>
                  <a:lnTo>
                    <a:pt x="248" y="988"/>
                  </a:lnTo>
                  <a:lnTo>
                    <a:pt x="226" y="974"/>
                  </a:lnTo>
                  <a:lnTo>
                    <a:pt x="204" y="958"/>
                  </a:lnTo>
                  <a:lnTo>
                    <a:pt x="184" y="942"/>
                  </a:lnTo>
                  <a:lnTo>
                    <a:pt x="166" y="924"/>
                  </a:lnTo>
                  <a:lnTo>
                    <a:pt x="146" y="904"/>
                  </a:lnTo>
                  <a:lnTo>
                    <a:pt x="130" y="886"/>
                  </a:lnTo>
                  <a:lnTo>
                    <a:pt x="114" y="866"/>
                  </a:lnTo>
                  <a:lnTo>
                    <a:pt x="98" y="844"/>
                  </a:lnTo>
                  <a:lnTo>
                    <a:pt x="84" y="824"/>
                  </a:lnTo>
                  <a:lnTo>
                    <a:pt x="70" y="802"/>
                  </a:lnTo>
                  <a:lnTo>
                    <a:pt x="58" y="778"/>
                  </a:lnTo>
                  <a:lnTo>
                    <a:pt x="46" y="756"/>
                  </a:lnTo>
                  <a:lnTo>
                    <a:pt x="36" y="732"/>
                  </a:lnTo>
                  <a:lnTo>
                    <a:pt x="28" y="708"/>
                  </a:lnTo>
                  <a:lnTo>
                    <a:pt x="20" y="682"/>
                  </a:lnTo>
                  <a:lnTo>
                    <a:pt x="14" y="658"/>
                  </a:lnTo>
                  <a:lnTo>
                    <a:pt x="8" y="632"/>
                  </a:lnTo>
                  <a:lnTo>
                    <a:pt x="4" y="606"/>
                  </a:lnTo>
                  <a:lnTo>
                    <a:pt x="2" y="580"/>
                  </a:lnTo>
                  <a:lnTo>
                    <a:pt x="0" y="554"/>
                  </a:lnTo>
                  <a:lnTo>
                    <a:pt x="0" y="528"/>
                  </a:lnTo>
                  <a:lnTo>
                    <a:pt x="2" y="500"/>
                  </a:lnTo>
                  <a:lnTo>
                    <a:pt x="4" y="474"/>
                  </a:lnTo>
                  <a:lnTo>
                    <a:pt x="8" y="448"/>
                  </a:lnTo>
                  <a:lnTo>
                    <a:pt x="14" y="420"/>
                  </a:lnTo>
                  <a:lnTo>
                    <a:pt x="20" y="394"/>
                  </a:lnTo>
                  <a:lnTo>
                    <a:pt x="20" y="394"/>
                  </a:lnTo>
                  <a:lnTo>
                    <a:pt x="28" y="368"/>
                  </a:lnTo>
                  <a:lnTo>
                    <a:pt x="38" y="342"/>
                  </a:lnTo>
                  <a:lnTo>
                    <a:pt x="48" y="316"/>
                  </a:lnTo>
                  <a:lnTo>
                    <a:pt x="60" y="292"/>
                  </a:lnTo>
                  <a:lnTo>
                    <a:pt x="72" y="268"/>
                  </a:lnTo>
                  <a:lnTo>
                    <a:pt x="86" y="246"/>
                  </a:lnTo>
                  <a:lnTo>
                    <a:pt x="100" y="224"/>
                  </a:lnTo>
                  <a:lnTo>
                    <a:pt x="116" y="204"/>
                  </a:lnTo>
                  <a:lnTo>
                    <a:pt x="134" y="184"/>
                  </a:lnTo>
                  <a:lnTo>
                    <a:pt x="150" y="164"/>
                  </a:lnTo>
                  <a:lnTo>
                    <a:pt x="170" y="146"/>
                  </a:lnTo>
                  <a:lnTo>
                    <a:pt x="188" y="128"/>
                  </a:lnTo>
                  <a:lnTo>
                    <a:pt x="208" y="112"/>
                  </a:lnTo>
                  <a:lnTo>
                    <a:pt x="230" y="98"/>
                  </a:lnTo>
                  <a:lnTo>
                    <a:pt x="252" y="84"/>
                  </a:lnTo>
                  <a:lnTo>
                    <a:pt x="274" y="70"/>
                  </a:lnTo>
                  <a:lnTo>
                    <a:pt x="296" y="58"/>
                  </a:lnTo>
                  <a:lnTo>
                    <a:pt x="320" y="46"/>
                  </a:lnTo>
                  <a:lnTo>
                    <a:pt x="344" y="36"/>
                  </a:lnTo>
                  <a:lnTo>
                    <a:pt x="368" y="28"/>
                  </a:lnTo>
                  <a:lnTo>
                    <a:pt x="392" y="20"/>
                  </a:lnTo>
                  <a:lnTo>
                    <a:pt x="418" y="14"/>
                  </a:lnTo>
                  <a:lnTo>
                    <a:pt x="444" y="8"/>
                  </a:lnTo>
                  <a:lnTo>
                    <a:pt x="468" y="4"/>
                  </a:lnTo>
                  <a:lnTo>
                    <a:pt x="496" y="2"/>
                  </a:lnTo>
                  <a:lnTo>
                    <a:pt x="522" y="0"/>
                  </a:lnTo>
                  <a:lnTo>
                    <a:pt x="548" y="0"/>
                  </a:lnTo>
                  <a:lnTo>
                    <a:pt x="574" y="2"/>
                  </a:lnTo>
                  <a:lnTo>
                    <a:pt x="602" y="4"/>
                  </a:lnTo>
                  <a:lnTo>
                    <a:pt x="628" y="8"/>
                  </a:lnTo>
                  <a:lnTo>
                    <a:pt x="656" y="12"/>
                  </a:lnTo>
                  <a:lnTo>
                    <a:pt x="682" y="20"/>
                  </a:lnTo>
                  <a:lnTo>
                    <a:pt x="682" y="20"/>
                  </a:lnTo>
                  <a:close/>
                  <a:moveTo>
                    <a:pt x="678" y="38"/>
                  </a:moveTo>
                  <a:lnTo>
                    <a:pt x="678" y="38"/>
                  </a:lnTo>
                  <a:lnTo>
                    <a:pt x="652" y="30"/>
                  </a:lnTo>
                  <a:lnTo>
                    <a:pt x="626" y="26"/>
                  </a:lnTo>
                  <a:lnTo>
                    <a:pt x="600" y="22"/>
                  </a:lnTo>
                  <a:lnTo>
                    <a:pt x="574" y="20"/>
                  </a:lnTo>
                  <a:lnTo>
                    <a:pt x="548" y="18"/>
                  </a:lnTo>
                  <a:lnTo>
                    <a:pt x="522" y="18"/>
                  </a:lnTo>
                  <a:lnTo>
                    <a:pt x="496" y="20"/>
                  </a:lnTo>
                  <a:lnTo>
                    <a:pt x="472" y="22"/>
                  </a:lnTo>
                  <a:lnTo>
                    <a:pt x="446" y="26"/>
                  </a:lnTo>
                  <a:lnTo>
                    <a:pt x="422" y="32"/>
                  </a:lnTo>
                  <a:lnTo>
                    <a:pt x="398" y="38"/>
                  </a:lnTo>
                  <a:lnTo>
                    <a:pt x="374" y="46"/>
                  </a:lnTo>
                  <a:lnTo>
                    <a:pt x="326" y="64"/>
                  </a:lnTo>
                  <a:lnTo>
                    <a:pt x="282" y="86"/>
                  </a:lnTo>
                  <a:lnTo>
                    <a:pt x="240" y="112"/>
                  </a:lnTo>
                  <a:lnTo>
                    <a:pt x="200" y="142"/>
                  </a:lnTo>
                  <a:lnTo>
                    <a:pt x="182" y="160"/>
                  </a:lnTo>
                  <a:lnTo>
                    <a:pt x="164" y="178"/>
                  </a:lnTo>
                  <a:lnTo>
                    <a:pt x="148" y="196"/>
                  </a:lnTo>
                  <a:lnTo>
                    <a:pt x="130" y="214"/>
                  </a:lnTo>
                  <a:lnTo>
                    <a:pt x="116" y="236"/>
                  </a:lnTo>
                  <a:lnTo>
                    <a:pt x="102" y="256"/>
                  </a:lnTo>
                  <a:lnTo>
                    <a:pt x="88" y="278"/>
                  </a:lnTo>
                  <a:lnTo>
                    <a:pt x="76" y="300"/>
                  </a:lnTo>
                  <a:lnTo>
                    <a:pt x="64" y="324"/>
                  </a:lnTo>
                  <a:lnTo>
                    <a:pt x="54" y="348"/>
                  </a:lnTo>
                  <a:lnTo>
                    <a:pt x="46" y="372"/>
                  </a:lnTo>
                  <a:lnTo>
                    <a:pt x="38" y="398"/>
                  </a:lnTo>
                  <a:lnTo>
                    <a:pt x="38" y="398"/>
                  </a:lnTo>
                  <a:lnTo>
                    <a:pt x="32" y="424"/>
                  </a:lnTo>
                  <a:lnTo>
                    <a:pt x="26" y="450"/>
                  </a:lnTo>
                  <a:lnTo>
                    <a:pt x="22" y="476"/>
                  </a:lnTo>
                  <a:lnTo>
                    <a:pt x="20" y="502"/>
                  </a:lnTo>
                  <a:lnTo>
                    <a:pt x="18" y="528"/>
                  </a:lnTo>
                  <a:lnTo>
                    <a:pt x="18" y="554"/>
                  </a:lnTo>
                  <a:lnTo>
                    <a:pt x="20" y="578"/>
                  </a:lnTo>
                  <a:lnTo>
                    <a:pt x="22" y="604"/>
                  </a:lnTo>
                  <a:lnTo>
                    <a:pt x="26" y="628"/>
                  </a:lnTo>
                  <a:lnTo>
                    <a:pt x="32" y="654"/>
                  </a:lnTo>
                  <a:lnTo>
                    <a:pt x="38" y="678"/>
                  </a:lnTo>
                  <a:lnTo>
                    <a:pt x="46" y="702"/>
                  </a:lnTo>
                  <a:lnTo>
                    <a:pt x="64" y="748"/>
                  </a:lnTo>
                  <a:lnTo>
                    <a:pt x="86" y="792"/>
                  </a:lnTo>
                  <a:lnTo>
                    <a:pt x="112" y="834"/>
                  </a:lnTo>
                  <a:lnTo>
                    <a:pt x="144" y="874"/>
                  </a:lnTo>
                  <a:lnTo>
                    <a:pt x="160" y="892"/>
                  </a:lnTo>
                  <a:lnTo>
                    <a:pt x="178" y="910"/>
                  </a:lnTo>
                  <a:lnTo>
                    <a:pt x="196" y="928"/>
                  </a:lnTo>
                  <a:lnTo>
                    <a:pt x="216" y="944"/>
                  </a:lnTo>
                  <a:lnTo>
                    <a:pt x="236" y="958"/>
                  </a:lnTo>
                  <a:lnTo>
                    <a:pt x="258" y="972"/>
                  </a:lnTo>
                  <a:lnTo>
                    <a:pt x="280" y="986"/>
                  </a:lnTo>
                  <a:lnTo>
                    <a:pt x="302" y="998"/>
                  </a:lnTo>
                  <a:lnTo>
                    <a:pt x="326" y="1010"/>
                  </a:lnTo>
                  <a:lnTo>
                    <a:pt x="350" y="1020"/>
                  </a:lnTo>
                  <a:lnTo>
                    <a:pt x="374" y="1028"/>
                  </a:lnTo>
                  <a:lnTo>
                    <a:pt x="400" y="1036"/>
                  </a:lnTo>
                  <a:lnTo>
                    <a:pt x="400" y="1036"/>
                  </a:lnTo>
                  <a:lnTo>
                    <a:pt x="426" y="1042"/>
                  </a:lnTo>
                  <a:lnTo>
                    <a:pt x="452" y="1048"/>
                  </a:lnTo>
                  <a:lnTo>
                    <a:pt x="478" y="1052"/>
                  </a:lnTo>
                  <a:lnTo>
                    <a:pt x="504" y="1054"/>
                  </a:lnTo>
                  <a:lnTo>
                    <a:pt x="530" y="1056"/>
                  </a:lnTo>
                  <a:lnTo>
                    <a:pt x="556" y="1056"/>
                  </a:lnTo>
                  <a:lnTo>
                    <a:pt x="580" y="1054"/>
                  </a:lnTo>
                  <a:lnTo>
                    <a:pt x="606" y="1050"/>
                  </a:lnTo>
                  <a:lnTo>
                    <a:pt x="630" y="1048"/>
                  </a:lnTo>
                  <a:lnTo>
                    <a:pt x="656" y="1042"/>
                  </a:lnTo>
                  <a:lnTo>
                    <a:pt x="680" y="1036"/>
                  </a:lnTo>
                  <a:lnTo>
                    <a:pt x="704" y="1028"/>
                  </a:lnTo>
                  <a:lnTo>
                    <a:pt x="750" y="1010"/>
                  </a:lnTo>
                  <a:lnTo>
                    <a:pt x="794" y="988"/>
                  </a:lnTo>
                  <a:lnTo>
                    <a:pt x="838" y="962"/>
                  </a:lnTo>
                  <a:lnTo>
                    <a:pt x="876" y="930"/>
                  </a:lnTo>
                  <a:lnTo>
                    <a:pt x="896" y="914"/>
                  </a:lnTo>
                  <a:lnTo>
                    <a:pt x="914" y="896"/>
                  </a:lnTo>
                  <a:lnTo>
                    <a:pt x="930" y="878"/>
                  </a:lnTo>
                  <a:lnTo>
                    <a:pt x="946" y="858"/>
                  </a:lnTo>
                  <a:lnTo>
                    <a:pt x="962" y="838"/>
                  </a:lnTo>
                  <a:lnTo>
                    <a:pt x="976" y="818"/>
                  </a:lnTo>
                  <a:lnTo>
                    <a:pt x="990" y="796"/>
                  </a:lnTo>
                  <a:lnTo>
                    <a:pt x="1002" y="772"/>
                  </a:lnTo>
                  <a:lnTo>
                    <a:pt x="1012" y="750"/>
                  </a:lnTo>
                  <a:lnTo>
                    <a:pt x="1022" y="726"/>
                  </a:lnTo>
                  <a:lnTo>
                    <a:pt x="1032" y="700"/>
                  </a:lnTo>
                  <a:lnTo>
                    <a:pt x="1040" y="676"/>
                  </a:lnTo>
                  <a:lnTo>
                    <a:pt x="1040" y="676"/>
                  </a:lnTo>
                  <a:lnTo>
                    <a:pt x="1046" y="650"/>
                  </a:lnTo>
                  <a:lnTo>
                    <a:pt x="1052" y="624"/>
                  </a:lnTo>
                  <a:lnTo>
                    <a:pt x="1056" y="598"/>
                  </a:lnTo>
                  <a:lnTo>
                    <a:pt x="1058" y="572"/>
                  </a:lnTo>
                  <a:lnTo>
                    <a:pt x="1058" y="546"/>
                  </a:lnTo>
                  <a:lnTo>
                    <a:pt x="1058" y="520"/>
                  </a:lnTo>
                  <a:lnTo>
                    <a:pt x="1056" y="494"/>
                  </a:lnTo>
                  <a:lnTo>
                    <a:pt x="1054" y="470"/>
                  </a:lnTo>
                  <a:lnTo>
                    <a:pt x="1050" y="444"/>
                  </a:lnTo>
                  <a:lnTo>
                    <a:pt x="1046" y="420"/>
                  </a:lnTo>
                  <a:lnTo>
                    <a:pt x="1040" y="396"/>
                  </a:lnTo>
                  <a:lnTo>
                    <a:pt x="1032" y="372"/>
                  </a:lnTo>
                  <a:lnTo>
                    <a:pt x="1014" y="326"/>
                  </a:lnTo>
                  <a:lnTo>
                    <a:pt x="990" y="282"/>
                  </a:lnTo>
                  <a:lnTo>
                    <a:pt x="964" y="240"/>
                  </a:lnTo>
                  <a:lnTo>
                    <a:pt x="934" y="200"/>
                  </a:lnTo>
                  <a:lnTo>
                    <a:pt x="918" y="182"/>
                  </a:lnTo>
                  <a:lnTo>
                    <a:pt x="900" y="164"/>
                  </a:lnTo>
                  <a:lnTo>
                    <a:pt x="880" y="146"/>
                  </a:lnTo>
                  <a:lnTo>
                    <a:pt x="862" y="130"/>
                  </a:lnTo>
                  <a:lnTo>
                    <a:pt x="842" y="116"/>
                  </a:lnTo>
                  <a:lnTo>
                    <a:pt x="820" y="100"/>
                  </a:lnTo>
                  <a:lnTo>
                    <a:pt x="798" y="88"/>
                  </a:lnTo>
                  <a:lnTo>
                    <a:pt x="776" y="76"/>
                  </a:lnTo>
                  <a:lnTo>
                    <a:pt x="752" y="64"/>
                  </a:lnTo>
                  <a:lnTo>
                    <a:pt x="728" y="54"/>
                  </a:lnTo>
                  <a:lnTo>
                    <a:pt x="702" y="44"/>
                  </a:lnTo>
                  <a:lnTo>
                    <a:pt x="678" y="38"/>
                  </a:lnTo>
                  <a:lnTo>
                    <a:pt x="678" y="38"/>
                  </a:lnTo>
                  <a:close/>
                </a:path>
              </a:pathLst>
            </a:custGeom>
            <a:solidFill>
              <a:srgbClr val="EFCD1D"/>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40" name="Freeform 50"/>
            <p:cNvSpPr>
              <a:spLocks noEditPoints="1"/>
            </p:cNvSpPr>
            <p:nvPr>
              <p:custDataLst>
                <p:tags r:id="rId99"/>
              </p:custDataLst>
            </p:nvPr>
          </p:nvSpPr>
          <p:spPr bwMode="auto">
            <a:xfrm>
              <a:off x="6362700" y="2913063"/>
              <a:ext cx="812800" cy="1174750"/>
            </a:xfrm>
            <a:custGeom>
              <a:avLst/>
              <a:gdLst>
                <a:gd name="T0" fmla="*/ 324 w 512"/>
                <a:gd name="T1" fmla="*/ 52 h 740"/>
                <a:gd name="T2" fmla="*/ 272 w 512"/>
                <a:gd name="T3" fmla="*/ 50 h 740"/>
                <a:gd name="T4" fmla="*/ 224 w 512"/>
                <a:gd name="T5" fmla="*/ 60 h 740"/>
                <a:gd name="T6" fmla="*/ 184 w 512"/>
                <a:gd name="T7" fmla="*/ 84 h 740"/>
                <a:gd name="T8" fmla="*/ 154 w 512"/>
                <a:gd name="T9" fmla="*/ 116 h 740"/>
                <a:gd name="T10" fmla="*/ 136 w 512"/>
                <a:gd name="T11" fmla="*/ 158 h 740"/>
                <a:gd name="T12" fmla="*/ 130 w 512"/>
                <a:gd name="T13" fmla="*/ 190 h 740"/>
                <a:gd name="T14" fmla="*/ 132 w 512"/>
                <a:gd name="T15" fmla="*/ 232 h 740"/>
                <a:gd name="T16" fmla="*/ 148 w 512"/>
                <a:gd name="T17" fmla="*/ 270 h 740"/>
                <a:gd name="T18" fmla="*/ 190 w 512"/>
                <a:gd name="T19" fmla="*/ 318 h 740"/>
                <a:gd name="T20" fmla="*/ 182 w 512"/>
                <a:gd name="T21" fmla="*/ 636 h 740"/>
                <a:gd name="T22" fmla="*/ 136 w 512"/>
                <a:gd name="T23" fmla="*/ 618 h 740"/>
                <a:gd name="T24" fmla="*/ 82 w 512"/>
                <a:gd name="T25" fmla="*/ 578 h 740"/>
                <a:gd name="T26" fmla="*/ 42 w 512"/>
                <a:gd name="T27" fmla="*/ 528 h 740"/>
                <a:gd name="T28" fmla="*/ 14 w 512"/>
                <a:gd name="T29" fmla="*/ 574 h 740"/>
                <a:gd name="T30" fmla="*/ 68 w 512"/>
                <a:gd name="T31" fmla="*/ 630 h 740"/>
                <a:gd name="T32" fmla="*/ 140 w 512"/>
                <a:gd name="T33" fmla="*/ 672 h 740"/>
                <a:gd name="T34" fmla="*/ 176 w 512"/>
                <a:gd name="T35" fmla="*/ 740 h 740"/>
                <a:gd name="T36" fmla="*/ 212 w 512"/>
                <a:gd name="T37" fmla="*/ 690 h 740"/>
                <a:gd name="T38" fmla="*/ 272 w 512"/>
                <a:gd name="T39" fmla="*/ 692 h 740"/>
                <a:gd name="T40" fmla="*/ 324 w 512"/>
                <a:gd name="T41" fmla="*/ 678 h 740"/>
                <a:gd name="T42" fmla="*/ 368 w 512"/>
                <a:gd name="T43" fmla="*/ 652 h 740"/>
                <a:gd name="T44" fmla="*/ 402 w 512"/>
                <a:gd name="T45" fmla="*/ 614 h 740"/>
                <a:gd name="T46" fmla="*/ 424 w 512"/>
                <a:gd name="T47" fmla="*/ 562 h 740"/>
                <a:gd name="T48" fmla="*/ 430 w 512"/>
                <a:gd name="T49" fmla="*/ 524 h 740"/>
                <a:gd name="T50" fmla="*/ 428 w 512"/>
                <a:gd name="T51" fmla="*/ 476 h 740"/>
                <a:gd name="T52" fmla="*/ 410 w 512"/>
                <a:gd name="T53" fmla="*/ 432 h 740"/>
                <a:gd name="T54" fmla="*/ 364 w 512"/>
                <a:gd name="T55" fmla="*/ 382 h 740"/>
                <a:gd name="T56" fmla="*/ 298 w 512"/>
                <a:gd name="T57" fmla="*/ 334 h 740"/>
                <a:gd name="T58" fmla="*/ 352 w 512"/>
                <a:gd name="T59" fmla="*/ 106 h 740"/>
                <a:gd name="T60" fmla="*/ 404 w 512"/>
                <a:gd name="T61" fmla="*/ 130 h 740"/>
                <a:gd name="T62" fmla="*/ 446 w 512"/>
                <a:gd name="T63" fmla="*/ 166 h 740"/>
                <a:gd name="T64" fmla="*/ 512 w 512"/>
                <a:gd name="T65" fmla="*/ 174 h 740"/>
                <a:gd name="T66" fmla="*/ 484 w 512"/>
                <a:gd name="T67" fmla="*/ 138 h 740"/>
                <a:gd name="T68" fmla="*/ 434 w 512"/>
                <a:gd name="T69" fmla="*/ 92 h 740"/>
                <a:gd name="T70" fmla="*/ 364 w 512"/>
                <a:gd name="T71" fmla="*/ 62 h 740"/>
                <a:gd name="T72" fmla="*/ 344 w 512"/>
                <a:gd name="T73" fmla="*/ 56 h 740"/>
                <a:gd name="T74" fmla="*/ 276 w 512"/>
                <a:gd name="T75" fmla="*/ 382 h 740"/>
                <a:gd name="T76" fmla="*/ 350 w 512"/>
                <a:gd name="T77" fmla="*/ 442 h 740"/>
                <a:gd name="T78" fmla="*/ 372 w 512"/>
                <a:gd name="T79" fmla="*/ 482 h 740"/>
                <a:gd name="T80" fmla="*/ 374 w 512"/>
                <a:gd name="T81" fmla="*/ 524 h 740"/>
                <a:gd name="T82" fmla="*/ 364 w 512"/>
                <a:gd name="T83" fmla="*/ 564 h 740"/>
                <a:gd name="T84" fmla="*/ 346 w 512"/>
                <a:gd name="T85" fmla="*/ 598 h 740"/>
                <a:gd name="T86" fmla="*/ 318 w 512"/>
                <a:gd name="T87" fmla="*/ 624 h 740"/>
                <a:gd name="T88" fmla="*/ 284 w 512"/>
                <a:gd name="T89" fmla="*/ 638 h 740"/>
                <a:gd name="T90" fmla="*/ 204 w 512"/>
                <a:gd name="T91" fmla="*/ 642 h 740"/>
                <a:gd name="T92" fmla="*/ 270 w 512"/>
                <a:gd name="T93" fmla="*/ 318 h 740"/>
                <a:gd name="T94" fmla="*/ 224 w 512"/>
                <a:gd name="T95" fmla="*/ 280 h 740"/>
                <a:gd name="T96" fmla="*/ 188 w 512"/>
                <a:gd name="T97" fmla="*/ 228 h 740"/>
                <a:gd name="T98" fmla="*/ 190 w 512"/>
                <a:gd name="T99" fmla="*/ 172 h 740"/>
                <a:gd name="T100" fmla="*/ 210 w 512"/>
                <a:gd name="T101" fmla="*/ 134 h 740"/>
                <a:gd name="T102" fmla="*/ 260 w 512"/>
                <a:gd name="T103" fmla="*/ 102 h 740"/>
                <a:gd name="T104" fmla="*/ 330 w 512"/>
                <a:gd name="T105" fmla="*/ 10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740">
                  <a:moveTo>
                    <a:pt x="344" y="56"/>
                  </a:moveTo>
                  <a:lnTo>
                    <a:pt x="344" y="56"/>
                  </a:lnTo>
                  <a:lnTo>
                    <a:pt x="324" y="52"/>
                  </a:lnTo>
                  <a:lnTo>
                    <a:pt x="306" y="50"/>
                  </a:lnTo>
                  <a:lnTo>
                    <a:pt x="288" y="50"/>
                  </a:lnTo>
                  <a:lnTo>
                    <a:pt x="272" y="50"/>
                  </a:lnTo>
                  <a:lnTo>
                    <a:pt x="254" y="52"/>
                  </a:lnTo>
                  <a:lnTo>
                    <a:pt x="240" y="56"/>
                  </a:lnTo>
                  <a:lnTo>
                    <a:pt x="224" y="60"/>
                  </a:lnTo>
                  <a:lnTo>
                    <a:pt x="210" y="68"/>
                  </a:lnTo>
                  <a:lnTo>
                    <a:pt x="196" y="74"/>
                  </a:lnTo>
                  <a:lnTo>
                    <a:pt x="184" y="84"/>
                  </a:lnTo>
                  <a:lnTo>
                    <a:pt x="174" y="92"/>
                  </a:lnTo>
                  <a:lnTo>
                    <a:pt x="164" y="104"/>
                  </a:lnTo>
                  <a:lnTo>
                    <a:pt x="154" y="116"/>
                  </a:lnTo>
                  <a:lnTo>
                    <a:pt x="146" y="128"/>
                  </a:lnTo>
                  <a:lnTo>
                    <a:pt x="140" y="144"/>
                  </a:lnTo>
                  <a:lnTo>
                    <a:pt x="136" y="158"/>
                  </a:lnTo>
                  <a:lnTo>
                    <a:pt x="136" y="158"/>
                  </a:lnTo>
                  <a:lnTo>
                    <a:pt x="132" y="174"/>
                  </a:lnTo>
                  <a:lnTo>
                    <a:pt x="130" y="190"/>
                  </a:lnTo>
                  <a:lnTo>
                    <a:pt x="128" y="204"/>
                  </a:lnTo>
                  <a:lnTo>
                    <a:pt x="130" y="218"/>
                  </a:lnTo>
                  <a:lnTo>
                    <a:pt x="132" y="232"/>
                  </a:lnTo>
                  <a:lnTo>
                    <a:pt x="136" y="244"/>
                  </a:lnTo>
                  <a:lnTo>
                    <a:pt x="140" y="258"/>
                  </a:lnTo>
                  <a:lnTo>
                    <a:pt x="148" y="270"/>
                  </a:lnTo>
                  <a:lnTo>
                    <a:pt x="156" y="282"/>
                  </a:lnTo>
                  <a:lnTo>
                    <a:pt x="166" y="294"/>
                  </a:lnTo>
                  <a:lnTo>
                    <a:pt x="190" y="318"/>
                  </a:lnTo>
                  <a:lnTo>
                    <a:pt x="220" y="344"/>
                  </a:lnTo>
                  <a:lnTo>
                    <a:pt x="256" y="368"/>
                  </a:lnTo>
                  <a:lnTo>
                    <a:pt x="182" y="636"/>
                  </a:lnTo>
                  <a:lnTo>
                    <a:pt x="182" y="636"/>
                  </a:lnTo>
                  <a:lnTo>
                    <a:pt x="158" y="628"/>
                  </a:lnTo>
                  <a:lnTo>
                    <a:pt x="136" y="618"/>
                  </a:lnTo>
                  <a:lnTo>
                    <a:pt x="116" y="606"/>
                  </a:lnTo>
                  <a:lnTo>
                    <a:pt x="98" y="594"/>
                  </a:lnTo>
                  <a:lnTo>
                    <a:pt x="82" y="578"/>
                  </a:lnTo>
                  <a:lnTo>
                    <a:pt x="66" y="562"/>
                  </a:lnTo>
                  <a:lnTo>
                    <a:pt x="54" y="546"/>
                  </a:lnTo>
                  <a:lnTo>
                    <a:pt x="42" y="528"/>
                  </a:lnTo>
                  <a:lnTo>
                    <a:pt x="0" y="552"/>
                  </a:lnTo>
                  <a:lnTo>
                    <a:pt x="0" y="552"/>
                  </a:lnTo>
                  <a:lnTo>
                    <a:pt x="14" y="574"/>
                  </a:lnTo>
                  <a:lnTo>
                    <a:pt x="30" y="594"/>
                  </a:lnTo>
                  <a:lnTo>
                    <a:pt x="48" y="614"/>
                  </a:lnTo>
                  <a:lnTo>
                    <a:pt x="68" y="630"/>
                  </a:lnTo>
                  <a:lnTo>
                    <a:pt x="90" y="646"/>
                  </a:lnTo>
                  <a:lnTo>
                    <a:pt x="114" y="660"/>
                  </a:lnTo>
                  <a:lnTo>
                    <a:pt x="140" y="672"/>
                  </a:lnTo>
                  <a:lnTo>
                    <a:pt x="170" y="682"/>
                  </a:lnTo>
                  <a:lnTo>
                    <a:pt x="156" y="734"/>
                  </a:lnTo>
                  <a:lnTo>
                    <a:pt x="176" y="740"/>
                  </a:lnTo>
                  <a:lnTo>
                    <a:pt x="190" y="688"/>
                  </a:lnTo>
                  <a:lnTo>
                    <a:pt x="190" y="688"/>
                  </a:lnTo>
                  <a:lnTo>
                    <a:pt x="212" y="690"/>
                  </a:lnTo>
                  <a:lnTo>
                    <a:pt x="232" y="692"/>
                  </a:lnTo>
                  <a:lnTo>
                    <a:pt x="252" y="694"/>
                  </a:lnTo>
                  <a:lnTo>
                    <a:pt x="272" y="692"/>
                  </a:lnTo>
                  <a:lnTo>
                    <a:pt x="290" y="690"/>
                  </a:lnTo>
                  <a:lnTo>
                    <a:pt x="308" y="684"/>
                  </a:lnTo>
                  <a:lnTo>
                    <a:pt x="324" y="678"/>
                  </a:lnTo>
                  <a:lnTo>
                    <a:pt x="340" y="672"/>
                  </a:lnTo>
                  <a:lnTo>
                    <a:pt x="354" y="662"/>
                  </a:lnTo>
                  <a:lnTo>
                    <a:pt x="368" y="652"/>
                  </a:lnTo>
                  <a:lnTo>
                    <a:pt x="380" y="640"/>
                  </a:lnTo>
                  <a:lnTo>
                    <a:pt x="392" y="628"/>
                  </a:lnTo>
                  <a:lnTo>
                    <a:pt x="402" y="614"/>
                  </a:lnTo>
                  <a:lnTo>
                    <a:pt x="410" y="598"/>
                  </a:lnTo>
                  <a:lnTo>
                    <a:pt x="418" y="580"/>
                  </a:lnTo>
                  <a:lnTo>
                    <a:pt x="424" y="562"/>
                  </a:lnTo>
                  <a:lnTo>
                    <a:pt x="424" y="562"/>
                  </a:lnTo>
                  <a:lnTo>
                    <a:pt x="428" y="544"/>
                  </a:lnTo>
                  <a:lnTo>
                    <a:pt x="430" y="524"/>
                  </a:lnTo>
                  <a:lnTo>
                    <a:pt x="432" y="508"/>
                  </a:lnTo>
                  <a:lnTo>
                    <a:pt x="430" y="490"/>
                  </a:lnTo>
                  <a:lnTo>
                    <a:pt x="428" y="476"/>
                  </a:lnTo>
                  <a:lnTo>
                    <a:pt x="424" y="460"/>
                  </a:lnTo>
                  <a:lnTo>
                    <a:pt x="418" y="446"/>
                  </a:lnTo>
                  <a:lnTo>
                    <a:pt x="410" y="432"/>
                  </a:lnTo>
                  <a:lnTo>
                    <a:pt x="400" y="420"/>
                  </a:lnTo>
                  <a:lnTo>
                    <a:pt x="390" y="406"/>
                  </a:lnTo>
                  <a:lnTo>
                    <a:pt x="364" y="382"/>
                  </a:lnTo>
                  <a:lnTo>
                    <a:pt x="334" y="358"/>
                  </a:lnTo>
                  <a:lnTo>
                    <a:pt x="298" y="334"/>
                  </a:lnTo>
                  <a:lnTo>
                    <a:pt x="298" y="334"/>
                  </a:lnTo>
                  <a:lnTo>
                    <a:pt x="290" y="330"/>
                  </a:lnTo>
                  <a:lnTo>
                    <a:pt x="352" y="106"/>
                  </a:lnTo>
                  <a:lnTo>
                    <a:pt x="352" y="106"/>
                  </a:lnTo>
                  <a:lnTo>
                    <a:pt x="370" y="112"/>
                  </a:lnTo>
                  <a:lnTo>
                    <a:pt x="388" y="120"/>
                  </a:lnTo>
                  <a:lnTo>
                    <a:pt x="404" y="130"/>
                  </a:lnTo>
                  <a:lnTo>
                    <a:pt x="418" y="140"/>
                  </a:lnTo>
                  <a:lnTo>
                    <a:pt x="432" y="152"/>
                  </a:lnTo>
                  <a:lnTo>
                    <a:pt x="446" y="166"/>
                  </a:lnTo>
                  <a:lnTo>
                    <a:pt x="458" y="182"/>
                  </a:lnTo>
                  <a:lnTo>
                    <a:pt x="470" y="200"/>
                  </a:lnTo>
                  <a:lnTo>
                    <a:pt x="512" y="174"/>
                  </a:lnTo>
                  <a:lnTo>
                    <a:pt x="512" y="174"/>
                  </a:lnTo>
                  <a:lnTo>
                    <a:pt x="498" y="154"/>
                  </a:lnTo>
                  <a:lnTo>
                    <a:pt x="484" y="138"/>
                  </a:lnTo>
                  <a:lnTo>
                    <a:pt x="470" y="120"/>
                  </a:lnTo>
                  <a:lnTo>
                    <a:pt x="452" y="106"/>
                  </a:lnTo>
                  <a:lnTo>
                    <a:pt x="434" y="92"/>
                  </a:lnTo>
                  <a:lnTo>
                    <a:pt x="414" y="80"/>
                  </a:lnTo>
                  <a:lnTo>
                    <a:pt x="390" y="70"/>
                  </a:lnTo>
                  <a:lnTo>
                    <a:pt x="364" y="62"/>
                  </a:lnTo>
                  <a:lnTo>
                    <a:pt x="380" y="6"/>
                  </a:lnTo>
                  <a:lnTo>
                    <a:pt x="360" y="0"/>
                  </a:lnTo>
                  <a:lnTo>
                    <a:pt x="344" y="56"/>
                  </a:lnTo>
                  <a:lnTo>
                    <a:pt x="344" y="56"/>
                  </a:lnTo>
                  <a:close/>
                  <a:moveTo>
                    <a:pt x="276" y="382"/>
                  </a:moveTo>
                  <a:lnTo>
                    <a:pt x="276" y="382"/>
                  </a:lnTo>
                  <a:lnTo>
                    <a:pt x="306" y="402"/>
                  </a:lnTo>
                  <a:lnTo>
                    <a:pt x="330" y="422"/>
                  </a:lnTo>
                  <a:lnTo>
                    <a:pt x="350" y="442"/>
                  </a:lnTo>
                  <a:lnTo>
                    <a:pt x="362" y="462"/>
                  </a:lnTo>
                  <a:lnTo>
                    <a:pt x="368" y="470"/>
                  </a:lnTo>
                  <a:lnTo>
                    <a:pt x="372" y="482"/>
                  </a:lnTo>
                  <a:lnTo>
                    <a:pt x="374" y="492"/>
                  </a:lnTo>
                  <a:lnTo>
                    <a:pt x="376" y="502"/>
                  </a:lnTo>
                  <a:lnTo>
                    <a:pt x="374" y="524"/>
                  </a:lnTo>
                  <a:lnTo>
                    <a:pt x="370" y="550"/>
                  </a:lnTo>
                  <a:lnTo>
                    <a:pt x="370" y="550"/>
                  </a:lnTo>
                  <a:lnTo>
                    <a:pt x="364" y="564"/>
                  </a:lnTo>
                  <a:lnTo>
                    <a:pt x="360" y="576"/>
                  </a:lnTo>
                  <a:lnTo>
                    <a:pt x="352" y="588"/>
                  </a:lnTo>
                  <a:lnTo>
                    <a:pt x="346" y="598"/>
                  </a:lnTo>
                  <a:lnTo>
                    <a:pt x="336" y="608"/>
                  </a:lnTo>
                  <a:lnTo>
                    <a:pt x="328" y="616"/>
                  </a:lnTo>
                  <a:lnTo>
                    <a:pt x="318" y="624"/>
                  </a:lnTo>
                  <a:lnTo>
                    <a:pt x="308" y="630"/>
                  </a:lnTo>
                  <a:lnTo>
                    <a:pt x="296" y="634"/>
                  </a:lnTo>
                  <a:lnTo>
                    <a:pt x="284" y="638"/>
                  </a:lnTo>
                  <a:lnTo>
                    <a:pt x="260" y="644"/>
                  </a:lnTo>
                  <a:lnTo>
                    <a:pt x="232" y="644"/>
                  </a:lnTo>
                  <a:lnTo>
                    <a:pt x="204" y="642"/>
                  </a:lnTo>
                  <a:lnTo>
                    <a:pt x="276" y="382"/>
                  </a:lnTo>
                  <a:lnTo>
                    <a:pt x="276" y="382"/>
                  </a:lnTo>
                  <a:close/>
                  <a:moveTo>
                    <a:pt x="270" y="318"/>
                  </a:moveTo>
                  <a:lnTo>
                    <a:pt x="270" y="318"/>
                  </a:lnTo>
                  <a:lnTo>
                    <a:pt x="244" y="298"/>
                  </a:lnTo>
                  <a:lnTo>
                    <a:pt x="224" y="280"/>
                  </a:lnTo>
                  <a:lnTo>
                    <a:pt x="206" y="262"/>
                  </a:lnTo>
                  <a:lnTo>
                    <a:pt x="196" y="246"/>
                  </a:lnTo>
                  <a:lnTo>
                    <a:pt x="188" y="228"/>
                  </a:lnTo>
                  <a:lnTo>
                    <a:pt x="184" y="210"/>
                  </a:lnTo>
                  <a:lnTo>
                    <a:pt x="186" y="192"/>
                  </a:lnTo>
                  <a:lnTo>
                    <a:pt x="190" y="172"/>
                  </a:lnTo>
                  <a:lnTo>
                    <a:pt x="190" y="172"/>
                  </a:lnTo>
                  <a:lnTo>
                    <a:pt x="198" y="152"/>
                  </a:lnTo>
                  <a:lnTo>
                    <a:pt x="210" y="134"/>
                  </a:lnTo>
                  <a:lnTo>
                    <a:pt x="224" y="120"/>
                  </a:lnTo>
                  <a:lnTo>
                    <a:pt x="240" y="108"/>
                  </a:lnTo>
                  <a:lnTo>
                    <a:pt x="260" y="102"/>
                  </a:lnTo>
                  <a:lnTo>
                    <a:pt x="282" y="98"/>
                  </a:lnTo>
                  <a:lnTo>
                    <a:pt x="306" y="98"/>
                  </a:lnTo>
                  <a:lnTo>
                    <a:pt x="330" y="100"/>
                  </a:lnTo>
                  <a:lnTo>
                    <a:pt x="270" y="3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41" name="Freeform 51"/>
            <p:cNvSpPr>
              <a:spLocks noEditPoints="1"/>
            </p:cNvSpPr>
            <p:nvPr>
              <p:custDataLst>
                <p:tags r:id="rId100"/>
              </p:custDataLst>
            </p:nvPr>
          </p:nvSpPr>
          <p:spPr bwMode="auto">
            <a:xfrm>
              <a:off x="6346825" y="2890838"/>
              <a:ext cx="812800" cy="1174750"/>
            </a:xfrm>
            <a:custGeom>
              <a:avLst/>
              <a:gdLst>
                <a:gd name="T0" fmla="*/ 326 w 512"/>
                <a:gd name="T1" fmla="*/ 52 h 740"/>
                <a:gd name="T2" fmla="*/ 272 w 512"/>
                <a:gd name="T3" fmla="*/ 50 h 740"/>
                <a:gd name="T4" fmla="*/ 224 w 512"/>
                <a:gd name="T5" fmla="*/ 62 h 740"/>
                <a:gd name="T6" fmla="*/ 186 w 512"/>
                <a:gd name="T7" fmla="*/ 84 h 740"/>
                <a:gd name="T8" fmla="*/ 156 w 512"/>
                <a:gd name="T9" fmla="*/ 116 h 740"/>
                <a:gd name="T10" fmla="*/ 136 w 512"/>
                <a:gd name="T11" fmla="*/ 158 h 740"/>
                <a:gd name="T12" fmla="*/ 130 w 512"/>
                <a:gd name="T13" fmla="*/ 190 h 740"/>
                <a:gd name="T14" fmla="*/ 132 w 512"/>
                <a:gd name="T15" fmla="*/ 232 h 740"/>
                <a:gd name="T16" fmla="*/ 148 w 512"/>
                <a:gd name="T17" fmla="*/ 270 h 740"/>
                <a:gd name="T18" fmla="*/ 190 w 512"/>
                <a:gd name="T19" fmla="*/ 320 h 740"/>
                <a:gd name="T20" fmla="*/ 184 w 512"/>
                <a:gd name="T21" fmla="*/ 636 h 740"/>
                <a:gd name="T22" fmla="*/ 136 w 512"/>
                <a:gd name="T23" fmla="*/ 618 h 740"/>
                <a:gd name="T24" fmla="*/ 82 w 512"/>
                <a:gd name="T25" fmla="*/ 580 h 740"/>
                <a:gd name="T26" fmla="*/ 42 w 512"/>
                <a:gd name="T27" fmla="*/ 528 h 740"/>
                <a:gd name="T28" fmla="*/ 16 w 512"/>
                <a:gd name="T29" fmla="*/ 574 h 740"/>
                <a:gd name="T30" fmla="*/ 68 w 512"/>
                <a:gd name="T31" fmla="*/ 632 h 740"/>
                <a:gd name="T32" fmla="*/ 142 w 512"/>
                <a:gd name="T33" fmla="*/ 672 h 740"/>
                <a:gd name="T34" fmla="*/ 176 w 512"/>
                <a:gd name="T35" fmla="*/ 740 h 740"/>
                <a:gd name="T36" fmla="*/ 212 w 512"/>
                <a:gd name="T37" fmla="*/ 692 h 740"/>
                <a:gd name="T38" fmla="*/ 272 w 512"/>
                <a:gd name="T39" fmla="*/ 692 h 740"/>
                <a:gd name="T40" fmla="*/ 324 w 512"/>
                <a:gd name="T41" fmla="*/ 678 h 740"/>
                <a:gd name="T42" fmla="*/ 368 w 512"/>
                <a:gd name="T43" fmla="*/ 652 h 740"/>
                <a:gd name="T44" fmla="*/ 402 w 512"/>
                <a:gd name="T45" fmla="*/ 614 h 740"/>
                <a:gd name="T46" fmla="*/ 424 w 512"/>
                <a:gd name="T47" fmla="*/ 564 h 740"/>
                <a:gd name="T48" fmla="*/ 432 w 512"/>
                <a:gd name="T49" fmla="*/ 526 h 740"/>
                <a:gd name="T50" fmla="*/ 428 w 512"/>
                <a:gd name="T51" fmla="*/ 476 h 740"/>
                <a:gd name="T52" fmla="*/ 410 w 512"/>
                <a:gd name="T53" fmla="*/ 432 h 740"/>
                <a:gd name="T54" fmla="*/ 364 w 512"/>
                <a:gd name="T55" fmla="*/ 382 h 740"/>
                <a:gd name="T56" fmla="*/ 298 w 512"/>
                <a:gd name="T57" fmla="*/ 334 h 740"/>
                <a:gd name="T58" fmla="*/ 352 w 512"/>
                <a:gd name="T59" fmla="*/ 106 h 740"/>
                <a:gd name="T60" fmla="*/ 404 w 512"/>
                <a:gd name="T61" fmla="*/ 130 h 740"/>
                <a:gd name="T62" fmla="*/ 446 w 512"/>
                <a:gd name="T63" fmla="*/ 166 h 740"/>
                <a:gd name="T64" fmla="*/ 512 w 512"/>
                <a:gd name="T65" fmla="*/ 174 h 740"/>
                <a:gd name="T66" fmla="*/ 484 w 512"/>
                <a:gd name="T67" fmla="*/ 138 h 740"/>
                <a:gd name="T68" fmla="*/ 434 w 512"/>
                <a:gd name="T69" fmla="*/ 92 h 740"/>
                <a:gd name="T70" fmla="*/ 366 w 512"/>
                <a:gd name="T71" fmla="*/ 62 h 740"/>
                <a:gd name="T72" fmla="*/ 344 w 512"/>
                <a:gd name="T73" fmla="*/ 56 h 740"/>
                <a:gd name="T74" fmla="*/ 276 w 512"/>
                <a:gd name="T75" fmla="*/ 382 h 740"/>
                <a:gd name="T76" fmla="*/ 350 w 512"/>
                <a:gd name="T77" fmla="*/ 442 h 740"/>
                <a:gd name="T78" fmla="*/ 372 w 512"/>
                <a:gd name="T79" fmla="*/ 482 h 740"/>
                <a:gd name="T80" fmla="*/ 376 w 512"/>
                <a:gd name="T81" fmla="*/ 526 h 740"/>
                <a:gd name="T82" fmla="*/ 366 w 512"/>
                <a:gd name="T83" fmla="*/ 564 h 740"/>
                <a:gd name="T84" fmla="*/ 346 w 512"/>
                <a:gd name="T85" fmla="*/ 598 h 740"/>
                <a:gd name="T86" fmla="*/ 318 w 512"/>
                <a:gd name="T87" fmla="*/ 624 h 740"/>
                <a:gd name="T88" fmla="*/ 286 w 512"/>
                <a:gd name="T89" fmla="*/ 640 h 740"/>
                <a:gd name="T90" fmla="*/ 204 w 512"/>
                <a:gd name="T91" fmla="*/ 642 h 740"/>
                <a:gd name="T92" fmla="*/ 272 w 512"/>
                <a:gd name="T93" fmla="*/ 318 h 740"/>
                <a:gd name="T94" fmla="*/ 224 w 512"/>
                <a:gd name="T95" fmla="*/ 280 h 740"/>
                <a:gd name="T96" fmla="*/ 188 w 512"/>
                <a:gd name="T97" fmla="*/ 228 h 740"/>
                <a:gd name="T98" fmla="*/ 190 w 512"/>
                <a:gd name="T99" fmla="*/ 172 h 740"/>
                <a:gd name="T100" fmla="*/ 210 w 512"/>
                <a:gd name="T101" fmla="*/ 134 h 740"/>
                <a:gd name="T102" fmla="*/ 262 w 512"/>
                <a:gd name="T103" fmla="*/ 102 h 740"/>
                <a:gd name="T104" fmla="*/ 332 w 512"/>
                <a:gd name="T105" fmla="*/ 102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740">
                  <a:moveTo>
                    <a:pt x="344" y="56"/>
                  </a:moveTo>
                  <a:lnTo>
                    <a:pt x="344" y="56"/>
                  </a:lnTo>
                  <a:lnTo>
                    <a:pt x="326" y="52"/>
                  </a:lnTo>
                  <a:lnTo>
                    <a:pt x="308" y="50"/>
                  </a:lnTo>
                  <a:lnTo>
                    <a:pt x="290" y="50"/>
                  </a:lnTo>
                  <a:lnTo>
                    <a:pt x="272" y="50"/>
                  </a:lnTo>
                  <a:lnTo>
                    <a:pt x="256" y="52"/>
                  </a:lnTo>
                  <a:lnTo>
                    <a:pt x="240" y="56"/>
                  </a:lnTo>
                  <a:lnTo>
                    <a:pt x="224" y="62"/>
                  </a:lnTo>
                  <a:lnTo>
                    <a:pt x="210" y="68"/>
                  </a:lnTo>
                  <a:lnTo>
                    <a:pt x="198" y="74"/>
                  </a:lnTo>
                  <a:lnTo>
                    <a:pt x="186" y="84"/>
                  </a:lnTo>
                  <a:lnTo>
                    <a:pt x="174" y="94"/>
                  </a:lnTo>
                  <a:lnTo>
                    <a:pt x="164" y="104"/>
                  </a:lnTo>
                  <a:lnTo>
                    <a:pt x="156" y="116"/>
                  </a:lnTo>
                  <a:lnTo>
                    <a:pt x="148" y="130"/>
                  </a:lnTo>
                  <a:lnTo>
                    <a:pt x="142" y="144"/>
                  </a:lnTo>
                  <a:lnTo>
                    <a:pt x="136" y="158"/>
                  </a:lnTo>
                  <a:lnTo>
                    <a:pt x="136" y="158"/>
                  </a:lnTo>
                  <a:lnTo>
                    <a:pt x="132" y="174"/>
                  </a:lnTo>
                  <a:lnTo>
                    <a:pt x="130" y="190"/>
                  </a:lnTo>
                  <a:lnTo>
                    <a:pt x="130" y="204"/>
                  </a:lnTo>
                  <a:lnTo>
                    <a:pt x="130" y="218"/>
                  </a:lnTo>
                  <a:lnTo>
                    <a:pt x="132" y="232"/>
                  </a:lnTo>
                  <a:lnTo>
                    <a:pt x="136" y="244"/>
                  </a:lnTo>
                  <a:lnTo>
                    <a:pt x="142" y="258"/>
                  </a:lnTo>
                  <a:lnTo>
                    <a:pt x="148" y="270"/>
                  </a:lnTo>
                  <a:lnTo>
                    <a:pt x="156" y="282"/>
                  </a:lnTo>
                  <a:lnTo>
                    <a:pt x="166" y="294"/>
                  </a:lnTo>
                  <a:lnTo>
                    <a:pt x="190" y="320"/>
                  </a:lnTo>
                  <a:lnTo>
                    <a:pt x="220" y="344"/>
                  </a:lnTo>
                  <a:lnTo>
                    <a:pt x="258" y="370"/>
                  </a:lnTo>
                  <a:lnTo>
                    <a:pt x="184" y="636"/>
                  </a:lnTo>
                  <a:lnTo>
                    <a:pt x="184" y="636"/>
                  </a:lnTo>
                  <a:lnTo>
                    <a:pt x="158" y="628"/>
                  </a:lnTo>
                  <a:lnTo>
                    <a:pt x="136" y="618"/>
                  </a:lnTo>
                  <a:lnTo>
                    <a:pt x="116" y="606"/>
                  </a:lnTo>
                  <a:lnTo>
                    <a:pt x="98" y="594"/>
                  </a:lnTo>
                  <a:lnTo>
                    <a:pt x="82" y="580"/>
                  </a:lnTo>
                  <a:lnTo>
                    <a:pt x="68" y="564"/>
                  </a:lnTo>
                  <a:lnTo>
                    <a:pt x="54" y="546"/>
                  </a:lnTo>
                  <a:lnTo>
                    <a:pt x="42" y="528"/>
                  </a:lnTo>
                  <a:lnTo>
                    <a:pt x="0" y="554"/>
                  </a:lnTo>
                  <a:lnTo>
                    <a:pt x="0" y="554"/>
                  </a:lnTo>
                  <a:lnTo>
                    <a:pt x="16" y="574"/>
                  </a:lnTo>
                  <a:lnTo>
                    <a:pt x="32" y="596"/>
                  </a:lnTo>
                  <a:lnTo>
                    <a:pt x="48" y="614"/>
                  </a:lnTo>
                  <a:lnTo>
                    <a:pt x="68" y="632"/>
                  </a:lnTo>
                  <a:lnTo>
                    <a:pt x="90" y="646"/>
                  </a:lnTo>
                  <a:lnTo>
                    <a:pt x="114" y="660"/>
                  </a:lnTo>
                  <a:lnTo>
                    <a:pt x="142" y="672"/>
                  </a:lnTo>
                  <a:lnTo>
                    <a:pt x="170" y="682"/>
                  </a:lnTo>
                  <a:lnTo>
                    <a:pt x="156" y="734"/>
                  </a:lnTo>
                  <a:lnTo>
                    <a:pt x="176" y="740"/>
                  </a:lnTo>
                  <a:lnTo>
                    <a:pt x="192" y="688"/>
                  </a:lnTo>
                  <a:lnTo>
                    <a:pt x="192" y="688"/>
                  </a:lnTo>
                  <a:lnTo>
                    <a:pt x="212" y="692"/>
                  </a:lnTo>
                  <a:lnTo>
                    <a:pt x="234" y="694"/>
                  </a:lnTo>
                  <a:lnTo>
                    <a:pt x="254" y="694"/>
                  </a:lnTo>
                  <a:lnTo>
                    <a:pt x="272" y="692"/>
                  </a:lnTo>
                  <a:lnTo>
                    <a:pt x="290" y="690"/>
                  </a:lnTo>
                  <a:lnTo>
                    <a:pt x="308" y="684"/>
                  </a:lnTo>
                  <a:lnTo>
                    <a:pt x="324" y="678"/>
                  </a:lnTo>
                  <a:lnTo>
                    <a:pt x="340" y="672"/>
                  </a:lnTo>
                  <a:lnTo>
                    <a:pt x="356" y="662"/>
                  </a:lnTo>
                  <a:lnTo>
                    <a:pt x="368" y="652"/>
                  </a:lnTo>
                  <a:lnTo>
                    <a:pt x="382" y="640"/>
                  </a:lnTo>
                  <a:lnTo>
                    <a:pt x="392" y="628"/>
                  </a:lnTo>
                  <a:lnTo>
                    <a:pt x="402" y="614"/>
                  </a:lnTo>
                  <a:lnTo>
                    <a:pt x="412" y="598"/>
                  </a:lnTo>
                  <a:lnTo>
                    <a:pt x="418" y="582"/>
                  </a:lnTo>
                  <a:lnTo>
                    <a:pt x="424" y="564"/>
                  </a:lnTo>
                  <a:lnTo>
                    <a:pt x="424" y="564"/>
                  </a:lnTo>
                  <a:lnTo>
                    <a:pt x="430" y="544"/>
                  </a:lnTo>
                  <a:lnTo>
                    <a:pt x="432" y="526"/>
                  </a:lnTo>
                  <a:lnTo>
                    <a:pt x="432" y="508"/>
                  </a:lnTo>
                  <a:lnTo>
                    <a:pt x="432" y="492"/>
                  </a:lnTo>
                  <a:lnTo>
                    <a:pt x="428" y="476"/>
                  </a:lnTo>
                  <a:lnTo>
                    <a:pt x="424" y="460"/>
                  </a:lnTo>
                  <a:lnTo>
                    <a:pt x="418" y="446"/>
                  </a:lnTo>
                  <a:lnTo>
                    <a:pt x="410" y="432"/>
                  </a:lnTo>
                  <a:lnTo>
                    <a:pt x="400" y="420"/>
                  </a:lnTo>
                  <a:lnTo>
                    <a:pt x="390" y="406"/>
                  </a:lnTo>
                  <a:lnTo>
                    <a:pt x="364" y="382"/>
                  </a:lnTo>
                  <a:lnTo>
                    <a:pt x="334" y="358"/>
                  </a:lnTo>
                  <a:lnTo>
                    <a:pt x="298" y="334"/>
                  </a:lnTo>
                  <a:lnTo>
                    <a:pt x="298" y="334"/>
                  </a:lnTo>
                  <a:lnTo>
                    <a:pt x="290" y="330"/>
                  </a:lnTo>
                  <a:lnTo>
                    <a:pt x="352" y="106"/>
                  </a:lnTo>
                  <a:lnTo>
                    <a:pt x="352" y="106"/>
                  </a:lnTo>
                  <a:lnTo>
                    <a:pt x="372" y="114"/>
                  </a:lnTo>
                  <a:lnTo>
                    <a:pt x="388" y="120"/>
                  </a:lnTo>
                  <a:lnTo>
                    <a:pt x="404" y="130"/>
                  </a:lnTo>
                  <a:lnTo>
                    <a:pt x="420" y="140"/>
                  </a:lnTo>
                  <a:lnTo>
                    <a:pt x="434" y="152"/>
                  </a:lnTo>
                  <a:lnTo>
                    <a:pt x="446" y="166"/>
                  </a:lnTo>
                  <a:lnTo>
                    <a:pt x="458" y="182"/>
                  </a:lnTo>
                  <a:lnTo>
                    <a:pt x="470" y="200"/>
                  </a:lnTo>
                  <a:lnTo>
                    <a:pt x="512" y="174"/>
                  </a:lnTo>
                  <a:lnTo>
                    <a:pt x="512" y="174"/>
                  </a:lnTo>
                  <a:lnTo>
                    <a:pt x="500" y="156"/>
                  </a:lnTo>
                  <a:lnTo>
                    <a:pt x="484" y="138"/>
                  </a:lnTo>
                  <a:lnTo>
                    <a:pt x="470" y="122"/>
                  </a:lnTo>
                  <a:lnTo>
                    <a:pt x="454" y="106"/>
                  </a:lnTo>
                  <a:lnTo>
                    <a:pt x="434" y="92"/>
                  </a:lnTo>
                  <a:lnTo>
                    <a:pt x="414" y="80"/>
                  </a:lnTo>
                  <a:lnTo>
                    <a:pt x="392" y="70"/>
                  </a:lnTo>
                  <a:lnTo>
                    <a:pt x="366" y="62"/>
                  </a:lnTo>
                  <a:lnTo>
                    <a:pt x="380" y="6"/>
                  </a:lnTo>
                  <a:lnTo>
                    <a:pt x="360" y="0"/>
                  </a:lnTo>
                  <a:lnTo>
                    <a:pt x="344" y="56"/>
                  </a:lnTo>
                  <a:lnTo>
                    <a:pt x="344" y="56"/>
                  </a:lnTo>
                  <a:close/>
                  <a:moveTo>
                    <a:pt x="276" y="382"/>
                  </a:moveTo>
                  <a:lnTo>
                    <a:pt x="276" y="382"/>
                  </a:lnTo>
                  <a:lnTo>
                    <a:pt x="306" y="402"/>
                  </a:lnTo>
                  <a:lnTo>
                    <a:pt x="330" y="422"/>
                  </a:lnTo>
                  <a:lnTo>
                    <a:pt x="350" y="442"/>
                  </a:lnTo>
                  <a:lnTo>
                    <a:pt x="364" y="462"/>
                  </a:lnTo>
                  <a:lnTo>
                    <a:pt x="368" y="472"/>
                  </a:lnTo>
                  <a:lnTo>
                    <a:pt x="372" y="482"/>
                  </a:lnTo>
                  <a:lnTo>
                    <a:pt x="374" y="492"/>
                  </a:lnTo>
                  <a:lnTo>
                    <a:pt x="376" y="502"/>
                  </a:lnTo>
                  <a:lnTo>
                    <a:pt x="376" y="526"/>
                  </a:lnTo>
                  <a:lnTo>
                    <a:pt x="370" y="550"/>
                  </a:lnTo>
                  <a:lnTo>
                    <a:pt x="370" y="550"/>
                  </a:lnTo>
                  <a:lnTo>
                    <a:pt x="366" y="564"/>
                  </a:lnTo>
                  <a:lnTo>
                    <a:pt x="360" y="576"/>
                  </a:lnTo>
                  <a:lnTo>
                    <a:pt x="354" y="588"/>
                  </a:lnTo>
                  <a:lnTo>
                    <a:pt x="346" y="598"/>
                  </a:lnTo>
                  <a:lnTo>
                    <a:pt x="338" y="608"/>
                  </a:lnTo>
                  <a:lnTo>
                    <a:pt x="328" y="616"/>
                  </a:lnTo>
                  <a:lnTo>
                    <a:pt x="318" y="624"/>
                  </a:lnTo>
                  <a:lnTo>
                    <a:pt x="308" y="630"/>
                  </a:lnTo>
                  <a:lnTo>
                    <a:pt x="296" y="634"/>
                  </a:lnTo>
                  <a:lnTo>
                    <a:pt x="286" y="640"/>
                  </a:lnTo>
                  <a:lnTo>
                    <a:pt x="260" y="644"/>
                  </a:lnTo>
                  <a:lnTo>
                    <a:pt x="232" y="646"/>
                  </a:lnTo>
                  <a:lnTo>
                    <a:pt x="204" y="642"/>
                  </a:lnTo>
                  <a:lnTo>
                    <a:pt x="276" y="382"/>
                  </a:lnTo>
                  <a:lnTo>
                    <a:pt x="276" y="382"/>
                  </a:lnTo>
                  <a:close/>
                  <a:moveTo>
                    <a:pt x="272" y="318"/>
                  </a:moveTo>
                  <a:lnTo>
                    <a:pt x="272" y="318"/>
                  </a:lnTo>
                  <a:lnTo>
                    <a:pt x="246" y="298"/>
                  </a:lnTo>
                  <a:lnTo>
                    <a:pt x="224" y="280"/>
                  </a:lnTo>
                  <a:lnTo>
                    <a:pt x="208" y="264"/>
                  </a:lnTo>
                  <a:lnTo>
                    <a:pt x="196" y="246"/>
                  </a:lnTo>
                  <a:lnTo>
                    <a:pt x="188" y="228"/>
                  </a:lnTo>
                  <a:lnTo>
                    <a:pt x="186" y="212"/>
                  </a:lnTo>
                  <a:lnTo>
                    <a:pt x="186" y="192"/>
                  </a:lnTo>
                  <a:lnTo>
                    <a:pt x="190" y="172"/>
                  </a:lnTo>
                  <a:lnTo>
                    <a:pt x="190" y="172"/>
                  </a:lnTo>
                  <a:lnTo>
                    <a:pt x="198" y="152"/>
                  </a:lnTo>
                  <a:lnTo>
                    <a:pt x="210" y="134"/>
                  </a:lnTo>
                  <a:lnTo>
                    <a:pt x="224" y="120"/>
                  </a:lnTo>
                  <a:lnTo>
                    <a:pt x="242" y="110"/>
                  </a:lnTo>
                  <a:lnTo>
                    <a:pt x="262" y="102"/>
                  </a:lnTo>
                  <a:lnTo>
                    <a:pt x="284" y="98"/>
                  </a:lnTo>
                  <a:lnTo>
                    <a:pt x="306" y="98"/>
                  </a:lnTo>
                  <a:lnTo>
                    <a:pt x="332" y="102"/>
                  </a:lnTo>
                  <a:lnTo>
                    <a:pt x="272" y="318"/>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42" name="Freeform 52"/>
            <p:cNvSpPr>
              <a:spLocks noEditPoints="1"/>
            </p:cNvSpPr>
            <p:nvPr>
              <p:custDataLst>
                <p:tags r:id="rId101"/>
              </p:custDataLst>
            </p:nvPr>
          </p:nvSpPr>
          <p:spPr bwMode="auto">
            <a:xfrm>
              <a:off x="6559550" y="2890838"/>
              <a:ext cx="390525" cy="260350"/>
            </a:xfrm>
            <a:custGeom>
              <a:avLst/>
              <a:gdLst>
                <a:gd name="T0" fmla="*/ 196 w 246"/>
                <a:gd name="T1" fmla="*/ 54 h 164"/>
                <a:gd name="T2" fmla="*/ 196 w 246"/>
                <a:gd name="T3" fmla="*/ 54 h 164"/>
                <a:gd name="T4" fmla="*/ 178 w 246"/>
                <a:gd name="T5" fmla="*/ 50 h 164"/>
                <a:gd name="T6" fmla="*/ 160 w 246"/>
                <a:gd name="T7" fmla="*/ 50 h 164"/>
                <a:gd name="T8" fmla="*/ 142 w 246"/>
                <a:gd name="T9" fmla="*/ 50 h 164"/>
                <a:gd name="T10" fmla="*/ 124 w 246"/>
                <a:gd name="T11" fmla="*/ 52 h 164"/>
                <a:gd name="T12" fmla="*/ 28 w 246"/>
                <a:gd name="T13" fmla="*/ 106 h 164"/>
                <a:gd name="T14" fmla="*/ 28 w 246"/>
                <a:gd name="T15" fmla="*/ 106 h 164"/>
                <a:gd name="T16" fmla="*/ 20 w 246"/>
                <a:gd name="T17" fmla="*/ 118 h 164"/>
                <a:gd name="T18" fmla="*/ 12 w 246"/>
                <a:gd name="T19" fmla="*/ 130 h 164"/>
                <a:gd name="T20" fmla="*/ 6 w 246"/>
                <a:gd name="T21" fmla="*/ 144 h 164"/>
                <a:gd name="T22" fmla="*/ 2 w 246"/>
                <a:gd name="T23" fmla="*/ 158 h 164"/>
                <a:gd name="T24" fmla="*/ 2 w 246"/>
                <a:gd name="T25" fmla="*/ 158 h 164"/>
                <a:gd name="T26" fmla="*/ 0 w 246"/>
                <a:gd name="T27" fmla="*/ 164 h 164"/>
                <a:gd name="T28" fmla="*/ 196 w 246"/>
                <a:gd name="T29" fmla="*/ 54 h 164"/>
                <a:gd name="T30" fmla="*/ 196 w 246"/>
                <a:gd name="T31" fmla="*/ 54 h 164"/>
                <a:gd name="T32" fmla="*/ 240 w 246"/>
                <a:gd name="T33" fmla="*/ 28 h 164"/>
                <a:gd name="T34" fmla="*/ 246 w 246"/>
                <a:gd name="T35" fmla="*/ 6 h 164"/>
                <a:gd name="T36" fmla="*/ 226 w 246"/>
                <a:gd name="T37" fmla="*/ 0 h 164"/>
                <a:gd name="T38" fmla="*/ 214 w 246"/>
                <a:gd name="T39" fmla="*/ 44 h 164"/>
                <a:gd name="T40" fmla="*/ 240 w 246"/>
                <a:gd name="T41" fmla="*/ 2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164">
                  <a:moveTo>
                    <a:pt x="196" y="54"/>
                  </a:moveTo>
                  <a:lnTo>
                    <a:pt x="196" y="54"/>
                  </a:lnTo>
                  <a:lnTo>
                    <a:pt x="178" y="50"/>
                  </a:lnTo>
                  <a:lnTo>
                    <a:pt x="160" y="50"/>
                  </a:lnTo>
                  <a:lnTo>
                    <a:pt x="142" y="50"/>
                  </a:lnTo>
                  <a:lnTo>
                    <a:pt x="124" y="52"/>
                  </a:lnTo>
                  <a:lnTo>
                    <a:pt x="28" y="106"/>
                  </a:lnTo>
                  <a:lnTo>
                    <a:pt x="28" y="106"/>
                  </a:lnTo>
                  <a:lnTo>
                    <a:pt x="20" y="118"/>
                  </a:lnTo>
                  <a:lnTo>
                    <a:pt x="12" y="130"/>
                  </a:lnTo>
                  <a:lnTo>
                    <a:pt x="6" y="144"/>
                  </a:lnTo>
                  <a:lnTo>
                    <a:pt x="2" y="158"/>
                  </a:lnTo>
                  <a:lnTo>
                    <a:pt x="2" y="158"/>
                  </a:lnTo>
                  <a:lnTo>
                    <a:pt x="0" y="164"/>
                  </a:lnTo>
                  <a:lnTo>
                    <a:pt x="196" y="54"/>
                  </a:lnTo>
                  <a:lnTo>
                    <a:pt x="196" y="54"/>
                  </a:lnTo>
                  <a:close/>
                  <a:moveTo>
                    <a:pt x="240" y="28"/>
                  </a:moveTo>
                  <a:lnTo>
                    <a:pt x="246" y="6"/>
                  </a:lnTo>
                  <a:lnTo>
                    <a:pt x="226" y="0"/>
                  </a:lnTo>
                  <a:lnTo>
                    <a:pt x="214" y="44"/>
                  </a:lnTo>
                  <a:lnTo>
                    <a:pt x="240" y="28"/>
                  </a:lnTo>
                  <a:close/>
                </a:path>
              </a:pathLst>
            </a:custGeom>
            <a:solidFill>
              <a:srgbClr val="FFFFE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43" name="Freeform 53"/>
            <p:cNvSpPr>
              <a:spLocks noEditPoints="1"/>
            </p:cNvSpPr>
            <p:nvPr>
              <p:custDataLst>
                <p:tags r:id="rId102"/>
              </p:custDataLst>
            </p:nvPr>
          </p:nvSpPr>
          <p:spPr bwMode="auto">
            <a:xfrm>
              <a:off x="6426200" y="3554413"/>
              <a:ext cx="587375" cy="352425"/>
            </a:xfrm>
            <a:custGeom>
              <a:avLst/>
              <a:gdLst>
                <a:gd name="T0" fmla="*/ 164 w 370"/>
                <a:gd name="T1" fmla="*/ 106 h 222"/>
                <a:gd name="T2" fmla="*/ 150 w 370"/>
                <a:gd name="T3" fmla="*/ 154 h 222"/>
                <a:gd name="T4" fmla="*/ 178 w 370"/>
                <a:gd name="T5" fmla="*/ 140 h 222"/>
                <a:gd name="T6" fmla="*/ 192 w 370"/>
                <a:gd name="T7" fmla="*/ 90 h 222"/>
                <a:gd name="T8" fmla="*/ 164 w 370"/>
                <a:gd name="T9" fmla="*/ 106 h 222"/>
                <a:gd name="T10" fmla="*/ 164 w 370"/>
                <a:gd name="T11" fmla="*/ 106 h 222"/>
                <a:gd name="T12" fmla="*/ 78 w 370"/>
                <a:gd name="T13" fmla="*/ 196 h 222"/>
                <a:gd name="T14" fmla="*/ 78 w 370"/>
                <a:gd name="T15" fmla="*/ 196 h 222"/>
                <a:gd name="T16" fmla="*/ 60 w 370"/>
                <a:gd name="T17" fmla="*/ 184 h 222"/>
                <a:gd name="T18" fmla="*/ 44 w 370"/>
                <a:gd name="T19" fmla="*/ 172 h 222"/>
                <a:gd name="T20" fmla="*/ 0 w 370"/>
                <a:gd name="T21" fmla="*/ 198 h 222"/>
                <a:gd name="T22" fmla="*/ 0 w 370"/>
                <a:gd name="T23" fmla="*/ 198 h 222"/>
                <a:gd name="T24" fmla="*/ 16 w 370"/>
                <a:gd name="T25" fmla="*/ 210 h 222"/>
                <a:gd name="T26" fmla="*/ 32 w 370"/>
                <a:gd name="T27" fmla="*/ 222 h 222"/>
                <a:gd name="T28" fmla="*/ 78 w 370"/>
                <a:gd name="T29" fmla="*/ 196 h 222"/>
                <a:gd name="T30" fmla="*/ 78 w 370"/>
                <a:gd name="T31" fmla="*/ 196 h 222"/>
                <a:gd name="T32" fmla="*/ 370 w 370"/>
                <a:gd name="T33" fmla="*/ 32 h 222"/>
                <a:gd name="T34" fmla="*/ 370 w 370"/>
                <a:gd name="T35" fmla="*/ 32 h 222"/>
                <a:gd name="T36" fmla="*/ 360 w 370"/>
                <a:gd name="T37" fmla="*/ 16 h 222"/>
                <a:gd name="T38" fmla="*/ 350 w 370"/>
                <a:gd name="T39" fmla="*/ 0 h 222"/>
                <a:gd name="T40" fmla="*/ 302 w 370"/>
                <a:gd name="T41" fmla="*/ 28 h 222"/>
                <a:gd name="T42" fmla="*/ 302 w 370"/>
                <a:gd name="T43" fmla="*/ 28 h 222"/>
                <a:gd name="T44" fmla="*/ 314 w 370"/>
                <a:gd name="T45" fmla="*/ 42 h 222"/>
                <a:gd name="T46" fmla="*/ 320 w 370"/>
                <a:gd name="T47" fmla="*/ 58 h 222"/>
                <a:gd name="T48" fmla="*/ 370 w 370"/>
                <a:gd name="T49" fmla="*/ 3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0" h="222">
                  <a:moveTo>
                    <a:pt x="164" y="106"/>
                  </a:moveTo>
                  <a:lnTo>
                    <a:pt x="150" y="154"/>
                  </a:lnTo>
                  <a:lnTo>
                    <a:pt x="178" y="140"/>
                  </a:lnTo>
                  <a:lnTo>
                    <a:pt x="192" y="90"/>
                  </a:lnTo>
                  <a:lnTo>
                    <a:pt x="164" y="106"/>
                  </a:lnTo>
                  <a:lnTo>
                    <a:pt x="164" y="106"/>
                  </a:lnTo>
                  <a:close/>
                  <a:moveTo>
                    <a:pt x="78" y="196"/>
                  </a:moveTo>
                  <a:lnTo>
                    <a:pt x="78" y="196"/>
                  </a:lnTo>
                  <a:lnTo>
                    <a:pt x="60" y="184"/>
                  </a:lnTo>
                  <a:lnTo>
                    <a:pt x="44" y="172"/>
                  </a:lnTo>
                  <a:lnTo>
                    <a:pt x="0" y="198"/>
                  </a:lnTo>
                  <a:lnTo>
                    <a:pt x="0" y="198"/>
                  </a:lnTo>
                  <a:lnTo>
                    <a:pt x="16" y="210"/>
                  </a:lnTo>
                  <a:lnTo>
                    <a:pt x="32" y="222"/>
                  </a:lnTo>
                  <a:lnTo>
                    <a:pt x="78" y="196"/>
                  </a:lnTo>
                  <a:lnTo>
                    <a:pt x="78" y="196"/>
                  </a:lnTo>
                  <a:close/>
                  <a:moveTo>
                    <a:pt x="370" y="32"/>
                  </a:moveTo>
                  <a:lnTo>
                    <a:pt x="370" y="32"/>
                  </a:lnTo>
                  <a:lnTo>
                    <a:pt x="360" y="16"/>
                  </a:lnTo>
                  <a:lnTo>
                    <a:pt x="350" y="0"/>
                  </a:lnTo>
                  <a:lnTo>
                    <a:pt x="302" y="28"/>
                  </a:lnTo>
                  <a:lnTo>
                    <a:pt x="302" y="28"/>
                  </a:lnTo>
                  <a:lnTo>
                    <a:pt x="314" y="42"/>
                  </a:lnTo>
                  <a:lnTo>
                    <a:pt x="320" y="58"/>
                  </a:lnTo>
                  <a:lnTo>
                    <a:pt x="370" y="32"/>
                  </a:lnTo>
                  <a:close/>
                </a:path>
              </a:pathLst>
            </a:custGeom>
            <a:solidFill>
              <a:srgbClr val="FFFFE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grpSp>
      <p:grpSp>
        <p:nvGrpSpPr>
          <p:cNvPr id="144" name="组合 68"/>
          <p:cNvGrpSpPr/>
          <p:nvPr>
            <p:custDataLst>
              <p:tags r:id="rId3"/>
            </p:custDataLst>
          </p:nvPr>
        </p:nvGrpSpPr>
        <p:grpSpPr>
          <a:xfrm>
            <a:off x="11635030" y="4314037"/>
            <a:ext cx="1213050" cy="1213050"/>
            <a:chOff x="7056438" y="2338214"/>
            <a:chExt cx="1787525" cy="1781175"/>
          </a:xfrm>
        </p:grpSpPr>
        <p:sp>
          <p:nvSpPr>
            <p:cNvPr id="145" name="Freeform 144"/>
            <p:cNvSpPr/>
            <p:nvPr>
              <p:custDataLst>
                <p:tags r:id="rId43"/>
              </p:custDataLst>
            </p:nvPr>
          </p:nvSpPr>
          <p:spPr bwMode="auto">
            <a:xfrm>
              <a:off x="7056438" y="2338214"/>
              <a:ext cx="1787525" cy="1781175"/>
            </a:xfrm>
            <a:custGeom>
              <a:avLst/>
              <a:gdLst>
                <a:gd name="T0" fmla="*/ 740 w 1126"/>
                <a:gd name="T1" fmla="*/ 28 h 1122"/>
                <a:gd name="T2" fmla="*/ 818 w 1126"/>
                <a:gd name="T3" fmla="*/ 62 h 1122"/>
                <a:gd name="T4" fmla="*/ 890 w 1126"/>
                <a:gd name="T5" fmla="*/ 104 h 1122"/>
                <a:gd name="T6" fmla="*/ 954 w 1126"/>
                <a:gd name="T7" fmla="*/ 156 h 1122"/>
                <a:gd name="T8" fmla="*/ 1008 w 1126"/>
                <a:gd name="T9" fmla="*/ 218 h 1122"/>
                <a:gd name="T10" fmla="*/ 1052 w 1126"/>
                <a:gd name="T11" fmla="*/ 284 h 1122"/>
                <a:gd name="T12" fmla="*/ 1086 w 1126"/>
                <a:gd name="T13" fmla="*/ 358 h 1122"/>
                <a:gd name="T14" fmla="*/ 1110 w 1126"/>
                <a:gd name="T15" fmla="*/ 434 h 1122"/>
                <a:gd name="T16" fmla="*/ 1124 w 1126"/>
                <a:gd name="T17" fmla="*/ 516 h 1122"/>
                <a:gd name="T18" fmla="*/ 1124 w 1126"/>
                <a:gd name="T19" fmla="*/ 598 h 1122"/>
                <a:gd name="T20" fmla="*/ 1112 w 1126"/>
                <a:gd name="T21" fmla="*/ 682 h 1122"/>
                <a:gd name="T22" fmla="*/ 1096 w 1126"/>
                <a:gd name="T23" fmla="*/ 738 h 1122"/>
                <a:gd name="T24" fmla="*/ 1064 w 1126"/>
                <a:gd name="T25" fmla="*/ 816 h 1122"/>
                <a:gd name="T26" fmla="*/ 1020 w 1126"/>
                <a:gd name="T27" fmla="*/ 888 h 1122"/>
                <a:gd name="T28" fmla="*/ 968 w 1126"/>
                <a:gd name="T29" fmla="*/ 950 h 1122"/>
                <a:gd name="T30" fmla="*/ 908 w 1126"/>
                <a:gd name="T31" fmla="*/ 1004 h 1122"/>
                <a:gd name="T32" fmla="*/ 840 w 1126"/>
                <a:gd name="T33" fmla="*/ 1048 h 1122"/>
                <a:gd name="T34" fmla="*/ 766 w 1126"/>
                <a:gd name="T35" fmla="*/ 1084 h 1122"/>
                <a:gd name="T36" fmla="*/ 690 w 1126"/>
                <a:gd name="T37" fmla="*/ 1108 h 1122"/>
                <a:gd name="T38" fmla="*/ 608 w 1126"/>
                <a:gd name="T39" fmla="*/ 1120 h 1122"/>
                <a:gd name="T40" fmla="*/ 524 w 1126"/>
                <a:gd name="T41" fmla="*/ 1120 h 1122"/>
                <a:gd name="T42" fmla="*/ 440 w 1126"/>
                <a:gd name="T43" fmla="*/ 1108 h 1122"/>
                <a:gd name="T44" fmla="*/ 384 w 1126"/>
                <a:gd name="T45" fmla="*/ 1094 h 1122"/>
                <a:gd name="T46" fmla="*/ 306 w 1126"/>
                <a:gd name="T47" fmla="*/ 1060 h 1122"/>
                <a:gd name="T48" fmla="*/ 236 w 1126"/>
                <a:gd name="T49" fmla="*/ 1018 h 1122"/>
                <a:gd name="T50" fmla="*/ 172 w 1126"/>
                <a:gd name="T51" fmla="*/ 964 h 1122"/>
                <a:gd name="T52" fmla="*/ 118 w 1126"/>
                <a:gd name="T53" fmla="*/ 904 h 1122"/>
                <a:gd name="T54" fmla="*/ 72 w 1126"/>
                <a:gd name="T55" fmla="*/ 838 h 1122"/>
                <a:gd name="T56" fmla="*/ 38 w 1126"/>
                <a:gd name="T57" fmla="*/ 764 h 1122"/>
                <a:gd name="T58" fmla="*/ 14 w 1126"/>
                <a:gd name="T59" fmla="*/ 686 h 1122"/>
                <a:gd name="T60" fmla="*/ 2 w 1126"/>
                <a:gd name="T61" fmla="*/ 606 h 1122"/>
                <a:gd name="T62" fmla="*/ 2 w 1126"/>
                <a:gd name="T63" fmla="*/ 524 h 1122"/>
                <a:gd name="T64" fmla="*/ 14 w 1126"/>
                <a:gd name="T65" fmla="*/ 440 h 1122"/>
                <a:gd name="T66" fmla="*/ 28 w 1126"/>
                <a:gd name="T67" fmla="*/ 384 h 1122"/>
                <a:gd name="T68" fmla="*/ 62 w 1126"/>
                <a:gd name="T69" fmla="*/ 306 h 1122"/>
                <a:gd name="T70" fmla="*/ 104 w 1126"/>
                <a:gd name="T71" fmla="*/ 234 h 1122"/>
                <a:gd name="T72" fmla="*/ 158 w 1126"/>
                <a:gd name="T73" fmla="*/ 172 h 1122"/>
                <a:gd name="T74" fmla="*/ 218 w 1126"/>
                <a:gd name="T75" fmla="*/ 118 h 1122"/>
                <a:gd name="T76" fmla="*/ 286 w 1126"/>
                <a:gd name="T77" fmla="*/ 72 h 1122"/>
                <a:gd name="T78" fmla="*/ 358 w 1126"/>
                <a:gd name="T79" fmla="*/ 38 h 1122"/>
                <a:gd name="T80" fmla="*/ 436 w 1126"/>
                <a:gd name="T81" fmla="*/ 14 h 1122"/>
                <a:gd name="T82" fmla="*/ 518 w 1126"/>
                <a:gd name="T83" fmla="*/ 2 h 1122"/>
                <a:gd name="T84" fmla="*/ 600 w 1126"/>
                <a:gd name="T85" fmla="*/ 0 h 1122"/>
                <a:gd name="T86" fmla="*/ 684 w 1126"/>
                <a:gd name="T87" fmla="*/ 1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6" h="1122">
                  <a:moveTo>
                    <a:pt x="712" y="20"/>
                  </a:moveTo>
                  <a:lnTo>
                    <a:pt x="712" y="20"/>
                  </a:lnTo>
                  <a:lnTo>
                    <a:pt x="740" y="28"/>
                  </a:lnTo>
                  <a:lnTo>
                    <a:pt x="768" y="38"/>
                  </a:lnTo>
                  <a:lnTo>
                    <a:pt x="794" y="50"/>
                  </a:lnTo>
                  <a:lnTo>
                    <a:pt x="818" y="62"/>
                  </a:lnTo>
                  <a:lnTo>
                    <a:pt x="844" y="74"/>
                  </a:lnTo>
                  <a:lnTo>
                    <a:pt x="868" y="88"/>
                  </a:lnTo>
                  <a:lnTo>
                    <a:pt x="890" y="104"/>
                  </a:lnTo>
                  <a:lnTo>
                    <a:pt x="912" y="120"/>
                  </a:lnTo>
                  <a:lnTo>
                    <a:pt x="932" y="138"/>
                  </a:lnTo>
                  <a:lnTo>
                    <a:pt x="954" y="156"/>
                  </a:lnTo>
                  <a:lnTo>
                    <a:pt x="972" y="176"/>
                  </a:lnTo>
                  <a:lnTo>
                    <a:pt x="990" y="196"/>
                  </a:lnTo>
                  <a:lnTo>
                    <a:pt x="1008" y="218"/>
                  </a:lnTo>
                  <a:lnTo>
                    <a:pt x="1024" y="238"/>
                  </a:lnTo>
                  <a:lnTo>
                    <a:pt x="1038" y="262"/>
                  </a:lnTo>
                  <a:lnTo>
                    <a:pt x="1052" y="284"/>
                  </a:lnTo>
                  <a:lnTo>
                    <a:pt x="1064" y="308"/>
                  </a:lnTo>
                  <a:lnTo>
                    <a:pt x="1076" y="332"/>
                  </a:lnTo>
                  <a:lnTo>
                    <a:pt x="1086" y="358"/>
                  </a:lnTo>
                  <a:lnTo>
                    <a:pt x="1096" y="382"/>
                  </a:lnTo>
                  <a:lnTo>
                    <a:pt x="1104" y="408"/>
                  </a:lnTo>
                  <a:lnTo>
                    <a:pt x="1110" y="434"/>
                  </a:lnTo>
                  <a:lnTo>
                    <a:pt x="1116" y="462"/>
                  </a:lnTo>
                  <a:lnTo>
                    <a:pt x="1120" y="488"/>
                  </a:lnTo>
                  <a:lnTo>
                    <a:pt x="1124" y="516"/>
                  </a:lnTo>
                  <a:lnTo>
                    <a:pt x="1126" y="542"/>
                  </a:lnTo>
                  <a:lnTo>
                    <a:pt x="1126" y="570"/>
                  </a:lnTo>
                  <a:lnTo>
                    <a:pt x="1124" y="598"/>
                  </a:lnTo>
                  <a:lnTo>
                    <a:pt x="1122" y="626"/>
                  </a:lnTo>
                  <a:lnTo>
                    <a:pt x="1118" y="654"/>
                  </a:lnTo>
                  <a:lnTo>
                    <a:pt x="1112" y="682"/>
                  </a:lnTo>
                  <a:lnTo>
                    <a:pt x="1104" y="710"/>
                  </a:lnTo>
                  <a:lnTo>
                    <a:pt x="1104" y="710"/>
                  </a:lnTo>
                  <a:lnTo>
                    <a:pt x="1096" y="738"/>
                  </a:lnTo>
                  <a:lnTo>
                    <a:pt x="1086" y="764"/>
                  </a:lnTo>
                  <a:lnTo>
                    <a:pt x="1076" y="792"/>
                  </a:lnTo>
                  <a:lnTo>
                    <a:pt x="1064" y="816"/>
                  </a:lnTo>
                  <a:lnTo>
                    <a:pt x="1050" y="840"/>
                  </a:lnTo>
                  <a:lnTo>
                    <a:pt x="1036" y="864"/>
                  </a:lnTo>
                  <a:lnTo>
                    <a:pt x="1020" y="888"/>
                  </a:lnTo>
                  <a:lnTo>
                    <a:pt x="1004" y="910"/>
                  </a:lnTo>
                  <a:lnTo>
                    <a:pt x="986" y="930"/>
                  </a:lnTo>
                  <a:lnTo>
                    <a:pt x="968" y="950"/>
                  </a:lnTo>
                  <a:lnTo>
                    <a:pt x="948" y="970"/>
                  </a:lnTo>
                  <a:lnTo>
                    <a:pt x="928" y="988"/>
                  </a:lnTo>
                  <a:lnTo>
                    <a:pt x="908" y="1004"/>
                  </a:lnTo>
                  <a:lnTo>
                    <a:pt x="886" y="1020"/>
                  </a:lnTo>
                  <a:lnTo>
                    <a:pt x="864" y="1036"/>
                  </a:lnTo>
                  <a:lnTo>
                    <a:pt x="840" y="1048"/>
                  </a:lnTo>
                  <a:lnTo>
                    <a:pt x="816" y="1062"/>
                  </a:lnTo>
                  <a:lnTo>
                    <a:pt x="792" y="1074"/>
                  </a:lnTo>
                  <a:lnTo>
                    <a:pt x="766" y="1084"/>
                  </a:lnTo>
                  <a:lnTo>
                    <a:pt x="742" y="1092"/>
                  </a:lnTo>
                  <a:lnTo>
                    <a:pt x="716" y="1100"/>
                  </a:lnTo>
                  <a:lnTo>
                    <a:pt x="690" y="1108"/>
                  </a:lnTo>
                  <a:lnTo>
                    <a:pt x="662" y="1114"/>
                  </a:lnTo>
                  <a:lnTo>
                    <a:pt x="636" y="1118"/>
                  </a:lnTo>
                  <a:lnTo>
                    <a:pt x="608" y="1120"/>
                  </a:lnTo>
                  <a:lnTo>
                    <a:pt x="580" y="1122"/>
                  </a:lnTo>
                  <a:lnTo>
                    <a:pt x="552" y="1122"/>
                  </a:lnTo>
                  <a:lnTo>
                    <a:pt x="524" y="1120"/>
                  </a:lnTo>
                  <a:lnTo>
                    <a:pt x="496" y="1118"/>
                  </a:lnTo>
                  <a:lnTo>
                    <a:pt x="468" y="1114"/>
                  </a:lnTo>
                  <a:lnTo>
                    <a:pt x="440" y="1108"/>
                  </a:lnTo>
                  <a:lnTo>
                    <a:pt x="412" y="1102"/>
                  </a:lnTo>
                  <a:lnTo>
                    <a:pt x="412" y="1102"/>
                  </a:lnTo>
                  <a:lnTo>
                    <a:pt x="384" y="1094"/>
                  </a:lnTo>
                  <a:lnTo>
                    <a:pt x="358" y="1084"/>
                  </a:lnTo>
                  <a:lnTo>
                    <a:pt x="332" y="1072"/>
                  </a:lnTo>
                  <a:lnTo>
                    <a:pt x="306" y="1060"/>
                  </a:lnTo>
                  <a:lnTo>
                    <a:pt x="282" y="1048"/>
                  </a:lnTo>
                  <a:lnTo>
                    <a:pt x="258" y="1032"/>
                  </a:lnTo>
                  <a:lnTo>
                    <a:pt x="236" y="1018"/>
                  </a:lnTo>
                  <a:lnTo>
                    <a:pt x="214" y="1000"/>
                  </a:lnTo>
                  <a:lnTo>
                    <a:pt x="192" y="984"/>
                  </a:lnTo>
                  <a:lnTo>
                    <a:pt x="172" y="964"/>
                  </a:lnTo>
                  <a:lnTo>
                    <a:pt x="154" y="946"/>
                  </a:lnTo>
                  <a:lnTo>
                    <a:pt x="134" y="926"/>
                  </a:lnTo>
                  <a:lnTo>
                    <a:pt x="118" y="904"/>
                  </a:lnTo>
                  <a:lnTo>
                    <a:pt x="102" y="882"/>
                  </a:lnTo>
                  <a:lnTo>
                    <a:pt x="86" y="860"/>
                  </a:lnTo>
                  <a:lnTo>
                    <a:pt x="72" y="838"/>
                  </a:lnTo>
                  <a:lnTo>
                    <a:pt x="60" y="814"/>
                  </a:lnTo>
                  <a:lnTo>
                    <a:pt x="48" y="790"/>
                  </a:lnTo>
                  <a:lnTo>
                    <a:pt x="38" y="764"/>
                  </a:lnTo>
                  <a:lnTo>
                    <a:pt x="28" y="738"/>
                  </a:lnTo>
                  <a:lnTo>
                    <a:pt x="20" y="714"/>
                  </a:lnTo>
                  <a:lnTo>
                    <a:pt x="14" y="686"/>
                  </a:lnTo>
                  <a:lnTo>
                    <a:pt x="8" y="660"/>
                  </a:lnTo>
                  <a:lnTo>
                    <a:pt x="4" y="634"/>
                  </a:lnTo>
                  <a:lnTo>
                    <a:pt x="2" y="606"/>
                  </a:lnTo>
                  <a:lnTo>
                    <a:pt x="0" y="578"/>
                  </a:lnTo>
                  <a:lnTo>
                    <a:pt x="0" y="550"/>
                  </a:lnTo>
                  <a:lnTo>
                    <a:pt x="2" y="524"/>
                  </a:lnTo>
                  <a:lnTo>
                    <a:pt x="4" y="496"/>
                  </a:lnTo>
                  <a:lnTo>
                    <a:pt x="8" y="468"/>
                  </a:lnTo>
                  <a:lnTo>
                    <a:pt x="14" y="440"/>
                  </a:lnTo>
                  <a:lnTo>
                    <a:pt x="20" y="412"/>
                  </a:lnTo>
                  <a:lnTo>
                    <a:pt x="20" y="412"/>
                  </a:lnTo>
                  <a:lnTo>
                    <a:pt x="28" y="384"/>
                  </a:lnTo>
                  <a:lnTo>
                    <a:pt x="38" y="356"/>
                  </a:lnTo>
                  <a:lnTo>
                    <a:pt x="50" y="330"/>
                  </a:lnTo>
                  <a:lnTo>
                    <a:pt x="62" y="306"/>
                  </a:lnTo>
                  <a:lnTo>
                    <a:pt x="74" y="280"/>
                  </a:lnTo>
                  <a:lnTo>
                    <a:pt x="90" y="258"/>
                  </a:lnTo>
                  <a:lnTo>
                    <a:pt x="104" y="234"/>
                  </a:lnTo>
                  <a:lnTo>
                    <a:pt x="122" y="212"/>
                  </a:lnTo>
                  <a:lnTo>
                    <a:pt x="138" y="192"/>
                  </a:lnTo>
                  <a:lnTo>
                    <a:pt x="158" y="172"/>
                  </a:lnTo>
                  <a:lnTo>
                    <a:pt x="176" y="152"/>
                  </a:lnTo>
                  <a:lnTo>
                    <a:pt x="196" y="134"/>
                  </a:lnTo>
                  <a:lnTo>
                    <a:pt x="218" y="118"/>
                  </a:lnTo>
                  <a:lnTo>
                    <a:pt x="240" y="102"/>
                  </a:lnTo>
                  <a:lnTo>
                    <a:pt x="262" y="86"/>
                  </a:lnTo>
                  <a:lnTo>
                    <a:pt x="286" y="72"/>
                  </a:lnTo>
                  <a:lnTo>
                    <a:pt x="310" y="60"/>
                  </a:lnTo>
                  <a:lnTo>
                    <a:pt x="334" y="48"/>
                  </a:lnTo>
                  <a:lnTo>
                    <a:pt x="358" y="38"/>
                  </a:lnTo>
                  <a:lnTo>
                    <a:pt x="384" y="28"/>
                  </a:lnTo>
                  <a:lnTo>
                    <a:pt x="410" y="20"/>
                  </a:lnTo>
                  <a:lnTo>
                    <a:pt x="436" y="14"/>
                  </a:lnTo>
                  <a:lnTo>
                    <a:pt x="462" y="8"/>
                  </a:lnTo>
                  <a:lnTo>
                    <a:pt x="490" y="4"/>
                  </a:lnTo>
                  <a:lnTo>
                    <a:pt x="518" y="2"/>
                  </a:lnTo>
                  <a:lnTo>
                    <a:pt x="544" y="0"/>
                  </a:lnTo>
                  <a:lnTo>
                    <a:pt x="572" y="0"/>
                  </a:lnTo>
                  <a:lnTo>
                    <a:pt x="600" y="0"/>
                  </a:lnTo>
                  <a:lnTo>
                    <a:pt x="628" y="4"/>
                  </a:lnTo>
                  <a:lnTo>
                    <a:pt x="656" y="8"/>
                  </a:lnTo>
                  <a:lnTo>
                    <a:pt x="684" y="14"/>
                  </a:lnTo>
                  <a:lnTo>
                    <a:pt x="712" y="20"/>
                  </a:lnTo>
                  <a:lnTo>
                    <a:pt x="712" y="20"/>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46" name="Freeform 145"/>
            <p:cNvSpPr/>
            <p:nvPr>
              <p:custDataLst>
                <p:tags r:id="rId44"/>
              </p:custDataLst>
            </p:nvPr>
          </p:nvSpPr>
          <p:spPr bwMode="auto">
            <a:xfrm>
              <a:off x="7081838" y="2385839"/>
              <a:ext cx="1762125" cy="1733550"/>
            </a:xfrm>
            <a:custGeom>
              <a:avLst/>
              <a:gdLst>
                <a:gd name="T0" fmla="*/ 1058 w 1110"/>
                <a:gd name="T1" fmla="*/ 296 h 1092"/>
                <a:gd name="T2" fmla="*/ 1090 w 1110"/>
                <a:gd name="T3" fmla="*/ 386 h 1092"/>
                <a:gd name="T4" fmla="*/ 1108 w 1110"/>
                <a:gd name="T5" fmla="*/ 482 h 1092"/>
                <a:gd name="T6" fmla="*/ 1108 w 1110"/>
                <a:gd name="T7" fmla="*/ 580 h 1092"/>
                <a:gd name="T8" fmla="*/ 1088 w 1110"/>
                <a:gd name="T9" fmla="*/ 680 h 1092"/>
                <a:gd name="T10" fmla="*/ 1080 w 1110"/>
                <a:gd name="T11" fmla="*/ 708 h 1092"/>
                <a:gd name="T12" fmla="*/ 1060 w 1110"/>
                <a:gd name="T13" fmla="*/ 762 h 1092"/>
                <a:gd name="T14" fmla="*/ 1034 w 1110"/>
                <a:gd name="T15" fmla="*/ 810 h 1092"/>
                <a:gd name="T16" fmla="*/ 1004 w 1110"/>
                <a:gd name="T17" fmla="*/ 858 h 1092"/>
                <a:gd name="T18" fmla="*/ 970 w 1110"/>
                <a:gd name="T19" fmla="*/ 900 h 1092"/>
                <a:gd name="T20" fmla="*/ 932 w 1110"/>
                <a:gd name="T21" fmla="*/ 940 h 1092"/>
                <a:gd name="T22" fmla="*/ 892 w 1110"/>
                <a:gd name="T23" fmla="*/ 974 h 1092"/>
                <a:gd name="T24" fmla="*/ 848 w 1110"/>
                <a:gd name="T25" fmla="*/ 1006 h 1092"/>
                <a:gd name="T26" fmla="*/ 800 w 1110"/>
                <a:gd name="T27" fmla="*/ 1032 h 1092"/>
                <a:gd name="T28" fmla="*/ 750 w 1110"/>
                <a:gd name="T29" fmla="*/ 1054 h 1092"/>
                <a:gd name="T30" fmla="*/ 700 w 1110"/>
                <a:gd name="T31" fmla="*/ 1070 h 1092"/>
                <a:gd name="T32" fmla="*/ 646 w 1110"/>
                <a:gd name="T33" fmla="*/ 1084 h 1092"/>
                <a:gd name="T34" fmla="*/ 592 w 1110"/>
                <a:gd name="T35" fmla="*/ 1090 h 1092"/>
                <a:gd name="T36" fmla="*/ 536 w 1110"/>
                <a:gd name="T37" fmla="*/ 1092 h 1092"/>
                <a:gd name="T38" fmla="*/ 480 w 1110"/>
                <a:gd name="T39" fmla="*/ 1088 h 1092"/>
                <a:gd name="T40" fmla="*/ 424 w 1110"/>
                <a:gd name="T41" fmla="*/ 1078 h 1092"/>
                <a:gd name="T42" fmla="*/ 396 w 1110"/>
                <a:gd name="T43" fmla="*/ 1072 h 1092"/>
                <a:gd name="T44" fmla="*/ 340 w 1110"/>
                <a:gd name="T45" fmla="*/ 1052 h 1092"/>
                <a:gd name="T46" fmla="*/ 288 w 1110"/>
                <a:gd name="T47" fmla="*/ 1028 h 1092"/>
                <a:gd name="T48" fmla="*/ 238 w 1110"/>
                <a:gd name="T49" fmla="*/ 1000 h 1092"/>
                <a:gd name="T50" fmla="*/ 192 w 1110"/>
                <a:gd name="T51" fmla="*/ 966 h 1092"/>
                <a:gd name="T52" fmla="*/ 150 w 1110"/>
                <a:gd name="T53" fmla="*/ 930 h 1092"/>
                <a:gd name="T54" fmla="*/ 114 w 1110"/>
                <a:gd name="T55" fmla="*/ 888 h 1092"/>
                <a:gd name="T56" fmla="*/ 80 w 1110"/>
                <a:gd name="T57" fmla="*/ 844 h 1092"/>
                <a:gd name="T58" fmla="*/ 52 w 1110"/>
                <a:gd name="T59" fmla="*/ 796 h 1092"/>
                <a:gd name="T60" fmla="*/ 32 w 1110"/>
                <a:gd name="T61" fmla="*/ 752 h 1092"/>
                <a:gd name="T62" fmla="*/ 8 w 1110"/>
                <a:gd name="T63" fmla="*/ 658 h 1092"/>
                <a:gd name="T64" fmla="*/ 0 w 1110"/>
                <a:gd name="T65" fmla="*/ 562 h 1092"/>
                <a:gd name="T66" fmla="*/ 8 w 1110"/>
                <a:gd name="T67" fmla="*/ 462 h 1092"/>
                <a:gd name="T68" fmla="*/ 20 w 1110"/>
                <a:gd name="T69" fmla="*/ 412 h 1092"/>
                <a:gd name="T70" fmla="*/ 38 w 1110"/>
                <a:gd name="T71" fmla="*/ 358 h 1092"/>
                <a:gd name="T72" fmla="*/ 60 w 1110"/>
                <a:gd name="T73" fmla="*/ 306 h 1092"/>
                <a:gd name="T74" fmla="*/ 88 w 1110"/>
                <a:gd name="T75" fmla="*/ 258 h 1092"/>
                <a:gd name="T76" fmla="*/ 120 w 1110"/>
                <a:gd name="T77" fmla="*/ 212 h 1092"/>
                <a:gd name="T78" fmla="*/ 156 w 1110"/>
                <a:gd name="T79" fmla="*/ 172 h 1092"/>
                <a:gd name="T80" fmla="*/ 196 w 1110"/>
                <a:gd name="T81" fmla="*/ 134 h 1092"/>
                <a:gd name="T82" fmla="*/ 238 w 1110"/>
                <a:gd name="T83" fmla="*/ 102 h 1092"/>
                <a:gd name="T84" fmla="*/ 284 w 1110"/>
                <a:gd name="T85" fmla="*/ 74 h 1092"/>
                <a:gd name="T86" fmla="*/ 332 w 1110"/>
                <a:gd name="T87" fmla="*/ 48 h 1092"/>
                <a:gd name="T88" fmla="*/ 384 w 1110"/>
                <a:gd name="T89" fmla="*/ 30 h 1092"/>
                <a:gd name="T90" fmla="*/ 436 w 1110"/>
                <a:gd name="T91" fmla="*/ 14 h 1092"/>
                <a:gd name="T92" fmla="*/ 490 w 1110"/>
                <a:gd name="T93" fmla="*/ 4 h 1092"/>
                <a:gd name="T94" fmla="*/ 544 w 1110"/>
                <a:gd name="T95" fmla="*/ 0 h 1092"/>
                <a:gd name="T96" fmla="*/ 600 w 1110"/>
                <a:gd name="T97" fmla="*/ 2 h 1092"/>
                <a:gd name="T98" fmla="*/ 656 w 1110"/>
                <a:gd name="T99" fmla="*/ 8 h 1092"/>
                <a:gd name="T100" fmla="*/ 712 w 1110"/>
                <a:gd name="T101" fmla="*/ 20 h 1092"/>
                <a:gd name="T102" fmla="*/ 740 w 1110"/>
                <a:gd name="T103" fmla="*/ 30 h 1092"/>
                <a:gd name="T104" fmla="*/ 794 w 1110"/>
                <a:gd name="T105" fmla="*/ 50 h 1092"/>
                <a:gd name="T106" fmla="*/ 846 w 1110"/>
                <a:gd name="T107" fmla="*/ 76 h 1092"/>
                <a:gd name="T108" fmla="*/ 894 w 1110"/>
                <a:gd name="T109" fmla="*/ 108 h 1092"/>
                <a:gd name="T110" fmla="*/ 938 w 1110"/>
                <a:gd name="T111" fmla="*/ 144 h 1092"/>
                <a:gd name="T112" fmla="*/ 978 w 1110"/>
                <a:gd name="T113" fmla="*/ 182 h 1092"/>
                <a:gd name="T114" fmla="*/ 1012 w 1110"/>
                <a:gd name="T115" fmla="*/ 226 h 1092"/>
                <a:gd name="T116" fmla="*/ 1044 w 1110"/>
                <a:gd name="T117" fmla="*/ 272 h 1092"/>
                <a:gd name="T118" fmla="*/ 1058 w 1110"/>
                <a:gd name="T119" fmla="*/ 29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0" h="1092">
                  <a:moveTo>
                    <a:pt x="1058" y="296"/>
                  </a:moveTo>
                  <a:lnTo>
                    <a:pt x="1058" y="296"/>
                  </a:lnTo>
                  <a:lnTo>
                    <a:pt x="1076" y="340"/>
                  </a:lnTo>
                  <a:lnTo>
                    <a:pt x="1090" y="386"/>
                  </a:lnTo>
                  <a:lnTo>
                    <a:pt x="1100" y="434"/>
                  </a:lnTo>
                  <a:lnTo>
                    <a:pt x="1108" y="482"/>
                  </a:lnTo>
                  <a:lnTo>
                    <a:pt x="1110" y="530"/>
                  </a:lnTo>
                  <a:lnTo>
                    <a:pt x="1108" y="580"/>
                  </a:lnTo>
                  <a:lnTo>
                    <a:pt x="1100" y="630"/>
                  </a:lnTo>
                  <a:lnTo>
                    <a:pt x="1088" y="680"/>
                  </a:lnTo>
                  <a:lnTo>
                    <a:pt x="1088" y="680"/>
                  </a:lnTo>
                  <a:lnTo>
                    <a:pt x="1080" y="708"/>
                  </a:lnTo>
                  <a:lnTo>
                    <a:pt x="1070" y="734"/>
                  </a:lnTo>
                  <a:lnTo>
                    <a:pt x="1060" y="762"/>
                  </a:lnTo>
                  <a:lnTo>
                    <a:pt x="1048" y="786"/>
                  </a:lnTo>
                  <a:lnTo>
                    <a:pt x="1034" y="810"/>
                  </a:lnTo>
                  <a:lnTo>
                    <a:pt x="1020" y="834"/>
                  </a:lnTo>
                  <a:lnTo>
                    <a:pt x="1004" y="858"/>
                  </a:lnTo>
                  <a:lnTo>
                    <a:pt x="988" y="880"/>
                  </a:lnTo>
                  <a:lnTo>
                    <a:pt x="970" y="900"/>
                  </a:lnTo>
                  <a:lnTo>
                    <a:pt x="952" y="920"/>
                  </a:lnTo>
                  <a:lnTo>
                    <a:pt x="932" y="940"/>
                  </a:lnTo>
                  <a:lnTo>
                    <a:pt x="912" y="958"/>
                  </a:lnTo>
                  <a:lnTo>
                    <a:pt x="892" y="974"/>
                  </a:lnTo>
                  <a:lnTo>
                    <a:pt x="870" y="990"/>
                  </a:lnTo>
                  <a:lnTo>
                    <a:pt x="848" y="1006"/>
                  </a:lnTo>
                  <a:lnTo>
                    <a:pt x="824" y="1018"/>
                  </a:lnTo>
                  <a:lnTo>
                    <a:pt x="800" y="1032"/>
                  </a:lnTo>
                  <a:lnTo>
                    <a:pt x="776" y="1044"/>
                  </a:lnTo>
                  <a:lnTo>
                    <a:pt x="750" y="1054"/>
                  </a:lnTo>
                  <a:lnTo>
                    <a:pt x="726" y="1062"/>
                  </a:lnTo>
                  <a:lnTo>
                    <a:pt x="700" y="1070"/>
                  </a:lnTo>
                  <a:lnTo>
                    <a:pt x="674" y="1078"/>
                  </a:lnTo>
                  <a:lnTo>
                    <a:pt x="646" y="1084"/>
                  </a:lnTo>
                  <a:lnTo>
                    <a:pt x="620" y="1088"/>
                  </a:lnTo>
                  <a:lnTo>
                    <a:pt x="592" y="1090"/>
                  </a:lnTo>
                  <a:lnTo>
                    <a:pt x="564" y="1092"/>
                  </a:lnTo>
                  <a:lnTo>
                    <a:pt x="536" y="1092"/>
                  </a:lnTo>
                  <a:lnTo>
                    <a:pt x="508" y="1090"/>
                  </a:lnTo>
                  <a:lnTo>
                    <a:pt x="480" y="1088"/>
                  </a:lnTo>
                  <a:lnTo>
                    <a:pt x="452" y="1084"/>
                  </a:lnTo>
                  <a:lnTo>
                    <a:pt x="424" y="1078"/>
                  </a:lnTo>
                  <a:lnTo>
                    <a:pt x="396" y="1072"/>
                  </a:lnTo>
                  <a:lnTo>
                    <a:pt x="396" y="1072"/>
                  </a:lnTo>
                  <a:lnTo>
                    <a:pt x="368" y="1062"/>
                  </a:lnTo>
                  <a:lnTo>
                    <a:pt x="340" y="1052"/>
                  </a:lnTo>
                  <a:lnTo>
                    <a:pt x="314" y="1042"/>
                  </a:lnTo>
                  <a:lnTo>
                    <a:pt x="288" y="1028"/>
                  </a:lnTo>
                  <a:lnTo>
                    <a:pt x="262" y="1016"/>
                  </a:lnTo>
                  <a:lnTo>
                    <a:pt x="238" y="1000"/>
                  </a:lnTo>
                  <a:lnTo>
                    <a:pt x="214" y="984"/>
                  </a:lnTo>
                  <a:lnTo>
                    <a:pt x="192" y="966"/>
                  </a:lnTo>
                  <a:lnTo>
                    <a:pt x="170" y="948"/>
                  </a:lnTo>
                  <a:lnTo>
                    <a:pt x="150" y="930"/>
                  </a:lnTo>
                  <a:lnTo>
                    <a:pt x="132" y="910"/>
                  </a:lnTo>
                  <a:lnTo>
                    <a:pt x="114" y="888"/>
                  </a:lnTo>
                  <a:lnTo>
                    <a:pt x="96" y="866"/>
                  </a:lnTo>
                  <a:lnTo>
                    <a:pt x="80" y="844"/>
                  </a:lnTo>
                  <a:lnTo>
                    <a:pt x="64" y="820"/>
                  </a:lnTo>
                  <a:lnTo>
                    <a:pt x="52" y="796"/>
                  </a:lnTo>
                  <a:lnTo>
                    <a:pt x="52" y="796"/>
                  </a:lnTo>
                  <a:lnTo>
                    <a:pt x="32" y="752"/>
                  </a:lnTo>
                  <a:lnTo>
                    <a:pt x="18" y="706"/>
                  </a:lnTo>
                  <a:lnTo>
                    <a:pt x="8" y="658"/>
                  </a:lnTo>
                  <a:lnTo>
                    <a:pt x="2" y="610"/>
                  </a:lnTo>
                  <a:lnTo>
                    <a:pt x="0" y="562"/>
                  </a:lnTo>
                  <a:lnTo>
                    <a:pt x="2" y="512"/>
                  </a:lnTo>
                  <a:lnTo>
                    <a:pt x="8" y="462"/>
                  </a:lnTo>
                  <a:lnTo>
                    <a:pt x="20" y="412"/>
                  </a:lnTo>
                  <a:lnTo>
                    <a:pt x="20" y="412"/>
                  </a:lnTo>
                  <a:lnTo>
                    <a:pt x="28" y="384"/>
                  </a:lnTo>
                  <a:lnTo>
                    <a:pt x="38" y="358"/>
                  </a:lnTo>
                  <a:lnTo>
                    <a:pt x="48" y="330"/>
                  </a:lnTo>
                  <a:lnTo>
                    <a:pt x="60" y="306"/>
                  </a:lnTo>
                  <a:lnTo>
                    <a:pt x="74" y="282"/>
                  </a:lnTo>
                  <a:lnTo>
                    <a:pt x="88" y="258"/>
                  </a:lnTo>
                  <a:lnTo>
                    <a:pt x="104" y="234"/>
                  </a:lnTo>
                  <a:lnTo>
                    <a:pt x="120" y="212"/>
                  </a:lnTo>
                  <a:lnTo>
                    <a:pt x="138" y="192"/>
                  </a:lnTo>
                  <a:lnTo>
                    <a:pt x="156" y="172"/>
                  </a:lnTo>
                  <a:lnTo>
                    <a:pt x="176" y="152"/>
                  </a:lnTo>
                  <a:lnTo>
                    <a:pt x="196" y="134"/>
                  </a:lnTo>
                  <a:lnTo>
                    <a:pt x="218" y="118"/>
                  </a:lnTo>
                  <a:lnTo>
                    <a:pt x="238" y="102"/>
                  </a:lnTo>
                  <a:lnTo>
                    <a:pt x="262" y="86"/>
                  </a:lnTo>
                  <a:lnTo>
                    <a:pt x="284" y="74"/>
                  </a:lnTo>
                  <a:lnTo>
                    <a:pt x="308" y="60"/>
                  </a:lnTo>
                  <a:lnTo>
                    <a:pt x="332" y="48"/>
                  </a:lnTo>
                  <a:lnTo>
                    <a:pt x="358" y="38"/>
                  </a:lnTo>
                  <a:lnTo>
                    <a:pt x="384" y="30"/>
                  </a:lnTo>
                  <a:lnTo>
                    <a:pt x="410" y="22"/>
                  </a:lnTo>
                  <a:lnTo>
                    <a:pt x="436" y="14"/>
                  </a:lnTo>
                  <a:lnTo>
                    <a:pt x="462" y="10"/>
                  </a:lnTo>
                  <a:lnTo>
                    <a:pt x="490" y="4"/>
                  </a:lnTo>
                  <a:lnTo>
                    <a:pt x="516" y="2"/>
                  </a:lnTo>
                  <a:lnTo>
                    <a:pt x="544" y="0"/>
                  </a:lnTo>
                  <a:lnTo>
                    <a:pt x="572" y="0"/>
                  </a:lnTo>
                  <a:lnTo>
                    <a:pt x="600" y="2"/>
                  </a:lnTo>
                  <a:lnTo>
                    <a:pt x="628" y="4"/>
                  </a:lnTo>
                  <a:lnTo>
                    <a:pt x="656" y="8"/>
                  </a:lnTo>
                  <a:lnTo>
                    <a:pt x="684" y="14"/>
                  </a:lnTo>
                  <a:lnTo>
                    <a:pt x="712" y="20"/>
                  </a:lnTo>
                  <a:lnTo>
                    <a:pt x="712" y="20"/>
                  </a:lnTo>
                  <a:lnTo>
                    <a:pt x="740" y="30"/>
                  </a:lnTo>
                  <a:lnTo>
                    <a:pt x="768" y="40"/>
                  </a:lnTo>
                  <a:lnTo>
                    <a:pt x="794" y="50"/>
                  </a:lnTo>
                  <a:lnTo>
                    <a:pt x="820" y="64"/>
                  </a:lnTo>
                  <a:lnTo>
                    <a:pt x="846" y="76"/>
                  </a:lnTo>
                  <a:lnTo>
                    <a:pt x="870" y="92"/>
                  </a:lnTo>
                  <a:lnTo>
                    <a:pt x="894" y="108"/>
                  </a:lnTo>
                  <a:lnTo>
                    <a:pt x="916" y="126"/>
                  </a:lnTo>
                  <a:lnTo>
                    <a:pt x="938" y="144"/>
                  </a:lnTo>
                  <a:lnTo>
                    <a:pt x="958" y="162"/>
                  </a:lnTo>
                  <a:lnTo>
                    <a:pt x="978" y="182"/>
                  </a:lnTo>
                  <a:lnTo>
                    <a:pt x="996" y="204"/>
                  </a:lnTo>
                  <a:lnTo>
                    <a:pt x="1012" y="226"/>
                  </a:lnTo>
                  <a:lnTo>
                    <a:pt x="1028" y="248"/>
                  </a:lnTo>
                  <a:lnTo>
                    <a:pt x="1044" y="272"/>
                  </a:lnTo>
                  <a:lnTo>
                    <a:pt x="1058" y="296"/>
                  </a:lnTo>
                  <a:lnTo>
                    <a:pt x="1058" y="296"/>
                  </a:lnTo>
                  <a:close/>
                </a:path>
              </a:pathLst>
            </a:custGeom>
            <a:solidFill>
              <a:srgbClr val="FFEC2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47" name="Freeform 146"/>
            <p:cNvSpPr/>
            <p:nvPr>
              <p:custDataLst>
                <p:tags r:id="rId45"/>
              </p:custDataLst>
            </p:nvPr>
          </p:nvSpPr>
          <p:spPr bwMode="auto">
            <a:xfrm>
              <a:off x="7113588" y="2385839"/>
              <a:ext cx="1095375" cy="650875"/>
            </a:xfrm>
            <a:custGeom>
              <a:avLst/>
              <a:gdLst>
                <a:gd name="T0" fmla="*/ 0 w 690"/>
                <a:gd name="T1" fmla="*/ 410 h 410"/>
                <a:gd name="T2" fmla="*/ 0 w 690"/>
                <a:gd name="T3" fmla="*/ 410 h 410"/>
                <a:gd name="T4" fmla="*/ 16 w 690"/>
                <a:gd name="T5" fmla="*/ 362 h 410"/>
                <a:gd name="T6" fmla="*/ 36 w 690"/>
                <a:gd name="T7" fmla="*/ 316 h 410"/>
                <a:gd name="T8" fmla="*/ 60 w 690"/>
                <a:gd name="T9" fmla="*/ 272 h 410"/>
                <a:gd name="T10" fmla="*/ 86 w 690"/>
                <a:gd name="T11" fmla="*/ 232 h 410"/>
                <a:gd name="T12" fmla="*/ 494 w 690"/>
                <a:gd name="T13" fmla="*/ 2 h 410"/>
                <a:gd name="T14" fmla="*/ 494 w 690"/>
                <a:gd name="T15" fmla="*/ 2 h 410"/>
                <a:gd name="T16" fmla="*/ 542 w 690"/>
                <a:gd name="T17" fmla="*/ 0 h 410"/>
                <a:gd name="T18" fmla="*/ 592 w 690"/>
                <a:gd name="T19" fmla="*/ 2 h 410"/>
                <a:gd name="T20" fmla="*/ 640 w 690"/>
                <a:gd name="T21" fmla="*/ 8 h 410"/>
                <a:gd name="T22" fmla="*/ 690 w 690"/>
                <a:gd name="T23" fmla="*/ 20 h 410"/>
                <a:gd name="T24" fmla="*/ 0 w 690"/>
                <a:gd name="T25"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0" h="410">
                  <a:moveTo>
                    <a:pt x="0" y="410"/>
                  </a:moveTo>
                  <a:lnTo>
                    <a:pt x="0" y="410"/>
                  </a:lnTo>
                  <a:lnTo>
                    <a:pt x="16" y="362"/>
                  </a:lnTo>
                  <a:lnTo>
                    <a:pt x="36" y="316"/>
                  </a:lnTo>
                  <a:lnTo>
                    <a:pt x="60" y="272"/>
                  </a:lnTo>
                  <a:lnTo>
                    <a:pt x="86" y="232"/>
                  </a:lnTo>
                  <a:lnTo>
                    <a:pt x="494" y="2"/>
                  </a:lnTo>
                  <a:lnTo>
                    <a:pt x="494" y="2"/>
                  </a:lnTo>
                  <a:lnTo>
                    <a:pt x="542" y="0"/>
                  </a:lnTo>
                  <a:lnTo>
                    <a:pt x="592" y="2"/>
                  </a:lnTo>
                  <a:lnTo>
                    <a:pt x="640" y="8"/>
                  </a:lnTo>
                  <a:lnTo>
                    <a:pt x="690" y="20"/>
                  </a:lnTo>
                  <a:lnTo>
                    <a:pt x="0" y="41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48" name="Freeform 147"/>
            <p:cNvSpPr/>
            <p:nvPr>
              <p:custDataLst>
                <p:tags r:id="rId46"/>
              </p:custDataLst>
            </p:nvPr>
          </p:nvSpPr>
          <p:spPr bwMode="auto">
            <a:xfrm>
              <a:off x="7081838" y="2477914"/>
              <a:ext cx="1349375" cy="796925"/>
            </a:xfrm>
            <a:custGeom>
              <a:avLst/>
              <a:gdLst>
                <a:gd name="T0" fmla="*/ 0 w 850"/>
                <a:gd name="T1" fmla="*/ 502 h 502"/>
                <a:gd name="T2" fmla="*/ 0 w 850"/>
                <a:gd name="T3" fmla="*/ 502 h 502"/>
                <a:gd name="T4" fmla="*/ 0 w 850"/>
                <a:gd name="T5" fmla="*/ 458 h 502"/>
                <a:gd name="T6" fmla="*/ 812 w 850"/>
                <a:gd name="T7" fmla="*/ 0 h 502"/>
                <a:gd name="T8" fmla="*/ 812 w 850"/>
                <a:gd name="T9" fmla="*/ 0 h 502"/>
                <a:gd name="T10" fmla="*/ 850 w 850"/>
                <a:gd name="T11" fmla="*/ 22 h 502"/>
                <a:gd name="T12" fmla="*/ 0 w 850"/>
                <a:gd name="T13" fmla="*/ 502 h 502"/>
              </a:gdLst>
              <a:ahLst/>
              <a:cxnLst>
                <a:cxn ang="0">
                  <a:pos x="T0" y="T1"/>
                </a:cxn>
                <a:cxn ang="0">
                  <a:pos x="T2" y="T3"/>
                </a:cxn>
                <a:cxn ang="0">
                  <a:pos x="T4" y="T5"/>
                </a:cxn>
                <a:cxn ang="0">
                  <a:pos x="T6" y="T7"/>
                </a:cxn>
                <a:cxn ang="0">
                  <a:pos x="T8" y="T9"/>
                </a:cxn>
                <a:cxn ang="0">
                  <a:pos x="T10" y="T11"/>
                </a:cxn>
                <a:cxn ang="0">
                  <a:pos x="T12" y="T13"/>
                </a:cxn>
              </a:cxnLst>
              <a:rect l="0" t="0" r="r" b="b"/>
              <a:pathLst>
                <a:path w="850" h="502">
                  <a:moveTo>
                    <a:pt x="0" y="502"/>
                  </a:moveTo>
                  <a:lnTo>
                    <a:pt x="0" y="502"/>
                  </a:lnTo>
                  <a:lnTo>
                    <a:pt x="0" y="458"/>
                  </a:lnTo>
                  <a:lnTo>
                    <a:pt x="812" y="0"/>
                  </a:lnTo>
                  <a:lnTo>
                    <a:pt x="812" y="0"/>
                  </a:lnTo>
                  <a:lnTo>
                    <a:pt x="850" y="22"/>
                  </a:lnTo>
                  <a:lnTo>
                    <a:pt x="0" y="502"/>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49" name="Freeform 148"/>
            <p:cNvSpPr/>
            <p:nvPr>
              <p:custDataLst>
                <p:tags r:id="rId47"/>
              </p:custDataLst>
            </p:nvPr>
          </p:nvSpPr>
          <p:spPr bwMode="auto">
            <a:xfrm>
              <a:off x="7272338" y="2947814"/>
              <a:ext cx="1543050" cy="904875"/>
            </a:xfrm>
            <a:custGeom>
              <a:avLst/>
              <a:gdLst>
                <a:gd name="T0" fmla="*/ 960 w 972"/>
                <a:gd name="T1" fmla="*/ 0 h 570"/>
                <a:gd name="T2" fmla="*/ 960 w 972"/>
                <a:gd name="T3" fmla="*/ 0 h 570"/>
                <a:gd name="T4" fmla="*/ 972 w 972"/>
                <a:gd name="T5" fmla="*/ 36 h 570"/>
                <a:gd name="T6" fmla="*/ 24 w 972"/>
                <a:gd name="T7" fmla="*/ 570 h 570"/>
                <a:gd name="T8" fmla="*/ 24 w 972"/>
                <a:gd name="T9" fmla="*/ 570 h 570"/>
                <a:gd name="T10" fmla="*/ 0 w 972"/>
                <a:gd name="T11" fmla="*/ 542 h 570"/>
                <a:gd name="T12" fmla="*/ 960 w 972"/>
                <a:gd name="T13" fmla="*/ 0 h 570"/>
              </a:gdLst>
              <a:ahLst/>
              <a:cxnLst>
                <a:cxn ang="0">
                  <a:pos x="T0" y="T1"/>
                </a:cxn>
                <a:cxn ang="0">
                  <a:pos x="T2" y="T3"/>
                </a:cxn>
                <a:cxn ang="0">
                  <a:pos x="T4" y="T5"/>
                </a:cxn>
                <a:cxn ang="0">
                  <a:pos x="T6" y="T7"/>
                </a:cxn>
                <a:cxn ang="0">
                  <a:pos x="T8" y="T9"/>
                </a:cxn>
                <a:cxn ang="0">
                  <a:pos x="T10" y="T11"/>
                </a:cxn>
                <a:cxn ang="0">
                  <a:pos x="T12" y="T13"/>
                </a:cxn>
              </a:cxnLst>
              <a:rect l="0" t="0" r="r" b="b"/>
              <a:pathLst>
                <a:path w="972" h="570">
                  <a:moveTo>
                    <a:pt x="960" y="0"/>
                  </a:moveTo>
                  <a:lnTo>
                    <a:pt x="960" y="0"/>
                  </a:lnTo>
                  <a:lnTo>
                    <a:pt x="972" y="36"/>
                  </a:lnTo>
                  <a:lnTo>
                    <a:pt x="24" y="570"/>
                  </a:lnTo>
                  <a:lnTo>
                    <a:pt x="24" y="570"/>
                  </a:lnTo>
                  <a:lnTo>
                    <a:pt x="0" y="542"/>
                  </a:lnTo>
                  <a:lnTo>
                    <a:pt x="960" y="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50" name="Freeform 149"/>
            <p:cNvSpPr/>
            <p:nvPr>
              <p:custDataLst>
                <p:tags r:id="rId48"/>
              </p:custDataLst>
            </p:nvPr>
          </p:nvSpPr>
          <p:spPr bwMode="auto">
            <a:xfrm>
              <a:off x="7218363" y="2496964"/>
              <a:ext cx="1463675" cy="1460500"/>
            </a:xfrm>
            <a:custGeom>
              <a:avLst/>
              <a:gdLst>
                <a:gd name="T0" fmla="*/ 584 w 922"/>
                <a:gd name="T1" fmla="*/ 18 h 920"/>
                <a:gd name="T2" fmla="*/ 628 w 922"/>
                <a:gd name="T3" fmla="*/ 32 h 920"/>
                <a:gd name="T4" fmla="*/ 710 w 922"/>
                <a:gd name="T5" fmla="*/ 74 h 920"/>
                <a:gd name="T6" fmla="*/ 780 w 922"/>
                <a:gd name="T7" fmla="*/ 130 h 920"/>
                <a:gd name="T8" fmla="*/ 838 w 922"/>
                <a:gd name="T9" fmla="*/ 196 h 920"/>
                <a:gd name="T10" fmla="*/ 882 w 922"/>
                <a:gd name="T11" fmla="*/ 274 h 920"/>
                <a:gd name="T12" fmla="*/ 910 w 922"/>
                <a:gd name="T13" fmla="*/ 358 h 920"/>
                <a:gd name="T14" fmla="*/ 922 w 922"/>
                <a:gd name="T15" fmla="*/ 446 h 920"/>
                <a:gd name="T16" fmla="*/ 916 w 922"/>
                <a:gd name="T17" fmla="*/ 538 h 920"/>
                <a:gd name="T18" fmla="*/ 906 w 922"/>
                <a:gd name="T19" fmla="*/ 584 h 920"/>
                <a:gd name="T20" fmla="*/ 898 w 922"/>
                <a:gd name="T21" fmla="*/ 606 h 920"/>
                <a:gd name="T22" fmla="*/ 872 w 922"/>
                <a:gd name="T23" fmla="*/ 670 h 920"/>
                <a:gd name="T24" fmla="*/ 822 w 922"/>
                <a:gd name="T25" fmla="*/ 746 h 920"/>
                <a:gd name="T26" fmla="*/ 760 w 922"/>
                <a:gd name="T27" fmla="*/ 810 h 920"/>
                <a:gd name="T28" fmla="*/ 688 w 922"/>
                <a:gd name="T29" fmla="*/ 862 h 920"/>
                <a:gd name="T30" fmla="*/ 608 w 922"/>
                <a:gd name="T31" fmla="*/ 898 h 920"/>
                <a:gd name="T32" fmla="*/ 520 w 922"/>
                <a:gd name="T33" fmla="*/ 918 h 920"/>
                <a:gd name="T34" fmla="*/ 430 w 922"/>
                <a:gd name="T35" fmla="*/ 920 h 920"/>
                <a:gd name="T36" fmla="*/ 360 w 922"/>
                <a:gd name="T37" fmla="*/ 910 h 920"/>
                <a:gd name="T38" fmla="*/ 338 w 922"/>
                <a:gd name="T39" fmla="*/ 904 h 920"/>
                <a:gd name="T40" fmla="*/ 292 w 922"/>
                <a:gd name="T41" fmla="*/ 890 h 920"/>
                <a:gd name="T42" fmla="*/ 210 w 922"/>
                <a:gd name="T43" fmla="*/ 848 h 920"/>
                <a:gd name="T44" fmla="*/ 140 w 922"/>
                <a:gd name="T45" fmla="*/ 792 h 920"/>
                <a:gd name="T46" fmla="*/ 82 w 922"/>
                <a:gd name="T47" fmla="*/ 724 h 920"/>
                <a:gd name="T48" fmla="*/ 40 w 922"/>
                <a:gd name="T49" fmla="*/ 648 h 920"/>
                <a:gd name="T50" fmla="*/ 10 w 922"/>
                <a:gd name="T51" fmla="*/ 564 h 920"/>
                <a:gd name="T52" fmla="*/ 0 w 922"/>
                <a:gd name="T53" fmla="*/ 476 h 920"/>
                <a:gd name="T54" fmla="*/ 6 w 922"/>
                <a:gd name="T55" fmla="*/ 384 h 920"/>
                <a:gd name="T56" fmla="*/ 16 w 922"/>
                <a:gd name="T57" fmla="*/ 338 h 920"/>
                <a:gd name="T58" fmla="*/ 22 w 922"/>
                <a:gd name="T59" fmla="*/ 316 h 920"/>
                <a:gd name="T60" fmla="*/ 50 w 922"/>
                <a:gd name="T61" fmla="*/ 252 h 920"/>
                <a:gd name="T62" fmla="*/ 98 w 922"/>
                <a:gd name="T63" fmla="*/ 176 h 920"/>
                <a:gd name="T64" fmla="*/ 160 w 922"/>
                <a:gd name="T65" fmla="*/ 112 h 920"/>
                <a:gd name="T66" fmla="*/ 234 w 922"/>
                <a:gd name="T67" fmla="*/ 60 h 920"/>
                <a:gd name="T68" fmla="*/ 314 w 922"/>
                <a:gd name="T69" fmla="*/ 24 h 920"/>
                <a:gd name="T70" fmla="*/ 400 w 922"/>
                <a:gd name="T71" fmla="*/ 4 h 920"/>
                <a:gd name="T72" fmla="*/ 492 w 922"/>
                <a:gd name="T73" fmla="*/ 2 h 920"/>
                <a:gd name="T74" fmla="*/ 560 w 922"/>
                <a:gd name="T75" fmla="*/ 12 h 920"/>
                <a:gd name="T76" fmla="*/ 584 w 922"/>
                <a:gd name="T77" fmla="*/ 1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2" h="920">
                  <a:moveTo>
                    <a:pt x="584" y="18"/>
                  </a:moveTo>
                  <a:lnTo>
                    <a:pt x="584" y="18"/>
                  </a:lnTo>
                  <a:lnTo>
                    <a:pt x="606" y="24"/>
                  </a:lnTo>
                  <a:lnTo>
                    <a:pt x="628" y="32"/>
                  </a:lnTo>
                  <a:lnTo>
                    <a:pt x="670" y="52"/>
                  </a:lnTo>
                  <a:lnTo>
                    <a:pt x="710" y="74"/>
                  </a:lnTo>
                  <a:lnTo>
                    <a:pt x="748" y="100"/>
                  </a:lnTo>
                  <a:lnTo>
                    <a:pt x="780" y="130"/>
                  </a:lnTo>
                  <a:lnTo>
                    <a:pt x="812" y="162"/>
                  </a:lnTo>
                  <a:lnTo>
                    <a:pt x="838" y="196"/>
                  </a:lnTo>
                  <a:lnTo>
                    <a:pt x="862" y="234"/>
                  </a:lnTo>
                  <a:lnTo>
                    <a:pt x="882" y="274"/>
                  </a:lnTo>
                  <a:lnTo>
                    <a:pt x="898" y="314"/>
                  </a:lnTo>
                  <a:lnTo>
                    <a:pt x="910" y="358"/>
                  </a:lnTo>
                  <a:lnTo>
                    <a:pt x="918" y="402"/>
                  </a:lnTo>
                  <a:lnTo>
                    <a:pt x="922" y="446"/>
                  </a:lnTo>
                  <a:lnTo>
                    <a:pt x="922" y="492"/>
                  </a:lnTo>
                  <a:lnTo>
                    <a:pt x="916" y="538"/>
                  </a:lnTo>
                  <a:lnTo>
                    <a:pt x="912" y="560"/>
                  </a:lnTo>
                  <a:lnTo>
                    <a:pt x="906" y="584"/>
                  </a:lnTo>
                  <a:lnTo>
                    <a:pt x="906" y="584"/>
                  </a:lnTo>
                  <a:lnTo>
                    <a:pt x="898" y="606"/>
                  </a:lnTo>
                  <a:lnTo>
                    <a:pt x="890" y="628"/>
                  </a:lnTo>
                  <a:lnTo>
                    <a:pt x="872" y="670"/>
                  </a:lnTo>
                  <a:lnTo>
                    <a:pt x="848" y="710"/>
                  </a:lnTo>
                  <a:lnTo>
                    <a:pt x="822" y="746"/>
                  </a:lnTo>
                  <a:lnTo>
                    <a:pt x="792" y="780"/>
                  </a:lnTo>
                  <a:lnTo>
                    <a:pt x="760" y="810"/>
                  </a:lnTo>
                  <a:lnTo>
                    <a:pt x="726" y="838"/>
                  </a:lnTo>
                  <a:lnTo>
                    <a:pt x="688" y="862"/>
                  </a:lnTo>
                  <a:lnTo>
                    <a:pt x="648" y="882"/>
                  </a:lnTo>
                  <a:lnTo>
                    <a:pt x="608" y="898"/>
                  </a:lnTo>
                  <a:lnTo>
                    <a:pt x="564" y="910"/>
                  </a:lnTo>
                  <a:lnTo>
                    <a:pt x="520" y="918"/>
                  </a:lnTo>
                  <a:lnTo>
                    <a:pt x="476" y="920"/>
                  </a:lnTo>
                  <a:lnTo>
                    <a:pt x="430" y="920"/>
                  </a:lnTo>
                  <a:lnTo>
                    <a:pt x="384" y="914"/>
                  </a:lnTo>
                  <a:lnTo>
                    <a:pt x="360" y="910"/>
                  </a:lnTo>
                  <a:lnTo>
                    <a:pt x="338" y="904"/>
                  </a:lnTo>
                  <a:lnTo>
                    <a:pt x="338" y="904"/>
                  </a:lnTo>
                  <a:lnTo>
                    <a:pt x="314" y="898"/>
                  </a:lnTo>
                  <a:lnTo>
                    <a:pt x="292" y="890"/>
                  </a:lnTo>
                  <a:lnTo>
                    <a:pt x="250" y="870"/>
                  </a:lnTo>
                  <a:lnTo>
                    <a:pt x="210" y="848"/>
                  </a:lnTo>
                  <a:lnTo>
                    <a:pt x="174" y="822"/>
                  </a:lnTo>
                  <a:lnTo>
                    <a:pt x="140" y="792"/>
                  </a:lnTo>
                  <a:lnTo>
                    <a:pt x="110" y="760"/>
                  </a:lnTo>
                  <a:lnTo>
                    <a:pt x="82" y="724"/>
                  </a:lnTo>
                  <a:lnTo>
                    <a:pt x="60" y="688"/>
                  </a:lnTo>
                  <a:lnTo>
                    <a:pt x="40" y="648"/>
                  </a:lnTo>
                  <a:lnTo>
                    <a:pt x="24" y="606"/>
                  </a:lnTo>
                  <a:lnTo>
                    <a:pt x="10" y="564"/>
                  </a:lnTo>
                  <a:lnTo>
                    <a:pt x="2" y="520"/>
                  </a:lnTo>
                  <a:lnTo>
                    <a:pt x="0" y="476"/>
                  </a:lnTo>
                  <a:lnTo>
                    <a:pt x="0" y="430"/>
                  </a:lnTo>
                  <a:lnTo>
                    <a:pt x="6" y="384"/>
                  </a:lnTo>
                  <a:lnTo>
                    <a:pt x="10" y="362"/>
                  </a:lnTo>
                  <a:lnTo>
                    <a:pt x="16" y="338"/>
                  </a:lnTo>
                  <a:lnTo>
                    <a:pt x="16" y="338"/>
                  </a:lnTo>
                  <a:lnTo>
                    <a:pt x="22" y="316"/>
                  </a:lnTo>
                  <a:lnTo>
                    <a:pt x="30" y="294"/>
                  </a:lnTo>
                  <a:lnTo>
                    <a:pt x="50" y="252"/>
                  </a:lnTo>
                  <a:lnTo>
                    <a:pt x="72" y="212"/>
                  </a:lnTo>
                  <a:lnTo>
                    <a:pt x="98" y="176"/>
                  </a:lnTo>
                  <a:lnTo>
                    <a:pt x="128" y="142"/>
                  </a:lnTo>
                  <a:lnTo>
                    <a:pt x="160" y="112"/>
                  </a:lnTo>
                  <a:lnTo>
                    <a:pt x="196" y="84"/>
                  </a:lnTo>
                  <a:lnTo>
                    <a:pt x="234" y="60"/>
                  </a:lnTo>
                  <a:lnTo>
                    <a:pt x="272" y="40"/>
                  </a:lnTo>
                  <a:lnTo>
                    <a:pt x="314" y="24"/>
                  </a:lnTo>
                  <a:lnTo>
                    <a:pt x="356" y="12"/>
                  </a:lnTo>
                  <a:lnTo>
                    <a:pt x="400" y="4"/>
                  </a:lnTo>
                  <a:lnTo>
                    <a:pt x="446" y="0"/>
                  </a:lnTo>
                  <a:lnTo>
                    <a:pt x="492" y="2"/>
                  </a:lnTo>
                  <a:lnTo>
                    <a:pt x="538" y="8"/>
                  </a:lnTo>
                  <a:lnTo>
                    <a:pt x="560" y="12"/>
                  </a:lnTo>
                  <a:lnTo>
                    <a:pt x="584" y="18"/>
                  </a:lnTo>
                  <a:lnTo>
                    <a:pt x="584" y="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51" name="Freeform 150"/>
            <p:cNvSpPr/>
            <p:nvPr>
              <p:custDataLst>
                <p:tags r:id="rId49"/>
              </p:custDataLst>
            </p:nvPr>
          </p:nvSpPr>
          <p:spPr bwMode="auto">
            <a:xfrm>
              <a:off x="7240588" y="2563639"/>
              <a:ext cx="1441450" cy="1393825"/>
            </a:xfrm>
            <a:custGeom>
              <a:avLst/>
              <a:gdLst>
                <a:gd name="T0" fmla="*/ 888 w 908"/>
                <a:gd name="T1" fmla="*/ 282 h 878"/>
                <a:gd name="T2" fmla="*/ 902 w 908"/>
                <a:gd name="T3" fmla="*/ 344 h 878"/>
                <a:gd name="T4" fmla="*/ 908 w 908"/>
                <a:gd name="T5" fmla="*/ 410 h 878"/>
                <a:gd name="T6" fmla="*/ 904 w 908"/>
                <a:gd name="T7" fmla="*/ 476 h 878"/>
                <a:gd name="T8" fmla="*/ 892 w 908"/>
                <a:gd name="T9" fmla="*/ 542 h 878"/>
                <a:gd name="T10" fmla="*/ 884 w 908"/>
                <a:gd name="T11" fmla="*/ 564 h 878"/>
                <a:gd name="T12" fmla="*/ 858 w 908"/>
                <a:gd name="T13" fmla="*/ 628 h 878"/>
                <a:gd name="T14" fmla="*/ 808 w 908"/>
                <a:gd name="T15" fmla="*/ 704 h 878"/>
                <a:gd name="T16" fmla="*/ 746 w 908"/>
                <a:gd name="T17" fmla="*/ 768 h 878"/>
                <a:gd name="T18" fmla="*/ 674 w 908"/>
                <a:gd name="T19" fmla="*/ 820 h 878"/>
                <a:gd name="T20" fmla="*/ 594 w 908"/>
                <a:gd name="T21" fmla="*/ 856 h 878"/>
                <a:gd name="T22" fmla="*/ 506 w 908"/>
                <a:gd name="T23" fmla="*/ 876 h 878"/>
                <a:gd name="T24" fmla="*/ 416 w 908"/>
                <a:gd name="T25" fmla="*/ 878 h 878"/>
                <a:gd name="T26" fmla="*/ 346 w 908"/>
                <a:gd name="T27" fmla="*/ 868 h 878"/>
                <a:gd name="T28" fmla="*/ 324 w 908"/>
                <a:gd name="T29" fmla="*/ 862 h 878"/>
                <a:gd name="T30" fmla="*/ 272 w 908"/>
                <a:gd name="T31" fmla="*/ 844 h 878"/>
                <a:gd name="T32" fmla="*/ 224 w 908"/>
                <a:gd name="T33" fmla="*/ 822 h 878"/>
                <a:gd name="T34" fmla="*/ 180 w 908"/>
                <a:gd name="T35" fmla="*/ 794 h 878"/>
                <a:gd name="T36" fmla="*/ 138 w 908"/>
                <a:gd name="T37" fmla="*/ 762 h 878"/>
                <a:gd name="T38" fmla="*/ 102 w 908"/>
                <a:gd name="T39" fmla="*/ 726 h 878"/>
                <a:gd name="T40" fmla="*/ 70 w 908"/>
                <a:gd name="T41" fmla="*/ 686 h 878"/>
                <a:gd name="T42" fmla="*/ 44 w 908"/>
                <a:gd name="T43" fmla="*/ 642 h 878"/>
                <a:gd name="T44" fmla="*/ 22 w 908"/>
                <a:gd name="T45" fmla="*/ 596 h 878"/>
                <a:gd name="T46" fmla="*/ 12 w 908"/>
                <a:gd name="T47" fmla="*/ 566 h 878"/>
                <a:gd name="T48" fmla="*/ 2 w 908"/>
                <a:gd name="T49" fmla="*/ 502 h 878"/>
                <a:gd name="T50" fmla="*/ 0 w 908"/>
                <a:gd name="T51" fmla="*/ 436 h 878"/>
                <a:gd name="T52" fmla="*/ 8 w 908"/>
                <a:gd name="T53" fmla="*/ 370 h 878"/>
                <a:gd name="T54" fmla="*/ 16 w 908"/>
                <a:gd name="T55" fmla="*/ 336 h 878"/>
                <a:gd name="T56" fmla="*/ 32 w 908"/>
                <a:gd name="T57" fmla="*/ 292 h 878"/>
                <a:gd name="T58" fmla="*/ 74 w 908"/>
                <a:gd name="T59" fmla="*/ 210 h 878"/>
                <a:gd name="T60" fmla="*/ 130 w 908"/>
                <a:gd name="T61" fmla="*/ 140 h 878"/>
                <a:gd name="T62" fmla="*/ 196 w 908"/>
                <a:gd name="T63" fmla="*/ 82 h 878"/>
                <a:gd name="T64" fmla="*/ 274 w 908"/>
                <a:gd name="T65" fmla="*/ 40 h 878"/>
                <a:gd name="T66" fmla="*/ 358 w 908"/>
                <a:gd name="T67" fmla="*/ 12 h 878"/>
                <a:gd name="T68" fmla="*/ 446 w 908"/>
                <a:gd name="T69" fmla="*/ 0 h 878"/>
                <a:gd name="T70" fmla="*/ 538 w 908"/>
                <a:gd name="T71" fmla="*/ 6 h 878"/>
                <a:gd name="T72" fmla="*/ 584 w 908"/>
                <a:gd name="T73" fmla="*/ 16 h 878"/>
                <a:gd name="T74" fmla="*/ 610 w 908"/>
                <a:gd name="T75" fmla="*/ 24 h 878"/>
                <a:gd name="T76" fmla="*/ 660 w 908"/>
                <a:gd name="T77" fmla="*/ 44 h 878"/>
                <a:gd name="T78" fmla="*/ 706 w 908"/>
                <a:gd name="T79" fmla="*/ 70 h 878"/>
                <a:gd name="T80" fmla="*/ 750 w 908"/>
                <a:gd name="T81" fmla="*/ 100 h 878"/>
                <a:gd name="T82" fmla="*/ 788 w 908"/>
                <a:gd name="T83" fmla="*/ 134 h 878"/>
                <a:gd name="T84" fmla="*/ 822 w 908"/>
                <a:gd name="T85" fmla="*/ 172 h 878"/>
                <a:gd name="T86" fmla="*/ 852 w 908"/>
                <a:gd name="T87" fmla="*/ 214 h 878"/>
                <a:gd name="T88" fmla="*/ 876 w 908"/>
                <a:gd name="T89" fmla="*/ 258 h 878"/>
                <a:gd name="T90" fmla="*/ 888 w 908"/>
                <a:gd name="T91" fmla="*/ 2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8" h="878">
                  <a:moveTo>
                    <a:pt x="888" y="282"/>
                  </a:moveTo>
                  <a:lnTo>
                    <a:pt x="888" y="282"/>
                  </a:lnTo>
                  <a:lnTo>
                    <a:pt x="896" y="312"/>
                  </a:lnTo>
                  <a:lnTo>
                    <a:pt x="902" y="344"/>
                  </a:lnTo>
                  <a:lnTo>
                    <a:pt x="906" y="376"/>
                  </a:lnTo>
                  <a:lnTo>
                    <a:pt x="908" y="410"/>
                  </a:lnTo>
                  <a:lnTo>
                    <a:pt x="908" y="442"/>
                  </a:lnTo>
                  <a:lnTo>
                    <a:pt x="904" y="476"/>
                  </a:lnTo>
                  <a:lnTo>
                    <a:pt x="900" y="508"/>
                  </a:lnTo>
                  <a:lnTo>
                    <a:pt x="892" y="542"/>
                  </a:lnTo>
                  <a:lnTo>
                    <a:pt x="892" y="542"/>
                  </a:lnTo>
                  <a:lnTo>
                    <a:pt x="884" y="564"/>
                  </a:lnTo>
                  <a:lnTo>
                    <a:pt x="876" y="586"/>
                  </a:lnTo>
                  <a:lnTo>
                    <a:pt x="858" y="628"/>
                  </a:lnTo>
                  <a:lnTo>
                    <a:pt x="834" y="668"/>
                  </a:lnTo>
                  <a:lnTo>
                    <a:pt x="808" y="704"/>
                  </a:lnTo>
                  <a:lnTo>
                    <a:pt x="778" y="738"/>
                  </a:lnTo>
                  <a:lnTo>
                    <a:pt x="746" y="768"/>
                  </a:lnTo>
                  <a:lnTo>
                    <a:pt x="712" y="796"/>
                  </a:lnTo>
                  <a:lnTo>
                    <a:pt x="674" y="820"/>
                  </a:lnTo>
                  <a:lnTo>
                    <a:pt x="634" y="838"/>
                  </a:lnTo>
                  <a:lnTo>
                    <a:pt x="594" y="856"/>
                  </a:lnTo>
                  <a:lnTo>
                    <a:pt x="550" y="868"/>
                  </a:lnTo>
                  <a:lnTo>
                    <a:pt x="506" y="876"/>
                  </a:lnTo>
                  <a:lnTo>
                    <a:pt x="462" y="878"/>
                  </a:lnTo>
                  <a:lnTo>
                    <a:pt x="416" y="878"/>
                  </a:lnTo>
                  <a:lnTo>
                    <a:pt x="370" y="872"/>
                  </a:lnTo>
                  <a:lnTo>
                    <a:pt x="346" y="868"/>
                  </a:lnTo>
                  <a:lnTo>
                    <a:pt x="324" y="862"/>
                  </a:lnTo>
                  <a:lnTo>
                    <a:pt x="324" y="862"/>
                  </a:lnTo>
                  <a:lnTo>
                    <a:pt x="298" y="854"/>
                  </a:lnTo>
                  <a:lnTo>
                    <a:pt x="272" y="844"/>
                  </a:lnTo>
                  <a:lnTo>
                    <a:pt x="248" y="834"/>
                  </a:lnTo>
                  <a:lnTo>
                    <a:pt x="224" y="822"/>
                  </a:lnTo>
                  <a:lnTo>
                    <a:pt x="202" y="808"/>
                  </a:lnTo>
                  <a:lnTo>
                    <a:pt x="180" y="794"/>
                  </a:lnTo>
                  <a:lnTo>
                    <a:pt x="158" y="778"/>
                  </a:lnTo>
                  <a:lnTo>
                    <a:pt x="138" y="762"/>
                  </a:lnTo>
                  <a:lnTo>
                    <a:pt x="120" y="744"/>
                  </a:lnTo>
                  <a:lnTo>
                    <a:pt x="102" y="726"/>
                  </a:lnTo>
                  <a:lnTo>
                    <a:pt x="86" y="706"/>
                  </a:lnTo>
                  <a:lnTo>
                    <a:pt x="70" y="686"/>
                  </a:lnTo>
                  <a:lnTo>
                    <a:pt x="56" y="664"/>
                  </a:lnTo>
                  <a:lnTo>
                    <a:pt x="44" y="642"/>
                  </a:lnTo>
                  <a:lnTo>
                    <a:pt x="32" y="620"/>
                  </a:lnTo>
                  <a:lnTo>
                    <a:pt x="22" y="596"/>
                  </a:lnTo>
                  <a:lnTo>
                    <a:pt x="22" y="596"/>
                  </a:lnTo>
                  <a:lnTo>
                    <a:pt x="12" y="566"/>
                  </a:lnTo>
                  <a:lnTo>
                    <a:pt x="6" y="534"/>
                  </a:lnTo>
                  <a:lnTo>
                    <a:pt x="2" y="502"/>
                  </a:lnTo>
                  <a:lnTo>
                    <a:pt x="0" y="470"/>
                  </a:lnTo>
                  <a:lnTo>
                    <a:pt x="0" y="436"/>
                  </a:lnTo>
                  <a:lnTo>
                    <a:pt x="4" y="404"/>
                  </a:lnTo>
                  <a:lnTo>
                    <a:pt x="8" y="370"/>
                  </a:lnTo>
                  <a:lnTo>
                    <a:pt x="16" y="336"/>
                  </a:lnTo>
                  <a:lnTo>
                    <a:pt x="16" y="336"/>
                  </a:lnTo>
                  <a:lnTo>
                    <a:pt x="24" y="314"/>
                  </a:lnTo>
                  <a:lnTo>
                    <a:pt x="32" y="292"/>
                  </a:lnTo>
                  <a:lnTo>
                    <a:pt x="50" y="250"/>
                  </a:lnTo>
                  <a:lnTo>
                    <a:pt x="74" y="210"/>
                  </a:lnTo>
                  <a:lnTo>
                    <a:pt x="100" y="174"/>
                  </a:lnTo>
                  <a:lnTo>
                    <a:pt x="130" y="140"/>
                  </a:lnTo>
                  <a:lnTo>
                    <a:pt x="162" y="110"/>
                  </a:lnTo>
                  <a:lnTo>
                    <a:pt x="196" y="82"/>
                  </a:lnTo>
                  <a:lnTo>
                    <a:pt x="234" y="60"/>
                  </a:lnTo>
                  <a:lnTo>
                    <a:pt x="274" y="40"/>
                  </a:lnTo>
                  <a:lnTo>
                    <a:pt x="316" y="24"/>
                  </a:lnTo>
                  <a:lnTo>
                    <a:pt x="358" y="12"/>
                  </a:lnTo>
                  <a:lnTo>
                    <a:pt x="402" y="4"/>
                  </a:lnTo>
                  <a:lnTo>
                    <a:pt x="446" y="0"/>
                  </a:lnTo>
                  <a:lnTo>
                    <a:pt x="492" y="0"/>
                  </a:lnTo>
                  <a:lnTo>
                    <a:pt x="538" y="6"/>
                  </a:lnTo>
                  <a:lnTo>
                    <a:pt x="562" y="10"/>
                  </a:lnTo>
                  <a:lnTo>
                    <a:pt x="584" y="16"/>
                  </a:lnTo>
                  <a:lnTo>
                    <a:pt x="584" y="16"/>
                  </a:lnTo>
                  <a:lnTo>
                    <a:pt x="610" y="24"/>
                  </a:lnTo>
                  <a:lnTo>
                    <a:pt x="636" y="34"/>
                  </a:lnTo>
                  <a:lnTo>
                    <a:pt x="660" y="44"/>
                  </a:lnTo>
                  <a:lnTo>
                    <a:pt x="684" y="56"/>
                  </a:lnTo>
                  <a:lnTo>
                    <a:pt x="706" y="70"/>
                  </a:lnTo>
                  <a:lnTo>
                    <a:pt x="728" y="84"/>
                  </a:lnTo>
                  <a:lnTo>
                    <a:pt x="750" y="100"/>
                  </a:lnTo>
                  <a:lnTo>
                    <a:pt x="770" y="116"/>
                  </a:lnTo>
                  <a:lnTo>
                    <a:pt x="788" y="134"/>
                  </a:lnTo>
                  <a:lnTo>
                    <a:pt x="806" y="154"/>
                  </a:lnTo>
                  <a:lnTo>
                    <a:pt x="822" y="172"/>
                  </a:lnTo>
                  <a:lnTo>
                    <a:pt x="838" y="192"/>
                  </a:lnTo>
                  <a:lnTo>
                    <a:pt x="852" y="214"/>
                  </a:lnTo>
                  <a:lnTo>
                    <a:pt x="864" y="236"/>
                  </a:lnTo>
                  <a:lnTo>
                    <a:pt x="876" y="258"/>
                  </a:lnTo>
                  <a:lnTo>
                    <a:pt x="888" y="282"/>
                  </a:lnTo>
                  <a:lnTo>
                    <a:pt x="888" y="282"/>
                  </a:lnTo>
                  <a:close/>
                </a:path>
              </a:pathLst>
            </a:custGeom>
            <a:solidFill>
              <a:srgbClr val="FAD03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52" name="Freeform 151"/>
            <p:cNvSpPr/>
            <p:nvPr>
              <p:custDataLst>
                <p:tags r:id="rId50"/>
              </p:custDataLst>
            </p:nvPr>
          </p:nvSpPr>
          <p:spPr bwMode="auto">
            <a:xfrm>
              <a:off x="7354888" y="2563639"/>
              <a:ext cx="596900" cy="336550"/>
            </a:xfrm>
            <a:custGeom>
              <a:avLst/>
              <a:gdLst>
                <a:gd name="T0" fmla="*/ 0 w 376"/>
                <a:gd name="T1" fmla="*/ 212 h 212"/>
                <a:gd name="T2" fmla="*/ 0 w 376"/>
                <a:gd name="T3" fmla="*/ 212 h 212"/>
                <a:gd name="T4" fmla="*/ 16 w 376"/>
                <a:gd name="T5" fmla="*/ 188 h 212"/>
                <a:gd name="T6" fmla="*/ 34 w 376"/>
                <a:gd name="T7" fmla="*/ 166 h 212"/>
                <a:gd name="T8" fmla="*/ 52 w 376"/>
                <a:gd name="T9" fmla="*/ 146 h 212"/>
                <a:gd name="T10" fmla="*/ 72 w 376"/>
                <a:gd name="T11" fmla="*/ 126 h 212"/>
                <a:gd name="T12" fmla="*/ 94 w 376"/>
                <a:gd name="T13" fmla="*/ 106 h 212"/>
                <a:gd name="T14" fmla="*/ 116 w 376"/>
                <a:gd name="T15" fmla="*/ 90 h 212"/>
                <a:gd name="T16" fmla="*/ 138 w 376"/>
                <a:gd name="T17" fmla="*/ 74 h 212"/>
                <a:gd name="T18" fmla="*/ 162 w 376"/>
                <a:gd name="T19" fmla="*/ 60 h 212"/>
                <a:gd name="T20" fmla="*/ 186 w 376"/>
                <a:gd name="T21" fmla="*/ 46 h 212"/>
                <a:gd name="T22" fmla="*/ 212 w 376"/>
                <a:gd name="T23" fmla="*/ 34 h 212"/>
                <a:gd name="T24" fmla="*/ 238 w 376"/>
                <a:gd name="T25" fmla="*/ 26 h 212"/>
                <a:gd name="T26" fmla="*/ 264 w 376"/>
                <a:gd name="T27" fmla="*/ 16 h 212"/>
                <a:gd name="T28" fmla="*/ 292 w 376"/>
                <a:gd name="T29" fmla="*/ 10 h 212"/>
                <a:gd name="T30" fmla="*/ 320 w 376"/>
                <a:gd name="T31" fmla="*/ 4 h 212"/>
                <a:gd name="T32" fmla="*/ 348 w 376"/>
                <a:gd name="T33" fmla="*/ 2 h 212"/>
                <a:gd name="T34" fmla="*/ 376 w 376"/>
                <a:gd name="T35" fmla="*/ 0 h 212"/>
                <a:gd name="T36" fmla="*/ 0 w 376"/>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212">
                  <a:moveTo>
                    <a:pt x="0" y="212"/>
                  </a:moveTo>
                  <a:lnTo>
                    <a:pt x="0" y="212"/>
                  </a:lnTo>
                  <a:lnTo>
                    <a:pt x="16" y="188"/>
                  </a:lnTo>
                  <a:lnTo>
                    <a:pt x="34" y="166"/>
                  </a:lnTo>
                  <a:lnTo>
                    <a:pt x="52" y="146"/>
                  </a:lnTo>
                  <a:lnTo>
                    <a:pt x="72" y="126"/>
                  </a:lnTo>
                  <a:lnTo>
                    <a:pt x="94" y="106"/>
                  </a:lnTo>
                  <a:lnTo>
                    <a:pt x="116" y="90"/>
                  </a:lnTo>
                  <a:lnTo>
                    <a:pt x="138" y="74"/>
                  </a:lnTo>
                  <a:lnTo>
                    <a:pt x="162" y="60"/>
                  </a:lnTo>
                  <a:lnTo>
                    <a:pt x="186" y="46"/>
                  </a:lnTo>
                  <a:lnTo>
                    <a:pt x="212" y="34"/>
                  </a:lnTo>
                  <a:lnTo>
                    <a:pt x="238" y="26"/>
                  </a:lnTo>
                  <a:lnTo>
                    <a:pt x="264" y="16"/>
                  </a:lnTo>
                  <a:lnTo>
                    <a:pt x="292" y="10"/>
                  </a:lnTo>
                  <a:lnTo>
                    <a:pt x="320" y="4"/>
                  </a:lnTo>
                  <a:lnTo>
                    <a:pt x="348" y="2"/>
                  </a:lnTo>
                  <a:lnTo>
                    <a:pt x="376" y="0"/>
                  </a:lnTo>
                  <a:lnTo>
                    <a:pt x="0" y="212"/>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53" name="Freeform 152"/>
            <p:cNvSpPr/>
            <p:nvPr>
              <p:custDataLst>
                <p:tags r:id="rId51"/>
              </p:custDataLst>
            </p:nvPr>
          </p:nvSpPr>
          <p:spPr bwMode="auto">
            <a:xfrm>
              <a:off x="7250113" y="2592214"/>
              <a:ext cx="996950" cy="587375"/>
            </a:xfrm>
            <a:custGeom>
              <a:avLst/>
              <a:gdLst>
                <a:gd name="T0" fmla="*/ 0 w 628"/>
                <a:gd name="T1" fmla="*/ 370 h 370"/>
                <a:gd name="T2" fmla="*/ 0 w 628"/>
                <a:gd name="T3" fmla="*/ 370 h 370"/>
                <a:gd name="T4" fmla="*/ 4 w 628"/>
                <a:gd name="T5" fmla="*/ 346 h 370"/>
                <a:gd name="T6" fmla="*/ 10 w 628"/>
                <a:gd name="T7" fmla="*/ 322 h 370"/>
                <a:gd name="T8" fmla="*/ 582 w 628"/>
                <a:gd name="T9" fmla="*/ 0 h 370"/>
                <a:gd name="T10" fmla="*/ 582 w 628"/>
                <a:gd name="T11" fmla="*/ 0 h 370"/>
                <a:gd name="T12" fmla="*/ 604 w 628"/>
                <a:gd name="T13" fmla="*/ 6 h 370"/>
                <a:gd name="T14" fmla="*/ 628 w 628"/>
                <a:gd name="T15" fmla="*/ 14 h 370"/>
                <a:gd name="T16" fmla="*/ 0 w 628"/>
                <a:gd name="T17"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370">
                  <a:moveTo>
                    <a:pt x="0" y="370"/>
                  </a:moveTo>
                  <a:lnTo>
                    <a:pt x="0" y="370"/>
                  </a:lnTo>
                  <a:lnTo>
                    <a:pt x="4" y="346"/>
                  </a:lnTo>
                  <a:lnTo>
                    <a:pt x="10" y="322"/>
                  </a:lnTo>
                  <a:lnTo>
                    <a:pt x="582" y="0"/>
                  </a:lnTo>
                  <a:lnTo>
                    <a:pt x="582" y="0"/>
                  </a:lnTo>
                  <a:lnTo>
                    <a:pt x="604" y="6"/>
                  </a:lnTo>
                  <a:lnTo>
                    <a:pt x="628" y="14"/>
                  </a:lnTo>
                  <a:lnTo>
                    <a:pt x="0" y="37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54" name="Freeform 153"/>
            <p:cNvSpPr/>
            <p:nvPr>
              <p:custDataLst>
                <p:tags r:id="rId52"/>
              </p:custDataLst>
            </p:nvPr>
          </p:nvSpPr>
          <p:spPr bwMode="auto">
            <a:xfrm>
              <a:off x="7415213" y="3027189"/>
              <a:ext cx="1254125" cy="742950"/>
            </a:xfrm>
            <a:custGeom>
              <a:avLst/>
              <a:gdLst>
                <a:gd name="T0" fmla="*/ 780 w 790"/>
                <a:gd name="T1" fmla="*/ 0 h 468"/>
                <a:gd name="T2" fmla="*/ 780 w 790"/>
                <a:gd name="T3" fmla="*/ 0 h 468"/>
                <a:gd name="T4" fmla="*/ 790 w 790"/>
                <a:gd name="T5" fmla="*/ 38 h 468"/>
                <a:gd name="T6" fmla="*/ 26 w 790"/>
                <a:gd name="T7" fmla="*/ 468 h 468"/>
                <a:gd name="T8" fmla="*/ 26 w 790"/>
                <a:gd name="T9" fmla="*/ 468 h 468"/>
                <a:gd name="T10" fmla="*/ 0 w 790"/>
                <a:gd name="T11" fmla="*/ 442 h 468"/>
                <a:gd name="T12" fmla="*/ 780 w 790"/>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790" h="468">
                  <a:moveTo>
                    <a:pt x="780" y="0"/>
                  </a:moveTo>
                  <a:lnTo>
                    <a:pt x="780" y="0"/>
                  </a:lnTo>
                  <a:lnTo>
                    <a:pt x="790" y="38"/>
                  </a:lnTo>
                  <a:lnTo>
                    <a:pt x="26" y="468"/>
                  </a:lnTo>
                  <a:lnTo>
                    <a:pt x="26" y="468"/>
                  </a:lnTo>
                  <a:lnTo>
                    <a:pt x="0" y="442"/>
                  </a:lnTo>
                  <a:lnTo>
                    <a:pt x="780" y="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55" name="Freeform 154"/>
            <p:cNvSpPr>
              <a:spLocks noEditPoints="1"/>
            </p:cNvSpPr>
            <p:nvPr>
              <p:custDataLst>
                <p:tags r:id="rId53"/>
              </p:custDataLst>
            </p:nvPr>
          </p:nvSpPr>
          <p:spPr bwMode="auto">
            <a:xfrm>
              <a:off x="7094538" y="2376314"/>
              <a:ext cx="1708150" cy="1704975"/>
            </a:xfrm>
            <a:custGeom>
              <a:avLst/>
              <a:gdLst>
                <a:gd name="T0" fmla="*/ 734 w 1076"/>
                <a:gd name="T1" fmla="*/ 36 h 1074"/>
                <a:gd name="T2" fmla="*/ 830 w 1076"/>
                <a:gd name="T3" fmla="*/ 86 h 1074"/>
                <a:gd name="T4" fmla="*/ 912 w 1076"/>
                <a:gd name="T5" fmla="*/ 150 h 1074"/>
                <a:gd name="T6" fmla="*/ 980 w 1076"/>
                <a:gd name="T7" fmla="*/ 228 h 1074"/>
                <a:gd name="T8" fmla="*/ 1030 w 1076"/>
                <a:gd name="T9" fmla="*/ 318 h 1074"/>
                <a:gd name="T10" fmla="*/ 1064 w 1076"/>
                <a:gd name="T11" fmla="*/ 416 h 1074"/>
                <a:gd name="T12" fmla="*/ 1076 w 1076"/>
                <a:gd name="T13" fmla="*/ 520 h 1074"/>
                <a:gd name="T14" fmla="*/ 1070 w 1076"/>
                <a:gd name="T15" fmla="*/ 626 h 1074"/>
                <a:gd name="T16" fmla="*/ 1050 w 1076"/>
                <a:gd name="T17" fmla="*/ 706 h 1074"/>
                <a:gd name="T18" fmla="*/ 1006 w 1076"/>
                <a:gd name="T19" fmla="*/ 804 h 1074"/>
                <a:gd name="T20" fmla="*/ 944 w 1076"/>
                <a:gd name="T21" fmla="*/ 890 h 1074"/>
                <a:gd name="T22" fmla="*/ 868 w 1076"/>
                <a:gd name="T23" fmla="*/ 962 h 1074"/>
                <a:gd name="T24" fmla="*/ 782 w 1076"/>
                <a:gd name="T25" fmla="*/ 1016 h 1074"/>
                <a:gd name="T26" fmla="*/ 684 w 1076"/>
                <a:gd name="T27" fmla="*/ 1054 h 1074"/>
                <a:gd name="T28" fmla="*/ 582 w 1076"/>
                <a:gd name="T29" fmla="*/ 1072 h 1074"/>
                <a:gd name="T30" fmla="*/ 476 w 1076"/>
                <a:gd name="T31" fmla="*/ 1070 h 1074"/>
                <a:gd name="T32" fmla="*/ 394 w 1076"/>
                <a:gd name="T33" fmla="*/ 1054 h 1074"/>
                <a:gd name="T34" fmla="*/ 294 w 1076"/>
                <a:gd name="T35" fmla="*/ 1014 h 1074"/>
                <a:gd name="T36" fmla="*/ 204 w 1076"/>
                <a:gd name="T37" fmla="*/ 958 h 1074"/>
                <a:gd name="T38" fmla="*/ 130 w 1076"/>
                <a:gd name="T39" fmla="*/ 886 h 1074"/>
                <a:gd name="T40" fmla="*/ 70 w 1076"/>
                <a:gd name="T41" fmla="*/ 802 h 1074"/>
                <a:gd name="T42" fmla="*/ 28 w 1076"/>
                <a:gd name="T43" fmla="*/ 708 h 1074"/>
                <a:gd name="T44" fmla="*/ 4 w 1076"/>
                <a:gd name="T45" fmla="*/ 606 h 1074"/>
                <a:gd name="T46" fmla="*/ 2 w 1076"/>
                <a:gd name="T47" fmla="*/ 500 h 1074"/>
                <a:gd name="T48" fmla="*/ 20 w 1076"/>
                <a:gd name="T49" fmla="*/ 394 h 1074"/>
                <a:gd name="T50" fmla="*/ 48 w 1076"/>
                <a:gd name="T51" fmla="*/ 316 h 1074"/>
                <a:gd name="T52" fmla="*/ 100 w 1076"/>
                <a:gd name="T53" fmla="*/ 224 h 1074"/>
                <a:gd name="T54" fmla="*/ 170 w 1076"/>
                <a:gd name="T55" fmla="*/ 146 h 1074"/>
                <a:gd name="T56" fmla="*/ 252 w 1076"/>
                <a:gd name="T57" fmla="*/ 84 h 1074"/>
                <a:gd name="T58" fmla="*/ 344 w 1076"/>
                <a:gd name="T59" fmla="*/ 36 h 1074"/>
                <a:gd name="T60" fmla="*/ 444 w 1076"/>
                <a:gd name="T61" fmla="*/ 8 h 1074"/>
                <a:gd name="T62" fmla="*/ 548 w 1076"/>
                <a:gd name="T63" fmla="*/ 0 h 1074"/>
                <a:gd name="T64" fmla="*/ 656 w 1076"/>
                <a:gd name="T65" fmla="*/ 12 h 1074"/>
                <a:gd name="T66" fmla="*/ 678 w 1076"/>
                <a:gd name="T67" fmla="*/ 38 h 1074"/>
                <a:gd name="T68" fmla="*/ 574 w 1076"/>
                <a:gd name="T69" fmla="*/ 20 h 1074"/>
                <a:gd name="T70" fmla="*/ 472 w 1076"/>
                <a:gd name="T71" fmla="*/ 22 h 1074"/>
                <a:gd name="T72" fmla="*/ 374 w 1076"/>
                <a:gd name="T73" fmla="*/ 46 h 1074"/>
                <a:gd name="T74" fmla="*/ 200 w 1076"/>
                <a:gd name="T75" fmla="*/ 142 h 1074"/>
                <a:gd name="T76" fmla="*/ 130 w 1076"/>
                <a:gd name="T77" fmla="*/ 214 h 1074"/>
                <a:gd name="T78" fmla="*/ 76 w 1076"/>
                <a:gd name="T79" fmla="*/ 300 h 1074"/>
                <a:gd name="T80" fmla="*/ 38 w 1076"/>
                <a:gd name="T81" fmla="*/ 398 h 1074"/>
                <a:gd name="T82" fmla="*/ 22 w 1076"/>
                <a:gd name="T83" fmla="*/ 476 h 1074"/>
                <a:gd name="T84" fmla="*/ 20 w 1076"/>
                <a:gd name="T85" fmla="*/ 578 h 1074"/>
                <a:gd name="T86" fmla="*/ 38 w 1076"/>
                <a:gd name="T87" fmla="*/ 678 h 1074"/>
                <a:gd name="T88" fmla="*/ 112 w 1076"/>
                <a:gd name="T89" fmla="*/ 834 h 1074"/>
                <a:gd name="T90" fmla="*/ 196 w 1076"/>
                <a:gd name="T91" fmla="*/ 928 h 1074"/>
                <a:gd name="T92" fmla="*/ 280 w 1076"/>
                <a:gd name="T93" fmla="*/ 986 h 1074"/>
                <a:gd name="T94" fmla="*/ 374 w 1076"/>
                <a:gd name="T95" fmla="*/ 1028 h 1074"/>
                <a:gd name="T96" fmla="*/ 452 w 1076"/>
                <a:gd name="T97" fmla="*/ 1048 h 1074"/>
                <a:gd name="T98" fmla="*/ 556 w 1076"/>
                <a:gd name="T99" fmla="*/ 1056 h 1074"/>
                <a:gd name="T100" fmla="*/ 656 w 1076"/>
                <a:gd name="T101" fmla="*/ 1042 h 1074"/>
                <a:gd name="T102" fmla="*/ 794 w 1076"/>
                <a:gd name="T103" fmla="*/ 988 h 1074"/>
                <a:gd name="T104" fmla="*/ 914 w 1076"/>
                <a:gd name="T105" fmla="*/ 896 h 1074"/>
                <a:gd name="T106" fmla="*/ 976 w 1076"/>
                <a:gd name="T107" fmla="*/ 818 h 1074"/>
                <a:gd name="T108" fmla="*/ 1022 w 1076"/>
                <a:gd name="T109" fmla="*/ 726 h 1074"/>
                <a:gd name="T110" fmla="*/ 1046 w 1076"/>
                <a:gd name="T111" fmla="*/ 650 h 1074"/>
                <a:gd name="T112" fmla="*/ 1058 w 1076"/>
                <a:gd name="T113" fmla="*/ 546 h 1074"/>
                <a:gd name="T114" fmla="*/ 1050 w 1076"/>
                <a:gd name="T115" fmla="*/ 444 h 1074"/>
                <a:gd name="T116" fmla="*/ 1014 w 1076"/>
                <a:gd name="T117" fmla="*/ 326 h 1074"/>
                <a:gd name="T118" fmla="*/ 918 w 1076"/>
                <a:gd name="T119" fmla="*/ 182 h 1074"/>
                <a:gd name="T120" fmla="*/ 842 w 1076"/>
                <a:gd name="T121" fmla="*/ 116 h 1074"/>
                <a:gd name="T122" fmla="*/ 752 w 1076"/>
                <a:gd name="T123" fmla="*/ 64 h 1074"/>
                <a:gd name="T124" fmla="*/ 678 w 1076"/>
                <a:gd name="T125" fmla="*/ 3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6" h="1074">
                  <a:moveTo>
                    <a:pt x="682" y="20"/>
                  </a:moveTo>
                  <a:lnTo>
                    <a:pt x="682" y="20"/>
                  </a:lnTo>
                  <a:lnTo>
                    <a:pt x="708" y="28"/>
                  </a:lnTo>
                  <a:lnTo>
                    <a:pt x="734" y="36"/>
                  </a:lnTo>
                  <a:lnTo>
                    <a:pt x="760" y="48"/>
                  </a:lnTo>
                  <a:lnTo>
                    <a:pt x="784" y="58"/>
                  </a:lnTo>
                  <a:lnTo>
                    <a:pt x="808" y="72"/>
                  </a:lnTo>
                  <a:lnTo>
                    <a:pt x="830" y="86"/>
                  </a:lnTo>
                  <a:lnTo>
                    <a:pt x="852" y="100"/>
                  </a:lnTo>
                  <a:lnTo>
                    <a:pt x="872" y="116"/>
                  </a:lnTo>
                  <a:lnTo>
                    <a:pt x="892" y="132"/>
                  </a:lnTo>
                  <a:lnTo>
                    <a:pt x="912" y="150"/>
                  </a:lnTo>
                  <a:lnTo>
                    <a:pt x="930" y="168"/>
                  </a:lnTo>
                  <a:lnTo>
                    <a:pt x="948" y="188"/>
                  </a:lnTo>
                  <a:lnTo>
                    <a:pt x="964" y="208"/>
                  </a:lnTo>
                  <a:lnTo>
                    <a:pt x="980" y="228"/>
                  </a:lnTo>
                  <a:lnTo>
                    <a:pt x="994" y="250"/>
                  </a:lnTo>
                  <a:lnTo>
                    <a:pt x="1006" y="272"/>
                  </a:lnTo>
                  <a:lnTo>
                    <a:pt x="1020" y="296"/>
                  </a:lnTo>
                  <a:lnTo>
                    <a:pt x="1030" y="318"/>
                  </a:lnTo>
                  <a:lnTo>
                    <a:pt x="1040" y="342"/>
                  </a:lnTo>
                  <a:lnTo>
                    <a:pt x="1050" y="366"/>
                  </a:lnTo>
                  <a:lnTo>
                    <a:pt x="1056" y="392"/>
                  </a:lnTo>
                  <a:lnTo>
                    <a:pt x="1064" y="416"/>
                  </a:lnTo>
                  <a:lnTo>
                    <a:pt x="1068" y="442"/>
                  </a:lnTo>
                  <a:lnTo>
                    <a:pt x="1072" y="468"/>
                  </a:lnTo>
                  <a:lnTo>
                    <a:pt x="1076" y="494"/>
                  </a:lnTo>
                  <a:lnTo>
                    <a:pt x="1076" y="520"/>
                  </a:lnTo>
                  <a:lnTo>
                    <a:pt x="1076" y="546"/>
                  </a:lnTo>
                  <a:lnTo>
                    <a:pt x="1076" y="572"/>
                  </a:lnTo>
                  <a:lnTo>
                    <a:pt x="1074" y="600"/>
                  </a:lnTo>
                  <a:lnTo>
                    <a:pt x="1070" y="626"/>
                  </a:lnTo>
                  <a:lnTo>
                    <a:pt x="1064" y="654"/>
                  </a:lnTo>
                  <a:lnTo>
                    <a:pt x="1058" y="680"/>
                  </a:lnTo>
                  <a:lnTo>
                    <a:pt x="1058" y="680"/>
                  </a:lnTo>
                  <a:lnTo>
                    <a:pt x="1050" y="706"/>
                  </a:lnTo>
                  <a:lnTo>
                    <a:pt x="1040" y="732"/>
                  </a:lnTo>
                  <a:lnTo>
                    <a:pt x="1030" y="758"/>
                  </a:lnTo>
                  <a:lnTo>
                    <a:pt x="1018" y="782"/>
                  </a:lnTo>
                  <a:lnTo>
                    <a:pt x="1006" y="804"/>
                  </a:lnTo>
                  <a:lnTo>
                    <a:pt x="992" y="828"/>
                  </a:lnTo>
                  <a:lnTo>
                    <a:pt x="976" y="850"/>
                  </a:lnTo>
                  <a:lnTo>
                    <a:pt x="960" y="870"/>
                  </a:lnTo>
                  <a:lnTo>
                    <a:pt x="944" y="890"/>
                  </a:lnTo>
                  <a:lnTo>
                    <a:pt x="926" y="910"/>
                  </a:lnTo>
                  <a:lnTo>
                    <a:pt x="908" y="928"/>
                  </a:lnTo>
                  <a:lnTo>
                    <a:pt x="888" y="944"/>
                  </a:lnTo>
                  <a:lnTo>
                    <a:pt x="868" y="962"/>
                  </a:lnTo>
                  <a:lnTo>
                    <a:pt x="848" y="976"/>
                  </a:lnTo>
                  <a:lnTo>
                    <a:pt x="826" y="990"/>
                  </a:lnTo>
                  <a:lnTo>
                    <a:pt x="804" y="1004"/>
                  </a:lnTo>
                  <a:lnTo>
                    <a:pt x="782" y="1016"/>
                  </a:lnTo>
                  <a:lnTo>
                    <a:pt x="758" y="1028"/>
                  </a:lnTo>
                  <a:lnTo>
                    <a:pt x="734" y="1036"/>
                  </a:lnTo>
                  <a:lnTo>
                    <a:pt x="710" y="1046"/>
                  </a:lnTo>
                  <a:lnTo>
                    <a:pt x="684" y="1054"/>
                  </a:lnTo>
                  <a:lnTo>
                    <a:pt x="660" y="1060"/>
                  </a:lnTo>
                  <a:lnTo>
                    <a:pt x="634" y="1066"/>
                  </a:lnTo>
                  <a:lnTo>
                    <a:pt x="608" y="1070"/>
                  </a:lnTo>
                  <a:lnTo>
                    <a:pt x="582" y="1072"/>
                  </a:lnTo>
                  <a:lnTo>
                    <a:pt x="556" y="1074"/>
                  </a:lnTo>
                  <a:lnTo>
                    <a:pt x="530" y="1074"/>
                  </a:lnTo>
                  <a:lnTo>
                    <a:pt x="502" y="1072"/>
                  </a:lnTo>
                  <a:lnTo>
                    <a:pt x="476" y="1070"/>
                  </a:lnTo>
                  <a:lnTo>
                    <a:pt x="448" y="1066"/>
                  </a:lnTo>
                  <a:lnTo>
                    <a:pt x="422" y="1060"/>
                  </a:lnTo>
                  <a:lnTo>
                    <a:pt x="394" y="1054"/>
                  </a:lnTo>
                  <a:lnTo>
                    <a:pt x="394" y="1054"/>
                  </a:lnTo>
                  <a:lnTo>
                    <a:pt x="368" y="1046"/>
                  </a:lnTo>
                  <a:lnTo>
                    <a:pt x="342" y="1036"/>
                  </a:lnTo>
                  <a:lnTo>
                    <a:pt x="318" y="1026"/>
                  </a:lnTo>
                  <a:lnTo>
                    <a:pt x="294" y="1014"/>
                  </a:lnTo>
                  <a:lnTo>
                    <a:pt x="270" y="1002"/>
                  </a:lnTo>
                  <a:lnTo>
                    <a:pt x="248" y="988"/>
                  </a:lnTo>
                  <a:lnTo>
                    <a:pt x="226" y="974"/>
                  </a:lnTo>
                  <a:lnTo>
                    <a:pt x="204" y="958"/>
                  </a:lnTo>
                  <a:lnTo>
                    <a:pt x="184" y="942"/>
                  </a:lnTo>
                  <a:lnTo>
                    <a:pt x="166" y="924"/>
                  </a:lnTo>
                  <a:lnTo>
                    <a:pt x="146" y="904"/>
                  </a:lnTo>
                  <a:lnTo>
                    <a:pt x="130" y="886"/>
                  </a:lnTo>
                  <a:lnTo>
                    <a:pt x="114" y="866"/>
                  </a:lnTo>
                  <a:lnTo>
                    <a:pt x="98" y="844"/>
                  </a:lnTo>
                  <a:lnTo>
                    <a:pt x="84" y="824"/>
                  </a:lnTo>
                  <a:lnTo>
                    <a:pt x="70" y="802"/>
                  </a:lnTo>
                  <a:lnTo>
                    <a:pt x="58" y="778"/>
                  </a:lnTo>
                  <a:lnTo>
                    <a:pt x="46" y="756"/>
                  </a:lnTo>
                  <a:lnTo>
                    <a:pt x="36" y="732"/>
                  </a:lnTo>
                  <a:lnTo>
                    <a:pt x="28" y="708"/>
                  </a:lnTo>
                  <a:lnTo>
                    <a:pt x="20" y="682"/>
                  </a:lnTo>
                  <a:lnTo>
                    <a:pt x="14" y="658"/>
                  </a:lnTo>
                  <a:lnTo>
                    <a:pt x="8" y="632"/>
                  </a:lnTo>
                  <a:lnTo>
                    <a:pt x="4" y="606"/>
                  </a:lnTo>
                  <a:lnTo>
                    <a:pt x="2" y="580"/>
                  </a:lnTo>
                  <a:lnTo>
                    <a:pt x="0" y="554"/>
                  </a:lnTo>
                  <a:lnTo>
                    <a:pt x="0" y="528"/>
                  </a:lnTo>
                  <a:lnTo>
                    <a:pt x="2" y="500"/>
                  </a:lnTo>
                  <a:lnTo>
                    <a:pt x="4" y="474"/>
                  </a:lnTo>
                  <a:lnTo>
                    <a:pt x="8" y="448"/>
                  </a:lnTo>
                  <a:lnTo>
                    <a:pt x="14" y="420"/>
                  </a:lnTo>
                  <a:lnTo>
                    <a:pt x="20" y="394"/>
                  </a:lnTo>
                  <a:lnTo>
                    <a:pt x="20" y="394"/>
                  </a:lnTo>
                  <a:lnTo>
                    <a:pt x="28" y="368"/>
                  </a:lnTo>
                  <a:lnTo>
                    <a:pt x="38" y="342"/>
                  </a:lnTo>
                  <a:lnTo>
                    <a:pt x="48" y="316"/>
                  </a:lnTo>
                  <a:lnTo>
                    <a:pt x="60" y="292"/>
                  </a:lnTo>
                  <a:lnTo>
                    <a:pt x="72" y="268"/>
                  </a:lnTo>
                  <a:lnTo>
                    <a:pt x="86" y="246"/>
                  </a:lnTo>
                  <a:lnTo>
                    <a:pt x="100" y="224"/>
                  </a:lnTo>
                  <a:lnTo>
                    <a:pt x="116" y="204"/>
                  </a:lnTo>
                  <a:lnTo>
                    <a:pt x="134" y="184"/>
                  </a:lnTo>
                  <a:lnTo>
                    <a:pt x="150" y="164"/>
                  </a:lnTo>
                  <a:lnTo>
                    <a:pt x="170" y="146"/>
                  </a:lnTo>
                  <a:lnTo>
                    <a:pt x="188" y="128"/>
                  </a:lnTo>
                  <a:lnTo>
                    <a:pt x="208" y="112"/>
                  </a:lnTo>
                  <a:lnTo>
                    <a:pt x="230" y="98"/>
                  </a:lnTo>
                  <a:lnTo>
                    <a:pt x="252" y="84"/>
                  </a:lnTo>
                  <a:lnTo>
                    <a:pt x="274" y="70"/>
                  </a:lnTo>
                  <a:lnTo>
                    <a:pt x="296" y="58"/>
                  </a:lnTo>
                  <a:lnTo>
                    <a:pt x="320" y="46"/>
                  </a:lnTo>
                  <a:lnTo>
                    <a:pt x="344" y="36"/>
                  </a:lnTo>
                  <a:lnTo>
                    <a:pt x="368" y="28"/>
                  </a:lnTo>
                  <a:lnTo>
                    <a:pt x="392" y="20"/>
                  </a:lnTo>
                  <a:lnTo>
                    <a:pt x="418" y="14"/>
                  </a:lnTo>
                  <a:lnTo>
                    <a:pt x="444" y="8"/>
                  </a:lnTo>
                  <a:lnTo>
                    <a:pt x="468" y="4"/>
                  </a:lnTo>
                  <a:lnTo>
                    <a:pt x="496" y="2"/>
                  </a:lnTo>
                  <a:lnTo>
                    <a:pt x="522" y="0"/>
                  </a:lnTo>
                  <a:lnTo>
                    <a:pt x="548" y="0"/>
                  </a:lnTo>
                  <a:lnTo>
                    <a:pt x="574" y="2"/>
                  </a:lnTo>
                  <a:lnTo>
                    <a:pt x="602" y="4"/>
                  </a:lnTo>
                  <a:lnTo>
                    <a:pt x="628" y="8"/>
                  </a:lnTo>
                  <a:lnTo>
                    <a:pt x="656" y="12"/>
                  </a:lnTo>
                  <a:lnTo>
                    <a:pt x="682" y="20"/>
                  </a:lnTo>
                  <a:lnTo>
                    <a:pt x="682" y="20"/>
                  </a:lnTo>
                  <a:close/>
                  <a:moveTo>
                    <a:pt x="678" y="38"/>
                  </a:moveTo>
                  <a:lnTo>
                    <a:pt x="678" y="38"/>
                  </a:lnTo>
                  <a:lnTo>
                    <a:pt x="652" y="30"/>
                  </a:lnTo>
                  <a:lnTo>
                    <a:pt x="626" y="26"/>
                  </a:lnTo>
                  <a:lnTo>
                    <a:pt x="600" y="22"/>
                  </a:lnTo>
                  <a:lnTo>
                    <a:pt x="574" y="20"/>
                  </a:lnTo>
                  <a:lnTo>
                    <a:pt x="548" y="18"/>
                  </a:lnTo>
                  <a:lnTo>
                    <a:pt x="522" y="18"/>
                  </a:lnTo>
                  <a:lnTo>
                    <a:pt x="496" y="20"/>
                  </a:lnTo>
                  <a:lnTo>
                    <a:pt x="472" y="22"/>
                  </a:lnTo>
                  <a:lnTo>
                    <a:pt x="446" y="26"/>
                  </a:lnTo>
                  <a:lnTo>
                    <a:pt x="422" y="32"/>
                  </a:lnTo>
                  <a:lnTo>
                    <a:pt x="398" y="38"/>
                  </a:lnTo>
                  <a:lnTo>
                    <a:pt x="374" y="46"/>
                  </a:lnTo>
                  <a:lnTo>
                    <a:pt x="326" y="64"/>
                  </a:lnTo>
                  <a:lnTo>
                    <a:pt x="282" y="86"/>
                  </a:lnTo>
                  <a:lnTo>
                    <a:pt x="240" y="112"/>
                  </a:lnTo>
                  <a:lnTo>
                    <a:pt x="200" y="142"/>
                  </a:lnTo>
                  <a:lnTo>
                    <a:pt x="182" y="160"/>
                  </a:lnTo>
                  <a:lnTo>
                    <a:pt x="164" y="178"/>
                  </a:lnTo>
                  <a:lnTo>
                    <a:pt x="148" y="196"/>
                  </a:lnTo>
                  <a:lnTo>
                    <a:pt x="130" y="214"/>
                  </a:lnTo>
                  <a:lnTo>
                    <a:pt x="116" y="236"/>
                  </a:lnTo>
                  <a:lnTo>
                    <a:pt x="102" y="256"/>
                  </a:lnTo>
                  <a:lnTo>
                    <a:pt x="88" y="278"/>
                  </a:lnTo>
                  <a:lnTo>
                    <a:pt x="76" y="300"/>
                  </a:lnTo>
                  <a:lnTo>
                    <a:pt x="64" y="324"/>
                  </a:lnTo>
                  <a:lnTo>
                    <a:pt x="54" y="348"/>
                  </a:lnTo>
                  <a:lnTo>
                    <a:pt x="46" y="372"/>
                  </a:lnTo>
                  <a:lnTo>
                    <a:pt x="38" y="398"/>
                  </a:lnTo>
                  <a:lnTo>
                    <a:pt x="38" y="398"/>
                  </a:lnTo>
                  <a:lnTo>
                    <a:pt x="32" y="424"/>
                  </a:lnTo>
                  <a:lnTo>
                    <a:pt x="26" y="450"/>
                  </a:lnTo>
                  <a:lnTo>
                    <a:pt x="22" y="476"/>
                  </a:lnTo>
                  <a:lnTo>
                    <a:pt x="20" y="502"/>
                  </a:lnTo>
                  <a:lnTo>
                    <a:pt x="18" y="528"/>
                  </a:lnTo>
                  <a:lnTo>
                    <a:pt x="18" y="554"/>
                  </a:lnTo>
                  <a:lnTo>
                    <a:pt x="20" y="578"/>
                  </a:lnTo>
                  <a:lnTo>
                    <a:pt x="22" y="604"/>
                  </a:lnTo>
                  <a:lnTo>
                    <a:pt x="26" y="628"/>
                  </a:lnTo>
                  <a:lnTo>
                    <a:pt x="32" y="654"/>
                  </a:lnTo>
                  <a:lnTo>
                    <a:pt x="38" y="678"/>
                  </a:lnTo>
                  <a:lnTo>
                    <a:pt x="46" y="702"/>
                  </a:lnTo>
                  <a:lnTo>
                    <a:pt x="64" y="748"/>
                  </a:lnTo>
                  <a:lnTo>
                    <a:pt x="86" y="792"/>
                  </a:lnTo>
                  <a:lnTo>
                    <a:pt x="112" y="834"/>
                  </a:lnTo>
                  <a:lnTo>
                    <a:pt x="144" y="874"/>
                  </a:lnTo>
                  <a:lnTo>
                    <a:pt x="160" y="892"/>
                  </a:lnTo>
                  <a:lnTo>
                    <a:pt x="178" y="910"/>
                  </a:lnTo>
                  <a:lnTo>
                    <a:pt x="196" y="928"/>
                  </a:lnTo>
                  <a:lnTo>
                    <a:pt x="216" y="944"/>
                  </a:lnTo>
                  <a:lnTo>
                    <a:pt x="236" y="958"/>
                  </a:lnTo>
                  <a:lnTo>
                    <a:pt x="258" y="972"/>
                  </a:lnTo>
                  <a:lnTo>
                    <a:pt x="280" y="986"/>
                  </a:lnTo>
                  <a:lnTo>
                    <a:pt x="302" y="998"/>
                  </a:lnTo>
                  <a:lnTo>
                    <a:pt x="326" y="1010"/>
                  </a:lnTo>
                  <a:lnTo>
                    <a:pt x="350" y="1020"/>
                  </a:lnTo>
                  <a:lnTo>
                    <a:pt x="374" y="1028"/>
                  </a:lnTo>
                  <a:lnTo>
                    <a:pt x="400" y="1036"/>
                  </a:lnTo>
                  <a:lnTo>
                    <a:pt x="400" y="1036"/>
                  </a:lnTo>
                  <a:lnTo>
                    <a:pt x="426" y="1042"/>
                  </a:lnTo>
                  <a:lnTo>
                    <a:pt x="452" y="1048"/>
                  </a:lnTo>
                  <a:lnTo>
                    <a:pt x="478" y="1052"/>
                  </a:lnTo>
                  <a:lnTo>
                    <a:pt x="504" y="1054"/>
                  </a:lnTo>
                  <a:lnTo>
                    <a:pt x="530" y="1056"/>
                  </a:lnTo>
                  <a:lnTo>
                    <a:pt x="556" y="1056"/>
                  </a:lnTo>
                  <a:lnTo>
                    <a:pt x="580" y="1054"/>
                  </a:lnTo>
                  <a:lnTo>
                    <a:pt x="606" y="1050"/>
                  </a:lnTo>
                  <a:lnTo>
                    <a:pt x="630" y="1048"/>
                  </a:lnTo>
                  <a:lnTo>
                    <a:pt x="656" y="1042"/>
                  </a:lnTo>
                  <a:lnTo>
                    <a:pt x="680" y="1036"/>
                  </a:lnTo>
                  <a:lnTo>
                    <a:pt x="704" y="1028"/>
                  </a:lnTo>
                  <a:lnTo>
                    <a:pt x="750" y="1010"/>
                  </a:lnTo>
                  <a:lnTo>
                    <a:pt x="794" y="988"/>
                  </a:lnTo>
                  <a:lnTo>
                    <a:pt x="838" y="962"/>
                  </a:lnTo>
                  <a:lnTo>
                    <a:pt x="876" y="930"/>
                  </a:lnTo>
                  <a:lnTo>
                    <a:pt x="896" y="914"/>
                  </a:lnTo>
                  <a:lnTo>
                    <a:pt x="914" y="896"/>
                  </a:lnTo>
                  <a:lnTo>
                    <a:pt x="930" y="878"/>
                  </a:lnTo>
                  <a:lnTo>
                    <a:pt x="946" y="858"/>
                  </a:lnTo>
                  <a:lnTo>
                    <a:pt x="962" y="838"/>
                  </a:lnTo>
                  <a:lnTo>
                    <a:pt x="976" y="818"/>
                  </a:lnTo>
                  <a:lnTo>
                    <a:pt x="990" y="796"/>
                  </a:lnTo>
                  <a:lnTo>
                    <a:pt x="1002" y="772"/>
                  </a:lnTo>
                  <a:lnTo>
                    <a:pt x="1012" y="750"/>
                  </a:lnTo>
                  <a:lnTo>
                    <a:pt x="1022" y="726"/>
                  </a:lnTo>
                  <a:lnTo>
                    <a:pt x="1032" y="700"/>
                  </a:lnTo>
                  <a:lnTo>
                    <a:pt x="1040" y="676"/>
                  </a:lnTo>
                  <a:lnTo>
                    <a:pt x="1040" y="676"/>
                  </a:lnTo>
                  <a:lnTo>
                    <a:pt x="1046" y="650"/>
                  </a:lnTo>
                  <a:lnTo>
                    <a:pt x="1052" y="624"/>
                  </a:lnTo>
                  <a:lnTo>
                    <a:pt x="1056" y="598"/>
                  </a:lnTo>
                  <a:lnTo>
                    <a:pt x="1058" y="572"/>
                  </a:lnTo>
                  <a:lnTo>
                    <a:pt x="1058" y="546"/>
                  </a:lnTo>
                  <a:lnTo>
                    <a:pt x="1058" y="520"/>
                  </a:lnTo>
                  <a:lnTo>
                    <a:pt x="1056" y="494"/>
                  </a:lnTo>
                  <a:lnTo>
                    <a:pt x="1054" y="470"/>
                  </a:lnTo>
                  <a:lnTo>
                    <a:pt x="1050" y="444"/>
                  </a:lnTo>
                  <a:lnTo>
                    <a:pt x="1046" y="420"/>
                  </a:lnTo>
                  <a:lnTo>
                    <a:pt x="1040" y="396"/>
                  </a:lnTo>
                  <a:lnTo>
                    <a:pt x="1032" y="372"/>
                  </a:lnTo>
                  <a:lnTo>
                    <a:pt x="1014" y="326"/>
                  </a:lnTo>
                  <a:lnTo>
                    <a:pt x="990" y="282"/>
                  </a:lnTo>
                  <a:lnTo>
                    <a:pt x="964" y="240"/>
                  </a:lnTo>
                  <a:lnTo>
                    <a:pt x="934" y="200"/>
                  </a:lnTo>
                  <a:lnTo>
                    <a:pt x="918" y="182"/>
                  </a:lnTo>
                  <a:lnTo>
                    <a:pt x="900" y="164"/>
                  </a:lnTo>
                  <a:lnTo>
                    <a:pt x="880" y="146"/>
                  </a:lnTo>
                  <a:lnTo>
                    <a:pt x="862" y="130"/>
                  </a:lnTo>
                  <a:lnTo>
                    <a:pt x="842" y="116"/>
                  </a:lnTo>
                  <a:lnTo>
                    <a:pt x="820" y="100"/>
                  </a:lnTo>
                  <a:lnTo>
                    <a:pt x="798" y="88"/>
                  </a:lnTo>
                  <a:lnTo>
                    <a:pt x="776" y="76"/>
                  </a:lnTo>
                  <a:lnTo>
                    <a:pt x="752" y="64"/>
                  </a:lnTo>
                  <a:lnTo>
                    <a:pt x="728" y="54"/>
                  </a:lnTo>
                  <a:lnTo>
                    <a:pt x="702" y="44"/>
                  </a:lnTo>
                  <a:lnTo>
                    <a:pt x="678" y="38"/>
                  </a:lnTo>
                  <a:lnTo>
                    <a:pt x="678" y="38"/>
                  </a:lnTo>
                  <a:close/>
                </a:path>
              </a:pathLst>
            </a:custGeom>
            <a:solidFill>
              <a:srgbClr val="EFCD1D"/>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grpSp>
      <p:grpSp>
        <p:nvGrpSpPr>
          <p:cNvPr id="156" name="组合 69"/>
          <p:cNvGrpSpPr/>
          <p:nvPr>
            <p:custDataLst>
              <p:tags r:id="rId4"/>
            </p:custDataLst>
          </p:nvPr>
        </p:nvGrpSpPr>
        <p:grpSpPr>
          <a:xfrm>
            <a:off x="12010732" y="4564747"/>
            <a:ext cx="516173" cy="679748"/>
            <a:chOff x="8366125" y="2819401"/>
            <a:chExt cx="450850" cy="593725"/>
          </a:xfrm>
          <a:solidFill>
            <a:schemeClr val="accent1"/>
          </a:solidFill>
        </p:grpSpPr>
        <p:sp>
          <p:nvSpPr>
            <p:cNvPr id="157" name="Freeform 50"/>
            <p:cNvSpPr/>
            <p:nvPr>
              <p:custDataLst>
                <p:tags r:id="rId40"/>
              </p:custDataLst>
            </p:nvPr>
          </p:nvSpPr>
          <p:spPr bwMode="auto">
            <a:xfrm>
              <a:off x="8467725" y="2819401"/>
              <a:ext cx="200025" cy="242888"/>
            </a:xfrm>
            <a:custGeom>
              <a:avLst/>
              <a:gdLst>
                <a:gd name="T0" fmla="*/ 241 w 250"/>
                <a:gd name="T1" fmla="*/ 139 h 305"/>
                <a:gd name="T2" fmla="*/ 235 w 250"/>
                <a:gd name="T3" fmla="*/ 138 h 305"/>
                <a:gd name="T4" fmla="*/ 236 w 250"/>
                <a:gd name="T5" fmla="*/ 108 h 305"/>
                <a:gd name="T6" fmla="*/ 235 w 250"/>
                <a:gd name="T7" fmla="*/ 85 h 305"/>
                <a:gd name="T8" fmla="*/ 227 w 250"/>
                <a:gd name="T9" fmla="*/ 64 h 305"/>
                <a:gd name="T10" fmla="*/ 218 w 250"/>
                <a:gd name="T11" fmla="*/ 46 h 305"/>
                <a:gd name="T12" fmla="*/ 204 w 250"/>
                <a:gd name="T13" fmla="*/ 30 h 305"/>
                <a:gd name="T14" fmla="*/ 187 w 250"/>
                <a:gd name="T15" fmla="*/ 17 h 305"/>
                <a:gd name="T16" fmla="*/ 168 w 250"/>
                <a:gd name="T17" fmla="*/ 8 h 305"/>
                <a:gd name="T18" fmla="*/ 147 w 250"/>
                <a:gd name="T19" fmla="*/ 2 h 305"/>
                <a:gd name="T20" fmla="*/ 124 w 250"/>
                <a:gd name="T21" fmla="*/ 0 h 305"/>
                <a:gd name="T22" fmla="*/ 113 w 250"/>
                <a:gd name="T23" fmla="*/ 0 h 305"/>
                <a:gd name="T24" fmla="*/ 92 w 250"/>
                <a:gd name="T25" fmla="*/ 5 h 305"/>
                <a:gd name="T26" fmla="*/ 71 w 250"/>
                <a:gd name="T27" fmla="*/ 12 h 305"/>
                <a:gd name="T28" fmla="*/ 54 w 250"/>
                <a:gd name="T29" fmla="*/ 23 h 305"/>
                <a:gd name="T30" fmla="*/ 38 w 250"/>
                <a:gd name="T31" fmla="*/ 37 h 305"/>
                <a:gd name="T32" fmla="*/ 26 w 250"/>
                <a:gd name="T33" fmla="*/ 54 h 305"/>
                <a:gd name="T34" fmla="*/ 18 w 250"/>
                <a:gd name="T35" fmla="*/ 74 h 305"/>
                <a:gd name="T36" fmla="*/ 14 w 250"/>
                <a:gd name="T37" fmla="*/ 97 h 305"/>
                <a:gd name="T38" fmla="*/ 14 w 250"/>
                <a:gd name="T39" fmla="*/ 108 h 305"/>
                <a:gd name="T40" fmla="*/ 15 w 250"/>
                <a:gd name="T41" fmla="*/ 138 h 305"/>
                <a:gd name="T42" fmla="*/ 9 w 250"/>
                <a:gd name="T43" fmla="*/ 139 h 305"/>
                <a:gd name="T44" fmla="*/ 3 w 250"/>
                <a:gd name="T45" fmla="*/ 144 h 305"/>
                <a:gd name="T46" fmla="*/ 0 w 250"/>
                <a:gd name="T47" fmla="*/ 152 h 305"/>
                <a:gd name="T48" fmla="*/ 0 w 250"/>
                <a:gd name="T49" fmla="*/ 162 h 305"/>
                <a:gd name="T50" fmla="*/ 2 w 250"/>
                <a:gd name="T51" fmla="*/ 175 h 305"/>
                <a:gd name="T52" fmla="*/ 7 w 250"/>
                <a:gd name="T53" fmla="*/ 185 h 305"/>
                <a:gd name="T54" fmla="*/ 19 w 250"/>
                <a:gd name="T55" fmla="*/ 197 h 305"/>
                <a:gd name="T56" fmla="*/ 26 w 250"/>
                <a:gd name="T57" fmla="*/ 200 h 305"/>
                <a:gd name="T58" fmla="*/ 29 w 250"/>
                <a:gd name="T59" fmla="*/ 218 h 305"/>
                <a:gd name="T60" fmla="*/ 38 w 250"/>
                <a:gd name="T61" fmla="*/ 249 h 305"/>
                <a:gd name="T62" fmla="*/ 53 w 250"/>
                <a:gd name="T63" fmla="*/ 271 h 305"/>
                <a:gd name="T64" fmla="*/ 70 w 250"/>
                <a:gd name="T65" fmla="*/ 287 h 305"/>
                <a:gd name="T66" fmla="*/ 88 w 250"/>
                <a:gd name="T67" fmla="*/ 297 h 305"/>
                <a:gd name="T68" fmla="*/ 111 w 250"/>
                <a:gd name="T69" fmla="*/ 304 h 305"/>
                <a:gd name="T70" fmla="*/ 124 w 250"/>
                <a:gd name="T71" fmla="*/ 305 h 305"/>
                <a:gd name="T72" fmla="*/ 126 w 250"/>
                <a:gd name="T73" fmla="*/ 305 h 305"/>
                <a:gd name="T74" fmla="*/ 129 w 250"/>
                <a:gd name="T75" fmla="*/ 305 h 305"/>
                <a:gd name="T76" fmla="*/ 153 w 250"/>
                <a:gd name="T77" fmla="*/ 300 h 305"/>
                <a:gd name="T78" fmla="*/ 172 w 250"/>
                <a:gd name="T79" fmla="*/ 293 h 305"/>
                <a:gd name="T80" fmla="*/ 189 w 250"/>
                <a:gd name="T81" fmla="*/ 280 h 305"/>
                <a:gd name="T82" fmla="*/ 204 w 250"/>
                <a:gd name="T83" fmla="*/ 261 h 305"/>
                <a:gd name="T84" fmla="*/ 218 w 250"/>
                <a:gd name="T85" fmla="*/ 235 h 305"/>
                <a:gd name="T86" fmla="*/ 224 w 250"/>
                <a:gd name="T87" fmla="*/ 200 h 305"/>
                <a:gd name="T88" fmla="*/ 227 w 250"/>
                <a:gd name="T89" fmla="*/ 198 h 305"/>
                <a:gd name="T90" fmla="*/ 237 w 250"/>
                <a:gd name="T91" fmla="*/ 192 h 305"/>
                <a:gd name="T92" fmla="*/ 248 w 250"/>
                <a:gd name="T93" fmla="*/ 175 h 305"/>
                <a:gd name="T94" fmla="*/ 249 w 250"/>
                <a:gd name="T95" fmla="*/ 168 h 305"/>
                <a:gd name="T96" fmla="*/ 250 w 250"/>
                <a:gd name="T97" fmla="*/ 157 h 305"/>
                <a:gd name="T98" fmla="*/ 248 w 250"/>
                <a:gd name="T99" fmla="*/ 148 h 305"/>
                <a:gd name="T100" fmla="*/ 243 w 250"/>
                <a:gd name="T101" fmla="*/ 140 h 305"/>
                <a:gd name="T102" fmla="*/ 241 w 250"/>
                <a:gd name="T103" fmla="*/ 13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0" h="305">
                  <a:moveTo>
                    <a:pt x="241" y="139"/>
                  </a:moveTo>
                  <a:lnTo>
                    <a:pt x="241" y="139"/>
                  </a:lnTo>
                  <a:lnTo>
                    <a:pt x="235" y="138"/>
                  </a:lnTo>
                  <a:lnTo>
                    <a:pt x="235" y="138"/>
                  </a:lnTo>
                  <a:lnTo>
                    <a:pt x="236" y="108"/>
                  </a:lnTo>
                  <a:lnTo>
                    <a:pt x="236" y="108"/>
                  </a:lnTo>
                  <a:lnTo>
                    <a:pt x="236" y="97"/>
                  </a:lnTo>
                  <a:lnTo>
                    <a:pt x="235" y="85"/>
                  </a:lnTo>
                  <a:lnTo>
                    <a:pt x="231" y="74"/>
                  </a:lnTo>
                  <a:lnTo>
                    <a:pt x="227" y="64"/>
                  </a:lnTo>
                  <a:lnTo>
                    <a:pt x="224" y="54"/>
                  </a:lnTo>
                  <a:lnTo>
                    <a:pt x="218" y="46"/>
                  </a:lnTo>
                  <a:lnTo>
                    <a:pt x="212" y="37"/>
                  </a:lnTo>
                  <a:lnTo>
                    <a:pt x="204" y="30"/>
                  </a:lnTo>
                  <a:lnTo>
                    <a:pt x="196" y="23"/>
                  </a:lnTo>
                  <a:lnTo>
                    <a:pt x="187" y="17"/>
                  </a:lnTo>
                  <a:lnTo>
                    <a:pt x="178" y="12"/>
                  </a:lnTo>
                  <a:lnTo>
                    <a:pt x="168" y="8"/>
                  </a:lnTo>
                  <a:lnTo>
                    <a:pt x="158" y="5"/>
                  </a:lnTo>
                  <a:lnTo>
                    <a:pt x="147" y="2"/>
                  </a:lnTo>
                  <a:lnTo>
                    <a:pt x="136" y="0"/>
                  </a:lnTo>
                  <a:lnTo>
                    <a:pt x="124" y="0"/>
                  </a:lnTo>
                  <a:lnTo>
                    <a:pt x="124" y="0"/>
                  </a:lnTo>
                  <a:lnTo>
                    <a:pt x="113" y="0"/>
                  </a:lnTo>
                  <a:lnTo>
                    <a:pt x="103" y="2"/>
                  </a:lnTo>
                  <a:lnTo>
                    <a:pt x="92" y="5"/>
                  </a:lnTo>
                  <a:lnTo>
                    <a:pt x="82" y="8"/>
                  </a:lnTo>
                  <a:lnTo>
                    <a:pt x="71" y="12"/>
                  </a:lnTo>
                  <a:lnTo>
                    <a:pt x="63" y="17"/>
                  </a:lnTo>
                  <a:lnTo>
                    <a:pt x="54" y="23"/>
                  </a:lnTo>
                  <a:lnTo>
                    <a:pt x="46" y="30"/>
                  </a:lnTo>
                  <a:lnTo>
                    <a:pt x="38" y="37"/>
                  </a:lnTo>
                  <a:lnTo>
                    <a:pt x="32" y="46"/>
                  </a:lnTo>
                  <a:lnTo>
                    <a:pt x="26" y="54"/>
                  </a:lnTo>
                  <a:lnTo>
                    <a:pt x="21" y="64"/>
                  </a:lnTo>
                  <a:lnTo>
                    <a:pt x="18" y="74"/>
                  </a:lnTo>
                  <a:lnTo>
                    <a:pt x="15" y="85"/>
                  </a:lnTo>
                  <a:lnTo>
                    <a:pt x="14" y="97"/>
                  </a:lnTo>
                  <a:lnTo>
                    <a:pt x="14" y="108"/>
                  </a:lnTo>
                  <a:lnTo>
                    <a:pt x="14" y="108"/>
                  </a:lnTo>
                  <a:lnTo>
                    <a:pt x="15" y="138"/>
                  </a:lnTo>
                  <a:lnTo>
                    <a:pt x="15" y="138"/>
                  </a:lnTo>
                  <a:lnTo>
                    <a:pt x="9" y="139"/>
                  </a:lnTo>
                  <a:lnTo>
                    <a:pt x="9" y="139"/>
                  </a:lnTo>
                  <a:lnTo>
                    <a:pt x="6" y="140"/>
                  </a:lnTo>
                  <a:lnTo>
                    <a:pt x="3" y="144"/>
                  </a:lnTo>
                  <a:lnTo>
                    <a:pt x="1" y="148"/>
                  </a:lnTo>
                  <a:lnTo>
                    <a:pt x="0" y="152"/>
                  </a:lnTo>
                  <a:lnTo>
                    <a:pt x="0" y="157"/>
                  </a:lnTo>
                  <a:lnTo>
                    <a:pt x="0" y="162"/>
                  </a:lnTo>
                  <a:lnTo>
                    <a:pt x="1" y="168"/>
                  </a:lnTo>
                  <a:lnTo>
                    <a:pt x="2" y="175"/>
                  </a:lnTo>
                  <a:lnTo>
                    <a:pt x="2" y="175"/>
                  </a:lnTo>
                  <a:lnTo>
                    <a:pt x="7" y="185"/>
                  </a:lnTo>
                  <a:lnTo>
                    <a:pt x="12" y="192"/>
                  </a:lnTo>
                  <a:lnTo>
                    <a:pt x="19" y="197"/>
                  </a:lnTo>
                  <a:lnTo>
                    <a:pt x="23" y="198"/>
                  </a:lnTo>
                  <a:lnTo>
                    <a:pt x="26" y="200"/>
                  </a:lnTo>
                  <a:lnTo>
                    <a:pt x="26" y="200"/>
                  </a:lnTo>
                  <a:lnTo>
                    <a:pt x="29" y="218"/>
                  </a:lnTo>
                  <a:lnTo>
                    <a:pt x="32" y="235"/>
                  </a:lnTo>
                  <a:lnTo>
                    <a:pt x="38" y="249"/>
                  </a:lnTo>
                  <a:lnTo>
                    <a:pt x="46" y="261"/>
                  </a:lnTo>
                  <a:lnTo>
                    <a:pt x="53" y="271"/>
                  </a:lnTo>
                  <a:lnTo>
                    <a:pt x="61" y="280"/>
                  </a:lnTo>
                  <a:lnTo>
                    <a:pt x="70" y="287"/>
                  </a:lnTo>
                  <a:lnTo>
                    <a:pt x="78" y="293"/>
                  </a:lnTo>
                  <a:lnTo>
                    <a:pt x="88" y="297"/>
                  </a:lnTo>
                  <a:lnTo>
                    <a:pt x="95" y="300"/>
                  </a:lnTo>
                  <a:lnTo>
                    <a:pt x="111" y="304"/>
                  </a:lnTo>
                  <a:lnTo>
                    <a:pt x="121" y="305"/>
                  </a:lnTo>
                  <a:lnTo>
                    <a:pt x="124" y="305"/>
                  </a:lnTo>
                  <a:lnTo>
                    <a:pt x="124" y="305"/>
                  </a:lnTo>
                  <a:lnTo>
                    <a:pt x="126" y="305"/>
                  </a:lnTo>
                  <a:lnTo>
                    <a:pt x="126" y="305"/>
                  </a:lnTo>
                  <a:lnTo>
                    <a:pt x="129" y="305"/>
                  </a:lnTo>
                  <a:lnTo>
                    <a:pt x="139" y="304"/>
                  </a:lnTo>
                  <a:lnTo>
                    <a:pt x="153" y="300"/>
                  </a:lnTo>
                  <a:lnTo>
                    <a:pt x="162" y="297"/>
                  </a:lnTo>
                  <a:lnTo>
                    <a:pt x="172" y="293"/>
                  </a:lnTo>
                  <a:lnTo>
                    <a:pt x="180" y="287"/>
                  </a:lnTo>
                  <a:lnTo>
                    <a:pt x="189" y="280"/>
                  </a:lnTo>
                  <a:lnTo>
                    <a:pt x="197" y="271"/>
                  </a:lnTo>
                  <a:lnTo>
                    <a:pt x="204" y="261"/>
                  </a:lnTo>
                  <a:lnTo>
                    <a:pt x="212" y="249"/>
                  </a:lnTo>
                  <a:lnTo>
                    <a:pt x="218" y="235"/>
                  </a:lnTo>
                  <a:lnTo>
                    <a:pt x="221" y="218"/>
                  </a:lnTo>
                  <a:lnTo>
                    <a:pt x="224" y="200"/>
                  </a:lnTo>
                  <a:lnTo>
                    <a:pt x="224" y="200"/>
                  </a:lnTo>
                  <a:lnTo>
                    <a:pt x="227" y="198"/>
                  </a:lnTo>
                  <a:lnTo>
                    <a:pt x="231" y="197"/>
                  </a:lnTo>
                  <a:lnTo>
                    <a:pt x="237" y="192"/>
                  </a:lnTo>
                  <a:lnTo>
                    <a:pt x="243" y="185"/>
                  </a:lnTo>
                  <a:lnTo>
                    <a:pt x="248" y="175"/>
                  </a:lnTo>
                  <a:lnTo>
                    <a:pt x="248" y="175"/>
                  </a:lnTo>
                  <a:lnTo>
                    <a:pt x="249" y="168"/>
                  </a:lnTo>
                  <a:lnTo>
                    <a:pt x="250" y="162"/>
                  </a:lnTo>
                  <a:lnTo>
                    <a:pt x="250" y="157"/>
                  </a:lnTo>
                  <a:lnTo>
                    <a:pt x="250" y="152"/>
                  </a:lnTo>
                  <a:lnTo>
                    <a:pt x="248" y="148"/>
                  </a:lnTo>
                  <a:lnTo>
                    <a:pt x="247" y="144"/>
                  </a:lnTo>
                  <a:lnTo>
                    <a:pt x="243" y="140"/>
                  </a:lnTo>
                  <a:lnTo>
                    <a:pt x="241" y="139"/>
                  </a:lnTo>
                  <a:lnTo>
                    <a:pt x="241"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58" name="Freeform 51"/>
            <p:cNvSpPr>
              <a:spLocks noEditPoints="1"/>
            </p:cNvSpPr>
            <p:nvPr>
              <p:custDataLst>
                <p:tags r:id="rId41"/>
              </p:custDataLst>
            </p:nvPr>
          </p:nvSpPr>
          <p:spPr bwMode="auto">
            <a:xfrm>
              <a:off x="8366125" y="3078163"/>
              <a:ext cx="450850" cy="334963"/>
            </a:xfrm>
            <a:custGeom>
              <a:avLst/>
              <a:gdLst>
                <a:gd name="T0" fmla="*/ 504 w 568"/>
                <a:gd name="T1" fmla="*/ 376 h 421"/>
                <a:gd name="T2" fmla="*/ 469 w 568"/>
                <a:gd name="T3" fmla="*/ 397 h 421"/>
                <a:gd name="T4" fmla="*/ 429 w 568"/>
                <a:gd name="T5" fmla="*/ 408 h 421"/>
                <a:gd name="T6" fmla="*/ 401 w 568"/>
                <a:gd name="T7" fmla="*/ 408 h 421"/>
                <a:gd name="T8" fmla="*/ 361 w 568"/>
                <a:gd name="T9" fmla="*/ 397 h 421"/>
                <a:gd name="T10" fmla="*/ 326 w 568"/>
                <a:gd name="T11" fmla="*/ 376 h 421"/>
                <a:gd name="T12" fmla="*/ 305 w 568"/>
                <a:gd name="T13" fmla="*/ 357 h 421"/>
                <a:gd name="T14" fmla="*/ 285 w 568"/>
                <a:gd name="T15" fmla="*/ 321 h 421"/>
                <a:gd name="T16" fmla="*/ 275 w 568"/>
                <a:gd name="T17" fmla="*/ 282 h 421"/>
                <a:gd name="T18" fmla="*/ 275 w 568"/>
                <a:gd name="T19" fmla="*/ 253 h 421"/>
                <a:gd name="T20" fmla="*/ 285 w 568"/>
                <a:gd name="T21" fmla="*/ 214 h 421"/>
                <a:gd name="T22" fmla="*/ 305 w 568"/>
                <a:gd name="T23" fmla="*/ 178 h 421"/>
                <a:gd name="T24" fmla="*/ 326 w 568"/>
                <a:gd name="T25" fmla="*/ 158 h 421"/>
                <a:gd name="T26" fmla="*/ 361 w 568"/>
                <a:gd name="T27" fmla="*/ 138 h 421"/>
                <a:gd name="T28" fmla="*/ 401 w 568"/>
                <a:gd name="T29" fmla="*/ 127 h 421"/>
                <a:gd name="T30" fmla="*/ 429 w 568"/>
                <a:gd name="T31" fmla="*/ 127 h 421"/>
                <a:gd name="T32" fmla="*/ 469 w 568"/>
                <a:gd name="T33" fmla="*/ 138 h 421"/>
                <a:gd name="T34" fmla="*/ 504 w 568"/>
                <a:gd name="T35" fmla="*/ 158 h 421"/>
                <a:gd name="T36" fmla="*/ 524 w 568"/>
                <a:gd name="T37" fmla="*/ 178 h 421"/>
                <a:gd name="T38" fmla="*/ 544 w 568"/>
                <a:gd name="T39" fmla="*/ 214 h 421"/>
                <a:gd name="T40" fmla="*/ 555 w 568"/>
                <a:gd name="T41" fmla="*/ 253 h 421"/>
                <a:gd name="T42" fmla="*/ 555 w 568"/>
                <a:gd name="T43" fmla="*/ 282 h 421"/>
                <a:gd name="T44" fmla="*/ 544 w 568"/>
                <a:gd name="T45" fmla="*/ 321 h 421"/>
                <a:gd name="T46" fmla="*/ 524 w 568"/>
                <a:gd name="T47" fmla="*/ 357 h 421"/>
                <a:gd name="T48" fmla="*/ 508 w 568"/>
                <a:gd name="T49" fmla="*/ 145 h 421"/>
                <a:gd name="T50" fmla="*/ 503 w 568"/>
                <a:gd name="T51" fmla="*/ 117 h 421"/>
                <a:gd name="T52" fmla="*/ 488 w 568"/>
                <a:gd name="T53" fmla="*/ 77 h 421"/>
                <a:gd name="T54" fmla="*/ 463 w 568"/>
                <a:gd name="T55" fmla="*/ 44 h 421"/>
                <a:gd name="T56" fmla="*/ 430 w 568"/>
                <a:gd name="T57" fmla="*/ 19 h 421"/>
                <a:gd name="T58" fmla="*/ 391 w 568"/>
                <a:gd name="T59" fmla="*/ 4 h 421"/>
                <a:gd name="T60" fmla="*/ 314 w 568"/>
                <a:gd name="T61" fmla="*/ 49 h 421"/>
                <a:gd name="T62" fmla="*/ 303 w 568"/>
                <a:gd name="T63" fmla="*/ 54 h 421"/>
                <a:gd name="T64" fmla="*/ 253 w 568"/>
                <a:gd name="T65" fmla="*/ 11 h 421"/>
                <a:gd name="T66" fmla="*/ 253 w 568"/>
                <a:gd name="T67" fmla="*/ 11 h 421"/>
                <a:gd name="T68" fmla="*/ 215 w 568"/>
                <a:gd name="T69" fmla="*/ 49 h 421"/>
                <a:gd name="T70" fmla="*/ 199 w 568"/>
                <a:gd name="T71" fmla="*/ 53 h 421"/>
                <a:gd name="T72" fmla="*/ 144 w 568"/>
                <a:gd name="T73" fmla="*/ 0 h 421"/>
                <a:gd name="T74" fmla="*/ 101 w 568"/>
                <a:gd name="T75" fmla="*/ 8 h 421"/>
                <a:gd name="T76" fmla="*/ 63 w 568"/>
                <a:gd name="T77" fmla="*/ 29 h 421"/>
                <a:gd name="T78" fmla="*/ 33 w 568"/>
                <a:gd name="T79" fmla="*/ 58 h 421"/>
                <a:gd name="T80" fmla="*/ 11 w 568"/>
                <a:gd name="T81" fmla="*/ 95 h 421"/>
                <a:gd name="T82" fmla="*/ 1 w 568"/>
                <a:gd name="T83" fmla="*/ 138 h 421"/>
                <a:gd name="T84" fmla="*/ 0 w 568"/>
                <a:gd name="T85" fmla="*/ 344 h 421"/>
                <a:gd name="T86" fmla="*/ 63 w 568"/>
                <a:gd name="T87" fmla="*/ 378 h 421"/>
                <a:gd name="T88" fmla="*/ 86 w 568"/>
                <a:gd name="T89" fmla="*/ 192 h 421"/>
                <a:gd name="T90" fmla="*/ 93 w 568"/>
                <a:gd name="T91" fmla="*/ 151 h 421"/>
                <a:gd name="T92" fmla="*/ 98 w 568"/>
                <a:gd name="T93" fmla="*/ 392 h 421"/>
                <a:gd name="T94" fmla="*/ 136 w 568"/>
                <a:gd name="T95" fmla="*/ 403 h 421"/>
                <a:gd name="T96" fmla="*/ 194 w 568"/>
                <a:gd name="T97" fmla="*/ 415 h 421"/>
                <a:gd name="T98" fmla="*/ 253 w 568"/>
                <a:gd name="T99" fmla="*/ 419 h 421"/>
                <a:gd name="T100" fmla="*/ 304 w 568"/>
                <a:gd name="T101" fmla="*/ 416 h 421"/>
                <a:gd name="T102" fmla="*/ 353 w 568"/>
                <a:gd name="T103" fmla="*/ 408 h 421"/>
                <a:gd name="T104" fmla="*/ 383 w 568"/>
                <a:gd name="T105" fmla="*/ 417 h 421"/>
                <a:gd name="T106" fmla="*/ 415 w 568"/>
                <a:gd name="T107" fmla="*/ 421 h 421"/>
                <a:gd name="T108" fmla="*/ 461 w 568"/>
                <a:gd name="T109" fmla="*/ 414 h 421"/>
                <a:gd name="T110" fmla="*/ 501 w 568"/>
                <a:gd name="T111" fmla="*/ 394 h 421"/>
                <a:gd name="T112" fmla="*/ 533 w 568"/>
                <a:gd name="T113" fmla="*/ 365 h 421"/>
                <a:gd name="T114" fmla="*/ 556 w 568"/>
                <a:gd name="T115" fmla="*/ 327 h 421"/>
                <a:gd name="T116" fmla="*/ 567 w 568"/>
                <a:gd name="T117" fmla="*/ 283 h 421"/>
                <a:gd name="T118" fmla="*/ 567 w 568"/>
                <a:gd name="T119" fmla="*/ 249 h 421"/>
                <a:gd name="T120" fmla="*/ 551 w 568"/>
                <a:gd name="T121" fmla="*/ 198 h 421"/>
                <a:gd name="T122" fmla="*/ 520 w 568"/>
                <a:gd name="T123" fmla="*/ 15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8" h="421">
                  <a:moveTo>
                    <a:pt x="514" y="367"/>
                  </a:moveTo>
                  <a:lnTo>
                    <a:pt x="514" y="367"/>
                  </a:lnTo>
                  <a:lnTo>
                    <a:pt x="504" y="376"/>
                  </a:lnTo>
                  <a:lnTo>
                    <a:pt x="492" y="385"/>
                  </a:lnTo>
                  <a:lnTo>
                    <a:pt x="481" y="392"/>
                  </a:lnTo>
                  <a:lnTo>
                    <a:pt x="469" y="397"/>
                  </a:lnTo>
                  <a:lnTo>
                    <a:pt x="456" y="402"/>
                  </a:lnTo>
                  <a:lnTo>
                    <a:pt x="442" y="405"/>
                  </a:lnTo>
                  <a:lnTo>
                    <a:pt x="429" y="408"/>
                  </a:lnTo>
                  <a:lnTo>
                    <a:pt x="415" y="408"/>
                  </a:lnTo>
                  <a:lnTo>
                    <a:pt x="415" y="408"/>
                  </a:lnTo>
                  <a:lnTo>
                    <a:pt x="401" y="408"/>
                  </a:lnTo>
                  <a:lnTo>
                    <a:pt x="387" y="405"/>
                  </a:lnTo>
                  <a:lnTo>
                    <a:pt x="373" y="402"/>
                  </a:lnTo>
                  <a:lnTo>
                    <a:pt x="361" y="397"/>
                  </a:lnTo>
                  <a:lnTo>
                    <a:pt x="348" y="392"/>
                  </a:lnTo>
                  <a:lnTo>
                    <a:pt x="337" y="385"/>
                  </a:lnTo>
                  <a:lnTo>
                    <a:pt x="326" y="376"/>
                  </a:lnTo>
                  <a:lnTo>
                    <a:pt x="315" y="367"/>
                  </a:lnTo>
                  <a:lnTo>
                    <a:pt x="315" y="367"/>
                  </a:lnTo>
                  <a:lnTo>
                    <a:pt x="305" y="357"/>
                  </a:lnTo>
                  <a:lnTo>
                    <a:pt x="297" y="345"/>
                  </a:lnTo>
                  <a:lnTo>
                    <a:pt x="291" y="334"/>
                  </a:lnTo>
                  <a:lnTo>
                    <a:pt x="285" y="321"/>
                  </a:lnTo>
                  <a:lnTo>
                    <a:pt x="280" y="308"/>
                  </a:lnTo>
                  <a:lnTo>
                    <a:pt x="276" y="295"/>
                  </a:lnTo>
                  <a:lnTo>
                    <a:pt x="275" y="282"/>
                  </a:lnTo>
                  <a:lnTo>
                    <a:pt x="274" y="267"/>
                  </a:lnTo>
                  <a:lnTo>
                    <a:pt x="274" y="267"/>
                  </a:lnTo>
                  <a:lnTo>
                    <a:pt x="275" y="253"/>
                  </a:lnTo>
                  <a:lnTo>
                    <a:pt x="276" y="239"/>
                  </a:lnTo>
                  <a:lnTo>
                    <a:pt x="280" y="226"/>
                  </a:lnTo>
                  <a:lnTo>
                    <a:pt x="285" y="214"/>
                  </a:lnTo>
                  <a:lnTo>
                    <a:pt x="291" y="201"/>
                  </a:lnTo>
                  <a:lnTo>
                    <a:pt x="297" y="190"/>
                  </a:lnTo>
                  <a:lnTo>
                    <a:pt x="305" y="178"/>
                  </a:lnTo>
                  <a:lnTo>
                    <a:pt x="315" y="168"/>
                  </a:lnTo>
                  <a:lnTo>
                    <a:pt x="315" y="168"/>
                  </a:lnTo>
                  <a:lnTo>
                    <a:pt x="326" y="158"/>
                  </a:lnTo>
                  <a:lnTo>
                    <a:pt x="337" y="150"/>
                  </a:lnTo>
                  <a:lnTo>
                    <a:pt x="348" y="144"/>
                  </a:lnTo>
                  <a:lnTo>
                    <a:pt x="361" y="138"/>
                  </a:lnTo>
                  <a:lnTo>
                    <a:pt x="373" y="133"/>
                  </a:lnTo>
                  <a:lnTo>
                    <a:pt x="387" y="129"/>
                  </a:lnTo>
                  <a:lnTo>
                    <a:pt x="401" y="127"/>
                  </a:lnTo>
                  <a:lnTo>
                    <a:pt x="415" y="127"/>
                  </a:lnTo>
                  <a:lnTo>
                    <a:pt x="415" y="127"/>
                  </a:lnTo>
                  <a:lnTo>
                    <a:pt x="429" y="127"/>
                  </a:lnTo>
                  <a:lnTo>
                    <a:pt x="442" y="129"/>
                  </a:lnTo>
                  <a:lnTo>
                    <a:pt x="456" y="133"/>
                  </a:lnTo>
                  <a:lnTo>
                    <a:pt x="469" y="138"/>
                  </a:lnTo>
                  <a:lnTo>
                    <a:pt x="481" y="144"/>
                  </a:lnTo>
                  <a:lnTo>
                    <a:pt x="492" y="150"/>
                  </a:lnTo>
                  <a:lnTo>
                    <a:pt x="504" y="158"/>
                  </a:lnTo>
                  <a:lnTo>
                    <a:pt x="514" y="168"/>
                  </a:lnTo>
                  <a:lnTo>
                    <a:pt x="514" y="168"/>
                  </a:lnTo>
                  <a:lnTo>
                    <a:pt x="524" y="178"/>
                  </a:lnTo>
                  <a:lnTo>
                    <a:pt x="532" y="190"/>
                  </a:lnTo>
                  <a:lnTo>
                    <a:pt x="539" y="201"/>
                  </a:lnTo>
                  <a:lnTo>
                    <a:pt x="544" y="214"/>
                  </a:lnTo>
                  <a:lnTo>
                    <a:pt x="549" y="226"/>
                  </a:lnTo>
                  <a:lnTo>
                    <a:pt x="553" y="239"/>
                  </a:lnTo>
                  <a:lnTo>
                    <a:pt x="555" y="253"/>
                  </a:lnTo>
                  <a:lnTo>
                    <a:pt x="555" y="267"/>
                  </a:lnTo>
                  <a:lnTo>
                    <a:pt x="555" y="267"/>
                  </a:lnTo>
                  <a:lnTo>
                    <a:pt x="555" y="282"/>
                  </a:lnTo>
                  <a:lnTo>
                    <a:pt x="553" y="295"/>
                  </a:lnTo>
                  <a:lnTo>
                    <a:pt x="549" y="308"/>
                  </a:lnTo>
                  <a:lnTo>
                    <a:pt x="544" y="321"/>
                  </a:lnTo>
                  <a:lnTo>
                    <a:pt x="539" y="334"/>
                  </a:lnTo>
                  <a:lnTo>
                    <a:pt x="532" y="345"/>
                  </a:lnTo>
                  <a:lnTo>
                    <a:pt x="524" y="357"/>
                  </a:lnTo>
                  <a:lnTo>
                    <a:pt x="514" y="367"/>
                  </a:lnTo>
                  <a:lnTo>
                    <a:pt x="514" y="367"/>
                  </a:lnTo>
                  <a:close/>
                  <a:moveTo>
                    <a:pt x="508" y="145"/>
                  </a:moveTo>
                  <a:lnTo>
                    <a:pt x="508" y="145"/>
                  </a:lnTo>
                  <a:lnTo>
                    <a:pt x="505" y="130"/>
                  </a:lnTo>
                  <a:lnTo>
                    <a:pt x="503" y="117"/>
                  </a:lnTo>
                  <a:lnTo>
                    <a:pt x="499" y="103"/>
                  </a:lnTo>
                  <a:lnTo>
                    <a:pt x="494" y="90"/>
                  </a:lnTo>
                  <a:lnTo>
                    <a:pt x="488" y="77"/>
                  </a:lnTo>
                  <a:lnTo>
                    <a:pt x="481" y="66"/>
                  </a:lnTo>
                  <a:lnTo>
                    <a:pt x="473" y="55"/>
                  </a:lnTo>
                  <a:lnTo>
                    <a:pt x="463" y="44"/>
                  </a:lnTo>
                  <a:lnTo>
                    <a:pt x="453" y="36"/>
                  </a:lnTo>
                  <a:lnTo>
                    <a:pt x="442" y="27"/>
                  </a:lnTo>
                  <a:lnTo>
                    <a:pt x="430" y="19"/>
                  </a:lnTo>
                  <a:lnTo>
                    <a:pt x="418" y="13"/>
                  </a:lnTo>
                  <a:lnTo>
                    <a:pt x="405" y="8"/>
                  </a:lnTo>
                  <a:lnTo>
                    <a:pt x="391" y="4"/>
                  </a:lnTo>
                  <a:lnTo>
                    <a:pt x="377" y="1"/>
                  </a:lnTo>
                  <a:lnTo>
                    <a:pt x="362" y="0"/>
                  </a:lnTo>
                  <a:lnTo>
                    <a:pt x="314" y="49"/>
                  </a:lnTo>
                  <a:lnTo>
                    <a:pt x="314" y="49"/>
                  </a:lnTo>
                  <a:lnTo>
                    <a:pt x="308" y="53"/>
                  </a:lnTo>
                  <a:lnTo>
                    <a:pt x="303" y="54"/>
                  </a:lnTo>
                  <a:lnTo>
                    <a:pt x="297" y="53"/>
                  </a:lnTo>
                  <a:lnTo>
                    <a:pt x="292" y="49"/>
                  </a:lnTo>
                  <a:lnTo>
                    <a:pt x="253" y="11"/>
                  </a:lnTo>
                  <a:lnTo>
                    <a:pt x="253" y="11"/>
                  </a:lnTo>
                  <a:lnTo>
                    <a:pt x="253" y="11"/>
                  </a:lnTo>
                  <a:lnTo>
                    <a:pt x="253" y="11"/>
                  </a:lnTo>
                  <a:lnTo>
                    <a:pt x="253" y="11"/>
                  </a:lnTo>
                  <a:lnTo>
                    <a:pt x="215" y="49"/>
                  </a:lnTo>
                  <a:lnTo>
                    <a:pt x="215" y="49"/>
                  </a:lnTo>
                  <a:lnTo>
                    <a:pt x="210" y="53"/>
                  </a:lnTo>
                  <a:lnTo>
                    <a:pt x="204" y="54"/>
                  </a:lnTo>
                  <a:lnTo>
                    <a:pt x="199" y="53"/>
                  </a:lnTo>
                  <a:lnTo>
                    <a:pt x="193" y="49"/>
                  </a:lnTo>
                  <a:lnTo>
                    <a:pt x="144" y="0"/>
                  </a:lnTo>
                  <a:lnTo>
                    <a:pt x="144" y="0"/>
                  </a:lnTo>
                  <a:lnTo>
                    <a:pt x="129" y="1"/>
                  </a:lnTo>
                  <a:lnTo>
                    <a:pt x="115" y="4"/>
                  </a:lnTo>
                  <a:lnTo>
                    <a:pt x="101" y="8"/>
                  </a:lnTo>
                  <a:lnTo>
                    <a:pt x="87" y="14"/>
                  </a:lnTo>
                  <a:lnTo>
                    <a:pt x="75" y="21"/>
                  </a:lnTo>
                  <a:lnTo>
                    <a:pt x="63" y="29"/>
                  </a:lnTo>
                  <a:lnTo>
                    <a:pt x="52" y="37"/>
                  </a:lnTo>
                  <a:lnTo>
                    <a:pt x="43" y="47"/>
                  </a:lnTo>
                  <a:lnTo>
                    <a:pt x="33" y="58"/>
                  </a:lnTo>
                  <a:lnTo>
                    <a:pt x="24" y="70"/>
                  </a:lnTo>
                  <a:lnTo>
                    <a:pt x="17" y="82"/>
                  </a:lnTo>
                  <a:lnTo>
                    <a:pt x="11" y="95"/>
                  </a:lnTo>
                  <a:lnTo>
                    <a:pt x="6" y="109"/>
                  </a:lnTo>
                  <a:lnTo>
                    <a:pt x="4" y="122"/>
                  </a:lnTo>
                  <a:lnTo>
                    <a:pt x="1" y="138"/>
                  </a:lnTo>
                  <a:lnTo>
                    <a:pt x="0" y="152"/>
                  </a:lnTo>
                  <a:lnTo>
                    <a:pt x="0" y="344"/>
                  </a:lnTo>
                  <a:lnTo>
                    <a:pt x="0" y="344"/>
                  </a:lnTo>
                  <a:lnTo>
                    <a:pt x="21" y="356"/>
                  </a:lnTo>
                  <a:lnTo>
                    <a:pt x="41" y="368"/>
                  </a:lnTo>
                  <a:lnTo>
                    <a:pt x="63" y="378"/>
                  </a:lnTo>
                  <a:lnTo>
                    <a:pt x="86" y="387"/>
                  </a:lnTo>
                  <a:lnTo>
                    <a:pt x="86" y="192"/>
                  </a:lnTo>
                  <a:lnTo>
                    <a:pt x="86" y="192"/>
                  </a:lnTo>
                  <a:lnTo>
                    <a:pt x="86" y="176"/>
                  </a:lnTo>
                  <a:lnTo>
                    <a:pt x="90" y="163"/>
                  </a:lnTo>
                  <a:lnTo>
                    <a:pt x="93" y="151"/>
                  </a:lnTo>
                  <a:lnTo>
                    <a:pt x="98" y="140"/>
                  </a:lnTo>
                  <a:lnTo>
                    <a:pt x="98" y="140"/>
                  </a:lnTo>
                  <a:lnTo>
                    <a:pt x="98" y="392"/>
                  </a:lnTo>
                  <a:lnTo>
                    <a:pt x="98" y="392"/>
                  </a:lnTo>
                  <a:lnTo>
                    <a:pt x="116" y="398"/>
                  </a:lnTo>
                  <a:lnTo>
                    <a:pt x="136" y="403"/>
                  </a:lnTo>
                  <a:lnTo>
                    <a:pt x="155" y="408"/>
                  </a:lnTo>
                  <a:lnTo>
                    <a:pt x="175" y="411"/>
                  </a:lnTo>
                  <a:lnTo>
                    <a:pt x="194" y="415"/>
                  </a:lnTo>
                  <a:lnTo>
                    <a:pt x="213" y="416"/>
                  </a:lnTo>
                  <a:lnTo>
                    <a:pt x="234" y="419"/>
                  </a:lnTo>
                  <a:lnTo>
                    <a:pt x="253" y="419"/>
                  </a:lnTo>
                  <a:lnTo>
                    <a:pt x="253" y="419"/>
                  </a:lnTo>
                  <a:lnTo>
                    <a:pt x="279" y="417"/>
                  </a:lnTo>
                  <a:lnTo>
                    <a:pt x="304" y="416"/>
                  </a:lnTo>
                  <a:lnTo>
                    <a:pt x="328" y="413"/>
                  </a:lnTo>
                  <a:lnTo>
                    <a:pt x="353" y="408"/>
                  </a:lnTo>
                  <a:lnTo>
                    <a:pt x="353" y="408"/>
                  </a:lnTo>
                  <a:lnTo>
                    <a:pt x="353" y="408"/>
                  </a:lnTo>
                  <a:lnTo>
                    <a:pt x="367" y="414"/>
                  </a:lnTo>
                  <a:lnTo>
                    <a:pt x="383" y="417"/>
                  </a:lnTo>
                  <a:lnTo>
                    <a:pt x="399" y="420"/>
                  </a:lnTo>
                  <a:lnTo>
                    <a:pt x="415" y="421"/>
                  </a:lnTo>
                  <a:lnTo>
                    <a:pt x="415" y="421"/>
                  </a:lnTo>
                  <a:lnTo>
                    <a:pt x="430" y="420"/>
                  </a:lnTo>
                  <a:lnTo>
                    <a:pt x="446" y="417"/>
                  </a:lnTo>
                  <a:lnTo>
                    <a:pt x="461" y="414"/>
                  </a:lnTo>
                  <a:lnTo>
                    <a:pt x="474" y="409"/>
                  </a:lnTo>
                  <a:lnTo>
                    <a:pt x="487" y="402"/>
                  </a:lnTo>
                  <a:lnTo>
                    <a:pt x="501" y="394"/>
                  </a:lnTo>
                  <a:lnTo>
                    <a:pt x="513" y="386"/>
                  </a:lnTo>
                  <a:lnTo>
                    <a:pt x="524" y="376"/>
                  </a:lnTo>
                  <a:lnTo>
                    <a:pt x="533" y="365"/>
                  </a:lnTo>
                  <a:lnTo>
                    <a:pt x="542" y="353"/>
                  </a:lnTo>
                  <a:lnTo>
                    <a:pt x="549" y="340"/>
                  </a:lnTo>
                  <a:lnTo>
                    <a:pt x="556" y="327"/>
                  </a:lnTo>
                  <a:lnTo>
                    <a:pt x="561" y="313"/>
                  </a:lnTo>
                  <a:lnTo>
                    <a:pt x="565" y="299"/>
                  </a:lnTo>
                  <a:lnTo>
                    <a:pt x="567" y="283"/>
                  </a:lnTo>
                  <a:lnTo>
                    <a:pt x="568" y="267"/>
                  </a:lnTo>
                  <a:lnTo>
                    <a:pt x="568" y="267"/>
                  </a:lnTo>
                  <a:lnTo>
                    <a:pt x="567" y="249"/>
                  </a:lnTo>
                  <a:lnTo>
                    <a:pt x="564" y="231"/>
                  </a:lnTo>
                  <a:lnTo>
                    <a:pt x="559" y="214"/>
                  </a:lnTo>
                  <a:lnTo>
                    <a:pt x="551" y="198"/>
                  </a:lnTo>
                  <a:lnTo>
                    <a:pt x="543" y="183"/>
                  </a:lnTo>
                  <a:lnTo>
                    <a:pt x="532" y="169"/>
                  </a:lnTo>
                  <a:lnTo>
                    <a:pt x="520" y="156"/>
                  </a:lnTo>
                  <a:lnTo>
                    <a:pt x="508" y="145"/>
                  </a:lnTo>
                  <a:lnTo>
                    <a:pt x="508" y="1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59" name="Freeform 52"/>
            <p:cNvSpPr/>
            <p:nvPr>
              <p:custDataLst>
                <p:tags r:id="rId42"/>
              </p:custDataLst>
            </p:nvPr>
          </p:nvSpPr>
          <p:spPr bwMode="auto">
            <a:xfrm>
              <a:off x="8655050" y="3214688"/>
              <a:ext cx="80963" cy="152400"/>
            </a:xfrm>
            <a:custGeom>
              <a:avLst/>
              <a:gdLst>
                <a:gd name="T0" fmla="*/ 94 w 101"/>
                <a:gd name="T1" fmla="*/ 104 h 191"/>
                <a:gd name="T2" fmla="*/ 82 w 101"/>
                <a:gd name="T3" fmla="*/ 94 h 191"/>
                <a:gd name="T4" fmla="*/ 64 w 101"/>
                <a:gd name="T5" fmla="*/ 83 h 191"/>
                <a:gd name="T6" fmla="*/ 60 w 101"/>
                <a:gd name="T7" fmla="*/ 82 h 191"/>
                <a:gd name="T8" fmla="*/ 42 w 101"/>
                <a:gd name="T9" fmla="*/ 72 h 191"/>
                <a:gd name="T10" fmla="*/ 37 w 101"/>
                <a:gd name="T11" fmla="*/ 67 h 191"/>
                <a:gd name="T12" fmla="*/ 36 w 101"/>
                <a:gd name="T13" fmla="*/ 66 h 191"/>
                <a:gd name="T14" fmla="*/ 35 w 101"/>
                <a:gd name="T15" fmla="*/ 63 h 191"/>
                <a:gd name="T16" fmla="*/ 34 w 101"/>
                <a:gd name="T17" fmla="*/ 58 h 191"/>
                <a:gd name="T18" fmla="*/ 37 w 101"/>
                <a:gd name="T19" fmla="*/ 48 h 191"/>
                <a:gd name="T20" fmla="*/ 38 w 101"/>
                <a:gd name="T21" fmla="*/ 47 h 191"/>
                <a:gd name="T22" fmla="*/ 42 w 101"/>
                <a:gd name="T23" fmla="*/ 44 h 191"/>
                <a:gd name="T24" fmla="*/ 53 w 101"/>
                <a:gd name="T25" fmla="*/ 42 h 191"/>
                <a:gd name="T26" fmla="*/ 60 w 101"/>
                <a:gd name="T27" fmla="*/ 43 h 191"/>
                <a:gd name="T28" fmla="*/ 70 w 101"/>
                <a:gd name="T29" fmla="*/ 44 h 191"/>
                <a:gd name="T30" fmla="*/ 78 w 101"/>
                <a:gd name="T31" fmla="*/ 47 h 191"/>
                <a:gd name="T32" fmla="*/ 101 w 101"/>
                <a:gd name="T33" fmla="*/ 25 h 191"/>
                <a:gd name="T34" fmla="*/ 89 w 101"/>
                <a:gd name="T35" fmla="*/ 21 h 191"/>
                <a:gd name="T36" fmla="*/ 78 w 101"/>
                <a:gd name="T37" fmla="*/ 18 h 191"/>
                <a:gd name="T38" fmla="*/ 60 w 101"/>
                <a:gd name="T39" fmla="*/ 14 h 191"/>
                <a:gd name="T40" fmla="*/ 37 w 101"/>
                <a:gd name="T41" fmla="*/ 0 h 191"/>
                <a:gd name="T42" fmla="*/ 37 w 101"/>
                <a:gd name="T43" fmla="*/ 17 h 191"/>
                <a:gd name="T44" fmla="*/ 20 w 101"/>
                <a:gd name="T45" fmla="*/ 23 h 191"/>
                <a:gd name="T46" fmla="*/ 15 w 101"/>
                <a:gd name="T47" fmla="*/ 26 h 191"/>
                <a:gd name="T48" fmla="*/ 4 w 101"/>
                <a:gd name="T49" fmla="*/ 41 h 191"/>
                <a:gd name="T50" fmla="*/ 1 w 101"/>
                <a:gd name="T51" fmla="*/ 59 h 191"/>
                <a:gd name="T52" fmla="*/ 2 w 101"/>
                <a:gd name="T53" fmla="*/ 70 h 191"/>
                <a:gd name="T54" fmla="*/ 6 w 101"/>
                <a:gd name="T55" fmla="*/ 78 h 191"/>
                <a:gd name="T56" fmla="*/ 17 w 101"/>
                <a:gd name="T57" fmla="*/ 93 h 191"/>
                <a:gd name="T58" fmla="*/ 25 w 101"/>
                <a:gd name="T59" fmla="*/ 99 h 191"/>
                <a:gd name="T60" fmla="*/ 37 w 101"/>
                <a:gd name="T61" fmla="*/ 105 h 191"/>
                <a:gd name="T62" fmla="*/ 38 w 101"/>
                <a:gd name="T63" fmla="*/ 106 h 191"/>
                <a:gd name="T64" fmla="*/ 59 w 101"/>
                <a:gd name="T65" fmla="*/ 117 h 191"/>
                <a:gd name="T66" fmla="*/ 60 w 101"/>
                <a:gd name="T67" fmla="*/ 118 h 191"/>
                <a:gd name="T68" fmla="*/ 66 w 101"/>
                <a:gd name="T69" fmla="*/ 123 h 191"/>
                <a:gd name="T70" fmla="*/ 69 w 101"/>
                <a:gd name="T71" fmla="*/ 132 h 191"/>
                <a:gd name="T72" fmla="*/ 69 w 101"/>
                <a:gd name="T73" fmla="*/ 136 h 191"/>
                <a:gd name="T74" fmla="*/ 66 w 101"/>
                <a:gd name="T75" fmla="*/ 143 h 191"/>
                <a:gd name="T76" fmla="*/ 64 w 101"/>
                <a:gd name="T77" fmla="*/ 145 h 191"/>
                <a:gd name="T78" fmla="*/ 60 w 101"/>
                <a:gd name="T79" fmla="*/ 146 h 191"/>
                <a:gd name="T80" fmla="*/ 47 w 101"/>
                <a:gd name="T81" fmla="*/ 149 h 191"/>
                <a:gd name="T82" fmla="*/ 37 w 101"/>
                <a:gd name="T83" fmla="*/ 147 h 191"/>
                <a:gd name="T84" fmla="*/ 26 w 101"/>
                <a:gd name="T85" fmla="*/ 146 h 191"/>
                <a:gd name="T86" fmla="*/ 14 w 101"/>
                <a:gd name="T87" fmla="*/ 141 h 191"/>
                <a:gd name="T88" fmla="*/ 0 w 101"/>
                <a:gd name="T89" fmla="*/ 167 h 191"/>
                <a:gd name="T90" fmla="*/ 8 w 101"/>
                <a:gd name="T91" fmla="*/ 170 h 191"/>
                <a:gd name="T92" fmla="*/ 26 w 101"/>
                <a:gd name="T93" fmla="*/ 175 h 191"/>
                <a:gd name="T94" fmla="*/ 37 w 101"/>
                <a:gd name="T95" fmla="*/ 191 h 191"/>
                <a:gd name="T96" fmla="*/ 60 w 101"/>
                <a:gd name="T97" fmla="*/ 175 h 191"/>
                <a:gd name="T98" fmla="*/ 69 w 101"/>
                <a:gd name="T99" fmla="*/ 173 h 191"/>
                <a:gd name="T100" fmla="*/ 81 w 101"/>
                <a:gd name="T101" fmla="*/ 168 h 191"/>
                <a:gd name="T102" fmla="*/ 87 w 101"/>
                <a:gd name="T103" fmla="*/ 164 h 191"/>
                <a:gd name="T104" fmla="*/ 98 w 101"/>
                <a:gd name="T105" fmla="*/ 150 h 191"/>
                <a:gd name="T106" fmla="*/ 101 w 101"/>
                <a:gd name="T107" fmla="*/ 130 h 191"/>
                <a:gd name="T108" fmla="*/ 101 w 101"/>
                <a:gd name="T109" fmla="*/ 123 h 191"/>
                <a:gd name="T110" fmla="*/ 98 w 101"/>
                <a:gd name="T111" fmla="*/ 110 h 191"/>
                <a:gd name="T112" fmla="*/ 94 w 101"/>
                <a:gd name="T113" fmla="*/ 10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 h="191">
                  <a:moveTo>
                    <a:pt x="94" y="104"/>
                  </a:moveTo>
                  <a:lnTo>
                    <a:pt x="94" y="104"/>
                  </a:lnTo>
                  <a:lnTo>
                    <a:pt x="89" y="99"/>
                  </a:lnTo>
                  <a:lnTo>
                    <a:pt x="82" y="94"/>
                  </a:lnTo>
                  <a:lnTo>
                    <a:pt x="74" y="88"/>
                  </a:lnTo>
                  <a:lnTo>
                    <a:pt x="64" y="83"/>
                  </a:lnTo>
                  <a:lnTo>
                    <a:pt x="64" y="83"/>
                  </a:lnTo>
                  <a:lnTo>
                    <a:pt x="60" y="82"/>
                  </a:lnTo>
                  <a:lnTo>
                    <a:pt x="60" y="82"/>
                  </a:lnTo>
                  <a:lnTo>
                    <a:pt x="42" y="72"/>
                  </a:lnTo>
                  <a:lnTo>
                    <a:pt x="42" y="72"/>
                  </a:lnTo>
                  <a:lnTo>
                    <a:pt x="37" y="67"/>
                  </a:lnTo>
                  <a:lnTo>
                    <a:pt x="37" y="67"/>
                  </a:lnTo>
                  <a:lnTo>
                    <a:pt x="36" y="66"/>
                  </a:lnTo>
                  <a:lnTo>
                    <a:pt x="36" y="66"/>
                  </a:lnTo>
                  <a:lnTo>
                    <a:pt x="35" y="63"/>
                  </a:lnTo>
                  <a:lnTo>
                    <a:pt x="34" y="58"/>
                  </a:lnTo>
                  <a:lnTo>
                    <a:pt x="34" y="58"/>
                  </a:lnTo>
                  <a:lnTo>
                    <a:pt x="35" y="53"/>
                  </a:lnTo>
                  <a:lnTo>
                    <a:pt x="37" y="48"/>
                  </a:lnTo>
                  <a:lnTo>
                    <a:pt x="37" y="48"/>
                  </a:lnTo>
                  <a:lnTo>
                    <a:pt x="38" y="47"/>
                  </a:lnTo>
                  <a:lnTo>
                    <a:pt x="38" y="47"/>
                  </a:lnTo>
                  <a:lnTo>
                    <a:pt x="42" y="44"/>
                  </a:lnTo>
                  <a:lnTo>
                    <a:pt x="44" y="43"/>
                  </a:lnTo>
                  <a:lnTo>
                    <a:pt x="53" y="42"/>
                  </a:lnTo>
                  <a:lnTo>
                    <a:pt x="53" y="42"/>
                  </a:lnTo>
                  <a:lnTo>
                    <a:pt x="60" y="43"/>
                  </a:lnTo>
                  <a:lnTo>
                    <a:pt x="60" y="43"/>
                  </a:lnTo>
                  <a:lnTo>
                    <a:pt x="70" y="44"/>
                  </a:lnTo>
                  <a:lnTo>
                    <a:pt x="70" y="44"/>
                  </a:lnTo>
                  <a:lnTo>
                    <a:pt x="78" y="47"/>
                  </a:lnTo>
                  <a:lnTo>
                    <a:pt x="90" y="52"/>
                  </a:lnTo>
                  <a:lnTo>
                    <a:pt x="101" y="25"/>
                  </a:lnTo>
                  <a:lnTo>
                    <a:pt x="101" y="25"/>
                  </a:lnTo>
                  <a:lnTo>
                    <a:pt x="89" y="21"/>
                  </a:lnTo>
                  <a:lnTo>
                    <a:pt x="78" y="18"/>
                  </a:lnTo>
                  <a:lnTo>
                    <a:pt x="78" y="18"/>
                  </a:lnTo>
                  <a:lnTo>
                    <a:pt x="70" y="15"/>
                  </a:lnTo>
                  <a:lnTo>
                    <a:pt x="60" y="14"/>
                  </a:lnTo>
                  <a:lnTo>
                    <a:pt x="60" y="0"/>
                  </a:lnTo>
                  <a:lnTo>
                    <a:pt x="37" y="0"/>
                  </a:lnTo>
                  <a:lnTo>
                    <a:pt x="37" y="17"/>
                  </a:lnTo>
                  <a:lnTo>
                    <a:pt x="37" y="17"/>
                  </a:lnTo>
                  <a:lnTo>
                    <a:pt x="25" y="20"/>
                  </a:lnTo>
                  <a:lnTo>
                    <a:pt x="20" y="23"/>
                  </a:lnTo>
                  <a:lnTo>
                    <a:pt x="15" y="26"/>
                  </a:lnTo>
                  <a:lnTo>
                    <a:pt x="15" y="26"/>
                  </a:lnTo>
                  <a:lnTo>
                    <a:pt x="9" y="32"/>
                  </a:lnTo>
                  <a:lnTo>
                    <a:pt x="4" y="41"/>
                  </a:lnTo>
                  <a:lnTo>
                    <a:pt x="2" y="49"/>
                  </a:lnTo>
                  <a:lnTo>
                    <a:pt x="1" y="59"/>
                  </a:lnTo>
                  <a:lnTo>
                    <a:pt x="1" y="59"/>
                  </a:lnTo>
                  <a:lnTo>
                    <a:pt x="2" y="70"/>
                  </a:lnTo>
                  <a:lnTo>
                    <a:pt x="6" y="78"/>
                  </a:lnTo>
                  <a:lnTo>
                    <a:pt x="6" y="78"/>
                  </a:lnTo>
                  <a:lnTo>
                    <a:pt x="11" y="87"/>
                  </a:lnTo>
                  <a:lnTo>
                    <a:pt x="17" y="93"/>
                  </a:lnTo>
                  <a:lnTo>
                    <a:pt x="17" y="93"/>
                  </a:lnTo>
                  <a:lnTo>
                    <a:pt x="25" y="99"/>
                  </a:lnTo>
                  <a:lnTo>
                    <a:pt x="37" y="105"/>
                  </a:lnTo>
                  <a:lnTo>
                    <a:pt x="37" y="105"/>
                  </a:lnTo>
                  <a:lnTo>
                    <a:pt x="38" y="106"/>
                  </a:lnTo>
                  <a:lnTo>
                    <a:pt x="38" y="106"/>
                  </a:lnTo>
                  <a:lnTo>
                    <a:pt x="59" y="117"/>
                  </a:lnTo>
                  <a:lnTo>
                    <a:pt x="59" y="117"/>
                  </a:lnTo>
                  <a:lnTo>
                    <a:pt x="60" y="118"/>
                  </a:lnTo>
                  <a:lnTo>
                    <a:pt x="60" y="118"/>
                  </a:lnTo>
                  <a:lnTo>
                    <a:pt x="66" y="123"/>
                  </a:lnTo>
                  <a:lnTo>
                    <a:pt x="66" y="123"/>
                  </a:lnTo>
                  <a:lnTo>
                    <a:pt x="69" y="128"/>
                  </a:lnTo>
                  <a:lnTo>
                    <a:pt x="69" y="132"/>
                  </a:lnTo>
                  <a:lnTo>
                    <a:pt x="69" y="132"/>
                  </a:lnTo>
                  <a:lnTo>
                    <a:pt x="69" y="136"/>
                  </a:lnTo>
                  <a:lnTo>
                    <a:pt x="67" y="139"/>
                  </a:lnTo>
                  <a:lnTo>
                    <a:pt x="66" y="143"/>
                  </a:lnTo>
                  <a:lnTo>
                    <a:pt x="64" y="145"/>
                  </a:lnTo>
                  <a:lnTo>
                    <a:pt x="64" y="145"/>
                  </a:lnTo>
                  <a:lnTo>
                    <a:pt x="60" y="146"/>
                  </a:lnTo>
                  <a:lnTo>
                    <a:pt x="60" y="146"/>
                  </a:lnTo>
                  <a:lnTo>
                    <a:pt x="54" y="149"/>
                  </a:lnTo>
                  <a:lnTo>
                    <a:pt x="47" y="149"/>
                  </a:lnTo>
                  <a:lnTo>
                    <a:pt x="47" y="149"/>
                  </a:lnTo>
                  <a:lnTo>
                    <a:pt x="37" y="147"/>
                  </a:lnTo>
                  <a:lnTo>
                    <a:pt x="37" y="147"/>
                  </a:lnTo>
                  <a:lnTo>
                    <a:pt x="26" y="146"/>
                  </a:lnTo>
                  <a:lnTo>
                    <a:pt x="26" y="146"/>
                  </a:lnTo>
                  <a:lnTo>
                    <a:pt x="14" y="141"/>
                  </a:lnTo>
                  <a:lnTo>
                    <a:pt x="0" y="135"/>
                  </a:lnTo>
                  <a:lnTo>
                    <a:pt x="0" y="167"/>
                  </a:lnTo>
                  <a:lnTo>
                    <a:pt x="0" y="167"/>
                  </a:lnTo>
                  <a:lnTo>
                    <a:pt x="8" y="170"/>
                  </a:lnTo>
                  <a:lnTo>
                    <a:pt x="17" y="173"/>
                  </a:lnTo>
                  <a:lnTo>
                    <a:pt x="26" y="175"/>
                  </a:lnTo>
                  <a:lnTo>
                    <a:pt x="37" y="176"/>
                  </a:lnTo>
                  <a:lnTo>
                    <a:pt x="37" y="191"/>
                  </a:lnTo>
                  <a:lnTo>
                    <a:pt x="60" y="191"/>
                  </a:lnTo>
                  <a:lnTo>
                    <a:pt x="60" y="175"/>
                  </a:lnTo>
                  <a:lnTo>
                    <a:pt x="60" y="175"/>
                  </a:lnTo>
                  <a:lnTo>
                    <a:pt x="69" y="173"/>
                  </a:lnTo>
                  <a:lnTo>
                    <a:pt x="75" y="170"/>
                  </a:lnTo>
                  <a:lnTo>
                    <a:pt x="81" y="168"/>
                  </a:lnTo>
                  <a:lnTo>
                    <a:pt x="87" y="164"/>
                  </a:lnTo>
                  <a:lnTo>
                    <a:pt x="87" y="164"/>
                  </a:lnTo>
                  <a:lnTo>
                    <a:pt x="93" y="157"/>
                  </a:lnTo>
                  <a:lnTo>
                    <a:pt x="98" y="150"/>
                  </a:lnTo>
                  <a:lnTo>
                    <a:pt x="101" y="140"/>
                  </a:lnTo>
                  <a:lnTo>
                    <a:pt x="101" y="130"/>
                  </a:lnTo>
                  <a:lnTo>
                    <a:pt x="101" y="130"/>
                  </a:lnTo>
                  <a:lnTo>
                    <a:pt x="101" y="123"/>
                  </a:lnTo>
                  <a:lnTo>
                    <a:pt x="100" y="116"/>
                  </a:lnTo>
                  <a:lnTo>
                    <a:pt x="98" y="110"/>
                  </a:lnTo>
                  <a:lnTo>
                    <a:pt x="94" y="104"/>
                  </a:lnTo>
                  <a:lnTo>
                    <a:pt x="94"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grpSp>
      <p:grpSp>
        <p:nvGrpSpPr>
          <p:cNvPr id="160" name="组合 73"/>
          <p:cNvGrpSpPr/>
          <p:nvPr>
            <p:custDataLst>
              <p:tags r:id="rId5"/>
            </p:custDataLst>
          </p:nvPr>
        </p:nvGrpSpPr>
        <p:grpSpPr>
          <a:xfrm>
            <a:off x="12431789" y="6432837"/>
            <a:ext cx="1218938" cy="1214607"/>
            <a:chOff x="7056438" y="2338214"/>
            <a:chExt cx="1787525" cy="1781175"/>
          </a:xfrm>
        </p:grpSpPr>
        <p:sp>
          <p:nvSpPr>
            <p:cNvPr id="161" name="Freeform 57"/>
            <p:cNvSpPr/>
            <p:nvPr>
              <p:custDataLst>
                <p:tags r:id="rId29"/>
              </p:custDataLst>
            </p:nvPr>
          </p:nvSpPr>
          <p:spPr bwMode="auto">
            <a:xfrm>
              <a:off x="7056438" y="2338214"/>
              <a:ext cx="1787525" cy="1781175"/>
            </a:xfrm>
            <a:custGeom>
              <a:avLst/>
              <a:gdLst>
                <a:gd name="T0" fmla="*/ 740 w 1126"/>
                <a:gd name="T1" fmla="*/ 28 h 1122"/>
                <a:gd name="T2" fmla="*/ 818 w 1126"/>
                <a:gd name="T3" fmla="*/ 62 h 1122"/>
                <a:gd name="T4" fmla="*/ 890 w 1126"/>
                <a:gd name="T5" fmla="*/ 104 h 1122"/>
                <a:gd name="T6" fmla="*/ 954 w 1126"/>
                <a:gd name="T7" fmla="*/ 156 h 1122"/>
                <a:gd name="T8" fmla="*/ 1008 w 1126"/>
                <a:gd name="T9" fmla="*/ 218 h 1122"/>
                <a:gd name="T10" fmla="*/ 1052 w 1126"/>
                <a:gd name="T11" fmla="*/ 284 h 1122"/>
                <a:gd name="T12" fmla="*/ 1086 w 1126"/>
                <a:gd name="T13" fmla="*/ 358 h 1122"/>
                <a:gd name="T14" fmla="*/ 1110 w 1126"/>
                <a:gd name="T15" fmla="*/ 434 h 1122"/>
                <a:gd name="T16" fmla="*/ 1124 w 1126"/>
                <a:gd name="T17" fmla="*/ 516 h 1122"/>
                <a:gd name="T18" fmla="*/ 1124 w 1126"/>
                <a:gd name="T19" fmla="*/ 598 h 1122"/>
                <a:gd name="T20" fmla="*/ 1112 w 1126"/>
                <a:gd name="T21" fmla="*/ 682 h 1122"/>
                <a:gd name="T22" fmla="*/ 1096 w 1126"/>
                <a:gd name="T23" fmla="*/ 738 h 1122"/>
                <a:gd name="T24" fmla="*/ 1064 w 1126"/>
                <a:gd name="T25" fmla="*/ 816 h 1122"/>
                <a:gd name="T26" fmla="*/ 1020 w 1126"/>
                <a:gd name="T27" fmla="*/ 888 h 1122"/>
                <a:gd name="T28" fmla="*/ 968 w 1126"/>
                <a:gd name="T29" fmla="*/ 950 h 1122"/>
                <a:gd name="T30" fmla="*/ 908 w 1126"/>
                <a:gd name="T31" fmla="*/ 1004 h 1122"/>
                <a:gd name="T32" fmla="*/ 840 w 1126"/>
                <a:gd name="T33" fmla="*/ 1048 h 1122"/>
                <a:gd name="T34" fmla="*/ 766 w 1126"/>
                <a:gd name="T35" fmla="*/ 1084 h 1122"/>
                <a:gd name="T36" fmla="*/ 690 w 1126"/>
                <a:gd name="T37" fmla="*/ 1108 h 1122"/>
                <a:gd name="T38" fmla="*/ 608 w 1126"/>
                <a:gd name="T39" fmla="*/ 1120 h 1122"/>
                <a:gd name="T40" fmla="*/ 524 w 1126"/>
                <a:gd name="T41" fmla="*/ 1120 h 1122"/>
                <a:gd name="T42" fmla="*/ 440 w 1126"/>
                <a:gd name="T43" fmla="*/ 1108 h 1122"/>
                <a:gd name="T44" fmla="*/ 384 w 1126"/>
                <a:gd name="T45" fmla="*/ 1094 h 1122"/>
                <a:gd name="T46" fmla="*/ 306 w 1126"/>
                <a:gd name="T47" fmla="*/ 1060 h 1122"/>
                <a:gd name="T48" fmla="*/ 236 w 1126"/>
                <a:gd name="T49" fmla="*/ 1018 h 1122"/>
                <a:gd name="T50" fmla="*/ 172 w 1126"/>
                <a:gd name="T51" fmla="*/ 964 h 1122"/>
                <a:gd name="T52" fmla="*/ 118 w 1126"/>
                <a:gd name="T53" fmla="*/ 904 h 1122"/>
                <a:gd name="T54" fmla="*/ 72 w 1126"/>
                <a:gd name="T55" fmla="*/ 838 h 1122"/>
                <a:gd name="T56" fmla="*/ 38 w 1126"/>
                <a:gd name="T57" fmla="*/ 764 h 1122"/>
                <a:gd name="T58" fmla="*/ 14 w 1126"/>
                <a:gd name="T59" fmla="*/ 686 h 1122"/>
                <a:gd name="T60" fmla="*/ 2 w 1126"/>
                <a:gd name="T61" fmla="*/ 606 h 1122"/>
                <a:gd name="T62" fmla="*/ 2 w 1126"/>
                <a:gd name="T63" fmla="*/ 524 h 1122"/>
                <a:gd name="T64" fmla="*/ 14 w 1126"/>
                <a:gd name="T65" fmla="*/ 440 h 1122"/>
                <a:gd name="T66" fmla="*/ 28 w 1126"/>
                <a:gd name="T67" fmla="*/ 384 h 1122"/>
                <a:gd name="T68" fmla="*/ 62 w 1126"/>
                <a:gd name="T69" fmla="*/ 306 h 1122"/>
                <a:gd name="T70" fmla="*/ 104 w 1126"/>
                <a:gd name="T71" fmla="*/ 234 h 1122"/>
                <a:gd name="T72" fmla="*/ 158 w 1126"/>
                <a:gd name="T73" fmla="*/ 172 h 1122"/>
                <a:gd name="T74" fmla="*/ 218 w 1126"/>
                <a:gd name="T75" fmla="*/ 118 h 1122"/>
                <a:gd name="T76" fmla="*/ 286 w 1126"/>
                <a:gd name="T77" fmla="*/ 72 h 1122"/>
                <a:gd name="T78" fmla="*/ 358 w 1126"/>
                <a:gd name="T79" fmla="*/ 38 h 1122"/>
                <a:gd name="T80" fmla="*/ 436 w 1126"/>
                <a:gd name="T81" fmla="*/ 14 h 1122"/>
                <a:gd name="T82" fmla="*/ 518 w 1126"/>
                <a:gd name="T83" fmla="*/ 2 h 1122"/>
                <a:gd name="T84" fmla="*/ 600 w 1126"/>
                <a:gd name="T85" fmla="*/ 0 h 1122"/>
                <a:gd name="T86" fmla="*/ 684 w 1126"/>
                <a:gd name="T87" fmla="*/ 1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6" h="1122">
                  <a:moveTo>
                    <a:pt x="712" y="20"/>
                  </a:moveTo>
                  <a:lnTo>
                    <a:pt x="712" y="20"/>
                  </a:lnTo>
                  <a:lnTo>
                    <a:pt x="740" y="28"/>
                  </a:lnTo>
                  <a:lnTo>
                    <a:pt x="768" y="38"/>
                  </a:lnTo>
                  <a:lnTo>
                    <a:pt x="794" y="50"/>
                  </a:lnTo>
                  <a:lnTo>
                    <a:pt x="818" y="62"/>
                  </a:lnTo>
                  <a:lnTo>
                    <a:pt x="844" y="74"/>
                  </a:lnTo>
                  <a:lnTo>
                    <a:pt x="868" y="88"/>
                  </a:lnTo>
                  <a:lnTo>
                    <a:pt x="890" y="104"/>
                  </a:lnTo>
                  <a:lnTo>
                    <a:pt x="912" y="120"/>
                  </a:lnTo>
                  <a:lnTo>
                    <a:pt x="932" y="138"/>
                  </a:lnTo>
                  <a:lnTo>
                    <a:pt x="954" y="156"/>
                  </a:lnTo>
                  <a:lnTo>
                    <a:pt x="972" y="176"/>
                  </a:lnTo>
                  <a:lnTo>
                    <a:pt x="990" y="196"/>
                  </a:lnTo>
                  <a:lnTo>
                    <a:pt x="1008" y="218"/>
                  </a:lnTo>
                  <a:lnTo>
                    <a:pt x="1024" y="238"/>
                  </a:lnTo>
                  <a:lnTo>
                    <a:pt x="1038" y="262"/>
                  </a:lnTo>
                  <a:lnTo>
                    <a:pt x="1052" y="284"/>
                  </a:lnTo>
                  <a:lnTo>
                    <a:pt x="1064" y="308"/>
                  </a:lnTo>
                  <a:lnTo>
                    <a:pt x="1076" y="332"/>
                  </a:lnTo>
                  <a:lnTo>
                    <a:pt x="1086" y="358"/>
                  </a:lnTo>
                  <a:lnTo>
                    <a:pt x="1096" y="382"/>
                  </a:lnTo>
                  <a:lnTo>
                    <a:pt x="1104" y="408"/>
                  </a:lnTo>
                  <a:lnTo>
                    <a:pt x="1110" y="434"/>
                  </a:lnTo>
                  <a:lnTo>
                    <a:pt x="1116" y="462"/>
                  </a:lnTo>
                  <a:lnTo>
                    <a:pt x="1120" y="488"/>
                  </a:lnTo>
                  <a:lnTo>
                    <a:pt x="1124" y="516"/>
                  </a:lnTo>
                  <a:lnTo>
                    <a:pt x="1126" y="542"/>
                  </a:lnTo>
                  <a:lnTo>
                    <a:pt x="1126" y="570"/>
                  </a:lnTo>
                  <a:lnTo>
                    <a:pt x="1124" y="598"/>
                  </a:lnTo>
                  <a:lnTo>
                    <a:pt x="1122" y="626"/>
                  </a:lnTo>
                  <a:lnTo>
                    <a:pt x="1118" y="654"/>
                  </a:lnTo>
                  <a:lnTo>
                    <a:pt x="1112" y="682"/>
                  </a:lnTo>
                  <a:lnTo>
                    <a:pt x="1104" y="710"/>
                  </a:lnTo>
                  <a:lnTo>
                    <a:pt x="1104" y="710"/>
                  </a:lnTo>
                  <a:lnTo>
                    <a:pt x="1096" y="738"/>
                  </a:lnTo>
                  <a:lnTo>
                    <a:pt x="1086" y="764"/>
                  </a:lnTo>
                  <a:lnTo>
                    <a:pt x="1076" y="792"/>
                  </a:lnTo>
                  <a:lnTo>
                    <a:pt x="1064" y="816"/>
                  </a:lnTo>
                  <a:lnTo>
                    <a:pt x="1050" y="840"/>
                  </a:lnTo>
                  <a:lnTo>
                    <a:pt x="1036" y="864"/>
                  </a:lnTo>
                  <a:lnTo>
                    <a:pt x="1020" y="888"/>
                  </a:lnTo>
                  <a:lnTo>
                    <a:pt x="1004" y="910"/>
                  </a:lnTo>
                  <a:lnTo>
                    <a:pt x="986" y="930"/>
                  </a:lnTo>
                  <a:lnTo>
                    <a:pt x="968" y="950"/>
                  </a:lnTo>
                  <a:lnTo>
                    <a:pt x="948" y="970"/>
                  </a:lnTo>
                  <a:lnTo>
                    <a:pt x="928" y="988"/>
                  </a:lnTo>
                  <a:lnTo>
                    <a:pt x="908" y="1004"/>
                  </a:lnTo>
                  <a:lnTo>
                    <a:pt x="886" y="1020"/>
                  </a:lnTo>
                  <a:lnTo>
                    <a:pt x="864" y="1036"/>
                  </a:lnTo>
                  <a:lnTo>
                    <a:pt x="840" y="1048"/>
                  </a:lnTo>
                  <a:lnTo>
                    <a:pt x="816" y="1062"/>
                  </a:lnTo>
                  <a:lnTo>
                    <a:pt x="792" y="1074"/>
                  </a:lnTo>
                  <a:lnTo>
                    <a:pt x="766" y="1084"/>
                  </a:lnTo>
                  <a:lnTo>
                    <a:pt x="742" y="1092"/>
                  </a:lnTo>
                  <a:lnTo>
                    <a:pt x="716" y="1100"/>
                  </a:lnTo>
                  <a:lnTo>
                    <a:pt x="690" y="1108"/>
                  </a:lnTo>
                  <a:lnTo>
                    <a:pt x="662" y="1114"/>
                  </a:lnTo>
                  <a:lnTo>
                    <a:pt x="636" y="1118"/>
                  </a:lnTo>
                  <a:lnTo>
                    <a:pt x="608" y="1120"/>
                  </a:lnTo>
                  <a:lnTo>
                    <a:pt x="580" y="1122"/>
                  </a:lnTo>
                  <a:lnTo>
                    <a:pt x="552" y="1122"/>
                  </a:lnTo>
                  <a:lnTo>
                    <a:pt x="524" y="1120"/>
                  </a:lnTo>
                  <a:lnTo>
                    <a:pt x="496" y="1118"/>
                  </a:lnTo>
                  <a:lnTo>
                    <a:pt x="468" y="1114"/>
                  </a:lnTo>
                  <a:lnTo>
                    <a:pt x="440" y="1108"/>
                  </a:lnTo>
                  <a:lnTo>
                    <a:pt x="412" y="1102"/>
                  </a:lnTo>
                  <a:lnTo>
                    <a:pt x="412" y="1102"/>
                  </a:lnTo>
                  <a:lnTo>
                    <a:pt x="384" y="1094"/>
                  </a:lnTo>
                  <a:lnTo>
                    <a:pt x="358" y="1084"/>
                  </a:lnTo>
                  <a:lnTo>
                    <a:pt x="332" y="1072"/>
                  </a:lnTo>
                  <a:lnTo>
                    <a:pt x="306" y="1060"/>
                  </a:lnTo>
                  <a:lnTo>
                    <a:pt x="282" y="1048"/>
                  </a:lnTo>
                  <a:lnTo>
                    <a:pt x="258" y="1032"/>
                  </a:lnTo>
                  <a:lnTo>
                    <a:pt x="236" y="1018"/>
                  </a:lnTo>
                  <a:lnTo>
                    <a:pt x="214" y="1000"/>
                  </a:lnTo>
                  <a:lnTo>
                    <a:pt x="192" y="984"/>
                  </a:lnTo>
                  <a:lnTo>
                    <a:pt x="172" y="964"/>
                  </a:lnTo>
                  <a:lnTo>
                    <a:pt x="154" y="946"/>
                  </a:lnTo>
                  <a:lnTo>
                    <a:pt x="134" y="926"/>
                  </a:lnTo>
                  <a:lnTo>
                    <a:pt x="118" y="904"/>
                  </a:lnTo>
                  <a:lnTo>
                    <a:pt x="102" y="882"/>
                  </a:lnTo>
                  <a:lnTo>
                    <a:pt x="86" y="860"/>
                  </a:lnTo>
                  <a:lnTo>
                    <a:pt x="72" y="838"/>
                  </a:lnTo>
                  <a:lnTo>
                    <a:pt x="60" y="814"/>
                  </a:lnTo>
                  <a:lnTo>
                    <a:pt x="48" y="790"/>
                  </a:lnTo>
                  <a:lnTo>
                    <a:pt x="38" y="764"/>
                  </a:lnTo>
                  <a:lnTo>
                    <a:pt x="28" y="738"/>
                  </a:lnTo>
                  <a:lnTo>
                    <a:pt x="20" y="714"/>
                  </a:lnTo>
                  <a:lnTo>
                    <a:pt x="14" y="686"/>
                  </a:lnTo>
                  <a:lnTo>
                    <a:pt x="8" y="660"/>
                  </a:lnTo>
                  <a:lnTo>
                    <a:pt x="4" y="634"/>
                  </a:lnTo>
                  <a:lnTo>
                    <a:pt x="2" y="606"/>
                  </a:lnTo>
                  <a:lnTo>
                    <a:pt x="0" y="578"/>
                  </a:lnTo>
                  <a:lnTo>
                    <a:pt x="0" y="550"/>
                  </a:lnTo>
                  <a:lnTo>
                    <a:pt x="2" y="524"/>
                  </a:lnTo>
                  <a:lnTo>
                    <a:pt x="4" y="496"/>
                  </a:lnTo>
                  <a:lnTo>
                    <a:pt x="8" y="468"/>
                  </a:lnTo>
                  <a:lnTo>
                    <a:pt x="14" y="440"/>
                  </a:lnTo>
                  <a:lnTo>
                    <a:pt x="20" y="412"/>
                  </a:lnTo>
                  <a:lnTo>
                    <a:pt x="20" y="412"/>
                  </a:lnTo>
                  <a:lnTo>
                    <a:pt x="28" y="384"/>
                  </a:lnTo>
                  <a:lnTo>
                    <a:pt x="38" y="356"/>
                  </a:lnTo>
                  <a:lnTo>
                    <a:pt x="50" y="330"/>
                  </a:lnTo>
                  <a:lnTo>
                    <a:pt x="62" y="306"/>
                  </a:lnTo>
                  <a:lnTo>
                    <a:pt x="74" y="280"/>
                  </a:lnTo>
                  <a:lnTo>
                    <a:pt x="90" y="258"/>
                  </a:lnTo>
                  <a:lnTo>
                    <a:pt x="104" y="234"/>
                  </a:lnTo>
                  <a:lnTo>
                    <a:pt x="122" y="212"/>
                  </a:lnTo>
                  <a:lnTo>
                    <a:pt x="138" y="192"/>
                  </a:lnTo>
                  <a:lnTo>
                    <a:pt x="158" y="172"/>
                  </a:lnTo>
                  <a:lnTo>
                    <a:pt x="176" y="152"/>
                  </a:lnTo>
                  <a:lnTo>
                    <a:pt x="196" y="134"/>
                  </a:lnTo>
                  <a:lnTo>
                    <a:pt x="218" y="118"/>
                  </a:lnTo>
                  <a:lnTo>
                    <a:pt x="240" y="102"/>
                  </a:lnTo>
                  <a:lnTo>
                    <a:pt x="262" y="86"/>
                  </a:lnTo>
                  <a:lnTo>
                    <a:pt x="286" y="72"/>
                  </a:lnTo>
                  <a:lnTo>
                    <a:pt x="310" y="60"/>
                  </a:lnTo>
                  <a:lnTo>
                    <a:pt x="334" y="48"/>
                  </a:lnTo>
                  <a:lnTo>
                    <a:pt x="358" y="38"/>
                  </a:lnTo>
                  <a:lnTo>
                    <a:pt x="384" y="28"/>
                  </a:lnTo>
                  <a:lnTo>
                    <a:pt x="410" y="20"/>
                  </a:lnTo>
                  <a:lnTo>
                    <a:pt x="436" y="14"/>
                  </a:lnTo>
                  <a:lnTo>
                    <a:pt x="462" y="8"/>
                  </a:lnTo>
                  <a:lnTo>
                    <a:pt x="490" y="4"/>
                  </a:lnTo>
                  <a:lnTo>
                    <a:pt x="518" y="2"/>
                  </a:lnTo>
                  <a:lnTo>
                    <a:pt x="544" y="0"/>
                  </a:lnTo>
                  <a:lnTo>
                    <a:pt x="572" y="0"/>
                  </a:lnTo>
                  <a:lnTo>
                    <a:pt x="600" y="0"/>
                  </a:lnTo>
                  <a:lnTo>
                    <a:pt x="628" y="4"/>
                  </a:lnTo>
                  <a:lnTo>
                    <a:pt x="656" y="8"/>
                  </a:lnTo>
                  <a:lnTo>
                    <a:pt x="684" y="14"/>
                  </a:lnTo>
                  <a:lnTo>
                    <a:pt x="712" y="20"/>
                  </a:lnTo>
                  <a:lnTo>
                    <a:pt x="712" y="20"/>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62" name="Freeform 58"/>
            <p:cNvSpPr/>
            <p:nvPr>
              <p:custDataLst>
                <p:tags r:id="rId30"/>
              </p:custDataLst>
            </p:nvPr>
          </p:nvSpPr>
          <p:spPr bwMode="auto">
            <a:xfrm>
              <a:off x="7081838" y="2385839"/>
              <a:ext cx="1762125" cy="1733550"/>
            </a:xfrm>
            <a:custGeom>
              <a:avLst/>
              <a:gdLst>
                <a:gd name="T0" fmla="*/ 1058 w 1110"/>
                <a:gd name="T1" fmla="*/ 296 h 1092"/>
                <a:gd name="T2" fmla="*/ 1090 w 1110"/>
                <a:gd name="T3" fmla="*/ 386 h 1092"/>
                <a:gd name="T4" fmla="*/ 1108 w 1110"/>
                <a:gd name="T5" fmla="*/ 482 h 1092"/>
                <a:gd name="T6" fmla="*/ 1108 w 1110"/>
                <a:gd name="T7" fmla="*/ 580 h 1092"/>
                <a:gd name="T8" fmla="*/ 1088 w 1110"/>
                <a:gd name="T9" fmla="*/ 680 h 1092"/>
                <a:gd name="T10" fmla="*/ 1080 w 1110"/>
                <a:gd name="T11" fmla="*/ 708 h 1092"/>
                <a:gd name="T12" fmla="*/ 1060 w 1110"/>
                <a:gd name="T13" fmla="*/ 762 h 1092"/>
                <a:gd name="T14" fmla="*/ 1034 w 1110"/>
                <a:gd name="T15" fmla="*/ 810 h 1092"/>
                <a:gd name="T16" fmla="*/ 1004 w 1110"/>
                <a:gd name="T17" fmla="*/ 858 h 1092"/>
                <a:gd name="T18" fmla="*/ 970 w 1110"/>
                <a:gd name="T19" fmla="*/ 900 h 1092"/>
                <a:gd name="T20" fmla="*/ 932 w 1110"/>
                <a:gd name="T21" fmla="*/ 940 h 1092"/>
                <a:gd name="T22" fmla="*/ 892 w 1110"/>
                <a:gd name="T23" fmla="*/ 974 h 1092"/>
                <a:gd name="T24" fmla="*/ 848 w 1110"/>
                <a:gd name="T25" fmla="*/ 1006 h 1092"/>
                <a:gd name="T26" fmla="*/ 800 w 1110"/>
                <a:gd name="T27" fmla="*/ 1032 h 1092"/>
                <a:gd name="T28" fmla="*/ 750 w 1110"/>
                <a:gd name="T29" fmla="*/ 1054 h 1092"/>
                <a:gd name="T30" fmla="*/ 700 w 1110"/>
                <a:gd name="T31" fmla="*/ 1070 h 1092"/>
                <a:gd name="T32" fmla="*/ 646 w 1110"/>
                <a:gd name="T33" fmla="*/ 1084 h 1092"/>
                <a:gd name="T34" fmla="*/ 592 w 1110"/>
                <a:gd name="T35" fmla="*/ 1090 h 1092"/>
                <a:gd name="T36" fmla="*/ 536 w 1110"/>
                <a:gd name="T37" fmla="*/ 1092 h 1092"/>
                <a:gd name="T38" fmla="*/ 480 w 1110"/>
                <a:gd name="T39" fmla="*/ 1088 h 1092"/>
                <a:gd name="T40" fmla="*/ 424 w 1110"/>
                <a:gd name="T41" fmla="*/ 1078 h 1092"/>
                <a:gd name="T42" fmla="*/ 396 w 1110"/>
                <a:gd name="T43" fmla="*/ 1072 h 1092"/>
                <a:gd name="T44" fmla="*/ 340 w 1110"/>
                <a:gd name="T45" fmla="*/ 1052 h 1092"/>
                <a:gd name="T46" fmla="*/ 288 w 1110"/>
                <a:gd name="T47" fmla="*/ 1028 h 1092"/>
                <a:gd name="T48" fmla="*/ 238 w 1110"/>
                <a:gd name="T49" fmla="*/ 1000 h 1092"/>
                <a:gd name="T50" fmla="*/ 192 w 1110"/>
                <a:gd name="T51" fmla="*/ 966 h 1092"/>
                <a:gd name="T52" fmla="*/ 150 w 1110"/>
                <a:gd name="T53" fmla="*/ 930 h 1092"/>
                <a:gd name="T54" fmla="*/ 114 w 1110"/>
                <a:gd name="T55" fmla="*/ 888 h 1092"/>
                <a:gd name="T56" fmla="*/ 80 w 1110"/>
                <a:gd name="T57" fmla="*/ 844 h 1092"/>
                <a:gd name="T58" fmla="*/ 52 w 1110"/>
                <a:gd name="T59" fmla="*/ 796 h 1092"/>
                <a:gd name="T60" fmla="*/ 32 w 1110"/>
                <a:gd name="T61" fmla="*/ 752 h 1092"/>
                <a:gd name="T62" fmla="*/ 8 w 1110"/>
                <a:gd name="T63" fmla="*/ 658 h 1092"/>
                <a:gd name="T64" fmla="*/ 0 w 1110"/>
                <a:gd name="T65" fmla="*/ 562 h 1092"/>
                <a:gd name="T66" fmla="*/ 8 w 1110"/>
                <a:gd name="T67" fmla="*/ 462 h 1092"/>
                <a:gd name="T68" fmla="*/ 20 w 1110"/>
                <a:gd name="T69" fmla="*/ 412 h 1092"/>
                <a:gd name="T70" fmla="*/ 38 w 1110"/>
                <a:gd name="T71" fmla="*/ 358 h 1092"/>
                <a:gd name="T72" fmla="*/ 60 w 1110"/>
                <a:gd name="T73" fmla="*/ 306 h 1092"/>
                <a:gd name="T74" fmla="*/ 88 w 1110"/>
                <a:gd name="T75" fmla="*/ 258 h 1092"/>
                <a:gd name="T76" fmla="*/ 120 w 1110"/>
                <a:gd name="T77" fmla="*/ 212 h 1092"/>
                <a:gd name="T78" fmla="*/ 156 w 1110"/>
                <a:gd name="T79" fmla="*/ 172 h 1092"/>
                <a:gd name="T80" fmla="*/ 196 w 1110"/>
                <a:gd name="T81" fmla="*/ 134 h 1092"/>
                <a:gd name="T82" fmla="*/ 238 w 1110"/>
                <a:gd name="T83" fmla="*/ 102 h 1092"/>
                <a:gd name="T84" fmla="*/ 284 w 1110"/>
                <a:gd name="T85" fmla="*/ 74 h 1092"/>
                <a:gd name="T86" fmla="*/ 332 w 1110"/>
                <a:gd name="T87" fmla="*/ 48 h 1092"/>
                <a:gd name="T88" fmla="*/ 384 w 1110"/>
                <a:gd name="T89" fmla="*/ 30 h 1092"/>
                <a:gd name="T90" fmla="*/ 436 w 1110"/>
                <a:gd name="T91" fmla="*/ 14 h 1092"/>
                <a:gd name="T92" fmla="*/ 490 w 1110"/>
                <a:gd name="T93" fmla="*/ 4 h 1092"/>
                <a:gd name="T94" fmla="*/ 544 w 1110"/>
                <a:gd name="T95" fmla="*/ 0 h 1092"/>
                <a:gd name="T96" fmla="*/ 600 w 1110"/>
                <a:gd name="T97" fmla="*/ 2 h 1092"/>
                <a:gd name="T98" fmla="*/ 656 w 1110"/>
                <a:gd name="T99" fmla="*/ 8 h 1092"/>
                <a:gd name="T100" fmla="*/ 712 w 1110"/>
                <a:gd name="T101" fmla="*/ 20 h 1092"/>
                <a:gd name="T102" fmla="*/ 740 w 1110"/>
                <a:gd name="T103" fmla="*/ 30 h 1092"/>
                <a:gd name="T104" fmla="*/ 794 w 1110"/>
                <a:gd name="T105" fmla="*/ 50 h 1092"/>
                <a:gd name="T106" fmla="*/ 846 w 1110"/>
                <a:gd name="T107" fmla="*/ 76 h 1092"/>
                <a:gd name="T108" fmla="*/ 894 w 1110"/>
                <a:gd name="T109" fmla="*/ 108 h 1092"/>
                <a:gd name="T110" fmla="*/ 938 w 1110"/>
                <a:gd name="T111" fmla="*/ 144 h 1092"/>
                <a:gd name="T112" fmla="*/ 978 w 1110"/>
                <a:gd name="T113" fmla="*/ 182 h 1092"/>
                <a:gd name="T114" fmla="*/ 1012 w 1110"/>
                <a:gd name="T115" fmla="*/ 226 h 1092"/>
                <a:gd name="T116" fmla="*/ 1044 w 1110"/>
                <a:gd name="T117" fmla="*/ 272 h 1092"/>
                <a:gd name="T118" fmla="*/ 1058 w 1110"/>
                <a:gd name="T119" fmla="*/ 29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0" h="1092">
                  <a:moveTo>
                    <a:pt x="1058" y="296"/>
                  </a:moveTo>
                  <a:lnTo>
                    <a:pt x="1058" y="296"/>
                  </a:lnTo>
                  <a:lnTo>
                    <a:pt x="1076" y="340"/>
                  </a:lnTo>
                  <a:lnTo>
                    <a:pt x="1090" y="386"/>
                  </a:lnTo>
                  <a:lnTo>
                    <a:pt x="1100" y="434"/>
                  </a:lnTo>
                  <a:lnTo>
                    <a:pt x="1108" y="482"/>
                  </a:lnTo>
                  <a:lnTo>
                    <a:pt x="1110" y="530"/>
                  </a:lnTo>
                  <a:lnTo>
                    <a:pt x="1108" y="580"/>
                  </a:lnTo>
                  <a:lnTo>
                    <a:pt x="1100" y="630"/>
                  </a:lnTo>
                  <a:lnTo>
                    <a:pt x="1088" y="680"/>
                  </a:lnTo>
                  <a:lnTo>
                    <a:pt x="1088" y="680"/>
                  </a:lnTo>
                  <a:lnTo>
                    <a:pt x="1080" y="708"/>
                  </a:lnTo>
                  <a:lnTo>
                    <a:pt x="1070" y="734"/>
                  </a:lnTo>
                  <a:lnTo>
                    <a:pt x="1060" y="762"/>
                  </a:lnTo>
                  <a:lnTo>
                    <a:pt x="1048" y="786"/>
                  </a:lnTo>
                  <a:lnTo>
                    <a:pt x="1034" y="810"/>
                  </a:lnTo>
                  <a:lnTo>
                    <a:pt x="1020" y="834"/>
                  </a:lnTo>
                  <a:lnTo>
                    <a:pt x="1004" y="858"/>
                  </a:lnTo>
                  <a:lnTo>
                    <a:pt x="988" y="880"/>
                  </a:lnTo>
                  <a:lnTo>
                    <a:pt x="970" y="900"/>
                  </a:lnTo>
                  <a:lnTo>
                    <a:pt x="952" y="920"/>
                  </a:lnTo>
                  <a:lnTo>
                    <a:pt x="932" y="940"/>
                  </a:lnTo>
                  <a:lnTo>
                    <a:pt x="912" y="958"/>
                  </a:lnTo>
                  <a:lnTo>
                    <a:pt x="892" y="974"/>
                  </a:lnTo>
                  <a:lnTo>
                    <a:pt x="870" y="990"/>
                  </a:lnTo>
                  <a:lnTo>
                    <a:pt x="848" y="1006"/>
                  </a:lnTo>
                  <a:lnTo>
                    <a:pt x="824" y="1018"/>
                  </a:lnTo>
                  <a:lnTo>
                    <a:pt x="800" y="1032"/>
                  </a:lnTo>
                  <a:lnTo>
                    <a:pt x="776" y="1044"/>
                  </a:lnTo>
                  <a:lnTo>
                    <a:pt x="750" y="1054"/>
                  </a:lnTo>
                  <a:lnTo>
                    <a:pt x="726" y="1062"/>
                  </a:lnTo>
                  <a:lnTo>
                    <a:pt x="700" y="1070"/>
                  </a:lnTo>
                  <a:lnTo>
                    <a:pt x="674" y="1078"/>
                  </a:lnTo>
                  <a:lnTo>
                    <a:pt x="646" y="1084"/>
                  </a:lnTo>
                  <a:lnTo>
                    <a:pt x="620" y="1088"/>
                  </a:lnTo>
                  <a:lnTo>
                    <a:pt x="592" y="1090"/>
                  </a:lnTo>
                  <a:lnTo>
                    <a:pt x="564" y="1092"/>
                  </a:lnTo>
                  <a:lnTo>
                    <a:pt x="536" y="1092"/>
                  </a:lnTo>
                  <a:lnTo>
                    <a:pt x="508" y="1090"/>
                  </a:lnTo>
                  <a:lnTo>
                    <a:pt x="480" y="1088"/>
                  </a:lnTo>
                  <a:lnTo>
                    <a:pt x="452" y="1084"/>
                  </a:lnTo>
                  <a:lnTo>
                    <a:pt x="424" y="1078"/>
                  </a:lnTo>
                  <a:lnTo>
                    <a:pt x="396" y="1072"/>
                  </a:lnTo>
                  <a:lnTo>
                    <a:pt x="396" y="1072"/>
                  </a:lnTo>
                  <a:lnTo>
                    <a:pt x="368" y="1062"/>
                  </a:lnTo>
                  <a:lnTo>
                    <a:pt x="340" y="1052"/>
                  </a:lnTo>
                  <a:lnTo>
                    <a:pt x="314" y="1042"/>
                  </a:lnTo>
                  <a:lnTo>
                    <a:pt x="288" y="1028"/>
                  </a:lnTo>
                  <a:lnTo>
                    <a:pt x="262" y="1016"/>
                  </a:lnTo>
                  <a:lnTo>
                    <a:pt x="238" y="1000"/>
                  </a:lnTo>
                  <a:lnTo>
                    <a:pt x="214" y="984"/>
                  </a:lnTo>
                  <a:lnTo>
                    <a:pt x="192" y="966"/>
                  </a:lnTo>
                  <a:lnTo>
                    <a:pt x="170" y="948"/>
                  </a:lnTo>
                  <a:lnTo>
                    <a:pt x="150" y="930"/>
                  </a:lnTo>
                  <a:lnTo>
                    <a:pt x="132" y="910"/>
                  </a:lnTo>
                  <a:lnTo>
                    <a:pt x="114" y="888"/>
                  </a:lnTo>
                  <a:lnTo>
                    <a:pt x="96" y="866"/>
                  </a:lnTo>
                  <a:lnTo>
                    <a:pt x="80" y="844"/>
                  </a:lnTo>
                  <a:lnTo>
                    <a:pt x="64" y="820"/>
                  </a:lnTo>
                  <a:lnTo>
                    <a:pt x="52" y="796"/>
                  </a:lnTo>
                  <a:lnTo>
                    <a:pt x="52" y="796"/>
                  </a:lnTo>
                  <a:lnTo>
                    <a:pt x="32" y="752"/>
                  </a:lnTo>
                  <a:lnTo>
                    <a:pt x="18" y="706"/>
                  </a:lnTo>
                  <a:lnTo>
                    <a:pt x="8" y="658"/>
                  </a:lnTo>
                  <a:lnTo>
                    <a:pt x="2" y="610"/>
                  </a:lnTo>
                  <a:lnTo>
                    <a:pt x="0" y="562"/>
                  </a:lnTo>
                  <a:lnTo>
                    <a:pt x="2" y="512"/>
                  </a:lnTo>
                  <a:lnTo>
                    <a:pt x="8" y="462"/>
                  </a:lnTo>
                  <a:lnTo>
                    <a:pt x="20" y="412"/>
                  </a:lnTo>
                  <a:lnTo>
                    <a:pt x="20" y="412"/>
                  </a:lnTo>
                  <a:lnTo>
                    <a:pt x="28" y="384"/>
                  </a:lnTo>
                  <a:lnTo>
                    <a:pt x="38" y="358"/>
                  </a:lnTo>
                  <a:lnTo>
                    <a:pt x="48" y="330"/>
                  </a:lnTo>
                  <a:lnTo>
                    <a:pt x="60" y="306"/>
                  </a:lnTo>
                  <a:lnTo>
                    <a:pt x="74" y="282"/>
                  </a:lnTo>
                  <a:lnTo>
                    <a:pt x="88" y="258"/>
                  </a:lnTo>
                  <a:lnTo>
                    <a:pt x="104" y="234"/>
                  </a:lnTo>
                  <a:lnTo>
                    <a:pt x="120" y="212"/>
                  </a:lnTo>
                  <a:lnTo>
                    <a:pt x="138" y="192"/>
                  </a:lnTo>
                  <a:lnTo>
                    <a:pt x="156" y="172"/>
                  </a:lnTo>
                  <a:lnTo>
                    <a:pt x="176" y="152"/>
                  </a:lnTo>
                  <a:lnTo>
                    <a:pt x="196" y="134"/>
                  </a:lnTo>
                  <a:lnTo>
                    <a:pt x="218" y="118"/>
                  </a:lnTo>
                  <a:lnTo>
                    <a:pt x="238" y="102"/>
                  </a:lnTo>
                  <a:lnTo>
                    <a:pt x="262" y="86"/>
                  </a:lnTo>
                  <a:lnTo>
                    <a:pt x="284" y="74"/>
                  </a:lnTo>
                  <a:lnTo>
                    <a:pt x="308" y="60"/>
                  </a:lnTo>
                  <a:lnTo>
                    <a:pt x="332" y="48"/>
                  </a:lnTo>
                  <a:lnTo>
                    <a:pt x="358" y="38"/>
                  </a:lnTo>
                  <a:lnTo>
                    <a:pt x="384" y="30"/>
                  </a:lnTo>
                  <a:lnTo>
                    <a:pt x="410" y="22"/>
                  </a:lnTo>
                  <a:lnTo>
                    <a:pt x="436" y="14"/>
                  </a:lnTo>
                  <a:lnTo>
                    <a:pt x="462" y="10"/>
                  </a:lnTo>
                  <a:lnTo>
                    <a:pt x="490" y="4"/>
                  </a:lnTo>
                  <a:lnTo>
                    <a:pt x="516" y="2"/>
                  </a:lnTo>
                  <a:lnTo>
                    <a:pt x="544" y="0"/>
                  </a:lnTo>
                  <a:lnTo>
                    <a:pt x="572" y="0"/>
                  </a:lnTo>
                  <a:lnTo>
                    <a:pt x="600" y="2"/>
                  </a:lnTo>
                  <a:lnTo>
                    <a:pt x="628" y="4"/>
                  </a:lnTo>
                  <a:lnTo>
                    <a:pt x="656" y="8"/>
                  </a:lnTo>
                  <a:lnTo>
                    <a:pt x="684" y="14"/>
                  </a:lnTo>
                  <a:lnTo>
                    <a:pt x="712" y="20"/>
                  </a:lnTo>
                  <a:lnTo>
                    <a:pt x="712" y="20"/>
                  </a:lnTo>
                  <a:lnTo>
                    <a:pt x="740" y="30"/>
                  </a:lnTo>
                  <a:lnTo>
                    <a:pt x="768" y="40"/>
                  </a:lnTo>
                  <a:lnTo>
                    <a:pt x="794" y="50"/>
                  </a:lnTo>
                  <a:lnTo>
                    <a:pt x="820" y="64"/>
                  </a:lnTo>
                  <a:lnTo>
                    <a:pt x="846" y="76"/>
                  </a:lnTo>
                  <a:lnTo>
                    <a:pt x="870" y="92"/>
                  </a:lnTo>
                  <a:lnTo>
                    <a:pt x="894" y="108"/>
                  </a:lnTo>
                  <a:lnTo>
                    <a:pt x="916" y="126"/>
                  </a:lnTo>
                  <a:lnTo>
                    <a:pt x="938" y="144"/>
                  </a:lnTo>
                  <a:lnTo>
                    <a:pt x="958" y="162"/>
                  </a:lnTo>
                  <a:lnTo>
                    <a:pt x="978" y="182"/>
                  </a:lnTo>
                  <a:lnTo>
                    <a:pt x="996" y="204"/>
                  </a:lnTo>
                  <a:lnTo>
                    <a:pt x="1012" y="226"/>
                  </a:lnTo>
                  <a:lnTo>
                    <a:pt x="1028" y="248"/>
                  </a:lnTo>
                  <a:lnTo>
                    <a:pt x="1044" y="272"/>
                  </a:lnTo>
                  <a:lnTo>
                    <a:pt x="1058" y="296"/>
                  </a:lnTo>
                  <a:lnTo>
                    <a:pt x="1058" y="296"/>
                  </a:lnTo>
                  <a:close/>
                </a:path>
              </a:pathLst>
            </a:custGeom>
            <a:solidFill>
              <a:srgbClr val="FFEC2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63" name="Freeform 59"/>
            <p:cNvSpPr/>
            <p:nvPr>
              <p:custDataLst>
                <p:tags r:id="rId31"/>
              </p:custDataLst>
            </p:nvPr>
          </p:nvSpPr>
          <p:spPr bwMode="auto">
            <a:xfrm>
              <a:off x="7113588" y="2385839"/>
              <a:ext cx="1095375" cy="650875"/>
            </a:xfrm>
            <a:custGeom>
              <a:avLst/>
              <a:gdLst>
                <a:gd name="T0" fmla="*/ 0 w 690"/>
                <a:gd name="T1" fmla="*/ 410 h 410"/>
                <a:gd name="T2" fmla="*/ 0 w 690"/>
                <a:gd name="T3" fmla="*/ 410 h 410"/>
                <a:gd name="T4" fmla="*/ 16 w 690"/>
                <a:gd name="T5" fmla="*/ 362 h 410"/>
                <a:gd name="T6" fmla="*/ 36 w 690"/>
                <a:gd name="T7" fmla="*/ 316 h 410"/>
                <a:gd name="T8" fmla="*/ 60 w 690"/>
                <a:gd name="T9" fmla="*/ 272 h 410"/>
                <a:gd name="T10" fmla="*/ 86 w 690"/>
                <a:gd name="T11" fmla="*/ 232 h 410"/>
                <a:gd name="T12" fmla="*/ 494 w 690"/>
                <a:gd name="T13" fmla="*/ 2 h 410"/>
                <a:gd name="T14" fmla="*/ 494 w 690"/>
                <a:gd name="T15" fmla="*/ 2 h 410"/>
                <a:gd name="T16" fmla="*/ 542 w 690"/>
                <a:gd name="T17" fmla="*/ 0 h 410"/>
                <a:gd name="T18" fmla="*/ 592 w 690"/>
                <a:gd name="T19" fmla="*/ 2 h 410"/>
                <a:gd name="T20" fmla="*/ 640 w 690"/>
                <a:gd name="T21" fmla="*/ 8 h 410"/>
                <a:gd name="T22" fmla="*/ 690 w 690"/>
                <a:gd name="T23" fmla="*/ 20 h 410"/>
                <a:gd name="T24" fmla="*/ 0 w 690"/>
                <a:gd name="T25"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0" h="410">
                  <a:moveTo>
                    <a:pt x="0" y="410"/>
                  </a:moveTo>
                  <a:lnTo>
                    <a:pt x="0" y="410"/>
                  </a:lnTo>
                  <a:lnTo>
                    <a:pt x="16" y="362"/>
                  </a:lnTo>
                  <a:lnTo>
                    <a:pt x="36" y="316"/>
                  </a:lnTo>
                  <a:lnTo>
                    <a:pt x="60" y="272"/>
                  </a:lnTo>
                  <a:lnTo>
                    <a:pt x="86" y="232"/>
                  </a:lnTo>
                  <a:lnTo>
                    <a:pt x="494" y="2"/>
                  </a:lnTo>
                  <a:lnTo>
                    <a:pt x="494" y="2"/>
                  </a:lnTo>
                  <a:lnTo>
                    <a:pt x="542" y="0"/>
                  </a:lnTo>
                  <a:lnTo>
                    <a:pt x="592" y="2"/>
                  </a:lnTo>
                  <a:lnTo>
                    <a:pt x="640" y="8"/>
                  </a:lnTo>
                  <a:lnTo>
                    <a:pt x="690" y="20"/>
                  </a:lnTo>
                  <a:lnTo>
                    <a:pt x="0" y="41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64" name="Freeform 60"/>
            <p:cNvSpPr/>
            <p:nvPr>
              <p:custDataLst>
                <p:tags r:id="rId32"/>
              </p:custDataLst>
            </p:nvPr>
          </p:nvSpPr>
          <p:spPr bwMode="auto">
            <a:xfrm>
              <a:off x="7081838" y="2477914"/>
              <a:ext cx="1349375" cy="796925"/>
            </a:xfrm>
            <a:custGeom>
              <a:avLst/>
              <a:gdLst>
                <a:gd name="T0" fmla="*/ 0 w 850"/>
                <a:gd name="T1" fmla="*/ 502 h 502"/>
                <a:gd name="T2" fmla="*/ 0 w 850"/>
                <a:gd name="T3" fmla="*/ 502 h 502"/>
                <a:gd name="T4" fmla="*/ 0 w 850"/>
                <a:gd name="T5" fmla="*/ 458 h 502"/>
                <a:gd name="T6" fmla="*/ 812 w 850"/>
                <a:gd name="T7" fmla="*/ 0 h 502"/>
                <a:gd name="T8" fmla="*/ 812 w 850"/>
                <a:gd name="T9" fmla="*/ 0 h 502"/>
                <a:gd name="T10" fmla="*/ 850 w 850"/>
                <a:gd name="T11" fmla="*/ 22 h 502"/>
                <a:gd name="T12" fmla="*/ 0 w 850"/>
                <a:gd name="T13" fmla="*/ 502 h 502"/>
              </a:gdLst>
              <a:ahLst/>
              <a:cxnLst>
                <a:cxn ang="0">
                  <a:pos x="T0" y="T1"/>
                </a:cxn>
                <a:cxn ang="0">
                  <a:pos x="T2" y="T3"/>
                </a:cxn>
                <a:cxn ang="0">
                  <a:pos x="T4" y="T5"/>
                </a:cxn>
                <a:cxn ang="0">
                  <a:pos x="T6" y="T7"/>
                </a:cxn>
                <a:cxn ang="0">
                  <a:pos x="T8" y="T9"/>
                </a:cxn>
                <a:cxn ang="0">
                  <a:pos x="T10" y="T11"/>
                </a:cxn>
                <a:cxn ang="0">
                  <a:pos x="T12" y="T13"/>
                </a:cxn>
              </a:cxnLst>
              <a:rect l="0" t="0" r="r" b="b"/>
              <a:pathLst>
                <a:path w="850" h="502">
                  <a:moveTo>
                    <a:pt x="0" y="502"/>
                  </a:moveTo>
                  <a:lnTo>
                    <a:pt x="0" y="502"/>
                  </a:lnTo>
                  <a:lnTo>
                    <a:pt x="0" y="458"/>
                  </a:lnTo>
                  <a:lnTo>
                    <a:pt x="812" y="0"/>
                  </a:lnTo>
                  <a:lnTo>
                    <a:pt x="812" y="0"/>
                  </a:lnTo>
                  <a:lnTo>
                    <a:pt x="850" y="22"/>
                  </a:lnTo>
                  <a:lnTo>
                    <a:pt x="0" y="502"/>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65" name="Freeform 61"/>
            <p:cNvSpPr/>
            <p:nvPr>
              <p:custDataLst>
                <p:tags r:id="rId33"/>
              </p:custDataLst>
            </p:nvPr>
          </p:nvSpPr>
          <p:spPr bwMode="auto">
            <a:xfrm>
              <a:off x="7272338" y="2947814"/>
              <a:ext cx="1543050" cy="904875"/>
            </a:xfrm>
            <a:custGeom>
              <a:avLst/>
              <a:gdLst>
                <a:gd name="T0" fmla="*/ 960 w 972"/>
                <a:gd name="T1" fmla="*/ 0 h 570"/>
                <a:gd name="T2" fmla="*/ 960 w 972"/>
                <a:gd name="T3" fmla="*/ 0 h 570"/>
                <a:gd name="T4" fmla="*/ 972 w 972"/>
                <a:gd name="T5" fmla="*/ 36 h 570"/>
                <a:gd name="T6" fmla="*/ 24 w 972"/>
                <a:gd name="T7" fmla="*/ 570 h 570"/>
                <a:gd name="T8" fmla="*/ 24 w 972"/>
                <a:gd name="T9" fmla="*/ 570 h 570"/>
                <a:gd name="T10" fmla="*/ 0 w 972"/>
                <a:gd name="T11" fmla="*/ 542 h 570"/>
                <a:gd name="T12" fmla="*/ 960 w 972"/>
                <a:gd name="T13" fmla="*/ 0 h 570"/>
              </a:gdLst>
              <a:ahLst/>
              <a:cxnLst>
                <a:cxn ang="0">
                  <a:pos x="T0" y="T1"/>
                </a:cxn>
                <a:cxn ang="0">
                  <a:pos x="T2" y="T3"/>
                </a:cxn>
                <a:cxn ang="0">
                  <a:pos x="T4" y="T5"/>
                </a:cxn>
                <a:cxn ang="0">
                  <a:pos x="T6" y="T7"/>
                </a:cxn>
                <a:cxn ang="0">
                  <a:pos x="T8" y="T9"/>
                </a:cxn>
                <a:cxn ang="0">
                  <a:pos x="T10" y="T11"/>
                </a:cxn>
                <a:cxn ang="0">
                  <a:pos x="T12" y="T13"/>
                </a:cxn>
              </a:cxnLst>
              <a:rect l="0" t="0" r="r" b="b"/>
              <a:pathLst>
                <a:path w="972" h="570">
                  <a:moveTo>
                    <a:pt x="960" y="0"/>
                  </a:moveTo>
                  <a:lnTo>
                    <a:pt x="960" y="0"/>
                  </a:lnTo>
                  <a:lnTo>
                    <a:pt x="972" y="36"/>
                  </a:lnTo>
                  <a:lnTo>
                    <a:pt x="24" y="570"/>
                  </a:lnTo>
                  <a:lnTo>
                    <a:pt x="24" y="570"/>
                  </a:lnTo>
                  <a:lnTo>
                    <a:pt x="0" y="542"/>
                  </a:lnTo>
                  <a:lnTo>
                    <a:pt x="960" y="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66" name="Freeform 62"/>
            <p:cNvSpPr/>
            <p:nvPr>
              <p:custDataLst>
                <p:tags r:id="rId34"/>
              </p:custDataLst>
            </p:nvPr>
          </p:nvSpPr>
          <p:spPr bwMode="auto">
            <a:xfrm>
              <a:off x="7218363" y="2496964"/>
              <a:ext cx="1463675" cy="1460500"/>
            </a:xfrm>
            <a:custGeom>
              <a:avLst/>
              <a:gdLst>
                <a:gd name="T0" fmla="*/ 584 w 922"/>
                <a:gd name="T1" fmla="*/ 18 h 920"/>
                <a:gd name="T2" fmla="*/ 628 w 922"/>
                <a:gd name="T3" fmla="*/ 32 h 920"/>
                <a:gd name="T4" fmla="*/ 710 w 922"/>
                <a:gd name="T5" fmla="*/ 74 h 920"/>
                <a:gd name="T6" fmla="*/ 780 w 922"/>
                <a:gd name="T7" fmla="*/ 130 h 920"/>
                <a:gd name="T8" fmla="*/ 838 w 922"/>
                <a:gd name="T9" fmla="*/ 196 h 920"/>
                <a:gd name="T10" fmla="*/ 882 w 922"/>
                <a:gd name="T11" fmla="*/ 274 h 920"/>
                <a:gd name="T12" fmla="*/ 910 w 922"/>
                <a:gd name="T13" fmla="*/ 358 h 920"/>
                <a:gd name="T14" fmla="*/ 922 w 922"/>
                <a:gd name="T15" fmla="*/ 446 h 920"/>
                <a:gd name="T16" fmla="*/ 916 w 922"/>
                <a:gd name="T17" fmla="*/ 538 h 920"/>
                <a:gd name="T18" fmla="*/ 906 w 922"/>
                <a:gd name="T19" fmla="*/ 584 h 920"/>
                <a:gd name="T20" fmla="*/ 898 w 922"/>
                <a:gd name="T21" fmla="*/ 606 h 920"/>
                <a:gd name="T22" fmla="*/ 872 w 922"/>
                <a:gd name="T23" fmla="*/ 670 h 920"/>
                <a:gd name="T24" fmla="*/ 822 w 922"/>
                <a:gd name="T25" fmla="*/ 746 h 920"/>
                <a:gd name="T26" fmla="*/ 760 w 922"/>
                <a:gd name="T27" fmla="*/ 810 h 920"/>
                <a:gd name="T28" fmla="*/ 688 w 922"/>
                <a:gd name="T29" fmla="*/ 862 h 920"/>
                <a:gd name="T30" fmla="*/ 608 w 922"/>
                <a:gd name="T31" fmla="*/ 898 h 920"/>
                <a:gd name="T32" fmla="*/ 520 w 922"/>
                <a:gd name="T33" fmla="*/ 918 h 920"/>
                <a:gd name="T34" fmla="*/ 430 w 922"/>
                <a:gd name="T35" fmla="*/ 920 h 920"/>
                <a:gd name="T36" fmla="*/ 360 w 922"/>
                <a:gd name="T37" fmla="*/ 910 h 920"/>
                <a:gd name="T38" fmla="*/ 338 w 922"/>
                <a:gd name="T39" fmla="*/ 904 h 920"/>
                <a:gd name="T40" fmla="*/ 292 w 922"/>
                <a:gd name="T41" fmla="*/ 890 h 920"/>
                <a:gd name="T42" fmla="*/ 210 w 922"/>
                <a:gd name="T43" fmla="*/ 848 h 920"/>
                <a:gd name="T44" fmla="*/ 140 w 922"/>
                <a:gd name="T45" fmla="*/ 792 h 920"/>
                <a:gd name="T46" fmla="*/ 82 w 922"/>
                <a:gd name="T47" fmla="*/ 724 h 920"/>
                <a:gd name="T48" fmla="*/ 40 w 922"/>
                <a:gd name="T49" fmla="*/ 648 h 920"/>
                <a:gd name="T50" fmla="*/ 10 w 922"/>
                <a:gd name="T51" fmla="*/ 564 h 920"/>
                <a:gd name="T52" fmla="*/ 0 w 922"/>
                <a:gd name="T53" fmla="*/ 476 h 920"/>
                <a:gd name="T54" fmla="*/ 6 w 922"/>
                <a:gd name="T55" fmla="*/ 384 h 920"/>
                <a:gd name="T56" fmla="*/ 16 w 922"/>
                <a:gd name="T57" fmla="*/ 338 h 920"/>
                <a:gd name="T58" fmla="*/ 22 w 922"/>
                <a:gd name="T59" fmla="*/ 316 h 920"/>
                <a:gd name="T60" fmla="*/ 50 w 922"/>
                <a:gd name="T61" fmla="*/ 252 h 920"/>
                <a:gd name="T62" fmla="*/ 98 w 922"/>
                <a:gd name="T63" fmla="*/ 176 h 920"/>
                <a:gd name="T64" fmla="*/ 160 w 922"/>
                <a:gd name="T65" fmla="*/ 112 h 920"/>
                <a:gd name="T66" fmla="*/ 234 w 922"/>
                <a:gd name="T67" fmla="*/ 60 h 920"/>
                <a:gd name="T68" fmla="*/ 314 w 922"/>
                <a:gd name="T69" fmla="*/ 24 h 920"/>
                <a:gd name="T70" fmla="*/ 400 w 922"/>
                <a:gd name="T71" fmla="*/ 4 h 920"/>
                <a:gd name="T72" fmla="*/ 492 w 922"/>
                <a:gd name="T73" fmla="*/ 2 h 920"/>
                <a:gd name="T74" fmla="*/ 560 w 922"/>
                <a:gd name="T75" fmla="*/ 12 h 920"/>
                <a:gd name="T76" fmla="*/ 584 w 922"/>
                <a:gd name="T77" fmla="*/ 1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2" h="920">
                  <a:moveTo>
                    <a:pt x="584" y="18"/>
                  </a:moveTo>
                  <a:lnTo>
                    <a:pt x="584" y="18"/>
                  </a:lnTo>
                  <a:lnTo>
                    <a:pt x="606" y="24"/>
                  </a:lnTo>
                  <a:lnTo>
                    <a:pt x="628" y="32"/>
                  </a:lnTo>
                  <a:lnTo>
                    <a:pt x="670" y="52"/>
                  </a:lnTo>
                  <a:lnTo>
                    <a:pt x="710" y="74"/>
                  </a:lnTo>
                  <a:lnTo>
                    <a:pt x="748" y="100"/>
                  </a:lnTo>
                  <a:lnTo>
                    <a:pt x="780" y="130"/>
                  </a:lnTo>
                  <a:lnTo>
                    <a:pt x="812" y="162"/>
                  </a:lnTo>
                  <a:lnTo>
                    <a:pt x="838" y="196"/>
                  </a:lnTo>
                  <a:lnTo>
                    <a:pt x="862" y="234"/>
                  </a:lnTo>
                  <a:lnTo>
                    <a:pt x="882" y="274"/>
                  </a:lnTo>
                  <a:lnTo>
                    <a:pt x="898" y="314"/>
                  </a:lnTo>
                  <a:lnTo>
                    <a:pt x="910" y="358"/>
                  </a:lnTo>
                  <a:lnTo>
                    <a:pt x="918" y="402"/>
                  </a:lnTo>
                  <a:lnTo>
                    <a:pt x="922" y="446"/>
                  </a:lnTo>
                  <a:lnTo>
                    <a:pt x="922" y="492"/>
                  </a:lnTo>
                  <a:lnTo>
                    <a:pt x="916" y="538"/>
                  </a:lnTo>
                  <a:lnTo>
                    <a:pt x="912" y="560"/>
                  </a:lnTo>
                  <a:lnTo>
                    <a:pt x="906" y="584"/>
                  </a:lnTo>
                  <a:lnTo>
                    <a:pt x="906" y="584"/>
                  </a:lnTo>
                  <a:lnTo>
                    <a:pt x="898" y="606"/>
                  </a:lnTo>
                  <a:lnTo>
                    <a:pt x="890" y="628"/>
                  </a:lnTo>
                  <a:lnTo>
                    <a:pt x="872" y="670"/>
                  </a:lnTo>
                  <a:lnTo>
                    <a:pt x="848" y="710"/>
                  </a:lnTo>
                  <a:lnTo>
                    <a:pt x="822" y="746"/>
                  </a:lnTo>
                  <a:lnTo>
                    <a:pt x="792" y="780"/>
                  </a:lnTo>
                  <a:lnTo>
                    <a:pt x="760" y="810"/>
                  </a:lnTo>
                  <a:lnTo>
                    <a:pt x="726" y="838"/>
                  </a:lnTo>
                  <a:lnTo>
                    <a:pt x="688" y="862"/>
                  </a:lnTo>
                  <a:lnTo>
                    <a:pt x="648" y="882"/>
                  </a:lnTo>
                  <a:lnTo>
                    <a:pt x="608" y="898"/>
                  </a:lnTo>
                  <a:lnTo>
                    <a:pt x="564" y="910"/>
                  </a:lnTo>
                  <a:lnTo>
                    <a:pt x="520" y="918"/>
                  </a:lnTo>
                  <a:lnTo>
                    <a:pt x="476" y="920"/>
                  </a:lnTo>
                  <a:lnTo>
                    <a:pt x="430" y="920"/>
                  </a:lnTo>
                  <a:lnTo>
                    <a:pt x="384" y="914"/>
                  </a:lnTo>
                  <a:lnTo>
                    <a:pt x="360" y="910"/>
                  </a:lnTo>
                  <a:lnTo>
                    <a:pt x="338" y="904"/>
                  </a:lnTo>
                  <a:lnTo>
                    <a:pt x="338" y="904"/>
                  </a:lnTo>
                  <a:lnTo>
                    <a:pt x="314" y="898"/>
                  </a:lnTo>
                  <a:lnTo>
                    <a:pt x="292" y="890"/>
                  </a:lnTo>
                  <a:lnTo>
                    <a:pt x="250" y="870"/>
                  </a:lnTo>
                  <a:lnTo>
                    <a:pt x="210" y="848"/>
                  </a:lnTo>
                  <a:lnTo>
                    <a:pt x="174" y="822"/>
                  </a:lnTo>
                  <a:lnTo>
                    <a:pt x="140" y="792"/>
                  </a:lnTo>
                  <a:lnTo>
                    <a:pt x="110" y="760"/>
                  </a:lnTo>
                  <a:lnTo>
                    <a:pt x="82" y="724"/>
                  </a:lnTo>
                  <a:lnTo>
                    <a:pt x="60" y="688"/>
                  </a:lnTo>
                  <a:lnTo>
                    <a:pt x="40" y="648"/>
                  </a:lnTo>
                  <a:lnTo>
                    <a:pt x="24" y="606"/>
                  </a:lnTo>
                  <a:lnTo>
                    <a:pt x="10" y="564"/>
                  </a:lnTo>
                  <a:lnTo>
                    <a:pt x="2" y="520"/>
                  </a:lnTo>
                  <a:lnTo>
                    <a:pt x="0" y="476"/>
                  </a:lnTo>
                  <a:lnTo>
                    <a:pt x="0" y="430"/>
                  </a:lnTo>
                  <a:lnTo>
                    <a:pt x="6" y="384"/>
                  </a:lnTo>
                  <a:lnTo>
                    <a:pt x="10" y="362"/>
                  </a:lnTo>
                  <a:lnTo>
                    <a:pt x="16" y="338"/>
                  </a:lnTo>
                  <a:lnTo>
                    <a:pt x="16" y="338"/>
                  </a:lnTo>
                  <a:lnTo>
                    <a:pt x="22" y="316"/>
                  </a:lnTo>
                  <a:lnTo>
                    <a:pt x="30" y="294"/>
                  </a:lnTo>
                  <a:lnTo>
                    <a:pt x="50" y="252"/>
                  </a:lnTo>
                  <a:lnTo>
                    <a:pt x="72" y="212"/>
                  </a:lnTo>
                  <a:lnTo>
                    <a:pt x="98" y="176"/>
                  </a:lnTo>
                  <a:lnTo>
                    <a:pt x="128" y="142"/>
                  </a:lnTo>
                  <a:lnTo>
                    <a:pt x="160" y="112"/>
                  </a:lnTo>
                  <a:lnTo>
                    <a:pt x="196" y="84"/>
                  </a:lnTo>
                  <a:lnTo>
                    <a:pt x="234" y="60"/>
                  </a:lnTo>
                  <a:lnTo>
                    <a:pt x="272" y="40"/>
                  </a:lnTo>
                  <a:lnTo>
                    <a:pt x="314" y="24"/>
                  </a:lnTo>
                  <a:lnTo>
                    <a:pt x="356" y="12"/>
                  </a:lnTo>
                  <a:lnTo>
                    <a:pt x="400" y="4"/>
                  </a:lnTo>
                  <a:lnTo>
                    <a:pt x="446" y="0"/>
                  </a:lnTo>
                  <a:lnTo>
                    <a:pt x="492" y="2"/>
                  </a:lnTo>
                  <a:lnTo>
                    <a:pt x="538" y="8"/>
                  </a:lnTo>
                  <a:lnTo>
                    <a:pt x="560" y="12"/>
                  </a:lnTo>
                  <a:lnTo>
                    <a:pt x="584" y="18"/>
                  </a:lnTo>
                  <a:lnTo>
                    <a:pt x="584" y="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67" name="Freeform 63"/>
            <p:cNvSpPr/>
            <p:nvPr>
              <p:custDataLst>
                <p:tags r:id="rId35"/>
              </p:custDataLst>
            </p:nvPr>
          </p:nvSpPr>
          <p:spPr bwMode="auto">
            <a:xfrm>
              <a:off x="7240588" y="2563639"/>
              <a:ext cx="1441450" cy="1393825"/>
            </a:xfrm>
            <a:custGeom>
              <a:avLst/>
              <a:gdLst>
                <a:gd name="T0" fmla="*/ 888 w 908"/>
                <a:gd name="T1" fmla="*/ 282 h 878"/>
                <a:gd name="T2" fmla="*/ 902 w 908"/>
                <a:gd name="T3" fmla="*/ 344 h 878"/>
                <a:gd name="T4" fmla="*/ 908 w 908"/>
                <a:gd name="T5" fmla="*/ 410 h 878"/>
                <a:gd name="T6" fmla="*/ 904 w 908"/>
                <a:gd name="T7" fmla="*/ 476 h 878"/>
                <a:gd name="T8" fmla="*/ 892 w 908"/>
                <a:gd name="T9" fmla="*/ 542 h 878"/>
                <a:gd name="T10" fmla="*/ 884 w 908"/>
                <a:gd name="T11" fmla="*/ 564 h 878"/>
                <a:gd name="T12" fmla="*/ 858 w 908"/>
                <a:gd name="T13" fmla="*/ 628 h 878"/>
                <a:gd name="T14" fmla="*/ 808 w 908"/>
                <a:gd name="T15" fmla="*/ 704 h 878"/>
                <a:gd name="T16" fmla="*/ 746 w 908"/>
                <a:gd name="T17" fmla="*/ 768 h 878"/>
                <a:gd name="T18" fmla="*/ 674 w 908"/>
                <a:gd name="T19" fmla="*/ 820 h 878"/>
                <a:gd name="T20" fmla="*/ 594 w 908"/>
                <a:gd name="T21" fmla="*/ 856 h 878"/>
                <a:gd name="T22" fmla="*/ 506 w 908"/>
                <a:gd name="T23" fmla="*/ 876 h 878"/>
                <a:gd name="T24" fmla="*/ 416 w 908"/>
                <a:gd name="T25" fmla="*/ 878 h 878"/>
                <a:gd name="T26" fmla="*/ 346 w 908"/>
                <a:gd name="T27" fmla="*/ 868 h 878"/>
                <a:gd name="T28" fmla="*/ 324 w 908"/>
                <a:gd name="T29" fmla="*/ 862 h 878"/>
                <a:gd name="T30" fmla="*/ 272 w 908"/>
                <a:gd name="T31" fmla="*/ 844 h 878"/>
                <a:gd name="T32" fmla="*/ 224 w 908"/>
                <a:gd name="T33" fmla="*/ 822 h 878"/>
                <a:gd name="T34" fmla="*/ 180 w 908"/>
                <a:gd name="T35" fmla="*/ 794 h 878"/>
                <a:gd name="T36" fmla="*/ 138 w 908"/>
                <a:gd name="T37" fmla="*/ 762 h 878"/>
                <a:gd name="T38" fmla="*/ 102 w 908"/>
                <a:gd name="T39" fmla="*/ 726 h 878"/>
                <a:gd name="T40" fmla="*/ 70 w 908"/>
                <a:gd name="T41" fmla="*/ 686 h 878"/>
                <a:gd name="T42" fmla="*/ 44 w 908"/>
                <a:gd name="T43" fmla="*/ 642 h 878"/>
                <a:gd name="T44" fmla="*/ 22 w 908"/>
                <a:gd name="T45" fmla="*/ 596 h 878"/>
                <a:gd name="T46" fmla="*/ 12 w 908"/>
                <a:gd name="T47" fmla="*/ 566 h 878"/>
                <a:gd name="T48" fmla="*/ 2 w 908"/>
                <a:gd name="T49" fmla="*/ 502 h 878"/>
                <a:gd name="T50" fmla="*/ 0 w 908"/>
                <a:gd name="T51" fmla="*/ 436 h 878"/>
                <a:gd name="T52" fmla="*/ 8 w 908"/>
                <a:gd name="T53" fmla="*/ 370 h 878"/>
                <a:gd name="T54" fmla="*/ 16 w 908"/>
                <a:gd name="T55" fmla="*/ 336 h 878"/>
                <a:gd name="T56" fmla="*/ 32 w 908"/>
                <a:gd name="T57" fmla="*/ 292 h 878"/>
                <a:gd name="T58" fmla="*/ 74 w 908"/>
                <a:gd name="T59" fmla="*/ 210 h 878"/>
                <a:gd name="T60" fmla="*/ 130 w 908"/>
                <a:gd name="T61" fmla="*/ 140 h 878"/>
                <a:gd name="T62" fmla="*/ 196 w 908"/>
                <a:gd name="T63" fmla="*/ 82 h 878"/>
                <a:gd name="T64" fmla="*/ 274 w 908"/>
                <a:gd name="T65" fmla="*/ 40 h 878"/>
                <a:gd name="T66" fmla="*/ 358 w 908"/>
                <a:gd name="T67" fmla="*/ 12 h 878"/>
                <a:gd name="T68" fmla="*/ 446 w 908"/>
                <a:gd name="T69" fmla="*/ 0 h 878"/>
                <a:gd name="T70" fmla="*/ 538 w 908"/>
                <a:gd name="T71" fmla="*/ 6 h 878"/>
                <a:gd name="T72" fmla="*/ 584 w 908"/>
                <a:gd name="T73" fmla="*/ 16 h 878"/>
                <a:gd name="T74" fmla="*/ 610 w 908"/>
                <a:gd name="T75" fmla="*/ 24 h 878"/>
                <a:gd name="T76" fmla="*/ 660 w 908"/>
                <a:gd name="T77" fmla="*/ 44 h 878"/>
                <a:gd name="T78" fmla="*/ 706 w 908"/>
                <a:gd name="T79" fmla="*/ 70 h 878"/>
                <a:gd name="T80" fmla="*/ 750 w 908"/>
                <a:gd name="T81" fmla="*/ 100 h 878"/>
                <a:gd name="T82" fmla="*/ 788 w 908"/>
                <a:gd name="T83" fmla="*/ 134 h 878"/>
                <a:gd name="T84" fmla="*/ 822 w 908"/>
                <a:gd name="T85" fmla="*/ 172 h 878"/>
                <a:gd name="T86" fmla="*/ 852 w 908"/>
                <a:gd name="T87" fmla="*/ 214 h 878"/>
                <a:gd name="T88" fmla="*/ 876 w 908"/>
                <a:gd name="T89" fmla="*/ 258 h 878"/>
                <a:gd name="T90" fmla="*/ 888 w 908"/>
                <a:gd name="T91" fmla="*/ 2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8" h="878">
                  <a:moveTo>
                    <a:pt x="888" y="282"/>
                  </a:moveTo>
                  <a:lnTo>
                    <a:pt x="888" y="282"/>
                  </a:lnTo>
                  <a:lnTo>
                    <a:pt x="896" y="312"/>
                  </a:lnTo>
                  <a:lnTo>
                    <a:pt x="902" y="344"/>
                  </a:lnTo>
                  <a:lnTo>
                    <a:pt x="906" y="376"/>
                  </a:lnTo>
                  <a:lnTo>
                    <a:pt x="908" y="410"/>
                  </a:lnTo>
                  <a:lnTo>
                    <a:pt x="908" y="442"/>
                  </a:lnTo>
                  <a:lnTo>
                    <a:pt x="904" y="476"/>
                  </a:lnTo>
                  <a:lnTo>
                    <a:pt x="900" y="508"/>
                  </a:lnTo>
                  <a:lnTo>
                    <a:pt x="892" y="542"/>
                  </a:lnTo>
                  <a:lnTo>
                    <a:pt x="892" y="542"/>
                  </a:lnTo>
                  <a:lnTo>
                    <a:pt x="884" y="564"/>
                  </a:lnTo>
                  <a:lnTo>
                    <a:pt x="876" y="586"/>
                  </a:lnTo>
                  <a:lnTo>
                    <a:pt x="858" y="628"/>
                  </a:lnTo>
                  <a:lnTo>
                    <a:pt x="834" y="668"/>
                  </a:lnTo>
                  <a:lnTo>
                    <a:pt x="808" y="704"/>
                  </a:lnTo>
                  <a:lnTo>
                    <a:pt x="778" y="738"/>
                  </a:lnTo>
                  <a:lnTo>
                    <a:pt x="746" y="768"/>
                  </a:lnTo>
                  <a:lnTo>
                    <a:pt x="712" y="796"/>
                  </a:lnTo>
                  <a:lnTo>
                    <a:pt x="674" y="820"/>
                  </a:lnTo>
                  <a:lnTo>
                    <a:pt x="634" y="838"/>
                  </a:lnTo>
                  <a:lnTo>
                    <a:pt x="594" y="856"/>
                  </a:lnTo>
                  <a:lnTo>
                    <a:pt x="550" y="868"/>
                  </a:lnTo>
                  <a:lnTo>
                    <a:pt x="506" y="876"/>
                  </a:lnTo>
                  <a:lnTo>
                    <a:pt x="462" y="878"/>
                  </a:lnTo>
                  <a:lnTo>
                    <a:pt x="416" y="878"/>
                  </a:lnTo>
                  <a:lnTo>
                    <a:pt x="370" y="872"/>
                  </a:lnTo>
                  <a:lnTo>
                    <a:pt x="346" y="868"/>
                  </a:lnTo>
                  <a:lnTo>
                    <a:pt x="324" y="862"/>
                  </a:lnTo>
                  <a:lnTo>
                    <a:pt x="324" y="862"/>
                  </a:lnTo>
                  <a:lnTo>
                    <a:pt x="298" y="854"/>
                  </a:lnTo>
                  <a:lnTo>
                    <a:pt x="272" y="844"/>
                  </a:lnTo>
                  <a:lnTo>
                    <a:pt x="248" y="834"/>
                  </a:lnTo>
                  <a:lnTo>
                    <a:pt x="224" y="822"/>
                  </a:lnTo>
                  <a:lnTo>
                    <a:pt x="202" y="808"/>
                  </a:lnTo>
                  <a:lnTo>
                    <a:pt x="180" y="794"/>
                  </a:lnTo>
                  <a:lnTo>
                    <a:pt x="158" y="778"/>
                  </a:lnTo>
                  <a:lnTo>
                    <a:pt x="138" y="762"/>
                  </a:lnTo>
                  <a:lnTo>
                    <a:pt x="120" y="744"/>
                  </a:lnTo>
                  <a:lnTo>
                    <a:pt x="102" y="726"/>
                  </a:lnTo>
                  <a:lnTo>
                    <a:pt x="86" y="706"/>
                  </a:lnTo>
                  <a:lnTo>
                    <a:pt x="70" y="686"/>
                  </a:lnTo>
                  <a:lnTo>
                    <a:pt x="56" y="664"/>
                  </a:lnTo>
                  <a:lnTo>
                    <a:pt x="44" y="642"/>
                  </a:lnTo>
                  <a:lnTo>
                    <a:pt x="32" y="620"/>
                  </a:lnTo>
                  <a:lnTo>
                    <a:pt x="22" y="596"/>
                  </a:lnTo>
                  <a:lnTo>
                    <a:pt x="22" y="596"/>
                  </a:lnTo>
                  <a:lnTo>
                    <a:pt x="12" y="566"/>
                  </a:lnTo>
                  <a:lnTo>
                    <a:pt x="6" y="534"/>
                  </a:lnTo>
                  <a:lnTo>
                    <a:pt x="2" y="502"/>
                  </a:lnTo>
                  <a:lnTo>
                    <a:pt x="0" y="470"/>
                  </a:lnTo>
                  <a:lnTo>
                    <a:pt x="0" y="436"/>
                  </a:lnTo>
                  <a:lnTo>
                    <a:pt x="4" y="404"/>
                  </a:lnTo>
                  <a:lnTo>
                    <a:pt x="8" y="370"/>
                  </a:lnTo>
                  <a:lnTo>
                    <a:pt x="16" y="336"/>
                  </a:lnTo>
                  <a:lnTo>
                    <a:pt x="16" y="336"/>
                  </a:lnTo>
                  <a:lnTo>
                    <a:pt x="24" y="314"/>
                  </a:lnTo>
                  <a:lnTo>
                    <a:pt x="32" y="292"/>
                  </a:lnTo>
                  <a:lnTo>
                    <a:pt x="50" y="250"/>
                  </a:lnTo>
                  <a:lnTo>
                    <a:pt x="74" y="210"/>
                  </a:lnTo>
                  <a:lnTo>
                    <a:pt x="100" y="174"/>
                  </a:lnTo>
                  <a:lnTo>
                    <a:pt x="130" y="140"/>
                  </a:lnTo>
                  <a:lnTo>
                    <a:pt x="162" y="110"/>
                  </a:lnTo>
                  <a:lnTo>
                    <a:pt x="196" y="82"/>
                  </a:lnTo>
                  <a:lnTo>
                    <a:pt x="234" y="60"/>
                  </a:lnTo>
                  <a:lnTo>
                    <a:pt x="274" y="40"/>
                  </a:lnTo>
                  <a:lnTo>
                    <a:pt x="316" y="24"/>
                  </a:lnTo>
                  <a:lnTo>
                    <a:pt x="358" y="12"/>
                  </a:lnTo>
                  <a:lnTo>
                    <a:pt x="402" y="4"/>
                  </a:lnTo>
                  <a:lnTo>
                    <a:pt x="446" y="0"/>
                  </a:lnTo>
                  <a:lnTo>
                    <a:pt x="492" y="0"/>
                  </a:lnTo>
                  <a:lnTo>
                    <a:pt x="538" y="6"/>
                  </a:lnTo>
                  <a:lnTo>
                    <a:pt x="562" y="10"/>
                  </a:lnTo>
                  <a:lnTo>
                    <a:pt x="584" y="16"/>
                  </a:lnTo>
                  <a:lnTo>
                    <a:pt x="584" y="16"/>
                  </a:lnTo>
                  <a:lnTo>
                    <a:pt x="610" y="24"/>
                  </a:lnTo>
                  <a:lnTo>
                    <a:pt x="636" y="34"/>
                  </a:lnTo>
                  <a:lnTo>
                    <a:pt x="660" y="44"/>
                  </a:lnTo>
                  <a:lnTo>
                    <a:pt x="684" y="56"/>
                  </a:lnTo>
                  <a:lnTo>
                    <a:pt x="706" y="70"/>
                  </a:lnTo>
                  <a:lnTo>
                    <a:pt x="728" y="84"/>
                  </a:lnTo>
                  <a:lnTo>
                    <a:pt x="750" y="100"/>
                  </a:lnTo>
                  <a:lnTo>
                    <a:pt x="770" y="116"/>
                  </a:lnTo>
                  <a:lnTo>
                    <a:pt x="788" y="134"/>
                  </a:lnTo>
                  <a:lnTo>
                    <a:pt x="806" y="154"/>
                  </a:lnTo>
                  <a:lnTo>
                    <a:pt x="822" y="172"/>
                  </a:lnTo>
                  <a:lnTo>
                    <a:pt x="838" y="192"/>
                  </a:lnTo>
                  <a:lnTo>
                    <a:pt x="852" y="214"/>
                  </a:lnTo>
                  <a:lnTo>
                    <a:pt x="864" y="236"/>
                  </a:lnTo>
                  <a:lnTo>
                    <a:pt x="876" y="258"/>
                  </a:lnTo>
                  <a:lnTo>
                    <a:pt x="888" y="282"/>
                  </a:lnTo>
                  <a:lnTo>
                    <a:pt x="888" y="282"/>
                  </a:lnTo>
                  <a:close/>
                </a:path>
              </a:pathLst>
            </a:custGeom>
            <a:solidFill>
              <a:srgbClr val="FAD03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68" name="Freeform 64"/>
            <p:cNvSpPr/>
            <p:nvPr>
              <p:custDataLst>
                <p:tags r:id="rId36"/>
              </p:custDataLst>
            </p:nvPr>
          </p:nvSpPr>
          <p:spPr bwMode="auto">
            <a:xfrm>
              <a:off x="7354888" y="2563639"/>
              <a:ext cx="596900" cy="336550"/>
            </a:xfrm>
            <a:custGeom>
              <a:avLst/>
              <a:gdLst>
                <a:gd name="T0" fmla="*/ 0 w 376"/>
                <a:gd name="T1" fmla="*/ 212 h 212"/>
                <a:gd name="T2" fmla="*/ 0 w 376"/>
                <a:gd name="T3" fmla="*/ 212 h 212"/>
                <a:gd name="T4" fmla="*/ 16 w 376"/>
                <a:gd name="T5" fmla="*/ 188 h 212"/>
                <a:gd name="T6" fmla="*/ 34 w 376"/>
                <a:gd name="T7" fmla="*/ 166 h 212"/>
                <a:gd name="T8" fmla="*/ 52 w 376"/>
                <a:gd name="T9" fmla="*/ 146 h 212"/>
                <a:gd name="T10" fmla="*/ 72 w 376"/>
                <a:gd name="T11" fmla="*/ 126 h 212"/>
                <a:gd name="T12" fmla="*/ 94 w 376"/>
                <a:gd name="T13" fmla="*/ 106 h 212"/>
                <a:gd name="T14" fmla="*/ 116 w 376"/>
                <a:gd name="T15" fmla="*/ 90 h 212"/>
                <a:gd name="T16" fmla="*/ 138 w 376"/>
                <a:gd name="T17" fmla="*/ 74 h 212"/>
                <a:gd name="T18" fmla="*/ 162 w 376"/>
                <a:gd name="T19" fmla="*/ 60 h 212"/>
                <a:gd name="T20" fmla="*/ 186 w 376"/>
                <a:gd name="T21" fmla="*/ 46 h 212"/>
                <a:gd name="T22" fmla="*/ 212 w 376"/>
                <a:gd name="T23" fmla="*/ 34 h 212"/>
                <a:gd name="T24" fmla="*/ 238 w 376"/>
                <a:gd name="T25" fmla="*/ 26 h 212"/>
                <a:gd name="T26" fmla="*/ 264 w 376"/>
                <a:gd name="T27" fmla="*/ 16 h 212"/>
                <a:gd name="T28" fmla="*/ 292 w 376"/>
                <a:gd name="T29" fmla="*/ 10 h 212"/>
                <a:gd name="T30" fmla="*/ 320 w 376"/>
                <a:gd name="T31" fmla="*/ 4 h 212"/>
                <a:gd name="T32" fmla="*/ 348 w 376"/>
                <a:gd name="T33" fmla="*/ 2 h 212"/>
                <a:gd name="T34" fmla="*/ 376 w 376"/>
                <a:gd name="T35" fmla="*/ 0 h 212"/>
                <a:gd name="T36" fmla="*/ 0 w 376"/>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212">
                  <a:moveTo>
                    <a:pt x="0" y="212"/>
                  </a:moveTo>
                  <a:lnTo>
                    <a:pt x="0" y="212"/>
                  </a:lnTo>
                  <a:lnTo>
                    <a:pt x="16" y="188"/>
                  </a:lnTo>
                  <a:lnTo>
                    <a:pt x="34" y="166"/>
                  </a:lnTo>
                  <a:lnTo>
                    <a:pt x="52" y="146"/>
                  </a:lnTo>
                  <a:lnTo>
                    <a:pt x="72" y="126"/>
                  </a:lnTo>
                  <a:lnTo>
                    <a:pt x="94" y="106"/>
                  </a:lnTo>
                  <a:lnTo>
                    <a:pt x="116" y="90"/>
                  </a:lnTo>
                  <a:lnTo>
                    <a:pt x="138" y="74"/>
                  </a:lnTo>
                  <a:lnTo>
                    <a:pt x="162" y="60"/>
                  </a:lnTo>
                  <a:lnTo>
                    <a:pt x="186" y="46"/>
                  </a:lnTo>
                  <a:lnTo>
                    <a:pt x="212" y="34"/>
                  </a:lnTo>
                  <a:lnTo>
                    <a:pt x="238" y="26"/>
                  </a:lnTo>
                  <a:lnTo>
                    <a:pt x="264" y="16"/>
                  </a:lnTo>
                  <a:lnTo>
                    <a:pt x="292" y="10"/>
                  </a:lnTo>
                  <a:lnTo>
                    <a:pt x="320" y="4"/>
                  </a:lnTo>
                  <a:lnTo>
                    <a:pt x="348" y="2"/>
                  </a:lnTo>
                  <a:lnTo>
                    <a:pt x="376" y="0"/>
                  </a:lnTo>
                  <a:lnTo>
                    <a:pt x="0" y="212"/>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69" name="Freeform 65"/>
            <p:cNvSpPr/>
            <p:nvPr>
              <p:custDataLst>
                <p:tags r:id="rId37"/>
              </p:custDataLst>
            </p:nvPr>
          </p:nvSpPr>
          <p:spPr bwMode="auto">
            <a:xfrm>
              <a:off x="7250113" y="2592214"/>
              <a:ext cx="996950" cy="587375"/>
            </a:xfrm>
            <a:custGeom>
              <a:avLst/>
              <a:gdLst>
                <a:gd name="T0" fmla="*/ 0 w 628"/>
                <a:gd name="T1" fmla="*/ 370 h 370"/>
                <a:gd name="T2" fmla="*/ 0 w 628"/>
                <a:gd name="T3" fmla="*/ 370 h 370"/>
                <a:gd name="T4" fmla="*/ 4 w 628"/>
                <a:gd name="T5" fmla="*/ 346 h 370"/>
                <a:gd name="T6" fmla="*/ 10 w 628"/>
                <a:gd name="T7" fmla="*/ 322 h 370"/>
                <a:gd name="T8" fmla="*/ 582 w 628"/>
                <a:gd name="T9" fmla="*/ 0 h 370"/>
                <a:gd name="T10" fmla="*/ 582 w 628"/>
                <a:gd name="T11" fmla="*/ 0 h 370"/>
                <a:gd name="T12" fmla="*/ 604 w 628"/>
                <a:gd name="T13" fmla="*/ 6 h 370"/>
                <a:gd name="T14" fmla="*/ 628 w 628"/>
                <a:gd name="T15" fmla="*/ 14 h 370"/>
                <a:gd name="T16" fmla="*/ 0 w 628"/>
                <a:gd name="T17"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370">
                  <a:moveTo>
                    <a:pt x="0" y="370"/>
                  </a:moveTo>
                  <a:lnTo>
                    <a:pt x="0" y="370"/>
                  </a:lnTo>
                  <a:lnTo>
                    <a:pt x="4" y="346"/>
                  </a:lnTo>
                  <a:lnTo>
                    <a:pt x="10" y="322"/>
                  </a:lnTo>
                  <a:lnTo>
                    <a:pt x="582" y="0"/>
                  </a:lnTo>
                  <a:lnTo>
                    <a:pt x="582" y="0"/>
                  </a:lnTo>
                  <a:lnTo>
                    <a:pt x="604" y="6"/>
                  </a:lnTo>
                  <a:lnTo>
                    <a:pt x="628" y="14"/>
                  </a:lnTo>
                  <a:lnTo>
                    <a:pt x="0" y="37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70" name="Freeform 66"/>
            <p:cNvSpPr/>
            <p:nvPr>
              <p:custDataLst>
                <p:tags r:id="rId38"/>
              </p:custDataLst>
            </p:nvPr>
          </p:nvSpPr>
          <p:spPr bwMode="auto">
            <a:xfrm>
              <a:off x="7415213" y="3027189"/>
              <a:ext cx="1254125" cy="742950"/>
            </a:xfrm>
            <a:custGeom>
              <a:avLst/>
              <a:gdLst>
                <a:gd name="T0" fmla="*/ 780 w 790"/>
                <a:gd name="T1" fmla="*/ 0 h 468"/>
                <a:gd name="T2" fmla="*/ 780 w 790"/>
                <a:gd name="T3" fmla="*/ 0 h 468"/>
                <a:gd name="T4" fmla="*/ 790 w 790"/>
                <a:gd name="T5" fmla="*/ 38 h 468"/>
                <a:gd name="T6" fmla="*/ 26 w 790"/>
                <a:gd name="T7" fmla="*/ 468 h 468"/>
                <a:gd name="T8" fmla="*/ 26 w 790"/>
                <a:gd name="T9" fmla="*/ 468 h 468"/>
                <a:gd name="T10" fmla="*/ 0 w 790"/>
                <a:gd name="T11" fmla="*/ 442 h 468"/>
                <a:gd name="T12" fmla="*/ 780 w 790"/>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790" h="468">
                  <a:moveTo>
                    <a:pt x="780" y="0"/>
                  </a:moveTo>
                  <a:lnTo>
                    <a:pt x="780" y="0"/>
                  </a:lnTo>
                  <a:lnTo>
                    <a:pt x="790" y="38"/>
                  </a:lnTo>
                  <a:lnTo>
                    <a:pt x="26" y="468"/>
                  </a:lnTo>
                  <a:lnTo>
                    <a:pt x="26" y="468"/>
                  </a:lnTo>
                  <a:lnTo>
                    <a:pt x="0" y="442"/>
                  </a:lnTo>
                  <a:lnTo>
                    <a:pt x="780" y="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71" name="Freeform 67"/>
            <p:cNvSpPr>
              <a:spLocks noEditPoints="1"/>
            </p:cNvSpPr>
            <p:nvPr>
              <p:custDataLst>
                <p:tags r:id="rId39"/>
              </p:custDataLst>
            </p:nvPr>
          </p:nvSpPr>
          <p:spPr bwMode="auto">
            <a:xfrm>
              <a:off x="7094538" y="2376314"/>
              <a:ext cx="1708150" cy="1704975"/>
            </a:xfrm>
            <a:custGeom>
              <a:avLst/>
              <a:gdLst>
                <a:gd name="T0" fmla="*/ 734 w 1076"/>
                <a:gd name="T1" fmla="*/ 36 h 1074"/>
                <a:gd name="T2" fmla="*/ 830 w 1076"/>
                <a:gd name="T3" fmla="*/ 86 h 1074"/>
                <a:gd name="T4" fmla="*/ 912 w 1076"/>
                <a:gd name="T5" fmla="*/ 150 h 1074"/>
                <a:gd name="T6" fmla="*/ 980 w 1076"/>
                <a:gd name="T7" fmla="*/ 228 h 1074"/>
                <a:gd name="T8" fmla="*/ 1030 w 1076"/>
                <a:gd name="T9" fmla="*/ 318 h 1074"/>
                <a:gd name="T10" fmla="*/ 1064 w 1076"/>
                <a:gd name="T11" fmla="*/ 416 h 1074"/>
                <a:gd name="T12" fmla="*/ 1076 w 1076"/>
                <a:gd name="T13" fmla="*/ 520 h 1074"/>
                <a:gd name="T14" fmla="*/ 1070 w 1076"/>
                <a:gd name="T15" fmla="*/ 626 h 1074"/>
                <a:gd name="T16" fmla="*/ 1050 w 1076"/>
                <a:gd name="T17" fmla="*/ 706 h 1074"/>
                <a:gd name="T18" fmla="*/ 1006 w 1076"/>
                <a:gd name="T19" fmla="*/ 804 h 1074"/>
                <a:gd name="T20" fmla="*/ 944 w 1076"/>
                <a:gd name="T21" fmla="*/ 890 h 1074"/>
                <a:gd name="T22" fmla="*/ 868 w 1076"/>
                <a:gd name="T23" fmla="*/ 962 h 1074"/>
                <a:gd name="T24" fmla="*/ 782 w 1076"/>
                <a:gd name="T25" fmla="*/ 1016 h 1074"/>
                <a:gd name="T26" fmla="*/ 684 w 1076"/>
                <a:gd name="T27" fmla="*/ 1054 h 1074"/>
                <a:gd name="T28" fmla="*/ 582 w 1076"/>
                <a:gd name="T29" fmla="*/ 1072 h 1074"/>
                <a:gd name="T30" fmla="*/ 476 w 1076"/>
                <a:gd name="T31" fmla="*/ 1070 h 1074"/>
                <a:gd name="T32" fmla="*/ 394 w 1076"/>
                <a:gd name="T33" fmla="*/ 1054 h 1074"/>
                <a:gd name="T34" fmla="*/ 294 w 1076"/>
                <a:gd name="T35" fmla="*/ 1014 h 1074"/>
                <a:gd name="T36" fmla="*/ 204 w 1076"/>
                <a:gd name="T37" fmla="*/ 958 h 1074"/>
                <a:gd name="T38" fmla="*/ 130 w 1076"/>
                <a:gd name="T39" fmla="*/ 886 h 1074"/>
                <a:gd name="T40" fmla="*/ 70 w 1076"/>
                <a:gd name="T41" fmla="*/ 802 h 1074"/>
                <a:gd name="T42" fmla="*/ 28 w 1076"/>
                <a:gd name="T43" fmla="*/ 708 h 1074"/>
                <a:gd name="T44" fmla="*/ 4 w 1076"/>
                <a:gd name="T45" fmla="*/ 606 h 1074"/>
                <a:gd name="T46" fmla="*/ 2 w 1076"/>
                <a:gd name="T47" fmla="*/ 500 h 1074"/>
                <a:gd name="T48" fmla="*/ 20 w 1076"/>
                <a:gd name="T49" fmla="*/ 394 h 1074"/>
                <a:gd name="T50" fmla="*/ 48 w 1076"/>
                <a:gd name="T51" fmla="*/ 316 h 1074"/>
                <a:gd name="T52" fmla="*/ 100 w 1076"/>
                <a:gd name="T53" fmla="*/ 224 h 1074"/>
                <a:gd name="T54" fmla="*/ 170 w 1076"/>
                <a:gd name="T55" fmla="*/ 146 h 1074"/>
                <a:gd name="T56" fmla="*/ 252 w 1076"/>
                <a:gd name="T57" fmla="*/ 84 h 1074"/>
                <a:gd name="T58" fmla="*/ 344 w 1076"/>
                <a:gd name="T59" fmla="*/ 36 h 1074"/>
                <a:gd name="T60" fmla="*/ 444 w 1076"/>
                <a:gd name="T61" fmla="*/ 8 h 1074"/>
                <a:gd name="T62" fmla="*/ 548 w 1076"/>
                <a:gd name="T63" fmla="*/ 0 h 1074"/>
                <a:gd name="T64" fmla="*/ 656 w 1076"/>
                <a:gd name="T65" fmla="*/ 12 h 1074"/>
                <a:gd name="T66" fmla="*/ 678 w 1076"/>
                <a:gd name="T67" fmla="*/ 38 h 1074"/>
                <a:gd name="T68" fmla="*/ 574 w 1076"/>
                <a:gd name="T69" fmla="*/ 20 h 1074"/>
                <a:gd name="T70" fmla="*/ 472 w 1076"/>
                <a:gd name="T71" fmla="*/ 22 h 1074"/>
                <a:gd name="T72" fmla="*/ 374 w 1076"/>
                <a:gd name="T73" fmla="*/ 46 h 1074"/>
                <a:gd name="T74" fmla="*/ 200 w 1076"/>
                <a:gd name="T75" fmla="*/ 142 h 1074"/>
                <a:gd name="T76" fmla="*/ 130 w 1076"/>
                <a:gd name="T77" fmla="*/ 214 h 1074"/>
                <a:gd name="T78" fmla="*/ 76 w 1076"/>
                <a:gd name="T79" fmla="*/ 300 h 1074"/>
                <a:gd name="T80" fmla="*/ 38 w 1076"/>
                <a:gd name="T81" fmla="*/ 398 h 1074"/>
                <a:gd name="T82" fmla="*/ 22 w 1076"/>
                <a:gd name="T83" fmla="*/ 476 h 1074"/>
                <a:gd name="T84" fmla="*/ 20 w 1076"/>
                <a:gd name="T85" fmla="*/ 578 h 1074"/>
                <a:gd name="T86" fmla="*/ 38 w 1076"/>
                <a:gd name="T87" fmla="*/ 678 h 1074"/>
                <a:gd name="T88" fmla="*/ 112 w 1076"/>
                <a:gd name="T89" fmla="*/ 834 h 1074"/>
                <a:gd name="T90" fmla="*/ 196 w 1076"/>
                <a:gd name="T91" fmla="*/ 928 h 1074"/>
                <a:gd name="T92" fmla="*/ 280 w 1076"/>
                <a:gd name="T93" fmla="*/ 986 h 1074"/>
                <a:gd name="T94" fmla="*/ 374 w 1076"/>
                <a:gd name="T95" fmla="*/ 1028 h 1074"/>
                <a:gd name="T96" fmla="*/ 452 w 1076"/>
                <a:gd name="T97" fmla="*/ 1048 h 1074"/>
                <a:gd name="T98" fmla="*/ 556 w 1076"/>
                <a:gd name="T99" fmla="*/ 1056 h 1074"/>
                <a:gd name="T100" fmla="*/ 656 w 1076"/>
                <a:gd name="T101" fmla="*/ 1042 h 1074"/>
                <a:gd name="T102" fmla="*/ 794 w 1076"/>
                <a:gd name="T103" fmla="*/ 988 h 1074"/>
                <a:gd name="T104" fmla="*/ 914 w 1076"/>
                <a:gd name="T105" fmla="*/ 896 h 1074"/>
                <a:gd name="T106" fmla="*/ 976 w 1076"/>
                <a:gd name="T107" fmla="*/ 818 h 1074"/>
                <a:gd name="T108" fmla="*/ 1022 w 1076"/>
                <a:gd name="T109" fmla="*/ 726 h 1074"/>
                <a:gd name="T110" fmla="*/ 1046 w 1076"/>
                <a:gd name="T111" fmla="*/ 650 h 1074"/>
                <a:gd name="T112" fmla="*/ 1058 w 1076"/>
                <a:gd name="T113" fmla="*/ 546 h 1074"/>
                <a:gd name="T114" fmla="*/ 1050 w 1076"/>
                <a:gd name="T115" fmla="*/ 444 h 1074"/>
                <a:gd name="T116" fmla="*/ 1014 w 1076"/>
                <a:gd name="T117" fmla="*/ 326 h 1074"/>
                <a:gd name="T118" fmla="*/ 918 w 1076"/>
                <a:gd name="T119" fmla="*/ 182 h 1074"/>
                <a:gd name="T120" fmla="*/ 842 w 1076"/>
                <a:gd name="T121" fmla="*/ 116 h 1074"/>
                <a:gd name="T122" fmla="*/ 752 w 1076"/>
                <a:gd name="T123" fmla="*/ 64 h 1074"/>
                <a:gd name="T124" fmla="*/ 678 w 1076"/>
                <a:gd name="T125" fmla="*/ 3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6" h="1074">
                  <a:moveTo>
                    <a:pt x="682" y="20"/>
                  </a:moveTo>
                  <a:lnTo>
                    <a:pt x="682" y="20"/>
                  </a:lnTo>
                  <a:lnTo>
                    <a:pt x="708" y="28"/>
                  </a:lnTo>
                  <a:lnTo>
                    <a:pt x="734" y="36"/>
                  </a:lnTo>
                  <a:lnTo>
                    <a:pt x="760" y="48"/>
                  </a:lnTo>
                  <a:lnTo>
                    <a:pt x="784" y="58"/>
                  </a:lnTo>
                  <a:lnTo>
                    <a:pt x="808" y="72"/>
                  </a:lnTo>
                  <a:lnTo>
                    <a:pt x="830" y="86"/>
                  </a:lnTo>
                  <a:lnTo>
                    <a:pt x="852" y="100"/>
                  </a:lnTo>
                  <a:lnTo>
                    <a:pt x="872" y="116"/>
                  </a:lnTo>
                  <a:lnTo>
                    <a:pt x="892" y="132"/>
                  </a:lnTo>
                  <a:lnTo>
                    <a:pt x="912" y="150"/>
                  </a:lnTo>
                  <a:lnTo>
                    <a:pt x="930" y="168"/>
                  </a:lnTo>
                  <a:lnTo>
                    <a:pt x="948" y="188"/>
                  </a:lnTo>
                  <a:lnTo>
                    <a:pt x="964" y="208"/>
                  </a:lnTo>
                  <a:lnTo>
                    <a:pt x="980" y="228"/>
                  </a:lnTo>
                  <a:lnTo>
                    <a:pt x="994" y="250"/>
                  </a:lnTo>
                  <a:lnTo>
                    <a:pt x="1006" y="272"/>
                  </a:lnTo>
                  <a:lnTo>
                    <a:pt x="1020" y="296"/>
                  </a:lnTo>
                  <a:lnTo>
                    <a:pt x="1030" y="318"/>
                  </a:lnTo>
                  <a:lnTo>
                    <a:pt x="1040" y="342"/>
                  </a:lnTo>
                  <a:lnTo>
                    <a:pt x="1050" y="366"/>
                  </a:lnTo>
                  <a:lnTo>
                    <a:pt x="1056" y="392"/>
                  </a:lnTo>
                  <a:lnTo>
                    <a:pt x="1064" y="416"/>
                  </a:lnTo>
                  <a:lnTo>
                    <a:pt x="1068" y="442"/>
                  </a:lnTo>
                  <a:lnTo>
                    <a:pt x="1072" y="468"/>
                  </a:lnTo>
                  <a:lnTo>
                    <a:pt x="1076" y="494"/>
                  </a:lnTo>
                  <a:lnTo>
                    <a:pt x="1076" y="520"/>
                  </a:lnTo>
                  <a:lnTo>
                    <a:pt x="1076" y="546"/>
                  </a:lnTo>
                  <a:lnTo>
                    <a:pt x="1076" y="572"/>
                  </a:lnTo>
                  <a:lnTo>
                    <a:pt x="1074" y="600"/>
                  </a:lnTo>
                  <a:lnTo>
                    <a:pt x="1070" y="626"/>
                  </a:lnTo>
                  <a:lnTo>
                    <a:pt x="1064" y="654"/>
                  </a:lnTo>
                  <a:lnTo>
                    <a:pt x="1058" y="680"/>
                  </a:lnTo>
                  <a:lnTo>
                    <a:pt x="1058" y="680"/>
                  </a:lnTo>
                  <a:lnTo>
                    <a:pt x="1050" y="706"/>
                  </a:lnTo>
                  <a:lnTo>
                    <a:pt x="1040" y="732"/>
                  </a:lnTo>
                  <a:lnTo>
                    <a:pt x="1030" y="758"/>
                  </a:lnTo>
                  <a:lnTo>
                    <a:pt x="1018" y="782"/>
                  </a:lnTo>
                  <a:lnTo>
                    <a:pt x="1006" y="804"/>
                  </a:lnTo>
                  <a:lnTo>
                    <a:pt x="992" y="828"/>
                  </a:lnTo>
                  <a:lnTo>
                    <a:pt x="976" y="850"/>
                  </a:lnTo>
                  <a:lnTo>
                    <a:pt x="960" y="870"/>
                  </a:lnTo>
                  <a:lnTo>
                    <a:pt x="944" y="890"/>
                  </a:lnTo>
                  <a:lnTo>
                    <a:pt x="926" y="910"/>
                  </a:lnTo>
                  <a:lnTo>
                    <a:pt x="908" y="928"/>
                  </a:lnTo>
                  <a:lnTo>
                    <a:pt x="888" y="944"/>
                  </a:lnTo>
                  <a:lnTo>
                    <a:pt x="868" y="962"/>
                  </a:lnTo>
                  <a:lnTo>
                    <a:pt x="848" y="976"/>
                  </a:lnTo>
                  <a:lnTo>
                    <a:pt x="826" y="990"/>
                  </a:lnTo>
                  <a:lnTo>
                    <a:pt x="804" y="1004"/>
                  </a:lnTo>
                  <a:lnTo>
                    <a:pt x="782" y="1016"/>
                  </a:lnTo>
                  <a:lnTo>
                    <a:pt x="758" y="1028"/>
                  </a:lnTo>
                  <a:lnTo>
                    <a:pt x="734" y="1036"/>
                  </a:lnTo>
                  <a:lnTo>
                    <a:pt x="710" y="1046"/>
                  </a:lnTo>
                  <a:lnTo>
                    <a:pt x="684" y="1054"/>
                  </a:lnTo>
                  <a:lnTo>
                    <a:pt x="660" y="1060"/>
                  </a:lnTo>
                  <a:lnTo>
                    <a:pt x="634" y="1066"/>
                  </a:lnTo>
                  <a:lnTo>
                    <a:pt x="608" y="1070"/>
                  </a:lnTo>
                  <a:lnTo>
                    <a:pt x="582" y="1072"/>
                  </a:lnTo>
                  <a:lnTo>
                    <a:pt x="556" y="1074"/>
                  </a:lnTo>
                  <a:lnTo>
                    <a:pt x="530" y="1074"/>
                  </a:lnTo>
                  <a:lnTo>
                    <a:pt x="502" y="1072"/>
                  </a:lnTo>
                  <a:lnTo>
                    <a:pt x="476" y="1070"/>
                  </a:lnTo>
                  <a:lnTo>
                    <a:pt x="448" y="1066"/>
                  </a:lnTo>
                  <a:lnTo>
                    <a:pt x="422" y="1060"/>
                  </a:lnTo>
                  <a:lnTo>
                    <a:pt x="394" y="1054"/>
                  </a:lnTo>
                  <a:lnTo>
                    <a:pt x="394" y="1054"/>
                  </a:lnTo>
                  <a:lnTo>
                    <a:pt x="368" y="1046"/>
                  </a:lnTo>
                  <a:lnTo>
                    <a:pt x="342" y="1036"/>
                  </a:lnTo>
                  <a:lnTo>
                    <a:pt x="318" y="1026"/>
                  </a:lnTo>
                  <a:lnTo>
                    <a:pt x="294" y="1014"/>
                  </a:lnTo>
                  <a:lnTo>
                    <a:pt x="270" y="1002"/>
                  </a:lnTo>
                  <a:lnTo>
                    <a:pt x="248" y="988"/>
                  </a:lnTo>
                  <a:lnTo>
                    <a:pt x="226" y="974"/>
                  </a:lnTo>
                  <a:lnTo>
                    <a:pt x="204" y="958"/>
                  </a:lnTo>
                  <a:lnTo>
                    <a:pt x="184" y="942"/>
                  </a:lnTo>
                  <a:lnTo>
                    <a:pt x="166" y="924"/>
                  </a:lnTo>
                  <a:lnTo>
                    <a:pt x="146" y="904"/>
                  </a:lnTo>
                  <a:lnTo>
                    <a:pt x="130" y="886"/>
                  </a:lnTo>
                  <a:lnTo>
                    <a:pt x="114" y="866"/>
                  </a:lnTo>
                  <a:lnTo>
                    <a:pt x="98" y="844"/>
                  </a:lnTo>
                  <a:lnTo>
                    <a:pt x="84" y="824"/>
                  </a:lnTo>
                  <a:lnTo>
                    <a:pt x="70" y="802"/>
                  </a:lnTo>
                  <a:lnTo>
                    <a:pt x="58" y="778"/>
                  </a:lnTo>
                  <a:lnTo>
                    <a:pt x="46" y="756"/>
                  </a:lnTo>
                  <a:lnTo>
                    <a:pt x="36" y="732"/>
                  </a:lnTo>
                  <a:lnTo>
                    <a:pt x="28" y="708"/>
                  </a:lnTo>
                  <a:lnTo>
                    <a:pt x="20" y="682"/>
                  </a:lnTo>
                  <a:lnTo>
                    <a:pt x="14" y="658"/>
                  </a:lnTo>
                  <a:lnTo>
                    <a:pt x="8" y="632"/>
                  </a:lnTo>
                  <a:lnTo>
                    <a:pt x="4" y="606"/>
                  </a:lnTo>
                  <a:lnTo>
                    <a:pt x="2" y="580"/>
                  </a:lnTo>
                  <a:lnTo>
                    <a:pt x="0" y="554"/>
                  </a:lnTo>
                  <a:lnTo>
                    <a:pt x="0" y="528"/>
                  </a:lnTo>
                  <a:lnTo>
                    <a:pt x="2" y="500"/>
                  </a:lnTo>
                  <a:lnTo>
                    <a:pt x="4" y="474"/>
                  </a:lnTo>
                  <a:lnTo>
                    <a:pt x="8" y="448"/>
                  </a:lnTo>
                  <a:lnTo>
                    <a:pt x="14" y="420"/>
                  </a:lnTo>
                  <a:lnTo>
                    <a:pt x="20" y="394"/>
                  </a:lnTo>
                  <a:lnTo>
                    <a:pt x="20" y="394"/>
                  </a:lnTo>
                  <a:lnTo>
                    <a:pt x="28" y="368"/>
                  </a:lnTo>
                  <a:lnTo>
                    <a:pt x="38" y="342"/>
                  </a:lnTo>
                  <a:lnTo>
                    <a:pt x="48" y="316"/>
                  </a:lnTo>
                  <a:lnTo>
                    <a:pt x="60" y="292"/>
                  </a:lnTo>
                  <a:lnTo>
                    <a:pt x="72" y="268"/>
                  </a:lnTo>
                  <a:lnTo>
                    <a:pt x="86" y="246"/>
                  </a:lnTo>
                  <a:lnTo>
                    <a:pt x="100" y="224"/>
                  </a:lnTo>
                  <a:lnTo>
                    <a:pt x="116" y="204"/>
                  </a:lnTo>
                  <a:lnTo>
                    <a:pt x="134" y="184"/>
                  </a:lnTo>
                  <a:lnTo>
                    <a:pt x="150" y="164"/>
                  </a:lnTo>
                  <a:lnTo>
                    <a:pt x="170" y="146"/>
                  </a:lnTo>
                  <a:lnTo>
                    <a:pt x="188" y="128"/>
                  </a:lnTo>
                  <a:lnTo>
                    <a:pt x="208" y="112"/>
                  </a:lnTo>
                  <a:lnTo>
                    <a:pt x="230" y="98"/>
                  </a:lnTo>
                  <a:lnTo>
                    <a:pt x="252" y="84"/>
                  </a:lnTo>
                  <a:lnTo>
                    <a:pt x="274" y="70"/>
                  </a:lnTo>
                  <a:lnTo>
                    <a:pt x="296" y="58"/>
                  </a:lnTo>
                  <a:lnTo>
                    <a:pt x="320" y="46"/>
                  </a:lnTo>
                  <a:lnTo>
                    <a:pt x="344" y="36"/>
                  </a:lnTo>
                  <a:lnTo>
                    <a:pt x="368" y="28"/>
                  </a:lnTo>
                  <a:lnTo>
                    <a:pt x="392" y="20"/>
                  </a:lnTo>
                  <a:lnTo>
                    <a:pt x="418" y="14"/>
                  </a:lnTo>
                  <a:lnTo>
                    <a:pt x="444" y="8"/>
                  </a:lnTo>
                  <a:lnTo>
                    <a:pt x="468" y="4"/>
                  </a:lnTo>
                  <a:lnTo>
                    <a:pt x="496" y="2"/>
                  </a:lnTo>
                  <a:lnTo>
                    <a:pt x="522" y="0"/>
                  </a:lnTo>
                  <a:lnTo>
                    <a:pt x="548" y="0"/>
                  </a:lnTo>
                  <a:lnTo>
                    <a:pt x="574" y="2"/>
                  </a:lnTo>
                  <a:lnTo>
                    <a:pt x="602" y="4"/>
                  </a:lnTo>
                  <a:lnTo>
                    <a:pt x="628" y="8"/>
                  </a:lnTo>
                  <a:lnTo>
                    <a:pt x="656" y="12"/>
                  </a:lnTo>
                  <a:lnTo>
                    <a:pt x="682" y="20"/>
                  </a:lnTo>
                  <a:lnTo>
                    <a:pt x="682" y="20"/>
                  </a:lnTo>
                  <a:close/>
                  <a:moveTo>
                    <a:pt x="678" y="38"/>
                  </a:moveTo>
                  <a:lnTo>
                    <a:pt x="678" y="38"/>
                  </a:lnTo>
                  <a:lnTo>
                    <a:pt x="652" y="30"/>
                  </a:lnTo>
                  <a:lnTo>
                    <a:pt x="626" y="26"/>
                  </a:lnTo>
                  <a:lnTo>
                    <a:pt x="600" y="22"/>
                  </a:lnTo>
                  <a:lnTo>
                    <a:pt x="574" y="20"/>
                  </a:lnTo>
                  <a:lnTo>
                    <a:pt x="548" y="18"/>
                  </a:lnTo>
                  <a:lnTo>
                    <a:pt x="522" y="18"/>
                  </a:lnTo>
                  <a:lnTo>
                    <a:pt x="496" y="20"/>
                  </a:lnTo>
                  <a:lnTo>
                    <a:pt x="472" y="22"/>
                  </a:lnTo>
                  <a:lnTo>
                    <a:pt x="446" y="26"/>
                  </a:lnTo>
                  <a:lnTo>
                    <a:pt x="422" y="32"/>
                  </a:lnTo>
                  <a:lnTo>
                    <a:pt x="398" y="38"/>
                  </a:lnTo>
                  <a:lnTo>
                    <a:pt x="374" y="46"/>
                  </a:lnTo>
                  <a:lnTo>
                    <a:pt x="326" y="64"/>
                  </a:lnTo>
                  <a:lnTo>
                    <a:pt x="282" y="86"/>
                  </a:lnTo>
                  <a:lnTo>
                    <a:pt x="240" y="112"/>
                  </a:lnTo>
                  <a:lnTo>
                    <a:pt x="200" y="142"/>
                  </a:lnTo>
                  <a:lnTo>
                    <a:pt x="182" y="160"/>
                  </a:lnTo>
                  <a:lnTo>
                    <a:pt x="164" y="178"/>
                  </a:lnTo>
                  <a:lnTo>
                    <a:pt x="148" y="196"/>
                  </a:lnTo>
                  <a:lnTo>
                    <a:pt x="130" y="214"/>
                  </a:lnTo>
                  <a:lnTo>
                    <a:pt x="116" y="236"/>
                  </a:lnTo>
                  <a:lnTo>
                    <a:pt x="102" y="256"/>
                  </a:lnTo>
                  <a:lnTo>
                    <a:pt x="88" y="278"/>
                  </a:lnTo>
                  <a:lnTo>
                    <a:pt x="76" y="300"/>
                  </a:lnTo>
                  <a:lnTo>
                    <a:pt x="64" y="324"/>
                  </a:lnTo>
                  <a:lnTo>
                    <a:pt x="54" y="348"/>
                  </a:lnTo>
                  <a:lnTo>
                    <a:pt x="46" y="372"/>
                  </a:lnTo>
                  <a:lnTo>
                    <a:pt x="38" y="398"/>
                  </a:lnTo>
                  <a:lnTo>
                    <a:pt x="38" y="398"/>
                  </a:lnTo>
                  <a:lnTo>
                    <a:pt x="32" y="424"/>
                  </a:lnTo>
                  <a:lnTo>
                    <a:pt x="26" y="450"/>
                  </a:lnTo>
                  <a:lnTo>
                    <a:pt x="22" y="476"/>
                  </a:lnTo>
                  <a:lnTo>
                    <a:pt x="20" y="502"/>
                  </a:lnTo>
                  <a:lnTo>
                    <a:pt x="18" y="528"/>
                  </a:lnTo>
                  <a:lnTo>
                    <a:pt x="18" y="554"/>
                  </a:lnTo>
                  <a:lnTo>
                    <a:pt x="20" y="578"/>
                  </a:lnTo>
                  <a:lnTo>
                    <a:pt x="22" y="604"/>
                  </a:lnTo>
                  <a:lnTo>
                    <a:pt x="26" y="628"/>
                  </a:lnTo>
                  <a:lnTo>
                    <a:pt x="32" y="654"/>
                  </a:lnTo>
                  <a:lnTo>
                    <a:pt x="38" y="678"/>
                  </a:lnTo>
                  <a:lnTo>
                    <a:pt x="46" y="702"/>
                  </a:lnTo>
                  <a:lnTo>
                    <a:pt x="64" y="748"/>
                  </a:lnTo>
                  <a:lnTo>
                    <a:pt x="86" y="792"/>
                  </a:lnTo>
                  <a:lnTo>
                    <a:pt x="112" y="834"/>
                  </a:lnTo>
                  <a:lnTo>
                    <a:pt x="144" y="874"/>
                  </a:lnTo>
                  <a:lnTo>
                    <a:pt x="160" y="892"/>
                  </a:lnTo>
                  <a:lnTo>
                    <a:pt x="178" y="910"/>
                  </a:lnTo>
                  <a:lnTo>
                    <a:pt x="196" y="928"/>
                  </a:lnTo>
                  <a:lnTo>
                    <a:pt x="216" y="944"/>
                  </a:lnTo>
                  <a:lnTo>
                    <a:pt x="236" y="958"/>
                  </a:lnTo>
                  <a:lnTo>
                    <a:pt x="258" y="972"/>
                  </a:lnTo>
                  <a:lnTo>
                    <a:pt x="280" y="986"/>
                  </a:lnTo>
                  <a:lnTo>
                    <a:pt x="302" y="998"/>
                  </a:lnTo>
                  <a:lnTo>
                    <a:pt x="326" y="1010"/>
                  </a:lnTo>
                  <a:lnTo>
                    <a:pt x="350" y="1020"/>
                  </a:lnTo>
                  <a:lnTo>
                    <a:pt x="374" y="1028"/>
                  </a:lnTo>
                  <a:lnTo>
                    <a:pt x="400" y="1036"/>
                  </a:lnTo>
                  <a:lnTo>
                    <a:pt x="400" y="1036"/>
                  </a:lnTo>
                  <a:lnTo>
                    <a:pt x="426" y="1042"/>
                  </a:lnTo>
                  <a:lnTo>
                    <a:pt x="452" y="1048"/>
                  </a:lnTo>
                  <a:lnTo>
                    <a:pt x="478" y="1052"/>
                  </a:lnTo>
                  <a:lnTo>
                    <a:pt x="504" y="1054"/>
                  </a:lnTo>
                  <a:lnTo>
                    <a:pt x="530" y="1056"/>
                  </a:lnTo>
                  <a:lnTo>
                    <a:pt x="556" y="1056"/>
                  </a:lnTo>
                  <a:lnTo>
                    <a:pt x="580" y="1054"/>
                  </a:lnTo>
                  <a:lnTo>
                    <a:pt x="606" y="1050"/>
                  </a:lnTo>
                  <a:lnTo>
                    <a:pt x="630" y="1048"/>
                  </a:lnTo>
                  <a:lnTo>
                    <a:pt x="656" y="1042"/>
                  </a:lnTo>
                  <a:lnTo>
                    <a:pt x="680" y="1036"/>
                  </a:lnTo>
                  <a:lnTo>
                    <a:pt x="704" y="1028"/>
                  </a:lnTo>
                  <a:lnTo>
                    <a:pt x="750" y="1010"/>
                  </a:lnTo>
                  <a:lnTo>
                    <a:pt x="794" y="988"/>
                  </a:lnTo>
                  <a:lnTo>
                    <a:pt x="838" y="962"/>
                  </a:lnTo>
                  <a:lnTo>
                    <a:pt x="876" y="930"/>
                  </a:lnTo>
                  <a:lnTo>
                    <a:pt x="896" y="914"/>
                  </a:lnTo>
                  <a:lnTo>
                    <a:pt x="914" y="896"/>
                  </a:lnTo>
                  <a:lnTo>
                    <a:pt x="930" y="878"/>
                  </a:lnTo>
                  <a:lnTo>
                    <a:pt x="946" y="858"/>
                  </a:lnTo>
                  <a:lnTo>
                    <a:pt x="962" y="838"/>
                  </a:lnTo>
                  <a:lnTo>
                    <a:pt x="976" y="818"/>
                  </a:lnTo>
                  <a:lnTo>
                    <a:pt x="990" y="796"/>
                  </a:lnTo>
                  <a:lnTo>
                    <a:pt x="1002" y="772"/>
                  </a:lnTo>
                  <a:lnTo>
                    <a:pt x="1012" y="750"/>
                  </a:lnTo>
                  <a:lnTo>
                    <a:pt x="1022" y="726"/>
                  </a:lnTo>
                  <a:lnTo>
                    <a:pt x="1032" y="700"/>
                  </a:lnTo>
                  <a:lnTo>
                    <a:pt x="1040" y="676"/>
                  </a:lnTo>
                  <a:lnTo>
                    <a:pt x="1040" y="676"/>
                  </a:lnTo>
                  <a:lnTo>
                    <a:pt x="1046" y="650"/>
                  </a:lnTo>
                  <a:lnTo>
                    <a:pt x="1052" y="624"/>
                  </a:lnTo>
                  <a:lnTo>
                    <a:pt x="1056" y="598"/>
                  </a:lnTo>
                  <a:lnTo>
                    <a:pt x="1058" y="572"/>
                  </a:lnTo>
                  <a:lnTo>
                    <a:pt x="1058" y="546"/>
                  </a:lnTo>
                  <a:lnTo>
                    <a:pt x="1058" y="520"/>
                  </a:lnTo>
                  <a:lnTo>
                    <a:pt x="1056" y="494"/>
                  </a:lnTo>
                  <a:lnTo>
                    <a:pt x="1054" y="470"/>
                  </a:lnTo>
                  <a:lnTo>
                    <a:pt x="1050" y="444"/>
                  </a:lnTo>
                  <a:lnTo>
                    <a:pt x="1046" y="420"/>
                  </a:lnTo>
                  <a:lnTo>
                    <a:pt x="1040" y="396"/>
                  </a:lnTo>
                  <a:lnTo>
                    <a:pt x="1032" y="372"/>
                  </a:lnTo>
                  <a:lnTo>
                    <a:pt x="1014" y="326"/>
                  </a:lnTo>
                  <a:lnTo>
                    <a:pt x="990" y="282"/>
                  </a:lnTo>
                  <a:lnTo>
                    <a:pt x="964" y="240"/>
                  </a:lnTo>
                  <a:lnTo>
                    <a:pt x="934" y="200"/>
                  </a:lnTo>
                  <a:lnTo>
                    <a:pt x="918" y="182"/>
                  </a:lnTo>
                  <a:lnTo>
                    <a:pt x="900" y="164"/>
                  </a:lnTo>
                  <a:lnTo>
                    <a:pt x="880" y="146"/>
                  </a:lnTo>
                  <a:lnTo>
                    <a:pt x="862" y="130"/>
                  </a:lnTo>
                  <a:lnTo>
                    <a:pt x="842" y="116"/>
                  </a:lnTo>
                  <a:lnTo>
                    <a:pt x="820" y="100"/>
                  </a:lnTo>
                  <a:lnTo>
                    <a:pt x="798" y="88"/>
                  </a:lnTo>
                  <a:lnTo>
                    <a:pt x="776" y="76"/>
                  </a:lnTo>
                  <a:lnTo>
                    <a:pt x="752" y="64"/>
                  </a:lnTo>
                  <a:lnTo>
                    <a:pt x="728" y="54"/>
                  </a:lnTo>
                  <a:lnTo>
                    <a:pt x="702" y="44"/>
                  </a:lnTo>
                  <a:lnTo>
                    <a:pt x="678" y="38"/>
                  </a:lnTo>
                  <a:lnTo>
                    <a:pt x="678" y="38"/>
                  </a:lnTo>
                  <a:close/>
                </a:path>
              </a:pathLst>
            </a:custGeom>
            <a:solidFill>
              <a:srgbClr val="EFCD1D"/>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grpSp>
      <p:grpSp>
        <p:nvGrpSpPr>
          <p:cNvPr id="172" name="组合 89"/>
          <p:cNvGrpSpPr/>
          <p:nvPr>
            <p:custDataLst>
              <p:tags r:id="rId6"/>
            </p:custDataLst>
          </p:nvPr>
        </p:nvGrpSpPr>
        <p:grpSpPr>
          <a:xfrm>
            <a:off x="12021107" y="8877076"/>
            <a:ext cx="1213050" cy="1213050"/>
            <a:chOff x="7056438" y="2338214"/>
            <a:chExt cx="1787525" cy="1781175"/>
          </a:xfrm>
        </p:grpSpPr>
        <p:sp>
          <p:nvSpPr>
            <p:cNvPr id="173" name="Freeform 57"/>
            <p:cNvSpPr/>
            <p:nvPr>
              <p:custDataLst>
                <p:tags r:id="rId18"/>
              </p:custDataLst>
            </p:nvPr>
          </p:nvSpPr>
          <p:spPr bwMode="auto">
            <a:xfrm>
              <a:off x="7056438" y="2338214"/>
              <a:ext cx="1787525" cy="1781175"/>
            </a:xfrm>
            <a:custGeom>
              <a:avLst/>
              <a:gdLst>
                <a:gd name="T0" fmla="*/ 740 w 1126"/>
                <a:gd name="T1" fmla="*/ 28 h 1122"/>
                <a:gd name="T2" fmla="*/ 818 w 1126"/>
                <a:gd name="T3" fmla="*/ 62 h 1122"/>
                <a:gd name="T4" fmla="*/ 890 w 1126"/>
                <a:gd name="T5" fmla="*/ 104 h 1122"/>
                <a:gd name="T6" fmla="*/ 954 w 1126"/>
                <a:gd name="T7" fmla="*/ 156 h 1122"/>
                <a:gd name="T8" fmla="*/ 1008 w 1126"/>
                <a:gd name="T9" fmla="*/ 218 h 1122"/>
                <a:gd name="T10" fmla="*/ 1052 w 1126"/>
                <a:gd name="T11" fmla="*/ 284 h 1122"/>
                <a:gd name="T12" fmla="*/ 1086 w 1126"/>
                <a:gd name="T13" fmla="*/ 358 h 1122"/>
                <a:gd name="T14" fmla="*/ 1110 w 1126"/>
                <a:gd name="T15" fmla="*/ 434 h 1122"/>
                <a:gd name="T16" fmla="*/ 1124 w 1126"/>
                <a:gd name="T17" fmla="*/ 516 h 1122"/>
                <a:gd name="T18" fmla="*/ 1124 w 1126"/>
                <a:gd name="T19" fmla="*/ 598 h 1122"/>
                <a:gd name="T20" fmla="*/ 1112 w 1126"/>
                <a:gd name="T21" fmla="*/ 682 h 1122"/>
                <a:gd name="T22" fmla="*/ 1096 w 1126"/>
                <a:gd name="T23" fmla="*/ 738 h 1122"/>
                <a:gd name="T24" fmla="*/ 1064 w 1126"/>
                <a:gd name="T25" fmla="*/ 816 h 1122"/>
                <a:gd name="T26" fmla="*/ 1020 w 1126"/>
                <a:gd name="T27" fmla="*/ 888 h 1122"/>
                <a:gd name="T28" fmla="*/ 968 w 1126"/>
                <a:gd name="T29" fmla="*/ 950 h 1122"/>
                <a:gd name="T30" fmla="*/ 908 w 1126"/>
                <a:gd name="T31" fmla="*/ 1004 h 1122"/>
                <a:gd name="T32" fmla="*/ 840 w 1126"/>
                <a:gd name="T33" fmla="*/ 1048 h 1122"/>
                <a:gd name="T34" fmla="*/ 766 w 1126"/>
                <a:gd name="T35" fmla="*/ 1084 h 1122"/>
                <a:gd name="T36" fmla="*/ 690 w 1126"/>
                <a:gd name="T37" fmla="*/ 1108 h 1122"/>
                <a:gd name="T38" fmla="*/ 608 w 1126"/>
                <a:gd name="T39" fmla="*/ 1120 h 1122"/>
                <a:gd name="T40" fmla="*/ 524 w 1126"/>
                <a:gd name="T41" fmla="*/ 1120 h 1122"/>
                <a:gd name="T42" fmla="*/ 440 w 1126"/>
                <a:gd name="T43" fmla="*/ 1108 h 1122"/>
                <a:gd name="T44" fmla="*/ 384 w 1126"/>
                <a:gd name="T45" fmla="*/ 1094 h 1122"/>
                <a:gd name="T46" fmla="*/ 306 w 1126"/>
                <a:gd name="T47" fmla="*/ 1060 h 1122"/>
                <a:gd name="T48" fmla="*/ 236 w 1126"/>
                <a:gd name="T49" fmla="*/ 1018 h 1122"/>
                <a:gd name="T50" fmla="*/ 172 w 1126"/>
                <a:gd name="T51" fmla="*/ 964 h 1122"/>
                <a:gd name="T52" fmla="*/ 118 w 1126"/>
                <a:gd name="T53" fmla="*/ 904 h 1122"/>
                <a:gd name="T54" fmla="*/ 72 w 1126"/>
                <a:gd name="T55" fmla="*/ 838 h 1122"/>
                <a:gd name="T56" fmla="*/ 38 w 1126"/>
                <a:gd name="T57" fmla="*/ 764 h 1122"/>
                <a:gd name="T58" fmla="*/ 14 w 1126"/>
                <a:gd name="T59" fmla="*/ 686 h 1122"/>
                <a:gd name="T60" fmla="*/ 2 w 1126"/>
                <a:gd name="T61" fmla="*/ 606 h 1122"/>
                <a:gd name="T62" fmla="*/ 2 w 1126"/>
                <a:gd name="T63" fmla="*/ 524 h 1122"/>
                <a:gd name="T64" fmla="*/ 14 w 1126"/>
                <a:gd name="T65" fmla="*/ 440 h 1122"/>
                <a:gd name="T66" fmla="*/ 28 w 1126"/>
                <a:gd name="T67" fmla="*/ 384 h 1122"/>
                <a:gd name="T68" fmla="*/ 62 w 1126"/>
                <a:gd name="T69" fmla="*/ 306 h 1122"/>
                <a:gd name="T70" fmla="*/ 104 w 1126"/>
                <a:gd name="T71" fmla="*/ 234 h 1122"/>
                <a:gd name="T72" fmla="*/ 158 w 1126"/>
                <a:gd name="T73" fmla="*/ 172 h 1122"/>
                <a:gd name="T74" fmla="*/ 218 w 1126"/>
                <a:gd name="T75" fmla="*/ 118 h 1122"/>
                <a:gd name="T76" fmla="*/ 286 w 1126"/>
                <a:gd name="T77" fmla="*/ 72 h 1122"/>
                <a:gd name="T78" fmla="*/ 358 w 1126"/>
                <a:gd name="T79" fmla="*/ 38 h 1122"/>
                <a:gd name="T80" fmla="*/ 436 w 1126"/>
                <a:gd name="T81" fmla="*/ 14 h 1122"/>
                <a:gd name="T82" fmla="*/ 518 w 1126"/>
                <a:gd name="T83" fmla="*/ 2 h 1122"/>
                <a:gd name="T84" fmla="*/ 600 w 1126"/>
                <a:gd name="T85" fmla="*/ 0 h 1122"/>
                <a:gd name="T86" fmla="*/ 684 w 1126"/>
                <a:gd name="T87" fmla="*/ 1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6" h="1122">
                  <a:moveTo>
                    <a:pt x="712" y="20"/>
                  </a:moveTo>
                  <a:lnTo>
                    <a:pt x="712" y="20"/>
                  </a:lnTo>
                  <a:lnTo>
                    <a:pt x="740" y="28"/>
                  </a:lnTo>
                  <a:lnTo>
                    <a:pt x="768" y="38"/>
                  </a:lnTo>
                  <a:lnTo>
                    <a:pt x="794" y="50"/>
                  </a:lnTo>
                  <a:lnTo>
                    <a:pt x="818" y="62"/>
                  </a:lnTo>
                  <a:lnTo>
                    <a:pt x="844" y="74"/>
                  </a:lnTo>
                  <a:lnTo>
                    <a:pt x="868" y="88"/>
                  </a:lnTo>
                  <a:lnTo>
                    <a:pt x="890" y="104"/>
                  </a:lnTo>
                  <a:lnTo>
                    <a:pt x="912" y="120"/>
                  </a:lnTo>
                  <a:lnTo>
                    <a:pt x="932" y="138"/>
                  </a:lnTo>
                  <a:lnTo>
                    <a:pt x="954" y="156"/>
                  </a:lnTo>
                  <a:lnTo>
                    <a:pt x="972" y="176"/>
                  </a:lnTo>
                  <a:lnTo>
                    <a:pt x="990" y="196"/>
                  </a:lnTo>
                  <a:lnTo>
                    <a:pt x="1008" y="218"/>
                  </a:lnTo>
                  <a:lnTo>
                    <a:pt x="1024" y="238"/>
                  </a:lnTo>
                  <a:lnTo>
                    <a:pt x="1038" y="262"/>
                  </a:lnTo>
                  <a:lnTo>
                    <a:pt x="1052" y="284"/>
                  </a:lnTo>
                  <a:lnTo>
                    <a:pt x="1064" y="308"/>
                  </a:lnTo>
                  <a:lnTo>
                    <a:pt x="1076" y="332"/>
                  </a:lnTo>
                  <a:lnTo>
                    <a:pt x="1086" y="358"/>
                  </a:lnTo>
                  <a:lnTo>
                    <a:pt x="1096" y="382"/>
                  </a:lnTo>
                  <a:lnTo>
                    <a:pt x="1104" y="408"/>
                  </a:lnTo>
                  <a:lnTo>
                    <a:pt x="1110" y="434"/>
                  </a:lnTo>
                  <a:lnTo>
                    <a:pt x="1116" y="462"/>
                  </a:lnTo>
                  <a:lnTo>
                    <a:pt x="1120" y="488"/>
                  </a:lnTo>
                  <a:lnTo>
                    <a:pt x="1124" y="516"/>
                  </a:lnTo>
                  <a:lnTo>
                    <a:pt x="1126" y="542"/>
                  </a:lnTo>
                  <a:lnTo>
                    <a:pt x="1126" y="570"/>
                  </a:lnTo>
                  <a:lnTo>
                    <a:pt x="1124" y="598"/>
                  </a:lnTo>
                  <a:lnTo>
                    <a:pt x="1122" y="626"/>
                  </a:lnTo>
                  <a:lnTo>
                    <a:pt x="1118" y="654"/>
                  </a:lnTo>
                  <a:lnTo>
                    <a:pt x="1112" y="682"/>
                  </a:lnTo>
                  <a:lnTo>
                    <a:pt x="1104" y="710"/>
                  </a:lnTo>
                  <a:lnTo>
                    <a:pt x="1104" y="710"/>
                  </a:lnTo>
                  <a:lnTo>
                    <a:pt x="1096" y="738"/>
                  </a:lnTo>
                  <a:lnTo>
                    <a:pt x="1086" y="764"/>
                  </a:lnTo>
                  <a:lnTo>
                    <a:pt x="1076" y="792"/>
                  </a:lnTo>
                  <a:lnTo>
                    <a:pt x="1064" y="816"/>
                  </a:lnTo>
                  <a:lnTo>
                    <a:pt x="1050" y="840"/>
                  </a:lnTo>
                  <a:lnTo>
                    <a:pt x="1036" y="864"/>
                  </a:lnTo>
                  <a:lnTo>
                    <a:pt x="1020" y="888"/>
                  </a:lnTo>
                  <a:lnTo>
                    <a:pt x="1004" y="910"/>
                  </a:lnTo>
                  <a:lnTo>
                    <a:pt x="986" y="930"/>
                  </a:lnTo>
                  <a:lnTo>
                    <a:pt x="968" y="950"/>
                  </a:lnTo>
                  <a:lnTo>
                    <a:pt x="948" y="970"/>
                  </a:lnTo>
                  <a:lnTo>
                    <a:pt x="928" y="988"/>
                  </a:lnTo>
                  <a:lnTo>
                    <a:pt x="908" y="1004"/>
                  </a:lnTo>
                  <a:lnTo>
                    <a:pt x="886" y="1020"/>
                  </a:lnTo>
                  <a:lnTo>
                    <a:pt x="864" y="1036"/>
                  </a:lnTo>
                  <a:lnTo>
                    <a:pt x="840" y="1048"/>
                  </a:lnTo>
                  <a:lnTo>
                    <a:pt x="816" y="1062"/>
                  </a:lnTo>
                  <a:lnTo>
                    <a:pt x="792" y="1074"/>
                  </a:lnTo>
                  <a:lnTo>
                    <a:pt x="766" y="1084"/>
                  </a:lnTo>
                  <a:lnTo>
                    <a:pt x="742" y="1092"/>
                  </a:lnTo>
                  <a:lnTo>
                    <a:pt x="716" y="1100"/>
                  </a:lnTo>
                  <a:lnTo>
                    <a:pt x="690" y="1108"/>
                  </a:lnTo>
                  <a:lnTo>
                    <a:pt x="662" y="1114"/>
                  </a:lnTo>
                  <a:lnTo>
                    <a:pt x="636" y="1118"/>
                  </a:lnTo>
                  <a:lnTo>
                    <a:pt x="608" y="1120"/>
                  </a:lnTo>
                  <a:lnTo>
                    <a:pt x="580" y="1122"/>
                  </a:lnTo>
                  <a:lnTo>
                    <a:pt x="552" y="1122"/>
                  </a:lnTo>
                  <a:lnTo>
                    <a:pt x="524" y="1120"/>
                  </a:lnTo>
                  <a:lnTo>
                    <a:pt x="496" y="1118"/>
                  </a:lnTo>
                  <a:lnTo>
                    <a:pt x="468" y="1114"/>
                  </a:lnTo>
                  <a:lnTo>
                    <a:pt x="440" y="1108"/>
                  </a:lnTo>
                  <a:lnTo>
                    <a:pt x="412" y="1102"/>
                  </a:lnTo>
                  <a:lnTo>
                    <a:pt x="412" y="1102"/>
                  </a:lnTo>
                  <a:lnTo>
                    <a:pt x="384" y="1094"/>
                  </a:lnTo>
                  <a:lnTo>
                    <a:pt x="358" y="1084"/>
                  </a:lnTo>
                  <a:lnTo>
                    <a:pt x="332" y="1072"/>
                  </a:lnTo>
                  <a:lnTo>
                    <a:pt x="306" y="1060"/>
                  </a:lnTo>
                  <a:lnTo>
                    <a:pt x="282" y="1048"/>
                  </a:lnTo>
                  <a:lnTo>
                    <a:pt x="258" y="1032"/>
                  </a:lnTo>
                  <a:lnTo>
                    <a:pt x="236" y="1018"/>
                  </a:lnTo>
                  <a:lnTo>
                    <a:pt x="214" y="1000"/>
                  </a:lnTo>
                  <a:lnTo>
                    <a:pt x="192" y="984"/>
                  </a:lnTo>
                  <a:lnTo>
                    <a:pt x="172" y="964"/>
                  </a:lnTo>
                  <a:lnTo>
                    <a:pt x="154" y="946"/>
                  </a:lnTo>
                  <a:lnTo>
                    <a:pt x="134" y="926"/>
                  </a:lnTo>
                  <a:lnTo>
                    <a:pt x="118" y="904"/>
                  </a:lnTo>
                  <a:lnTo>
                    <a:pt x="102" y="882"/>
                  </a:lnTo>
                  <a:lnTo>
                    <a:pt x="86" y="860"/>
                  </a:lnTo>
                  <a:lnTo>
                    <a:pt x="72" y="838"/>
                  </a:lnTo>
                  <a:lnTo>
                    <a:pt x="60" y="814"/>
                  </a:lnTo>
                  <a:lnTo>
                    <a:pt x="48" y="790"/>
                  </a:lnTo>
                  <a:lnTo>
                    <a:pt x="38" y="764"/>
                  </a:lnTo>
                  <a:lnTo>
                    <a:pt x="28" y="738"/>
                  </a:lnTo>
                  <a:lnTo>
                    <a:pt x="20" y="714"/>
                  </a:lnTo>
                  <a:lnTo>
                    <a:pt x="14" y="686"/>
                  </a:lnTo>
                  <a:lnTo>
                    <a:pt x="8" y="660"/>
                  </a:lnTo>
                  <a:lnTo>
                    <a:pt x="4" y="634"/>
                  </a:lnTo>
                  <a:lnTo>
                    <a:pt x="2" y="606"/>
                  </a:lnTo>
                  <a:lnTo>
                    <a:pt x="0" y="578"/>
                  </a:lnTo>
                  <a:lnTo>
                    <a:pt x="0" y="550"/>
                  </a:lnTo>
                  <a:lnTo>
                    <a:pt x="2" y="524"/>
                  </a:lnTo>
                  <a:lnTo>
                    <a:pt x="4" y="496"/>
                  </a:lnTo>
                  <a:lnTo>
                    <a:pt x="8" y="468"/>
                  </a:lnTo>
                  <a:lnTo>
                    <a:pt x="14" y="440"/>
                  </a:lnTo>
                  <a:lnTo>
                    <a:pt x="20" y="412"/>
                  </a:lnTo>
                  <a:lnTo>
                    <a:pt x="20" y="412"/>
                  </a:lnTo>
                  <a:lnTo>
                    <a:pt x="28" y="384"/>
                  </a:lnTo>
                  <a:lnTo>
                    <a:pt x="38" y="356"/>
                  </a:lnTo>
                  <a:lnTo>
                    <a:pt x="50" y="330"/>
                  </a:lnTo>
                  <a:lnTo>
                    <a:pt x="62" y="306"/>
                  </a:lnTo>
                  <a:lnTo>
                    <a:pt x="74" y="280"/>
                  </a:lnTo>
                  <a:lnTo>
                    <a:pt x="90" y="258"/>
                  </a:lnTo>
                  <a:lnTo>
                    <a:pt x="104" y="234"/>
                  </a:lnTo>
                  <a:lnTo>
                    <a:pt x="122" y="212"/>
                  </a:lnTo>
                  <a:lnTo>
                    <a:pt x="138" y="192"/>
                  </a:lnTo>
                  <a:lnTo>
                    <a:pt x="158" y="172"/>
                  </a:lnTo>
                  <a:lnTo>
                    <a:pt x="176" y="152"/>
                  </a:lnTo>
                  <a:lnTo>
                    <a:pt x="196" y="134"/>
                  </a:lnTo>
                  <a:lnTo>
                    <a:pt x="218" y="118"/>
                  </a:lnTo>
                  <a:lnTo>
                    <a:pt x="240" y="102"/>
                  </a:lnTo>
                  <a:lnTo>
                    <a:pt x="262" y="86"/>
                  </a:lnTo>
                  <a:lnTo>
                    <a:pt x="286" y="72"/>
                  </a:lnTo>
                  <a:lnTo>
                    <a:pt x="310" y="60"/>
                  </a:lnTo>
                  <a:lnTo>
                    <a:pt x="334" y="48"/>
                  </a:lnTo>
                  <a:lnTo>
                    <a:pt x="358" y="38"/>
                  </a:lnTo>
                  <a:lnTo>
                    <a:pt x="384" y="28"/>
                  </a:lnTo>
                  <a:lnTo>
                    <a:pt x="410" y="20"/>
                  </a:lnTo>
                  <a:lnTo>
                    <a:pt x="436" y="14"/>
                  </a:lnTo>
                  <a:lnTo>
                    <a:pt x="462" y="8"/>
                  </a:lnTo>
                  <a:lnTo>
                    <a:pt x="490" y="4"/>
                  </a:lnTo>
                  <a:lnTo>
                    <a:pt x="518" y="2"/>
                  </a:lnTo>
                  <a:lnTo>
                    <a:pt x="544" y="0"/>
                  </a:lnTo>
                  <a:lnTo>
                    <a:pt x="572" y="0"/>
                  </a:lnTo>
                  <a:lnTo>
                    <a:pt x="600" y="0"/>
                  </a:lnTo>
                  <a:lnTo>
                    <a:pt x="628" y="4"/>
                  </a:lnTo>
                  <a:lnTo>
                    <a:pt x="656" y="8"/>
                  </a:lnTo>
                  <a:lnTo>
                    <a:pt x="684" y="14"/>
                  </a:lnTo>
                  <a:lnTo>
                    <a:pt x="712" y="20"/>
                  </a:lnTo>
                  <a:lnTo>
                    <a:pt x="712" y="20"/>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74" name="Freeform 58"/>
            <p:cNvSpPr/>
            <p:nvPr>
              <p:custDataLst>
                <p:tags r:id="rId19"/>
              </p:custDataLst>
            </p:nvPr>
          </p:nvSpPr>
          <p:spPr bwMode="auto">
            <a:xfrm>
              <a:off x="7081838" y="2385839"/>
              <a:ext cx="1762125" cy="1733550"/>
            </a:xfrm>
            <a:custGeom>
              <a:avLst/>
              <a:gdLst>
                <a:gd name="T0" fmla="*/ 1058 w 1110"/>
                <a:gd name="T1" fmla="*/ 296 h 1092"/>
                <a:gd name="T2" fmla="*/ 1090 w 1110"/>
                <a:gd name="T3" fmla="*/ 386 h 1092"/>
                <a:gd name="T4" fmla="*/ 1108 w 1110"/>
                <a:gd name="T5" fmla="*/ 482 h 1092"/>
                <a:gd name="T6" fmla="*/ 1108 w 1110"/>
                <a:gd name="T7" fmla="*/ 580 h 1092"/>
                <a:gd name="T8" fmla="*/ 1088 w 1110"/>
                <a:gd name="T9" fmla="*/ 680 h 1092"/>
                <a:gd name="T10" fmla="*/ 1080 w 1110"/>
                <a:gd name="T11" fmla="*/ 708 h 1092"/>
                <a:gd name="T12" fmla="*/ 1060 w 1110"/>
                <a:gd name="T13" fmla="*/ 762 h 1092"/>
                <a:gd name="T14" fmla="*/ 1034 w 1110"/>
                <a:gd name="T15" fmla="*/ 810 h 1092"/>
                <a:gd name="T16" fmla="*/ 1004 w 1110"/>
                <a:gd name="T17" fmla="*/ 858 h 1092"/>
                <a:gd name="T18" fmla="*/ 970 w 1110"/>
                <a:gd name="T19" fmla="*/ 900 h 1092"/>
                <a:gd name="T20" fmla="*/ 932 w 1110"/>
                <a:gd name="T21" fmla="*/ 940 h 1092"/>
                <a:gd name="T22" fmla="*/ 892 w 1110"/>
                <a:gd name="T23" fmla="*/ 974 h 1092"/>
                <a:gd name="T24" fmla="*/ 848 w 1110"/>
                <a:gd name="T25" fmla="*/ 1006 h 1092"/>
                <a:gd name="T26" fmla="*/ 800 w 1110"/>
                <a:gd name="T27" fmla="*/ 1032 h 1092"/>
                <a:gd name="T28" fmla="*/ 750 w 1110"/>
                <a:gd name="T29" fmla="*/ 1054 h 1092"/>
                <a:gd name="T30" fmla="*/ 700 w 1110"/>
                <a:gd name="T31" fmla="*/ 1070 h 1092"/>
                <a:gd name="T32" fmla="*/ 646 w 1110"/>
                <a:gd name="T33" fmla="*/ 1084 h 1092"/>
                <a:gd name="T34" fmla="*/ 592 w 1110"/>
                <a:gd name="T35" fmla="*/ 1090 h 1092"/>
                <a:gd name="T36" fmla="*/ 536 w 1110"/>
                <a:gd name="T37" fmla="*/ 1092 h 1092"/>
                <a:gd name="T38" fmla="*/ 480 w 1110"/>
                <a:gd name="T39" fmla="*/ 1088 h 1092"/>
                <a:gd name="T40" fmla="*/ 424 w 1110"/>
                <a:gd name="T41" fmla="*/ 1078 h 1092"/>
                <a:gd name="T42" fmla="*/ 396 w 1110"/>
                <a:gd name="T43" fmla="*/ 1072 h 1092"/>
                <a:gd name="T44" fmla="*/ 340 w 1110"/>
                <a:gd name="T45" fmla="*/ 1052 h 1092"/>
                <a:gd name="T46" fmla="*/ 288 w 1110"/>
                <a:gd name="T47" fmla="*/ 1028 h 1092"/>
                <a:gd name="T48" fmla="*/ 238 w 1110"/>
                <a:gd name="T49" fmla="*/ 1000 h 1092"/>
                <a:gd name="T50" fmla="*/ 192 w 1110"/>
                <a:gd name="T51" fmla="*/ 966 h 1092"/>
                <a:gd name="T52" fmla="*/ 150 w 1110"/>
                <a:gd name="T53" fmla="*/ 930 h 1092"/>
                <a:gd name="T54" fmla="*/ 114 w 1110"/>
                <a:gd name="T55" fmla="*/ 888 h 1092"/>
                <a:gd name="T56" fmla="*/ 80 w 1110"/>
                <a:gd name="T57" fmla="*/ 844 h 1092"/>
                <a:gd name="T58" fmla="*/ 52 w 1110"/>
                <a:gd name="T59" fmla="*/ 796 h 1092"/>
                <a:gd name="T60" fmla="*/ 32 w 1110"/>
                <a:gd name="T61" fmla="*/ 752 h 1092"/>
                <a:gd name="T62" fmla="*/ 8 w 1110"/>
                <a:gd name="T63" fmla="*/ 658 h 1092"/>
                <a:gd name="T64" fmla="*/ 0 w 1110"/>
                <a:gd name="T65" fmla="*/ 562 h 1092"/>
                <a:gd name="T66" fmla="*/ 8 w 1110"/>
                <a:gd name="T67" fmla="*/ 462 h 1092"/>
                <a:gd name="T68" fmla="*/ 20 w 1110"/>
                <a:gd name="T69" fmla="*/ 412 h 1092"/>
                <a:gd name="T70" fmla="*/ 38 w 1110"/>
                <a:gd name="T71" fmla="*/ 358 h 1092"/>
                <a:gd name="T72" fmla="*/ 60 w 1110"/>
                <a:gd name="T73" fmla="*/ 306 h 1092"/>
                <a:gd name="T74" fmla="*/ 88 w 1110"/>
                <a:gd name="T75" fmla="*/ 258 h 1092"/>
                <a:gd name="T76" fmla="*/ 120 w 1110"/>
                <a:gd name="T77" fmla="*/ 212 h 1092"/>
                <a:gd name="T78" fmla="*/ 156 w 1110"/>
                <a:gd name="T79" fmla="*/ 172 h 1092"/>
                <a:gd name="T80" fmla="*/ 196 w 1110"/>
                <a:gd name="T81" fmla="*/ 134 h 1092"/>
                <a:gd name="T82" fmla="*/ 238 w 1110"/>
                <a:gd name="T83" fmla="*/ 102 h 1092"/>
                <a:gd name="T84" fmla="*/ 284 w 1110"/>
                <a:gd name="T85" fmla="*/ 74 h 1092"/>
                <a:gd name="T86" fmla="*/ 332 w 1110"/>
                <a:gd name="T87" fmla="*/ 48 h 1092"/>
                <a:gd name="T88" fmla="*/ 384 w 1110"/>
                <a:gd name="T89" fmla="*/ 30 h 1092"/>
                <a:gd name="T90" fmla="*/ 436 w 1110"/>
                <a:gd name="T91" fmla="*/ 14 h 1092"/>
                <a:gd name="T92" fmla="*/ 490 w 1110"/>
                <a:gd name="T93" fmla="*/ 4 h 1092"/>
                <a:gd name="T94" fmla="*/ 544 w 1110"/>
                <a:gd name="T95" fmla="*/ 0 h 1092"/>
                <a:gd name="T96" fmla="*/ 600 w 1110"/>
                <a:gd name="T97" fmla="*/ 2 h 1092"/>
                <a:gd name="T98" fmla="*/ 656 w 1110"/>
                <a:gd name="T99" fmla="*/ 8 h 1092"/>
                <a:gd name="T100" fmla="*/ 712 w 1110"/>
                <a:gd name="T101" fmla="*/ 20 h 1092"/>
                <a:gd name="T102" fmla="*/ 740 w 1110"/>
                <a:gd name="T103" fmla="*/ 30 h 1092"/>
                <a:gd name="T104" fmla="*/ 794 w 1110"/>
                <a:gd name="T105" fmla="*/ 50 h 1092"/>
                <a:gd name="T106" fmla="*/ 846 w 1110"/>
                <a:gd name="T107" fmla="*/ 76 h 1092"/>
                <a:gd name="T108" fmla="*/ 894 w 1110"/>
                <a:gd name="T109" fmla="*/ 108 h 1092"/>
                <a:gd name="T110" fmla="*/ 938 w 1110"/>
                <a:gd name="T111" fmla="*/ 144 h 1092"/>
                <a:gd name="T112" fmla="*/ 978 w 1110"/>
                <a:gd name="T113" fmla="*/ 182 h 1092"/>
                <a:gd name="T114" fmla="*/ 1012 w 1110"/>
                <a:gd name="T115" fmla="*/ 226 h 1092"/>
                <a:gd name="T116" fmla="*/ 1044 w 1110"/>
                <a:gd name="T117" fmla="*/ 272 h 1092"/>
                <a:gd name="T118" fmla="*/ 1058 w 1110"/>
                <a:gd name="T119" fmla="*/ 29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0" h="1092">
                  <a:moveTo>
                    <a:pt x="1058" y="296"/>
                  </a:moveTo>
                  <a:lnTo>
                    <a:pt x="1058" y="296"/>
                  </a:lnTo>
                  <a:lnTo>
                    <a:pt x="1076" y="340"/>
                  </a:lnTo>
                  <a:lnTo>
                    <a:pt x="1090" y="386"/>
                  </a:lnTo>
                  <a:lnTo>
                    <a:pt x="1100" y="434"/>
                  </a:lnTo>
                  <a:lnTo>
                    <a:pt x="1108" y="482"/>
                  </a:lnTo>
                  <a:lnTo>
                    <a:pt x="1110" y="530"/>
                  </a:lnTo>
                  <a:lnTo>
                    <a:pt x="1108" y="580"/>
                  </a:lnTo>
                  <a:lnTo>
                    <a:pt x="1100" y="630"/>
                  </a:lnTo>
                  <a:lnTo>
                    <a:pt x="1088" y="680"/>
                  </a:lnTo>
                  <a:lnTo>
                    <a:pt x="1088" y="680"/>
                  </a:lnTo>
                  <a:lnTo>
                    <a:pt x="1080" y="708"/>
                  </a:lnTo>
                  <a:lnTo>
                    <a:pt x="1070" y="734"/>
                  </a:lnTo>
                  <a:lnTo>
                    <a:pt x="1060" y="762"/>
                  </a:lnTo>
                  <a:lnTo>
                    <a:pt x="1048" y="786"/>
                  </a:lnTo>
                  <a:lnTo>
                    <a:pt x="1034" y="810"/>
                  </a:lnTo>
                  <a:lnTo>
                    <a:pt x="1020" y="834"/>
                  </a:lnTo>
                  <a:lnTo>
                    <a:pt x="1004" y="858"/>
                  </a:lnTo>
                  <a:lnTo>
                    <a:pt x="988" y="880"/>
                  </a:lnTo>
                  <a:lnTo>
                    <a:pt x="970" y="900"/>
                  </a:lnTo>
                  <a:lnTo>
                    <a:pt x="952" y="920"/>
                  </a:lnTo>
                  <a:lnTo>
                    <a:pt x="932" y="940"/>
                  </a:lnTo>
                  <a:lnTo>
                    <a:pt x="912" y="958"/>
                  </a:lnTo>
                  <a:lnTo>
                    <a:pt x="892" y="974"/>
                  </a:lnTo>
                  <a:lnTo>
                    <a:pt x="870" y="990"/>
                  </a:lnTo>
                  <a:lnTo>
                    <a:pt x="848" y="1006"/>
                  </a:lnTo>
                  <a:lnTo>
                    <a:pt x="824" y="1018"/>
                  </a:lnTo>
                  <a:lnTo>
                    <a:pt x="800" y="1032"/>
                  </a:lnTo>
                  <a:lnTo>
                    <a:pt x="776" y="1044"/>
                  </a:lnTo>
                  <a:lnTo>
                    <a:pt x="750" y="1054"/>
                  </a:lnTo>
                  <a:lnTo>
                    <a:pt x="726" y="1062"/>
                  </a:lnTo>
                  <a:lnTo>
                    <a:pt x="700" y="1070"/>
                  </a:lnTo>
                  <a:lnTo>
                    <a:pt x="674" y="1078"/>
                  </a:lnTo>
                  <a:lnTo>
                    <a:pt x="646" y="1084"/>
                  </a:lnTo>
                  <a:lnTo>
                    <a:pt x="620" y="1088"/>
                  </a:lnTo>
                  <a:lnTo>
                    <a:pt x="592" y="1090"/>
                  </a:lnTo>
                  <a:lnTo>
                    <a:pt x="564" y="1092"/>
                  </a:lnTo>
                  <a:lnTo>
                    <a:pt x="536" y="1092"/>
                  </a:lnTo>
                  <a:lnTo>
                    <a:pt x="508" y="1090"/>
                  </a:lnTo>
                  <a:lnTo>
                    <a:pt x="480" y="1088"/>
                  </a:lnTo>
                  <a:lnTo>
                    <a:pt x="452" y="1084"/>
                  </a:lnTo>
                  <a:lnTo>
                    <a:pt x="424" y="1078"/>
                  </a:lnTo>
                  <a:lnTo>
                    <a:pt x="396" y="1072"/>
                  </a:lnTo>
                  <a:lnTo>
                    <a:pt x="396" y="1072"/>
                  </a:lnTo>
                  <a:lnTo>
                    <a:pt x="368" y="1062"/>
                  </a:lnTo>
                  <a:lnTo>
                    <a:pt x="340" y="1052"/>
                  </a:lnTo>
                  <a:lnTo>
                    <a:pt x="314" y="1042"/>
                  </a:lnTo>
                  <a:lnTo>
                    <a:pt x="288" y="1028"/>
                  </a:lnTo>
                  <a:lnTo>
                    <a:pt x="262" y="1016"/>
                  </a:lnTo>
                  <a:lnTo>
                    <a:pt x="238" y="1000"/>
                  </a:lnTo>
                  <a:lnTo>
                    <a:pt x="214" y="984"/>
                  </a:lnTo>
                  <a:lnTo>
                    <a:pt x="192" y="966"/>
                  </a:lnTo>
                  <a:lnTo>
                    <a:pt x="170" y="948"/>
                  </a:lnTo>
                  <a:lnTo>
                    <a:pt x="150" y="930"/>
                  </a:lnTo>
                  <a:lnTo>
                    <a:pt x="132" y="910"/>
                  </a:lnTo>
                  <a:lnTo>
                    <a:pt x="114" y="888"/>
                  </a:lnTo>
                  <a:lnTo>
                    <a:pt x="96" y="866"/>
                  </a:lnTo>
                  <a:lnTo>
                    <a:pt x="80" y="844"/>
                  </a:lnTo>
                  <a:lnTo>
                    <a:pt x="64" y="820"/>
                  </a:lnTo>
                  <a:lnTo>
                    <a:pt x="52" y="796"/>
                  </a:lnTo>
                  <a:lnTo>
                    <a:pt x="52" y="796"/>
                  </a:lnTo>
                  <a:lnTo>
                    <a:pt x="32" y="752"/>
                  </a:lnTo>
                  <a:lnTo>
                    <a:pt x="18" y="706"/>
                  </a:lnTo>
                  <a:lnTo>
                    <a:pt x="8" y="658"/>
                  </a:lnTo>
                  <a:lnTo>
                    <a:pt x="2" y="610"/>
                  </a:lnTo>
                  <a:lnTo>
                    <a:pt x="0" y="562"/>
                  </a:lnTo>
                  <a:lnTo>
                    <a:pt x="2" y="512"/>
                  </a:lnTo>
                  <a:lnTo>
                    <a:pt x="8" y="462"/>
                  </a:lnTo>
                  <a:lnTo>
                    <a:pt x="20" y="412"/>
                  </a:lnTo>
                  <a:lnTo>
                    <a:pt x="20" y="412"/>
                  </a:lnTo>
                  <a:lnTo>
                    <a:pt x="28" y="384"/>
                  </a:lnTo>
                  <a:lnTo>
                    <a:pt x="38" y="358"/>
                  </a:lnTo>
                  <a:lnTo>
                    <a:pt x="48" y="330"/>
                  </a:lnTo>
                  <a:lnTo>
                    <a:pt x="60" y="306"/>
                  </a:lnTo>
                  <a:lnTo>
                    <a:pt x="74" y="282"/>
                  </a:lnTo>
                  <a:lnTo>
                    <a:pt x="88" y="258"/>
                  </a:lnTo>
                  <a:lnTo>
                    <a:pt x="104" y="234"/>
                  </a:lnTo>
                  <a:lnTo>
                    <a:pt x="120" y="212"/>
                  </a:lnTo>
                  <a:lnTo>
                    <a:pt x="138" y="192"/>
                  </a:lnTo>
                  <a:lnTo>
                    <a:pt x="156" y="172"/>
                  </a:lnTo>
                  <a:lnTo>
                    <a:pt x="176" y="152"/>
                  </a:lnTo>
                  <a:lnTo>
                    <a:pt x="196" y="134"/>
                  </a:lnTo>
                  <a:lnTo>
                    <a:pt x="218" y="118"/>
                  </a:lnTo>
                  <a:lnTo>
                    <a:pt x="238" y="102"/>
                  </a:lnTo>
                  <a:lnTo>
                    <a:pt x="262" y="86"/>
                  </a:lnTo>
                  <a:lnTo>
                    <a:pt x="284" y="74"/>
                  </a:lnTo>
                  <a:lnTo>
                    <a:pt x="308" y="60"/>
                  </a:lnTo>
                  <a:lnTo>
                    <a:pt x="332" y="48"/>
                  </a:lnTo>
                  <a:lnTo>
                    <a:pt x="358" y="38"/>
                  </a:lnTo>
                  <a:lnTo>
                    <a:pt x="384" y="30"/>
                  </a:lnTo>
                  <a:lnTo>
                    <a:pt x="410" y="22"/>
                  </a:lnTo>
                  <a:lnTo>
                    <a:pt x="436" y="14"/>
                  </a:lnTo>
                  <a:lnTo>
                    <a:pt x="462" y="10"/>
                  </a:lnTo>
                  <a:lnTo>
                    <a:pt x="490" y="4"/>
                  </a:lnTo>
                  <a:lnTo>
                    <a:pt x="516" y="2"/>
                  </a:lnTo>
                  <a:lnTo>
                    <a:pt x="544" y="0"/>
                  </a:lnTo>
                  <a:lnTo>
                    <a:pt x="572" y="0"/>
                  </a:lnTo>
                  <a:lnTo>
                    <a:pt x="600" y="2"/>
                  </a:lnTo>
                  <a:lnTo>
                    <a:pt x="628" y="4"/>
                  </a:lnTo>
                  <a:lnTo>
                    <a:pt x="656" y="8"/>
                  </a:lnTo>
                  <a:lnTo>
                    <a:pt x="684" y="14"/>
                  </a:lnTo>
                  <a:lnTo>
                    <a:pt x="712" y="20"/>
                  </a:lnTo>
                  <a:lnTo>
                    <a:pt x="712" y="20"/>
                  </a:lnTo>
                  <a:lnTo>
                    <a:pt x="740" y="30"/>
                  </a:lnTo>
                  <a:lnTo>
                    <a:pt x="768" y="40"/>
                  </a:lnTo>
                  <a:lnTo>
                    <a:pt x="794" y="50"/>
                  </a:lnTo>
                  <a:lnTo>
                    <a:pt x="820" y="64"/>
                  </a:lnTo>
                  <a:lnTo>
                    <a:pt x="846" y="76"/>
                  </a:lnTo>
                  <a:lnTo>
                    <a:pt x="870" y="92"/>
                  </a:lnTo>
                  <a:lnTo>
                    <a:pt x="894" y="108"/>
                  </a:lnTo>
                  <a:lnTo>
                    <a:pt x="916" y="126"/>
                  </a:lnTo>
                  <a:lnTo>
                    <a:pt x="938" y="144"/>
                  </a:lnTo>
                  <a:lnTo>
                    <a:pt x="958" y="162"/>
                  </a:lnTo>
                  <a:lnTo>
                    <a:pt x="978" y="182"/>
                  </a:lnTo>
                  <a:lnTo>
                    <a:pt x="996" y="204"/>
                  </a:lnTo>
                  <a:lnTo>
                    <a:pt x="1012" y="226"/>
                  </a:lnTo>
                  <a:lnTo>
                    <a:pt x="1028" y="248"/>
                  </a:lnTo>
                  <a:lnTo>
                    <a:pt x="1044" y="272"/>
                  </a:lnTo>
                  <a:lnTo>
                    <a:pt x="1058" y="296"/>
                  </a:lnTo>
                  <a:lnTo>
                    <a:pt x="1058" y="296"/>
                  </a:lnTo>
                  <a:close/>
                </a:path>
              </a:pathLst>
            </a:custGeom>
            <a:solidFill>
              <a:srgbClr val="FFEC2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75" name="Freeform 59"/>
            <p:cNvSpPr/>
            <p:nvPr>
              <p:custDataLst>
                <p:tags r:id="rId20"/>
              </p:custDataLst>
            </p:nvPr>
          </p:nvSpPr>
          <p:spPr bwMode="auto">
            <a:xfrm>
              <a:off x="7113588" y="2385839"/>
              <a:ext cx="1095375" cy="650875"/>
            </a:xfrm>
            <a:custGeom>
              <a:avLst/>
              <a:gdLst>
                <a:gd name="T0" fmla="*/ 0 w 690"/>
                <a:gd name="T1" fmla="*/ 410 h 410"/>
                <a:gd name="T2" fmla="*/ 0 w 690"/>
                <a:gd name="T3" fmla="*/ 410 h 410"/>
                <a:gd name="T4" fmla="*/ 16 w 690"/>
                <a:gd name="T5" fmla="*/ 362 h 410"/>
                <a:gd name="T6" fmla="*/ 36 w 690"/>
                <a:gd name="T7" fmla="*/ 316 h 410"/>
                <a:gd name="T8" fmla="*/ 60 w 690"/>
                <a:gd name="T9" fmla="*/ 272 h 410"/>
                <a:gd name="T10" fmla="*/ 86 w 690"/>
                <a:gd name="T11" fmla="*/ 232 h 410"/>
                <a:gd name="T12" fmla="*/ 494 w 690"/>
                <a:gd name="T13" fmla="*/ 2 h 410"/>
                <a:gd name="T14" fmla="*/ 494 w 690"/>
                <a:gd name="T15" fmla="*/ 2 h 410"/>
                <a:gd name="T16" fmla="*/ 542 w 690"/>
                <a:gd name="T17" fmla="*/ 0 h 410"/>
                <a:gd name="T18" fmla="*/ 592 w 690"/>
                <a:gd name="T19" fmla="*/ 2 h 410"/>
                <a:gd name="T20" fmla="*/ 640 w 690"/>
                <a:gd name="T21" fmla="*/ 8 h 410"/>
                <a:gd name="T22" fmla="*/ 690 w 690"/>
                <a:gd name="T23" fmla="*/ 20 h 410"/>
                <a:gd name="T24" fmla="*/ 0 w 690"/>
                <a:gd name="T25"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0" h="410">
                  <a:moveTo>
                    <a:pt x="0" y="410"/>
                  </a:moveTo>
                  <a:lnTo>
                    <a:pt x="0" y="410"/>
                  </a:lnTo>
                  <a:lnTo>
                    <a:pt x="16" y="362"/>
                  </a:lnTo>
                  <a:lnTo>
                    <a:pt x="36" y="316"/>
                  </a:lnTo>
                  <a:lnTo>
                    <a:pt x="60" y="272"/>
                  </a:lnTo>
                  <a:lnTo>
                    <a:pt x="86" y="232"/>
                  </a:lnTo>
                  <a:lnTo>
                    <a:pt x="494" y="2"/>
                  </a:lnTo>
                  <a:lnTo>
                    <a:pt x="494" y="2"/>
                  </a:lnTo>
                  <a:lnTo>
                    <a:pt x="542" y="0"/>
                  </a:lnTo>
                  <a:lnTo>
                    <a:pt x="592" y="2"/>
                  </a:lnTo>
                  <a:lnTo>
                    <a:pt x="640" y="8"/>
                  </a:lnTo>
                  <a:lnTo>
                    <a:pt x="690" y="20"/>
                  </a:lnTo>
                  <a:lnTo>
                    <a:pt x="0" y="41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76" name="Freeform 60"/>
            <p:cNvSpPr/>
            <p:nvPr>
              <p:custDataLst>
                <p:tags r:id="rId21"/>
              </p:custDataLst>
            </p:nvPr>
          </p:nvSpPr>
          <p:spPr bwMode="auto">
            <a:xfrm>
              <a:off x="7081838" y="2477914"/>
              <a:ext cx="1349375" cy="796925"/>
            </a:xfrm>
            <a:custGeom>
              <a:avLst/>
              <a:gdLst>
                <a:gd name="T0" fmla="*/ 0 w 850"/>
                <a:gd name="T1" fmla="*/ 502 h 502"/>
                <a:gd name="T2" fmla="*/ 0 w 850"/>
                <a:gd name="T3" fmla="*/ 502 h 502"/>
                <a:gd name="T4" fmla="*/ 0 w 850"/>
                <a:gd name="T5" fmla="*/ 458 h 502"/>
                <a:gd name="T6" fmla="*/ 812 w 850"/>
                <a:gd name="T7" fmla="*/ 0 h 502"/>
                <a:gd name="T8" fmla="*/ 812 w 850"/>
                <a:gd name="T9" fmla="*/ 0 h 502"/>
                <a:gd name="T10" fmla="*/ 850 w 850"/>
                <a:gd name="T11" fmla="*/ 22 h 502"/>
                <a:gd name="T12" fmla="*/ 0 w 850"/>
                <a:gd name="T13" fmla="*/ 502 h 502"/>
              </a:gdLst>
              <a:ahLst/>
              <a:cxnLst>
                <a:cxn ang="0">
                  <a:pos x="T0" y="T1"/>
                </a:cxn>
                <a:cxn ang="0">
                  <a:pos x="T2" y="T3"/>
                </a:cxn>
                <a:cxn ang="0">
                  <a:pos x="T4" y="T5"/>
                </a:cxn>
                <a:cxn ang="0">
                  <a:pos x="T6" y="T7"/>
                </a:cxn>
                <a:cxn ang="0">
                  <a:pos x="T8" y="T9"/>
                </a:cxn>
                <a:cxn ang="0">
                  <a:pos x="T10" y="T11"/>
                </a:cxn>
                <a:cxn ang="0">
                  <a:pos x="T12" y="T13"/>
                </a:cxn>
              </a:cxnLst>
              <a:rect l="0" t="0" r="r" b="b"/>
              <a:pathLst>
                <a:path w="850" h="502">
                  <a:moveTo>
                    <a:pt x="0" y="502"/>
                  </a:moveTo>
                  <a:lnTo>
                    <a:pt x="0" y="502"/>
                  </a:lnTo>
                  <a:lnTo>
                    <a:pt x="0" y="458"/>
                  </a:lnTo>
                  <a:lnTo>
                    <a:pt x="812" y="0"/>
                  </a:lnTo>
                  <a:lnTo>
                    <a:pt x="812" y="0"/>
                  </a:lnTo>
                  <a:lnTo>
                    <a:pt x="850" y="22"/>
                  </a:lnTo>
                  <a:lnTo>
                    <a:pt x="0" y="502"/>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77" name="Freeform 61"/>
            <p:cNvSpPr/>
            <p:nvPr>
              <p:custDataLst>
                <p:tags r:id="rId22"/>
              </p:custDataLst>
            </p:nvPr>
          </p:nvSpPr>
          <p:spPr bwMode="auto">
            <a:xfrm>
              <a:off x="7272338" y="2947814"/>
              <a:ext cx="1543050" cy="904875"/>
            </a:xfrm>
            <a:custGeom>
              <a:avLst/>
              <a:gdLst>
                <a:gd name="T0" fmla="*/ 960 w 972"/>
                <a:gd name="T1" fmla="*/ 0 h 570"/>
                <a:gd name="T2" fmla="*/ 960 w 972"/>
                <a:gd name="T3" fmla="*/ 0 h 570"/>
                <a:gd name="T4" fmla="*/ 972 w 972"/>
                <a:gd name="T5" fmla="*/ 36 h 570"/>
                <a:gd name="T6" fmla="*/ 24 w 972"/>
                <a:gd name="T7" fmla="*/ 570 h 570"/>
                <a:gd name="T8" fmla="*/ 24 w 972"/>
                <a:gd name="T9" fmla="*/ 570 h 570"/>
                <a:gd name="T10" fmla="*/ 0 w 972"/>
                <a:gd name="T11" fmla="*/ 542 h 570"/>
                <a:gd name="T12" fmla="*/ 960 w 972"/>
                <a:gd name="T13" fmla="*/ 0 h 570"/>
              </a:gdLst>
              <a:ahLst/>
              <a:cxnLst>
                <a:cxn ang="0">
                  <a:pos x="T0" y="T1"/>
                </a:cxn>
                <a:cxn ang="0">
                  <a:pos x="T2" y="T3"/>
                </a:cxn>
                <a:cxn ang="0">
                  <a:pos x="T4" y="T5"/>
                </a:cxn>
                <a:cxn ang="0">
                  <a:pos x="T6" y="T7"/>
                </a:cxn>
                <a:cxn ang="0">
                  <a:pos x="T8" y="T9"/>
                </a:cxn>
                <a:cxn ang="0">
                  <a:pos x="T10" y="T11"/>
                </a:cxn>
                <a:cxn ang="0">
                  <a:pos x="T12" y="T13"/>
                </a:cxn>
              </a:cxnLst>
              <a:rect l="0" t="0" r="r" b="b"/>
              <a:pathLst>
                <a:path w="972" h="570">
                  <a:moveTo>
                    <a:pt x="960" y="0"/>
                  </a:moveTo>
                  <a:lnTo>
                    <a:pt x="960" y="0"/>
                  </a:lnTo>
                  <a:lnTo>
                    <a:pt x="972" y="36"/>
                  </a:lnTo>
                  <a:lnTo>
                    <a:pt x="24" y="570"/>
                  </a:lnTo>
                  <a:lnTo>
                    <a:pt x="24" y="570"/>
                  </a:lnTo>
                  <a:lnTo>
                    <a:pt x="0" y="542"/>
                  </a:lnTo>
                  <a:lnTo>
                    <a:pt x="960" y="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78" name="Freeform 62"/>
            <p:cNvSpPr/>
            <p:nvPr>
              <p:custDataLst>
                <p:tags r:id="rId23"/>
              </p:custDataLst>
            </p:nvPr>
          </p:nvSpPr>
          <p:spPr bwMode="auto">
            <a:xfrm>
              <a:off x="7218363" y="2496964"/>
              <a:ext cx="1463675" cy="1460500"/>
            </a:xfrm>
            <a:custGeom>
              <a:avLst/>
              <a:gdLst>
                <a:gd name="T0" fmla="*/ 584 w 922"/>
                <a:gd name="T1" fmla="*/ 18 h 920"/>
                <a:gd name="T2" fmla="*/ 628 w 922"/>
                <a:gd name="T3" fmla="*/ 32 h 920"/>
                <a:gd name="T4" fmla="*/ 710 w 922"/>
                <a:gd name="T5" fmla="*/ 74 h 920"/>
                <a:gd name="T6" fmla="*/ 780 w 922"/>
                <a:gd name="T7" fmla="*/ 130 h 920"/>
                <a:gd name="T8" fmla="*/ 838 w 922"/>
                <a:gd name="T9" fmla="*/ 196 h 920"/>
                <a:gd name="T10" fmla="*/ 882 w 922"/>
                <a:gd name="T11" fmla="*/ 274 h 920"/>
                <a:gd name="T12" fmla="*/ 910 w 922"/>
                <a:gd name="T13" fmla="*/ 358 h 920"/>
                <a:gd name="T14" fmla="*/ 922 w 922"/>
                <a:gd name="T15" fmla="*/ 446 h 920"/>
                <a:gd name="T16" fmla="*/ 916 w 922"/>
                <a:gd name="T17" fmla="*/ 538 h 920"/>
                <a:gd name="T18" fmla="*/ 906 w 922"/>
                <a:gd name="T19" fmla="*/ 584 h 920"/>
                <a:gd name="T20" fmla="*/ 898 w 922"/>
                <a:gd name="T21" fmla="*/ 606 h 920"/>
                <a:gd name="T22" fmla="*/ 872 w 922"/>
                <a:gd name="T23" fmla="*/ 670 h 920"/>
                <a:gd name="T24" fmla="*/ 822 w 922"/>
                <a:gd name="T25" fmla="*/ 746 h 920"/>
                <a:gd name="T26" fmla="*/ 760 w 922"/>
                <a:gd name="T27" fmla="*/ 810 h 920"/>
                <a:gd name="T28" fmla="*/ 688 w 922"/>
                <a:gd name="T29" fmla="*/ 862 h 920"/>
                <a:gd name="T30" fmla="*/ 608 w 922"/>
                <a:gd name="T31" fmla="*/ 898 h 920"/>
                <a:gd name="T32" fmla="*/ 520 w 922"/>
                <a:gd name="T33" fmla="*/ 918 h 920"/>
                <a:gd name="T34" fmla="*/ 430 w 922"/>
                <a:gd name="T35" fmla="*/ 920 h 920"/>
                <a:gd name="T36" fmla="*/ 360 w 922"/>
                <a:gd name="T37" fmla="*/ 910 h 920"/>
                <a:gd name="T38" fmla="*/ 338 w 922"/>
                <a:gd name="T39" fmla="*/ 904 h 920"/>
                <a:gd name="T40" fmla="*/ 292 w 922"/>
                <a:gd name="T41" fmla="*/ 890 h 920"/>
                <a:gd name="T42" fmla="*/ 210 w 922"/>
                <a:gd name="T43" fmla="*/ 848 h 920"/>
                <a:gd name="T44" fmla="*/ 140 w 922"/>
                <a:gd name="T45" fmla="*/ 792 h 920"/>
                <a:gd name="T46" fmla="*/ 82 w 922"/>
                <a:gd name="T47" fmla="*/ 724 h 920"/>
                <a:gd name="T48" fmla="*/ 40 w 922"/>
                <a:gd name="T49" fmla="*/ 648 h 920"/>
                <a:gd name="T50" fmla="*/ 10 w 922"/>
                <a:gd name="T51" fmla="*/ 564 h 920"/>
                <a:gd name="T52" fmla="*/ 0 w 922"/>
                <a:gd name="T53" fmla="*/ 476 h 920"/>
                <a:gd name="T54" fmla="*/ 6 w 922"/>
                <a:gd name="T55" fmla="*/ 384 h 920"/>
                <a:gd name="T56" fmla="*/ 16 w 922"/>
                <a:gd name="T57" fmla="*/ 338 h 920"/>
                <a:gd name="T58" fmla="*/ 22 w 922"/>
                <a:gd name="T59" fmla="*/ 316 h 920"/>
                <a:gd name="T60" fmla="*/ 50 w 922"/>
                <a:gd name="T61" fmla="*/ 252 h 920"/>
                <a:gd name="T62" fmla="*/ 98 w 922"/>
                <a:gd name="T63" fmla="*/ 176 h 920"/>
                <a:gd name="T64" fmla="*/ 160 w 922"/>
                <a:gd name="T65" fmla="*/ 112 h 920"/>
                <a:gd name="T66" fmla="*/ 234 w 922"/>
                <a:gd name="T67" fmla="*/ 60 h 920"/>
                <a:gd name="T68" fmla="*/ 314 w 922"/>
                <a:gd name="T69" fmla="*/ 24 h 920"/>
                <a:gd name="T70" fmla="*/ 400 w 922"/>
                <a:gd name="T71" fmla="*/ 4 h 920"/>
                <a:gd name="T72" fmla="*/ 492 w 922"/>
                <a:gd name="T73" fmla="*/ 2 h 920"/>
                <a:gd name="T74" fmla="*/ 560 w 922"/>
                <a:gd name="T75" fmla="*/ 12 h 920"/>
                <a:gd name="T76" fmla="*/ 584 w 922"/>
                <a:gd name="T77" fmla="*/ 1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2" h="920">
                  <a:moveTo>
                    <a:pt x="584" y="18"/>
                  </a:moveTo>
                  <a:lnTo>
                    <a:pt x="584" y="18"/>
                  </a:lnTo>
                  <a:lnTo>
                    <a:pt x="606" y="24"/>
                  </a:lnTo>
                  <a:lnTo>
                    <a:pt x="628" y="32"/>
                  </a:lnTo>
                  <a:lnTo>
                    <a:pt x="670" y="52"/>
                  </a:lnTo>
                  <a:lnTo>
                    <a:pt x="710" y="74"/>
                  </a:lnTo>
                  <a:lnTo>
                    <a:pt x="748" y="100"/>
                  </a:lnTo>
                  <a:lnTo>
                    <a:pt x="780" y="130"/>
                  </a:lnTo>
                  <a:lnTo>
                    <a:pt x="812" y="162"/>
                  </a:lnTo>
                  <a:lnTo>
                    <a:pt x="838" y="196"/>
                  </a:lnTo>
                  <a:lnTo>
                    <a:pt x="862" y="234"/>
                  </a:lnTo>
                  <a:lnTo>
                    <a:pt x="882" y="274"/>
                  </a:lnTo>
                  <a:lnTo>
                    <a:pt x="898" y="314"/>
                  </a:lnTo>
                  <a:lnTo>
                    <a:pt x="910" y="358"/>
                  </a:lnTo>
                  <a:lnTo>
                    <a:pt x="918" y="402"/>
                  </a:lnTo>
                  <a:lnTo>
                    <a:pt x="922" y="446"/>
                  </a:lnTo>
                  <a:lnTo>
                    <a:pt x="922" y="492"/>
                  </a:lnTo>
                  <a:lnTo>
                    <a:pt x="916" y="538"/>
                  </a:lnTo>
                  <a:lnTo>
                    <a:pt x="912" y="560"/>
                  </a:lnTo>
                  <a:lnTo>
                    <a:pt x="906" y="584"/>
                  </a:lnTo>
                  <a:lnTo>
                    <a:pt x="906" y="584"/>
                  </a:lnTo>
                  <a:lnTo>
                    <a:pt x="898" y="606"/>
                  </a:lnTo>
                  <a:lnTo>
                    <a:pt x="890" y="628"/>
                  </a:lnTo>
                  <a:lnTo>
                    <a:pt x="872" y="670"/>
                  </a:lnTo>
                  <a:lnTo>
                    <a:pt x="848" y="710"/>
                  </a:lnTo>
                  <a:lnTo>
                    <a:pt x="822" y="746"/>
                  </a:lnTo>
                  <a:lnTo>
                    <a:pt x="792" y="780"/>
                  </a:lnTo>
                  <a:lnTo>
                    <a:pt x="760" y="810"/>
                  </a:lnTo>
                  <a:lnTo>
                    <a:pt x="726" y="838"/>
                  </a:lnTo>
                  <a:lnTo>
                    <a:pt x="688" y="862"/>
                  </a:lnTo>
                  <a:lnTo>
                    <a:pt x="648" y="882"/>
                  </a:lnTo>
                  <a:lnTo>
                    <a:pt x="608" y="898"/>
                  </a:lnTo>
                  <a:lnTo>
                    <a:pt x="564" y="910"/>
                  </a:lnTo>
                  <a:lnTo>
                    <a:pt x="520" y="918"/>
                  </a:lnTo>
                  <a:lnTo>
                    <a:pt x="476" y="920"/>
                  </a:lnTo>
                  <a:lnTo>
                    <a:pt x="430" y="920"/>
                  </a:lnTo>
                  <a:lnTo>
                    <a:pt x="384" y="914"/>
                  </a:lnTo>
                  <a:lnTo>
                    <a:pt x="360" y="910"/>
                  </a:lnTo>
                  <a:lnTo>
                    <a:pt x="338" y="904"/>
                  </a:lnTo>
                  <a:lnTo>
                    <a:pt x="338" y="904"/>
                  </a:lnTo>
                  <a:lnTo>
                    <a:pt x="314" y="898"/>
                  </a:lnTo>
                  <a:lnTo>
                    <a:pt x="292" y="890"/>
                  </a:lnTo>
                  <a:lnTo>
                    <a:pt x="250" y="870"/>
                  </a:lnTo>
                  <a:lnTo>
                    <a:pt x="210" y="848"/>
                  </a:lnTo>
                  <a:lnTo>
                    <a:pt x="174" y="822"/>
                  </a:lnTo>
                  <a:lnTo>
                    <a:pt x="140" y="792"/>
                  </a:lnTo>
                  <a:lnTo>
                    <a:pt x="110" y="760"/>
                  </a:lnTo>
                  <a:lnTo>
                    <a:pt x="82" y="724"/>
                  </a:lnTo>
                  <a:lnTo>
                    <a:pt x="60" y="688"/>
                  </a:lnTo>
                  <a:lnTo>
                    <a:pt x="40" y="648"/>
                  </a:lnTo>
                  <a:lnTo>
                    <a:pt x="24" y="606"/>
                  </a:lnTo>
                  <a:lnTo>
                    <a:pt x="10" y="564"/>
                  </a:lnTo>
                  <a:lnTo>
                    <a:pt x="2" y="520"/>
                  </a:lnTo>
                  <a:lnTo>
                    <a:pt x="0" y="476"/>
                  </a:lnTo>
                  <a:lnTo>
                    <a:pt x="0" y="430"/>
                  </a:lnTo>
                  <a:lnTo>
                    <a:pt x="6" y="384"/>
                  </a:lnTo>
                  <a:lnTo>
                    <a:pt x="10" y="362"/>
                  </a:lnTo>
                  <a:lnTo>
                    <a:pt x="16" y="338"/>
                  </a:lnTo>
                  <a:lnTo>
                    <a:pt x="16" y="338"/>
                  </a:lnTo>
                  <a:lnTo>
                    <a:pt x="22" y="316"/>
                  </a:lnTo>
                  <a:lnTo>
                    <a:pt x="30" y="294"/>
                  </a:lnTo>
                  <a:lnTo>
                    <a:pt x="50" y="252"/>
                  </a:lnTo>
                  <a:lnTo>
                    <a:pt x="72" y="212"/>
                  </a:lnTo>
                  <a:lnTo>
                    <a:pt x="98" y="176"/>
                  </a:lnTo>
                  <a:lnTo>
                    <a:pt x="128" y="142"/>
                  </a:lnTo>
                  <a:lnTo>
                    <a:pt x="160" y="112"/>
                  </a:lnTo>
                  <a:lnTo>
                    <a:pt x="196" y="84"/>
                  </a:lnTo>
                  <a:lnTo>
                    <a:pt x="234" y="60"/>
                  </a:lnTo>
                  <a:lnTo>
                    <a:pt x="272" y="40"/>
                  </a:lnTo>
                  <a:lnTo>
                    <a:pt x="314" y="24"/>
                  </a:lnTo>
                  <a:lnTo>
                    <a:pt x="356" y="12"/>
                  </a:lnTo>
                  <a:lnTo>
                    <a:pt x="400" y="4"/>
                  </a:lnTo>
                  <a:lnTo>
                    <a:pt x="446" y="0"/>
                  </a:lnTo>
                  <a:lnTo>
                    <a:pt x="492" y="2"/>
                  </a:lnTo>
                  <a:lnTo>
                    <a:pt x="538" y="8"/>
                  </a:lnTo>
                  <a:lnTo>
                    <a:pt x="560" y="12"/>
                  </a:lnTo>
                  <a:lnTo>
                    <a:pt x="584" y="18"/>
                  </a:lnTo>
                  <a:lnTo>
                    <a:pt x="584" y="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79" name="Freeform 63"/>
            <p:cNvSpPr/>
            <p:nvPr>
              <p:custDataLst>
                <p:tags r:id="rId24"/>
              </p:custDataLst>
            </p:nvPr>
          </p:nvSpPr>
          <p:spPr bwMode="auto">
            <a:xfrm>
              <a:off x="7240588" y="2563639"/>
              <a:ext cx="1441450" cy="1393825"/>
            </a:xfrm>
            <a:custGeom>
              <a:avLst/>
              <a:gdLst>
                <a:gd name="T0" fmla="*/ 888 w 908"/>
                <a:gd name="T1" fmla="*/ 282 h 878"/>
                <a:gd name="T2" fmla="*/ 902 w 908"/>
                <a:gd name="T3" fmla="*/ 344 h 878"/>
                <a:gd name="T4" fmla="*/ 908 w 908"/>
                <a:gd name="T5" fmla="*/ 410 h 878"/>
                <a:gd name="T6" fmla="*/ 904 w 908"/>
                <a:gd name="T7" fmla="*/ 476 h 878"/>
                <a:gd name="T8" fmla="*/ 892 w 908"/>
                <a:gd name="T9" fmla="*/ 542 h 878"/>
                <a:gd name="T10" fmla="*/ 884 w 908"/>
                <a:gd name="T11" fmla="*/ 564 h 878"/>
                <a:gd name="T12" fmla="*/ 858 w 908"/>
                <a:gd name="T13" fmla="*/ 628 h 878"/>
                <a:gd name="T14" fmla="*/ 808 w 908"/>
                <a:gd name="T15" fmla="*/ 704 h 878"/>
                <a:gd name="T16" fmla="*/ 746 w 908"/>
                <a:gd name="T17" fmla="*/ 768 h 878"/>
                <a:gd name="T18" fmla="*/ 674 w 908"/>
                <a:gd name="T19" fmla="*/ 820 h 878"/>
                <a:gd name="T20" fmla="*/ 594 w 908"/>
                <a:gd name="T21" fmla="*/ 856 h 878"/>
                <a:gd name="T22" fmla="*/ 506 w 908"/>
                <a:gd name="T23" fmla="*/ 876 h 878"/>
                <a:gd name="T24" fmla="*/ 416 w 908"/>
                <a:gd name="T25" fmla="*/ 878 h 878"/>
                <a:gd name="T26" fmla="*/ 346 w 908"/>
                <a:gd name="T27" fmla="*/ 868 h 878"/>
                <a:gd name="T28" fmla="*/ 324 w 908"/>
                <a:gd name="T29" fmla="*/ 862 h 878"/>
                <a:gd name="T30" fmla="*/ 272 w 908"/>
                <a:gd name="T31" fmla="*/ 844 h 878"/>
                <a:gd name="T32" fmla="*/ 224 w 908"/>
                <a:gd name="T33" fmla="*/ 822 h 878"/>
                <a:gd name="T34" fmla="*/ 180 w 908"/>
                <a:gd name="T35" fmla="*/ 794 h 878"/>
                <a:gd name="T36" fmla="*/ 138 w 908"/>
                <a:gd name="T37" fmla="*/ 762 h 878"/>
                <a:gd name="T38" fmla="*/ 102 w 908"/>
                <a:gd name="T39" fmla="*/ 726 h 878"/>
                <a:gd name="T40" fmla="*/ 70 w 908"/>
                <a:gd name="T41" fmla="*/ 686 h 878"/>
                <a:gd name="T42" fmla="*/ 44 w 908"/>
                <a:gd name="T43" fmla="*/ 642 h 878"/>
                <a:gd name="T44" fmla="*/ 22 w 908"/>
                <a:gd name="T45" fmla="*/ 596 h 878"/>
                <a:gd name="T46" fmla="*/ 12 w 908"/>
                <a:gd name="T47" fmla="*/ 566 h 878"/>
                <a:gd name="T48" fmla="*/ 2 w 908"/>
                <a:gd name="T49" fmla="*/ 502 h 878"/>
                <a:gd name="T50" fmla="*/ 0 w 908"/>
                <a:gd name="T51" fmla="*/ 436 h 878"/>
                <a:gd name="T52" fmla="*/ 8 w 908"/>
                <a:gd name="T53" fmla="*/ 370 h 878"/>
                <a:gd name="T54" fmla="*/ 16 w 908"/>
                <a:gd name="T55" fmla="*/ 336 h 878"/>
                <a:gd name="T56" fmla="*/ 32 w 908"/>
                <a:gd name="T57" fmla="*/ 292 h 878"/>
                <a:gd name="T58" fmla="*/ 74 w 908"/>
                <a:gd name="T59" fmla="*/ 210 h 878"/>
                <a:gd name="T60" fmla="*/ 130 w 908"/>
                <a:gd name="T61" fmla="*/ 140 h 878"/>
                <a:gd name="T62" fmla="*/ 196 w 908"/>
                <a:gd name="T63" fmla="*/ 82 h 878"/>
                <a:gd name="T64" fmla="*/ 274 w 908"/>
                <a:gd name="T65" fmla="*/ 40 h 878"/>
                <a:gd name="T66" fmla="*/ 358 w 908"/>
                <a:gd name="T67" fmla="*/ 12 h 878"/>
                <a:gd name="T68" fmla="*/ 446 w 908"/>
                <a:gd name="T69" fmla="*/ 0 h 878"/>
                <a:gd name="T70" fmla="*/ 538 w 908"/>
                <a:gd name="T71" fmla="*/ 6 h 878"/>
                <a:gd name="T72" fmla="*/ 584 w 908"/>
                <a:gd name="T73" fmla="*/ 16 h 878"/>
                <a:gd name="T74" fmla="*/ 610 w 908"/>
                <a:gd name="T75" fmla="*/ 24 h 878"/>
                <a:gd name="T76" fmla="*/ 660 w 908"/>
                <a:gd name="T77" fmla="*/ 44 h 878"/>
                <a:gd name="T78" fmla="*/ 706 w 908"/>
                <a:gd name="T79" fmla="*/ 70 h 878"/>
                <a:gd name="T80" fmla="*/ 750 w 908"/>
                <a:gd name="T81" fmla="*/ 100 h 878"/>
                <a:gd name="T82" fmla="*/ 788 w 908"/>
                <a:gd name="T83" fmla="*/ 134 h 878"/>
                <a:gd name="T84" fmla="*/ 822 w 908"/>
                <a:gd name="T85" fmla="*/ 172 h 878"/>
                <a:gd name="T86" fmla="*/ 852 w 908"/>
                <a:gd name="T87" fmla="*/ 214 h 878"/>
                <a:gd name="T88" fmla="*/ 876 w 908"/>
                <a:gd name="T89" fmla="*/ 258 h 878"/>
                <a:gd name="T90" fmla="*/ 888 w 908"/>
                <a:gd name="T91" fmla="*/ 2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8" h="878">
                  <a:moveTo>
                    <a:pt x="888" y="282"/>
                  </a:moveTo>
                  <a:lnTo>
                    <a:pt x="888" y="282"/>
                  </a:lnTo>
                  <a:lnTo>
                    <a:pt x="896" y="312"/>
                  </a:lnTo>
                  <a:lnTo>
                    <a:pt x="902" y="344"/>
                  </a:lnTo>
                  <a:lnTo>
                    <a:pt x="906" y="376"/>
                  </a:lnTo>
                  <a:lnTo>
                    <a:pt x="908" y="410"/>
                  </a:lnTo>
                  <a:lnTo>
                    <a:pt x="908" y="442"/>
                  </a:lnTo>
                  <a:lnTo>
                    <a:pt x="904" y="476"/>
                  </a:lnTo>
                  <a:lnTo>
                    <a:pt x="900" y="508"/>
                  </a:lnTo>
                  <a:lnTo>
                    <a:pt x="892" y="542"/>
                  </a:lnTo>
                  <a:lnTo>
                    <a:pt x="892" y="542"/>
                  </a:lnTo>
                  <a:lnTo>
                    <a:pt x="884" y="564"/>
                  </a:lnTo>
                  <a:lnTo>
                    <a:pt x="876" y="586"/>
                  </a:lnTo>
                  <a:lnTo>
                    <a:pt x="858" y="628"/>
                  </a:lnTo>
                  <a:lnTo>
                    <a:pt x="834" y="668"/>
                  </a:lnTo>
                  <a:lnTo>
                    <a:pt x="808" y="704"/>
                  </a:lnTo>
                  <a:lnTo>
                    <a:pt x="778" y="738"/>
                  </a:lnTo>
                  <a:lnTo>
                    <a:pt x="746" y="768"/>
                  </a:lnTo>
                  <a:lnTo>
                    <a:pt x="712" y="796"/>
                  </a:lnTo>
                  <a:lnTo>
                    <a:pt x="674" y="820"/>
                  </a:lnTo>
                  <a:lnTo>
                    <a:pt x="634" y="838"/>
                  </a:lnTo>
                  <a:lnTo>
                    <a:pt x="594" y="856"/>
                  </a:lnTo>
                  <a:lnTo>
                    <a:pt x="550" y="868"/>
                  </a:lnTo>
                  <a:lnTo>
                    <a:pt x="506" y="876"/>
                  </a:lnTo>
                  <a:lnTo>
                    <a:pt x="462" y="878"/>
                  </a:lnTo>
                  <a:lnTo>
                    <a:pt x="416" y="878"/>
                  </a:lnTo>
                  <a:lnTo>
                    <a:pt x="370" y="872"/>
                  </a:lnTo>
                  <a:lnTo>
                    <a:pt x="346" y="868"/>
                  </a:lnTo>
                  <a:lnTo>
                    <a:pt x="324" y="862"/>
                  </a:lnTo>
                  <a:lnTo>
                    <a:pt x="324" y="862"/>
                  </a:lnTo>
                  <a:lnTo>
                    <a:pt x="298" y="854"/>
                  </a:lnTo>
                  <a:lnTo>
                    <a:pt x="272" y="844"/>
                  </a:lnTo>
                  <a:lnTo>
                    <a:pt x="248" y="834"/>
                  </a:lnTo>
                  <a:lnTo>
                    <a:pt x="224" y="822"/>
                  </a:lnTo>
                  <a:lnTo>
                    <a:pt x="202" y="808"/>
                  </a:lnTo>
                  <a:lnTo>
                    <a:pt x="180" y="794"/>
                  </a:lnTo>
                  <a:lnTo>
                    <a:pt x="158" y="778"/>
                  </a:lnTo>
                  <a:lnTo>
                    <a:pt x="138" y="762"/>
                  </a:lnTo>
                  <a:lnTo>
                    <a:pt x="120" y="744"/>
                  </a:lnTo>
                  <a:lnTo>
                    <a:pt x="102" y="726"/>
                  </a:lnTo>
                  <a:lnTo>
                    <a:pt x="86" y="706"/>
                  </a:lnTo>
                  <a:lnTo>
                    <a:pt x="70" y="686"/>
                  </a:lnTo>
                  <a:lnTo>
                    <a:pt x="56" y="664"/>
                  </a:lnTo>
                  <a:lnTo>
                    <a:pt x="44" y="642"/>
                  </a:lnTo>
                  <a:lnTo>
                    <a:pt x="32" y="620"/>
                  </a:lnTo>
                  <a:lnTo>
                    <a:pt x="22" y="596"/>
                  </a:lnTo>
                  <a:lnTo>
                    <a:pt x="22" y="596"/>
                  </a:lnTo>
                  <a:lnTo>
                    <a:pt x="12" y="566"/>
                  </a:lnTo>
                  <a:lnTo>
                    <a:pt x="6" y="534"/>
                  </a:lnTo>
                  <a:lnTo>
                    <a:pt x="2" y="502"/>
                  </a:lnTo>
                  <a:lnTo>
                    <a:pt x="0" y="470"/>
                  </a:lnTo>
                  <a:lnTo>
                    <a:pt x="0" y="436"/>
                  </a:lnTo>
                  <a:lnTo>
                    <a:pt x="4" y="404"/>
                  </a:lnTo>
                  <a:lnTo>
                    <a:pt x="8" y="370"/>
                  </a:lnTo>
                  <a:lnTo>
                    <a:pt x="16" y="336"/>
                  </a:lnTo>
                  <a:lnTo>
                    <a:pt x="16" y="336"/>
                  </a:lnTo>
                  <a:lnTo>
                    <a:pt x="24" y="314"/>
                  </a:lnTo>
                  <a:lnTo>
                    <a:pt x="32" y="292"/>
                  </a:lnTo>
                  <a:lnTo>
                    <a:pt x="50" y="250"/>
                  </a:lnTo>
                  <a:lnTo>
                    <a:pt x="74" y="210"/>
                  </a:lnTo>
                  <a:lnTo>
                    <a:pt x="100" y="174"/>
                  </a:lnTo>
                  <a:lnTo>
                    <a:pt x="130" y="140"/>
                  </a:lnTo>
                  <a:lnTo>
                    <a:pt x="162" y="110"/>
                  </a:lnTo>
                  <a:lnTo>
                    <a:pt x="196" y="82"/>
                  </a:lnTo>
                  <a:lnTo>
                    <a:pt x="234" y="60"/>
                  </a:lnTo>
                  <a:lnTo>
                    <a:pt x="274" y="40"/>
                  </a:lnTo>
                  <a:lnTo>
                    <a:pt x="316" y="24"/>
                  </a:lnTo>
                  <a:lnTo>
                    <a:pt x="358" y="12"/>
                  </a:lnTo>
                  <a:lnTo>
                    <a:pt x="402" y="4"/>
                  </a:lnTo>
                  <a:lnTo>
                    <a:pt x="446" y="0"/>
                  </a:lnTo>
                  <a:lnTo>
                    <a:pt x="492" y="0"/>
                  </a:lnTo>
                  <a:lnTo>
                    <a:pt x="538" y="6"/>
                  </a:lnTo>
                  <a:lnTo>
                    <a:pt x="562" y="10"/>
                  </a:lnTo>
                  <a:lnTo>
                    <a:pt x="584" y="16"/>
                  </a:lnTo>
                  <a:lnTo>
                    <a:pt x="584" y="16"/>
                  </a:lnTo>
                  <a:lnTo>
                    <a:pt x="610" y="24"/>
                  </a:lnTo>
                  <a:lnTo>
                    <a:pt x="636" y="34"/>
                  </a:lnTo>
                  <a:lnTo>
                    <a:pt x="660" y="44"/>
                  </a:lnTo>
                  <a:lnTo>
                    <a:pt x="684" y="56"/>
                  </a:lnTo>
                  <a:lnTo>
                    <a:pt x="706" y="70"/>
                  </a:lnTo>
                  <a:lnTo>
                    <a:pt x="728" y="84"/>
                  </a:lnTo>
                  <a:lnTo>
                    <a:pt x="750" y="100"/>
                  </a:lnTo>
                  <a:lnTo>
                    <a:pt x="770" y="116"/>
                  </a:lnTo>
                  <a:lnTo>
                    <a:pt x="788" y="134"/>
                  </a:lnTo>
                  <a:lnTo>
                    <a:pt x="806" y="154"/>
                  </a:lnTo>
                  <a:lnTo>
                    <a:pt x="822" y="172"/>
                  </a:lnTo>
                  <a:lnTo>
                    <a:pt x="838" y="192"/>
                  </a:lnTo>
                  <a:lnTo>
                    <a:pt x="852" y="214"/>
                  </a:lnTo>
                  <a:lnTo>
                    <a:pt x="864" y="236"/>
                  </a:lnTo>
                  <a:lnTo>
                    <a:pt x="876" y="258"/>
                  </a:lnTo>
                  <a:lnTo>
                    <a:pt x="888" y="282"/>
                  </a:lnTo>
                  <a:lnTo>
                    <a:pt x="888" y="282"/>
                  </a:lnTo>
                  <a:close/>
                </a:path>
              </a:pathLst>
            </a:custGeom>
            <a:solidFill>
              <a:srgbClr val="FAD03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80" name="Freeform 64"/>
            <p:cNvSpPr/>
            <p:nvPr>
              <p:custDataLst>
                <p:tags r:id="rId25"/>
              </p:custDataLst>
            </p:nvPr>
          </p:nvSpPr>
          <p:spPr bwMode="auto">
            <a:xfrm>
              <a:off x="7354888" y="2563639"/>
              <a:ext cx="596900" cy="336550"/>
            </a:xfrm>
            <a:custGeom>
              <a:avLst/>
              <a:gdLst>
                <a:gd name="T0" fmla="*/ 0 w 376"/>
                <a:gd name="T1" fmla="*/ 212 h 212"/>
                <a:gd name="T2" fmla="*/ 0 w 376"/>
                <a:gd name="T3" fmla="*/ 212 h 212"/>
                <a:gd name="T4" fmla="*/ 16 w 376"/>
                <a:gd name="T5" fmla="*/ 188 h 212"/>
                <a:gd name="T6" fmla="*/ 34 w 376"/>
                <a:gd name="T7" fmla="*/ 166 h 212"/>
                <a:gd name="T8" fmla="*/ 52 w 376"/>
                <a:gd name="T9" fmla="*/ 146 h 212"/>
                <a:gd name="T10" fmla="*/ 72 w 376"/>
                <a:gd name="T11" fmla="*/ 126 h 212"/>
                <a:gd name="T12" fmla="*/ 94 w 376"/>
                <a:gd name="T13" fmla="*/ 106 h 212"/>
                <a:gd name="T14" fmla="*/ 116 w 376"/>
                <a:gd name="T15" fmla="*/ 90 h 212"/>
                <a:gd name="T16" fmla="*/ 138 w 376"/>
                <a:gd name="T17" fmla="*/ 74 h 212"/>
                <a:gd name="T18" fmla="*/ 162 w 376"/>
                <a:gd name="T19" fmla="*/ 60 h 212"/>
                <a:gd name="T20" fmla="*/ 186 w 376"/>
                <a:gd name="T21" fmla="*/ 46 h 212"/>
                <a:gd name="T22" fmla="*/ 212 w 376"/>
                <a:gd name="T23" fmla="*/ 34 h 212"/>
                <a:gd name="T24" fmla="*/ 238 w 376"/>
                <a:gd name="T25" fmla="*/ 26 h 212"/>
                <a:gd name="T26" fmla="*/ 264 w 376"/>
                <a:gd name="T27" fmla="*/ 16 h 212"/>
                <a:gd name="T28" fmla="*/ 292 w 376"/>
                <a:gd name="T29" fmla="*/ 10 h 212"/>
                <a:gd name="T30" fmla="*/ 320 w 376"/>
                <a:gd name="T31" fmla="*/ 4 h 212"/>
                <a:gd name="T32" fmla="*/ 348 w 376"/>
                <a:gd name="T33" fmla="*/ 2 h 212"/>
                <a:gd name="T34" fmla="*/ 376 w 376"/>
                <a:gd name="T35" fmla="*/ 0 h 212"/>
                <a:gd name="T36" fmla="*/ 0 w 376"/>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212">
                  <a:moveTo>
                    <a:pt x="0" y="212"/>
                  </a:moveTo>
                  <a:lnTo>
                    <a:pt x="0" y="212"/>
                  </a:lnTo>
                  <a:lnTo>
                    <a:pt x="16" y="188"/>
                  </a:lnTo>
                  <a:lnTo>
                    <a:pt x="34" y="166"/>
                  </a:lnTo>
                  <a:lnTo>
                    <a:pt x="52" y="146"/>
                  </a:lnTo>
                  <a:lnTo>
                    <a:pt x="72" y="126"/>
                  </a:lnTo>
                  <a:lnTo>
                    <a:pt x="94" y="106"/>
                  </a:lnTo>
                  <a:lnTo>
                    <a:pt x="116" y="90"/>
                  </a:lnTo>
                  <a:lnTo>
                    <a:pt x="138" y="74"/>
                  </a:lnTo>
                  <a:lnTo>
                    <a:pt x="162" y="60"/>
                  </a:lnTo>
                  <a:lnTo>
                    <a:pt x="186" y="46"/>
                  </a:lnTo>
                  <a:lnTo>
                    <a:pt x="212" y="34"/>
                  </a:lnTo>
                  <a:lnTo>
                    <a:pt x="238" y="26"/>
                  </a:lnTo>
                  <a:lnTo>
                    <a:pt x="264" y="16"/>
                  </a:lnTo>
                  <a:lnTo>
                    <a:pt x="292" y="10"/>
                  </a:lnTo>
                  <a:lnTo>
                    <a:pt x="320" y="4"/>
                  </a:lnTo>
                  <a:lnTo>
                    <a:pt x="348" y="2"/>
                  </a:lnTo>
                  <a:lnTo>
                    <a:pt x="376" y="0"/>
                  </a:lnTo>
                  <a:lnTo>
                    <a:pt x="0" y="212"/>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81" name="Freeform 65"/>
            <p:cNvSpPr/>
            <p:nvPr>
              <p:custDataLst>
                <p:tags r:id="rId26"/>
              </p:custDataLst>
            </p:nvPr>
          </p:nvSpPr>
          <p:spPr bwMode="auto">
            <a:xfrm>
              <a:off x="7250113" y="2592214"/>
              <a:ext cx="996950" cy="587375"/>
            </a:xfrm>
            <a:custGeom>
              <a:avLst/>
              <a:gdLst>
                <a:gd name="T0" fmla="*/ 0 w 628"/>
                <a:gd name="T1" fmla="*/ 370 h 370"/>
                <a:gd name="T2" fmla="*/ 0 w 628"/>
                <a:gd name="T3" fmla="*/ 370 h 370"/>
                <a:gd name="T4" fmla="*/ 4 w 628"/>
                <a:gd name="T5" fmla="*/ 346 h 370"/>
                <a:gd name="T6" fmla="*/ 10 w 628"/>
                <a:gd name="T7" fmla="*/ 322 h 370"/>
                <a:gd name="T8" fmla="*/ 582 w 628"/>
                <a:gd name="T9" fmla="*/ 0 h 370"/>
                <a:gd name="T10" fmla="*/ 582 w 628"/>
                <a:gd name="T11" fmla="*/ 0 h 370"/>
                <a:gd name="T12" fmla="*/ 604 w 628"/>
                <a:gd name="T13" fmla="*/ 6 h 370"/>
                <a:gd name="T14" fmla="*/ 628 w 628"/>
                <a:gd name="T15" fmla="*/ 14 h 370"/>
                <a:gd name="T16" fmla="*/ 0 w 628"/>
                <a:gd name="T17"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370">
                  <a:moveTo>
                    <a:pt x="0" y="370"/>
                  </a:moveTo>
                  <a:lnTo>
                    <a:pt x="0" y="370"/>
                  </a:lnTo>
                  <a:lnTo>
                    <a:pt x="4" y="346"/>
                  </a:lnTo>
                  <a:lnTo>
                    <a:pt x="10" y="322"/>
                  </a:lnTo>
                  <a:lnTo>
                    <a:pt x="582" y="0"/>
                  </a:lnTo>
                  <a:lnTo>
                    <a:pt x="582" y="0"/>
                  </a:lnTo>
                  <a:lnTo>
                    <a:pt x="604" y="6"/>
                  </a:lnTo>
                  <a:lnTo>
                    <a:pt x="628" y="14"/>
                  </a:lnTo>
                  <a:lnTo>
                    <a:pt x="0" y="37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82" name="Freeform 66"/>
            <p:cNvSpPr/>
            <p:nvPr>
              <p:custDataLst>
                <p:tags r:id="rId27"/>
              </p:custDataLst>
            </p:nvPr>
          </p:nvSpPr>
          <p:spPr bwMode="auto">
            <a:xfrm>
              <a:off x="7415213" y="3027189"/>
              <a:ext cx="1254125" cy="742950"/>
            </a:xfrm>
            <a:custGeom>
              <a:avLst/>
              <a:gdLst>
                <a:gd name="T0" fmla="*/ 780 w 790"/>
                <a:gd name="T1" fmla="*/ 0 h 468"/>
                <a:gd name="T2" fmla="*/ 780 w 790"/>
                <a:gd name="T3" fmla="*/ 0 h 468"/>
                <a:gd name="T4" fmla="*/ 790 w 790"/>
                <a:gd name="T5" fmla="*/ 38 h 468"/>
                <a:gd name="T6" fmla="*/ 26 w 790"/>
                <a:gd name="T7" fmla="*/ 468 h 468"/>
                <a:gd name="T8" fmla="*/ 26 w 790"/>
                <a:gd name="T9" fmla="*/ 468 h 468"/>
                <a:gd name="T10" fmla="*/ 0 w 790"/>
                <a:gd name="T11" fmla="*/ 442 h 468"/>
                <a:gd name="T12" fmla="*/ 780 w 790"/>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790" h="468">
                  <a:moveTo>
                    <a:pt x="780" y="0"/>
                  </a:moveTo>
                  <a:lnTo>
                    <a:pt x="780" y="0"/>
                  </a:lnTo>
                  <a:lnTo>
                    <a:pt x="790" y="38"/>
                  </a:lnTo>
                  <a:lnTo>
                    <a:pt x="26" y="468"/>
                  </a:lnTo>
                  <a:lnTo>
                    <a:pt x="26" y="468"/>
                  </a:lnTo>
                  <a:lnTo>
                    <a:pt x="0" y="442"/>
                  </a:lnTo>
                  <a:lnTo>
                    <a:pt x="780" y="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183" name="Freeform 67"/>
            <p:cNvSpPr>
              <a:spLocks noEditPoints="1"/>
            </p:cNvSpPr>
            <p:nvPr>
              <p:custDataLst>
                <p:tags r:id="rId28"/>
              </p:custDataLst>
            </p:nvPr>
          </p:nvSpPr>
          <p:spPr bwMode="auto">
            <a:xfrm>
              <a:off x="7094538" y="2376314"/>
              <a:ext cx="1708150" cy="1704975"/>
            </a:xfrm>
            <a:custGeom>
              <a:avLst/>
              <a:gdLst>
                <a:gd name="T0" fmla="*/ 734 w 1076"/>
                <a:gd name="T1" fmla="*/ 36 h 1074"/>
                <a:gd name="T2" fmla="*/ 830 w 1076"/>
                <a:gd name="T3" fmla="*/ 86 h 1074"/>
                <a:gd name="T4" fmla="*/ 912 w 1076"/>
                <a:gd name="T5" fmla="*/ 150 h 1074"/>
                <a:gd name="T6" fmla="*/ 980 w 1076"/>
                <a:gd name="T7" fmla="*/ 228 h 1074"/>
                <a:gd name="T8" fmla="*/ 1030 w 1076"/>
                <a:gd name="T9" fmla="*/ 318 h 1074"/>
                <a:gd name="T10" fmla="*/ 1064 w 1076"/>
                <a:gd name="T11" fmla="*/ 416 h 1074"/>
                <a:gd name="T12" fmla="*/ 1076 w 1076"/>
                <a:gd name="T13" fmla="*/ 520 h 1074"/>
                <a:gd name="T14" fmla="*/ 1070 w 1076"/>
                <a:gd name="T15" fmla="*/ 626 h 1074"/>
                <a:gd name="T16" fmla="*/ 1050 w 1076"/>
                <a:gd name="T17" fmla="*/ 706 h 1074"/>
                <a:gd name="T18" fmla="*/ 1006 w 1076"/>
                <a:gd name="T19" fmla="*/ 804 h 1074"/>
                <a:gd name="T20" fmla="*/ 944 w 1076"/>
                <a:gd name="T21" fmla="*/ 890 h 1074"/>
                <a:gd name="T22" fmla="*/ 868 w 1076"/>
                <a:gd name="T23" fmla="*/ 962 h 1074"/>
                <a:gd name="T24" fmla="*/ 782 w 1076"/>
                <a:gd name="T25" fmla="*/ 1016 h 1074"/>
                <a:gd name="T26" fmla="*/ 684 w 1076"/>
                <a:gd name="T27" fmla="*/ 1054 h 1074"/>
                <a:gd name="T28" fmla="*/ 582 w 1076"/>
                <a:gd name="T29" fmla="*/ 1072 h 1074"/>
                <a:gd name="T30" fmla="*/ 476 w 1076"/>
                <a:gd name="T31" fmla="*/ 1070 h 1074"/>
                <a:gd name="T32" fmla="*/ 394 w 1076"/>
                <a:gd name="T33" fmla="*/ 1054 h 1074"/>
                <a:gd name="T34" fmla="*/ 294 w 1076"/>
                <a:gd name="T35" fmla="*/ 1014 h 1074"/>
                <a:gd name="T36" fmla="*/ 204 w 1076"/>
                <a:gd name="T37" fmla="*/ 958 h 1074"/>
                <a:gd name="T38" fmla="*/ 130 w 1076"/>
                <a:gd name="T39" fmla="*/ 886 h 1074"/>
                <a:gd name="T40" fmla="*/ 70 w 1076"/>
                <a:gd name="T41" fmla="*/ 802 h 1074"/>
                <a:gd name="T42" fmla="*/ 28 w 1076"/>
                <a:gd name="T43" fmla="*/ 708 h 1074"/>
                <a:gd name="T44" fmla="*/ 4 w 1076"/>
                <a:gd name="T45" fmla="*/ 606 h 1074"/>
                <a:gd name="T46" fmla="*/ 2 w 1076"/>
                <a:gd name="T47" fmla="*/ 500 h 1074"/>
                <a:gd name="T48" fmla="*/ 20 w 1076"/>
                <a:gd name="T49" fmla="*/ 394 h 1074"/>
                <a:gd name="T50" fmla="*/ 48 w 1076"/>
                <a:gd name="T51" fmla="*/ 316 h 1074"/>
                <a:gd name="T52" fmla="*/ 100 w 1076"/>
                <a:gd name="T53" fmla="*/ 224 h 1074"/>
                <a:gd name="T54" fmla="*/ 170 w 1076"/>
                <a:gd name="T55" fmla="*/ 146 h 1074"/>
                <a:gd name="T56" fmla="*/ 252 w 1076"/>
                <a:gd name="T57" fmla="*/ 84 h 1074"/>
                <a:gd name="T58" fmla="*/ 344 w 1076"/>
                <a:gd name="T59" fmla="*/ 36 h 1074"/>
                <a:gd name="T60" fmla="*/ 444 w 1076"/>
                <a:gd name="T61" fmla="*/ 8 h 1074"/>
                <a:gd name="T62" fmla="*/ 548 w 1076"/>
                <a:gd name="T63" fmla="*/ 0 h 1074"/>
                <a:gd name="T64" fmla="*/ 656 w 1076"/>
                <a:gd name="T65" fmla="*/ 12 h 1074"/>
                <a:gd name="T66" fmla="*/ 678 w 1076"/>
                <a:gd name="T67" fmla="*/ 38 h 1074"/>
                <a:gd name="T68" fmla="*/ 574 w 1076"/>
                <a:gd name="T69" fmla="*/ 20 h 1074"/>
                <a:gd name="T70" fmla="*/ 472 w 1076"/>
                <a:gd name="T71" fmla="*/ 22 h 1074"/>
                <a:gd name="T72" fmla="*/ 374 w 1076"/>
                <a:gd name="T73" fmla="*/ 46 h 1074"/>
                <a:gd name="T74" fmla="*/ 200 w 1076"/>
                <a:gd name="T75" fmla="*/ 142 h 1074"/>
                <a:gd name="T76" fmla="*/ 130 w 1076"/>
                <a:gd name="T77" fmla="*/ 214 h 1074"/>
                <a:gd name="T78" fmla="*/ 76 w 1076"/>
                <a:gd name="T79" fmla="*/ 300 h 1074"/>
                <a:gd name="T80" fmla="*/ 38 w 1076"/>
                <a:gd name="T81" fmla="*/ 398 h 1074"/>
                <a:gd name="T82" fmla="*/ 22 w 1076"/>
                <a:gd name="T83" fmla="*/ 476 h 1074"/>
                <a:gd name="T84" fmla="*/ 20 w 1076"/>
                <a:gd name="T85" fmla="*/ 578 h 1074"/>
                <a:gd name="T86" fmla="*/ 38 w 1076"/>
                <a:gd name="T87" fmla="*/ 678 h 1074"/>
                <a:gd name="T88" fmla="*/ 112 w 1076"/>
                <a:gd name="T89" fmla="*/ 834 h 1074"/>
                <a:gd name="T90" fmla="*/ 196 w 1076"/>
                <a:gd name="T91" fmla="*/ 928 h 1074"/>
                <a:gd name="T92" fmla="*/ 280 w 1076"/>
                <a:gd name="T93" fmla="*/ 986 h 1074"/>
                <a:gd name="T94" fmla="*/ 374 w 1076"/>
                <a:gd name="T95" fmla="*/ 1028 h 1074"/>
                <a:gd name="T96" fmla="*/ 452 w 1076"/>
                <a:gd name="T97" fmla="*/ 1048 h 1074"/>
                <a:gd name="T98" fmla="*/ 556 w 1076"/>
                <a:gd name="T99" fmla="*/ 1056 h 1074"/>
                <a:gd name="T100" fmla="*/ 656 w 1076"/>
                <a:gd name="T101" fmla="*/ 1042 h 1074"/>
                <a:gd name="T102" fmla="*/ 794 w 1076"/>
                <a:gd name="T103" fmla="*/ 988 h 1074"/>
                <a:gd name="T104" fmla="*/ 914 w 1076"/>
                <a:gd name="T105" fmla="*/ 896 h 1074"/>
                <a:gd name="T106" fmla="*/ 976 w 1076"/>
                <a:gd name="T107" fmla="*/ 818 h 1074"/>
                <a:gd name="T108" fmla="*/ 1022 w 1076"/>
                <a:gd name="T109" fmla="*/ 726 h 1074"/>
                <a:gd name="T110" fmla="*/ 1046 w 1076"/>
                <a:gd name="T111" fmla="*/ 650 h 1074"/>
                <a:gd name="T112" fmla="*/ 1058 w 1076"/>
                <a:gd name="T113" fmla="*/ 546 h 1074"/>
                <a:gd name="T114" fmla="*/ 1050 w 1076"/>
                <a:gd name="T115" fmla="*/ 444 h 1074"/>
                <a:gd name="T116" fmla="*/ 1014 w 1076"/>
                <a:gd name="T117" fmla="*/ 326 h 1074"/>
                <a:gd name="T118" fmla="*/ 918 w 1076"/>
                <a:gd name="T119" fmla="*/ 182 h 1074"/>
                <a:gd name="T120" fmla="*/ 842 w 1076"/>
                <a:gd name="T121" fmla="*/ 116 h 1074"/>
                <a:gd name="T122" fmla="*/ 752 w 1076"/>
                <a:gd name="T123" fmla="*/ 64 h 1074"/>
                <a:gd name="T124" fmla="*/ 678 w 1076"/>
                <a:gd name="T125" fmla="*/ 3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6" h="1074">
                  <a:moveTo>
                    <a:pt x="682" y="20"/>
                  </a:moveTo>
                  <a:lnTo>
                    <a:pt x="682" y="20"/>
                  </a:lnTo>
                  <a:lnTo>
                    <a:pt x="708" y="28"/>
                  </a:lnTo>
                  <a:lnTo>
                    <a:pt x="734" y="36"/>
                  </a:lnTo>
                  <a:lnTo>
                    <a:pt x="760" y="48"/>
                  </a:lnTo>
                  <a:lnTo>
                    <a:pt x="784" y="58"/>
                  </a:lnTo>
                  <a:lnTo>
                    <a:pt x="808" y="72"/>
                  </a:lnTo>
                  <a:lnTo>
                    <a:pt x="830" y="86"/>
                  </a:lnTo>
                  <a:lnTo>
                    <a:pt x="852" y="100"/>
                  </a:lnTo>
                  <a:lnTo>
                    <a:pt x="872" y="116"/>
                  </a:lnTo>
                  <a:lnTo>
                    <a:pt x="892" y="132"/>
                  </a:lnTo>
                  <a:lnTo>
                    <a:pt x="912" y="150"/>
                  </a:lnTo>
                  <a:lnTo>
                    <a:pt x="930" y="168"/>
                  </a:lnTo>
                  <a:lnTo>
                    <a:pt x="948" y="188"/>
                  </a:lnTo>
                  <a:lnTo>
                    <a:pt x="964" y="208"/>
                  </a:lnTo>
                  <a:lnTo>
                    <a:pt x="980" y="228"/>
                  </a:lnTo>
                  <a:lnTo>
                    <a:pt x="994" y="250"/>
                  </a:lnTo>
                  <a:lnTo>
                    <a:pt x="1006" y="272"/>
                  </a:lnTo>
                  <a:lnTo>
                    <a:pt x="1020" y="296"/>
                  </a:lnTo>
                  <a:lnTo>
                    <a:pt x="1030" y="318"/>
                  </a:lnTo>
                  <a:lnTo>
                    <a:pt x="1040" y="342"/>
                  </a:lnTo>
                  <a:lnTo>
                    <a:pt x="1050" y="366"/>
                  </a:lnTo>
                  <a:lnTo>
                    <a:pt x="1056" y="392"/>
                  </a:lnTo>
                  <a:lnTo>
                    <a:pt x="1064" y="416"/>
                  </a:lnTo>
                  <a:lnTo>
                    <a:pt x="1068" y="442"/>
                  </a:lnTo>
                  <a:lnTo>
                    <a:pt x="1072" y="468"/>
                  </a:lnTo>
                  <a:lnTo>
                    <a:pt x="1076" y="494"/>
                  </a:lnTo>
                  <a:lnTo>
                    <a:pt x="1076" y="520"/>
                  </a:lnTo>
                  <a:lnTo>
                    <a:pt x="1076" y="546"/>
                  </a:lnTo>
                  <a:lnTo>
                    <a:pt x="1076" y="572"/>
                  </a:lnTo>
                  <a:lnTo>
                    <a:pt x="1074" y="600"/>
                  </a:lnTo>
                  <a:lnTo>
                    <a:pt x="1070" y="626"/>
                  </a:lnTo>
                  <a:lnTo>
                    <a:pt x="1064" y="654"/>
                  </a:lnTo>
                  <a:lnTo>
                    <a:pt x="1058" y="680"/>
                  </a:lnTo>
                  <a:lnTo>
                    <a:pt x="1058" y="680"/>
                  </a:lnTo>
                  <a:lnTo>
                    <a:pt x="1050" y="706"/>
                  </a:lnTo>
                  <a:lnTo>
                    <a:pt x="1040" y="732"/>
                  </a:lnTo>
                  <a:lnTo>
                    <a:pt x="1030" y="758"/>
                  </a:lnTo>
                  <a:lnTo>
                    <a:pt x="1018" y="782"/>
                  </a:lnTo>
                  <a:lnTo>
                    <a:pt x="1006" y="804"/>
                  </a:lnTo>
                  <a:lnTo>
                    <a:pt x="992" y="828"/>
                  </a:lnTo>
                  <a:lnTo>
                    <a:pt x="976" y="850"/>
                  </a:lnTo>
                  <a:lnTo>
                    <a:pt x="960" y="870"/>
                  </a:lnTo>
                  <a:lnTo>
                    <a:pt x="944" y="890"/>
                  </a:lnTo>
                  <a:lnTo>
                    <a:pt x="926" y="910"/>
                  </a:lnTo>
                  <a:lnTo>
                    <a:pt x="908" y="928"/>
                  </a:lnTo>
                  <a:lnTo>
                    <a:pt x="888" y="944"/>
                  </a:lnTo>
                  <a:lnTo>
                    <a:pt x="868" y="962"/>
                  </a:lnTo>
                  <a:lnTo>
                    <a:pt x="848" y="976"/>
                  </a:lnTo>
                  <a:lnTo>
                    <a:pt x="826" y="990"/>
                  </a:lnTo>
                  <a:lnTo>
                    <a:pt x="804" y="1004"/>
                  </a:lnTo>
                  <a:lnTo>
                    <a:pt x="782" y="1016"/>
                  </a:lnTo>
                  <a:lnTo>
                    <a:pt x="758" y="1028"/>
                  </a:lnTo>
                  <a:lnTo>
                    <a:pt x="734" y="1036"/>
                  </a:lnTo>
                  <a:lnTo>
                    <a:pt x="710" y="1046"/>
                  </a:lnTo>
                  <a:lnTo>
                    <a:pt x="684" y="1054"/>
                  </a:lnTo>
                  <a:lnTo>
                    <a:pt x="660" y="1060"/>
                  </a:lnTo>
                  <a:lnTo>
                    <a:pt x="634" y="1066"/>
                  </a:lnTo>
                  <a:lnTo>
                    <a:pt x="608" y="1070"/>
                  </a:lnTo>
                  <a:lnTo>
                    <a:pt x="582" y="1072"/>
                  </a:lnTo>
                  <a:lnTo>
                    <a:pt x="556" y="1074"/>
                  </a:lnTo>
                  <a:lnTo>
                    <a:pt x="530" y="1074"/>
                  </a:lnTo>
                  <a:lnTo>
                    <a:pt x="502" y="1072"/>
                  </a:lnTo>
                  <a:lnTo>
                    <a:pt x="476" y="1070"/>
                  </a:lnTo>
                  <a:lnTo>
                    <a:pt x="448" y="1066"/>
                  </a:lnTo>
                  <a:lnTo>
                    <a:pt x="422" y="1060"/>
                  </a:lnTo>
                  <a:lnTo>
                    <a:pt x="394" y="1054"/>
                  </a:lnTo>
                  <a:lnTo>
                    <a:pt x="394" y="1054"/>
                  </a:lnTo>
                  <a:lnTo>
                    <a:pt x="368" y="1046"/>
                  </a:lnTo>
                  <a:lnTo>
                    <a:pt x="342" y="1036"/>
                  </a:lnTo>
                  <a:lnTo>
                    <a:pt x="318" y="1026"/>
                  </a:lnTo>
                  <a:lnTo>
                    <a:pt x="294" y="1014"/>
                  </a:lnTo>
                  <a:lnTo>
                    <a:pt x="270" y="1002"/>
                  </a:lnTo>
                  <a:lnTo>
                    <a:pt x="248" y="988"/>
                  </a:lnTo>
                  <a:lnTo>
                    <a:pt x="226" y="974"/>
                  </a:lnTo>
                  <a:lnTo>
                    <a:pt x="204" y="958"/>
                  </a:lnTo>
                  <a:lnTo>
                    <a:pt x="184" y="942"/>
                  </a:lnTo>
                  <a:lnTo>
                    <a:pt x="166" y="924"/>
                  </a:lnTo>
                  <a:lnTo>
                    <a:pt x="146" y="904"/>
                  </a:lnTo>
                  <a:lnTo>
                    <a:pt x="130" y="886"/>
                  </a:lnTo>
                  <a:lnTo>
                    <a:pt x="114" y="866"/>
                  </a:lnTo>
                  <a:lnTo>
                    <a:pt x="98" y="844"/>
                  </a:lnTo>
                  <a:lnTo>
                    <a:pt x="84" y="824"/>
                  </a:lnTo>
                  <a:lnTo>
                    <a:pt x="70" y="802"/>
                  </a:lnTo>
                  <a:lnTo>
                    <a:pt x="58" y="778"/>
                  </a:lnTo>
                  <a:lnTo>
                    <a:pt x="46" y="756"/>
                  </a:lnTo>
                  <a:lnTo>
                    <a:pt x="36" y="732"/>
                  </a:lnTo>
                  <a:lnTo>
                    <a:pt x="28" y="708"/>
                  </a:lnTo>
                  <a:lnTo>
                    <a:pt x="20" y="682"/>
                  </a:lnTo>
                  <a:lnTo>
                    <a:pt x="14" y="658"/>
                  </a:lnTo>
                  <a:lnTo>
                    <a:pt x="8" y="632"/>
                  </a:lnTo>
                  <a:lnTo>
                    <a:pt x="4" y="606"/>
                  </a:lnTo>
                  <a:lnTo>
                    <a:pt x="2" y="580"/>
                  </a:lnTo>
                  <a:lnTo>
                    <a:pt x="0" y="554"/>
                  </a:lnTo>
                  <a:lnTo>
                    <a:pt x="0" y="528"/>
                  </a:lnTo>
                  <a:lnTo>
                    <a:pt x="2" y="500"/>
                  </a:lnTo>
                  <a:lnTo>
                    <a:pt x="4" y="474"/>
                  </a:lnTo>
                  <a:lnTo>
                    <a:pt x="8" y="448"/>
                  </a:lnTo>
                  <a:lnTo>
                    <a:pt x="14" y="420"/>
                  </a:lnTo>
                  <a:lnTo>
                    <a:pt x="20" y="394"/>
                  </a:lnTo>
                  <a:lnTo>
                    <a:pt x="20" y="394"/>
                  </a:lnTo>
                  <a:lnTo>
                    <a:pt x="28" y="368"/>
                  </a:lnTo>
                  <a:lnTo>
                    <a:pt x="38" y="342"/>
                  </a:lnTo>
                  <a:lnTo>
                    <a:pt x="48" y="316"/>
                  </a:lnTo>
                  <a:lnTo>
                    <a:pt x="60" y="292"/>
                  </a:lnTo>
                  <a:lnTo>
                    <a:pt x="72" y="268"/>
                  </a:lnTo>
                  <a:lnTo>
                    <a:pt x="86" y="246"/>
                  </a:lnTo>
                  <a:lnTo>
                    <a:pt x="100" y="224"/>
                  </a:lnTo>
                  <a:lnTo>
                    <a:pt x="116" y="204"/>
                  </a:lnTo>
                  <a:lnTo>
                    <a:pt x="134" y="184"/>
                  </a:lnTo>
                  <a:lnTo>
                    <a:pt x="150" y="164"/>
                  </a:lnTo>
                  <a:lnTo>
                    <a:pt x="170" y="146"/>
                  </a:lnTo>
                  <a:lnTo>
                    <a:pt x="188" y="128"/>
                  </a:lnTo>
                  <a:lnTo>
                    <a:pt x="208" y="112"/>
                  </a:lnTo>
                  <a:lnTo>
                    <a:pt x="230" y="98"/>
                  </a:lnTo>
                  <a:lnTo>
                    <a:pt x="252" y="84"/>
                  </a:lnTo>
                  <a:lnTo>
                    <a:pt x="274" y="70"/>
                  </a:lnTo>
                  <a:lnTo>
                    <a:pt x="296" y="58"/>
                  </a:lnTo>
                  <a:lnTo>
                    <a:pt x="320" y="46"/>
                  </a:lnTo>
                  <a:lnTo>
                    <a:pt x="344" y="36"/>
                  </a:lnTo>
                  <a:lnTo>
                    <a:pt x="368" y="28"/>
                  </a:lnTo>
                  <a:lnTo>
                    <a:pt x="392" y="20"/>
                  </a:lnTo>
                  <a:lnTo>
                    <a:pt x="418" y="14"/>
                  </a:lnTo>
                  <a:lnTo>
                    <a:pt x="444" y="8"/>
                  </a:lnTo>
                  <a:lnTo>
                    <a:pt x="468" y="4"/>
                  </a:lnTo>
                  <a:lnTo>
                    <a:pt x="496" y="2"/>
                  </a:lnTo>
                  <a:lnTo>
                    <a:pt x="522" y="0"/>
                  </a:lnTo>
                  <a:lnTo>
                    <a:pt x="548" y="0"/>
                  </a:lnTo>
                  <a:lnTo>
                    <a:pt x="574" y="2"/>
                  </a:lnTo>
                  <a:lnTo>
                    <a:pt x="602" y="4"/>
                  </a:lnTo>
                  <a:lnTo>
                    <a:pt x="628" y="8"/>
                  </a:lnTo>
                  <a:lnTo>
                    <a:pt x="656" y="12"/>
                  </a:lnTo>
                  <a:lnTo>
                    <a:pt x="682" y="20"/>
                  </a:lnTo>
                  <a:lnTo>
                    <a:pt x="682" y="20"/>
                  </a:lnTo>
                  <a:close/>
                  <a:moveTo>
                    <a:pt x="678" y="38"/>
                  </a:moveTo>
                  <a:lnTo>
                    <a:pt x="678" y="38"/>
                  </a:lnTo>
                  <a:lnTo>
                    <a:pt x="652" y="30"/>
                  </a:lnTo>
                  <a:lnTo>
                    <a:pt x="626" y="26"/>
                  </a:lnTo>
                  <a:lnTo>
                    <a:pt x="600" y="22"/>
                  </a:lnTo>
                  <a:lnTo>
                    <a:pt x="574" y="20"/>
                  </a:lnTo>
                  <a:lnTo>
                    <a:pt x="548" y="18"/>
                  </a:lnTo>
                  <a:lnTo>
                    <a:pt x="522" y="18"/>
                  </a:lnTo>
                  <a:lnTo>
                    <a:pt x="496" y="20"/>
                  </a:lnTo>
                  <a:lnTo>
                    <a:pt x="472" y="22"/>
                  </a:lnTo>
                  <a:lnTo>
                    <a:pt x="446" y="26"/>
                  </a:lnTo>
                  <a:lnTo>
                    <a:pt x="422" y="32"/>
                  </a:lnTo>
                  <a:lnTo>
                    <a:pt x="398" y="38"/>
                  </a:lnTo>
                  <a:lnTo>
                    <a:pt x="374" y="46"/>
                  </a:lnTo>
                  <a:lnTo>
                    <a:pt x="326" y="64"/>
                  </a:lnTo>
                  <a:lnTo>
                    <a:pt x="282" y="86"/>
                  </a:lnTo>
                  <a:lnTo>
                    <a:pt x="240" y="112"/>
                  </a:lnTo>
                  <a:lnTo>
                    <a:pt x="200" y="142"/>
                  </a:lnTo>
                  <a:lnTo>
                    <a:pt x="182" y="160"/>
                  </a:lnTo>
                  <a:lnTo>
                    <a:pt x="164" y="178"/>
                  </a:lnTo>
                  <a:lnTo>
                    <a:pt x="148" y="196"/>
                  </a:lnTo>
                  <a:lnTo>
                    <a:pt x="130" y="214"/>
                  </a:lnTo>
                  <a:lnTo>
                    <a:pt x="116" y="236"/>
                  </a:lnTo>
                  <a:lnTo>
                    <a:pt x="102" y="256"/>
                  </a:lnTo>
                  <a:lnTo>
                    <a:pt x="88" y="278"/>
                  </a:lnTo>
                  <a:lnTo>
                    <a:pt x="76" y="300"/>
                  </a:lnTo>
                  <a:lnTo>
                    <a:pt x="64" y="324"/>
                  </a:lnTo>
                  <a:lnTo>
                    <a:pt x="54" y="348"/>
                  </a:lnTo>
                  <a:lnTo>
                    <a:pt x="46" y="372"/>
                  </a:lnTo>
                  <a:lnTo>
                    <a:pt x="38" y="398"/>
                  </a:lnTo>
                  <a:lnTo>
                    <a:pt x="38" y="398"/>
                  </a:lnTo>
                  <a:lnTo>
                    <a:pt x="32" y="424"/>
                  </a:lnTo>
                  <a:lnTo>
                    <a:pt x="26" y="450"/>
                  </a:lnTo>
                  <a:lnTo>
                    <a:pt x="22" y="476"/>
                  </a:lnTo>
                  <a:lnTo>
                    <a:pt x="20" y="502"/>
                  </a:lnTo>
                  <a:lnTo>
                    <a:pt x="18" y="528"/>
                  </a:lnTo>
                  <a:lnTo>
                    <a:pt x="18" y="554"/>
                  </a:lnTo>
                  <a:lnTo>
                    <a:pt x="20" y="578"/>
                  </a:lnTo>
                  <a:lnTo>
                    <a:pt x="22" y="604"/>
                  </a:lnTo>
                  <a:lnTo>
                    <a:pt x="26" y="628"/>
                  </a:lnTo>
                  <a:lnTo>
                    <a:pt x="32" y="654"/>
                  </a:lnTo>
                  <a:lnTo>
                    <a:pt x="38" y="678"/>
                  </a:lnTo>
                  <a:lnTo>
                    <a:pt x="46" y="702"/>
                  </a:lnTo>
                  <a:lnTo>
                    <a:pt x="64" y="748"/>
                  </a:lnTo>
                  <a:lnTo>
                    <a:pt x="86" y="792"/>
                  </a:lnTo>
                  <a:lnTo>
                    <a:pt x="112" y="834"/>
                  </a:lnTo>
                  <a:lnTo>
                    <a:pt x="144" y="874"/>
                  </a:lnTo>
                  <a:lnTo>
                    <a:pt x="160" y="892"/>
                  </a:lnTo>
                  <a:lnTo>
                    <a:pt x="178" y="910"/>
                  </a:lnTo>
                  <a:lnTo>
                    <a:pt x="196" y="928"/>
                  </a:lnTo>
                  <a:lnTo>
                    <a:pt x="216" y="944"/>
                  </a:lnTo>
                  <a:lnTo>
                    <a:pt x="236" y="958"/>
                  </a:lnTo>
                  <a:lnTo>
                    <a:pt x="258" y="972"/>
                  </a:lnTo>
                  <a:lnTo>
                    <a:pt x="280" y="986"/>
                  </a:lnTo>
                  <a:lnTo>
                    <a:pt x="302" y="998"/>
                  </a:lnTo>
                  <a:lnTo>
                    <a:pt x="326" y="1010"/>
                  </a:lnTo>
                  <a:lnTo>
                    <a:pt x="350" y="1020"/>
                  </a:lnTo>
                  <a:lnTo>
                    <a:pt x="374" y="1028"/>
                  </a:lnTo>
                  <a:lnTo>
                    <a:pt x="400" y="1036"/>
                  </a:lnTo>
                  <a:lnTo>
                    <a:pt x="400" y="1036"/>
                  </a:lnTo>
                  <a:lnTo>
                    <a:pt x="426" y="1042"/>
                  </a:lnTo>
                  <a:lnTo>
                    <a:pt x="452" y="1048"/>
                  </a:lnTo>
                  <a:lnTo>
                    <a:pt x="478" y="1052"/>
                  </a:lnTo>
                  <a:lnTo>
                    <a:pt x="504" y="1054"/>
                  </a:lnTo>
                  <a:lnTo>
                    <a:pt x="530" y="1056"/>
                  </a:lnTo>
                  <a:lnTo>
                    <a:pt x="556" y="1056"/>
                  </a:lnTo>
                  <a:lnTo>
                    <a:pt x="580" y="1054"/>
                  </a:lnTo>
                  <a:lnTo>
                    <a:pt x="606" y="1050"/>
                  </a:lnTo>
                  <a:lnTo>
                    <a:pt x="630" y="1048"/>
                  </a:lnTo>
                  <a:lnTo>
                    <a:pt x="656" y="1042"/>
                  </a:lnTo>
                  <a:lnTo>
                    <a:pt x="680" y="1036"/>
                  </a:lnTo>
                  <a:lnTo>
                    <a:pt x="704" y="1028"/>
                  </a:lnTo>
                  <a:lnTo>
                    <a:pt x="750" y="1010"/>
                  </a:lnTo>
                  <a:lnTo>
                    <a:pt x="794" y="988"/>
                  </a:lnTo>
                  <a:lnTo>
                    <a:pt x="838" y="962"/>
                  </a:lnTo>
                  <a:lnTo>
                    <a:pt x="876" y="930"/>
                  </a:lnTo>
                  <a:lnTo>
                    <a:pt x="896" y="914"/>
                  </a:lnTo>
                  <a:lnTo>
                    <a:pt x="914" y="896"/>
                  </a:lnTo>
                  <a:lnTo>
                    <a:pt x="930" y="878"/>
                  </a:lnTo>
                  <a:lnTo>
                    <a:pt x="946" y="858"/>
                  </a:lnTo>
                  <a:lnTo>
                    <a:pt x="962" y="838"/>
                  </a:lnTo>
                  <a:lnTo>
                    <a:pt x="976" y="818"/>
                  </a:lnTo>
                  <a:lnTo>
                    <a:pt x="990" y="796"/>
                  </a:lnTo>
                  <a:lnTo>
                    <a:pt x="1002" y="772"/>
                  </a:lnTo>
                  <a:lnTo>
                    <a:pt x="1012" y="750"/>
                  </a:lnTo>
                  <a:lnTo>
                    <a:pt x="1022" y="726"/>
                  </a:lnTo>
                  <a:lnTo>
                    <a:pt x="1032" y="700"/>
                  </a:lnTo>
                  <a:lnTo>
                    <a:pt x="1040" y="676"/>
                  </a:lnTo>
                  <a:lnTo>
                    <a:pt x="1040" y="676"/>
                  </a:lnTo>
                  <a:lnTo>
                    <a:pt x="1046" y="650"/>
                  </a:lnTo>
                  <a:lnTo>
                    <a:pt x="1052" y="624"/>
                  </a:lnTo>
                  <a:lnTo>
                    <a:pt x="1056" y="598"/>
                  </a:lnTo>
                  <a:lnTo>
                    <a:pt x="1058" y="572"/>
                  </a:lnTo>
                  <a:lnTo>
                    <a:pt x="1058" y="546"/>
                  </a:lnTo>
                  <a:lnTo>
                    <a:pt x="1058" y="520"/>
                  </a:lnTo>
                  <a:lnTo>
                    <a:pt x="1056" y="494"/>
                  </a:lnTo>
                  <a:lnTo>
                    <a:pt x="1054" y="470"/>
                  </a:lnTo>
                  <a:lnTo>
                    <a:pt x="1050" y="444"/>
                  </a:lnTo>
                  <a:lnTo>
                    <a:pt x="1046" y="420"/>
                  </a:lnTo>
                  <a:lnTo>
                    <a:pt x="1040" y="396"/>
                  </a:lnTo>
                  <a:lnTo>
                    <a:pt x="1032" y="372"/>
                  </a:lnTo>
                  <a:lnTo>
                    <a:pt x="1014" y="326"/>
                  </a:lnTo>
                  <a:lnTo>
                    <a:pt x="990" y="282"/>
                  </a:lnTo>
                  <a:lnTo>
                    <a:pt x="964" y="240"/>
                  </a:lnTo>
                  <a:lnTo>
                    <a:pt x="934" y="200"/>
                  </a:lnTo>
                  <a:lnTo>
                    <a:pt x="918" y="182"/>
                  </a:lnTo>
                  <a:lnTo>
                    <a:pt x="900" y="164"/>
                  </a:lnTo>
                  <a:lnTo>
                    <a:pt x="880" y="146"/>
                  </a:lnTo>
                  <a:lnTo>
                    <a:pt x="862" y="130"/>
                  </a:lnTo>
                  <a:lnTo>
                    <a:pt x="842" y="116"/>
                  </a:lnTo>
                  <a:lnTo>
                    <a:pt x="820" y="100"/>
                  </a:lnTo>
                  <a:lnTo>
                    <a:pt x="798" y="88"/>
                  </a:lnTo>
                  <a:lnTo>
                    <a:pt x="776" y="76"/>
                  </a:lnTo>
                  <a:lnTo>
                    <a:pt x="752" y="64"/>
                  </a:lnTo>
                  <a:lnTo>
                    <a:pt x="728" y="54"/>
                  </a:lnTo>
                  <a:lnTo>
                    <a:pt x="702" y="44"/>
                  </a:lnTo>
                  <a:lnTo>
                    <a:pt x="678" y="38"/>
                  </a:lnTo>
                  <a:lnTo>
                    <a:pt x="678" y="38"/>
                  </a:lnTo>
                  <a:close/>
                </a:path>
              </a:pathLst>
            </a:custGeom>
            <a:solidFill>
              <a:srgbClr val="EFCD1D"/>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grpSp>
      <p:sp>
        <p:nvSpPr>
          <p:cNvPr id="196" name="文本框 121"/>
          <p:cNvSpPr txBox="1"/>
          <p:nvPr>
            <p:custDataLst>
              <p:tags r:id="rId7"/>
            </p:custDataLst>
          </p:nvPr>
        </p:nvSpPr>
        <p:spPr>
          <a:xfrm>
            <a:off x="14028830" y="6459138"/>
            <a:ext cx="3647124" cy="1193948"/>
          </a:xfrm>
          <a:prstGeom prst="rect">
            <a:avLst/>
          </a:prstGeom>
          <a:noFill/>
        </p:spPr>
        <p:txBody>
          <a:bodyPr wrap="square" rtlCol="0">
            <a:normAutofit/>
          </a:bodyPr>
          <a:lstStyle/>
          <a:p>
            <a:pPr marL="0" indent="0" algn="l">
              <a:lnSpc>
                <a:spcPct val="130000"/>
              </a:lnSpc>
              <a:spcBef>
                <a:spcPts val="0"/>
              </a:spcBef>
              <a:spcAft>
                <a:spcPts val="0"/>
              </a:spcAft>
              <a:buSzPct val="100000"/>
            </a:pPr>
            <a:r>
              <a:rPr lang="zh-CN" altLang="en-US" sz="4400">
                <a:solidFill>
                  <a:schemeClr val="tx1"/>
                </a:solidFill>
              </a:rPr>
              <a:t>滤除缺失数据</a:t>
            </a:r>
          </a:p>
        </p:txBody>
      </p:sp>
      <p:sp>
        <p:nvSpPr>
          <p:cNvPr id="197" name="文本框 122"/>
          <p:cNvSpPr txBox="1"/>
          <p:nvPr>
            <p:custDataLst>
              <p:tags r:id="rId8"/>
            </p:custDataLst>
          </p:nvPr>
        </p:nvSpPr>
        <p:spPr>
          <a:xfrm>
            <a:off x="13875922" y="8870190"/>
            <a:ext cx="3647124" cy="1193948"/>
          </a:xfrm>
          <a:prstGeom prst="rect">
            <a:avLst/>
          </a:prstGeom>
          <a:noFill/>
        </p:spPr>
        <p:txBody>
          <a:bodyPr wrap="square" rtlCol="0">
            <a:normAutofit/>
          </a:bodyPr>
          <a:lstStyle/>
          <a:p>
            <a:pPr marL="0" indent="0" algn="l">
              <a:lnSpc>
                <a:spcPct val="130000"/>
              </a:lnSpc>
              <a:spcBef>
                <a:spcPts val="0"/>
              </a:spcBef>
              <a:spcAft>
                <a:spcPts val="0"/>
              </a:spcAft>
              <a:buSzPct val="100000"/>
            </a:pPr>
            <a:r>
              <a:rPr lang="zh-CN" altLang="en-US" sz="4400" dirty="0">
                <a:solidFill>
                  <a:schemeClr val="tx1"/>
                </a:solidFill>
              </a:rPr>
              <a:t>填充缺失数据</a:t>
            </a:r>
          </a:p>
        </p:txBody>
      </p:sp>
      <p:sp>
        <p:nvSpPr>
          <p:cNvPr id="198" name="文本框 123"/>
          <p:cNvSpPr txBox="1"/>
          <p:nvPr>
            <p:custDataLst>
              <p:tags r:id="rId9"/>
            </p:custDataLst>
          </p:nvPr>
        </p:nvSpPr>
        <p:spPr>
          <a:xfrm>
            <a:off x="13622655" y="4406265"/>
            <a:ext cx="4997450" cy="1193800"/>
          </a:xfrm>
          <a:prstGeom prst="rect">
            <a:avLst/>
          </a:prstGeom>
          <a:noFill/>
        </p:spPr>
        <p:txBody>
          <a:bodyPr wrap="square" rtlCol="0">
            <a:noAutofit/>
          </a:bodyPr>
          <a:lstStyle/>
          <a:p>
            <a:pPr>
              <a:lnSpc>
                <a:spcPct val="130000"/>
              </a:lnSpc>
            </a:pPr>
            <a:r>
              <a:rPr lang="zh-CN" altLang="en-US" sz="4300">
                <a:solidFill>
                  <a:schemeClr val="tx1">
                    <a:lumMod val="65000"/>
                    <a:lumOff val="35000"/>
                  </a:schemeClr>
                </a:solidFill>
              </a:rPr>
              <a:t>判断数据是否为空</a:t>
            </a:r>
          </a:p>
        </p:txBody>
      </p:sp>
      <p:grpSp>
        <p:nvGrpSpPr>
          <p:cNvPr id="200" name="组合 126"/>
          <p:cNvGrpSpPr/>
          <p:nvPr>
            <p:custDataLst>
              <p:tags r:id="rId10"/>
            </p:custDataLst>
          </p:nvPr>
        </p:nvGrpSpPr>
        <p:grpSpPr>
          <a:xfrm>
            <a:off x="12789792" y="6709902"/>
            <a:ext cx="531354" cy="704537"/>
            <a:chOff x="3203575" y="3597275"/>
            <a:chExt cx="428625" cy="568326"/>
          </a:xfrm>
          <a:solidFill>
            <a:schemeClr val="accent1"/>
          </a:solidFill>
        </p:grpSpPr>
        <p:sp>
          <p:nvSpPr>
            <p:cNvPr id="201" name="Freeform 12"/>
            <p:cNvSpPr/>
            <p:nvPr>
              <p:custDataLst>
                <p:tags r:id="rId14"/>
              </p:custDataLst>
            </p:nvPr>
          </p:nvSpPr>
          <p:spPr bwMode="auto">
            <a:xfrm>
              <a:off x="3378200" y="3895725"/>
              <a:ext cx="28575" cy="46038"/>
            </a:xfrm>
            <a:custGeom>
              <a:avLst/>
              <a:gdLst>
                <a:gd name="T0" fmla="*/ 0 w 35"/>
                <a:gd name="T1" fmla="*/ 28 h 57"/>
                <a:gd name="T2" fmla="*/ 0 w 35"/>
                <a:gd name="T3" fmla="*/ 28 h 57"/>
                <a:gd name="T4" fmla="*/ 2 w 35"/>
                <a:gd name="T5" fmla="*/ 34 h 57"/>
                <a:gd name="T6" fmla="*/ 3 w 35"/>
                <a:gd name="T7" fmla="*/ 39 h 57"/>
                <a:gd name="T8" fmla="*/ 5 w 35"/>
                <a:gd name="T9" fmla="*/ 44 h 57"/>
                <a:gd name="T10" fmla="*/ 9 w 35"/>
                <a:gd name="T11" fmla="*/ 47 h 57"/>
                <a:gd name="T12" fmla="*/ 14 w 35"/>
                <a:gd name="T13" fmla="*/ 51 h 57"/>
                <a:gd name="T14" fmla="*/ 20 w 35"/>
                <a:gd name="T15" fmla="*/ 54 h 57"/>
                <a:gd name="T16" fmla="*/ 28 w 35"/>
                <a:gd name="T17" fmla="*/ 55 h 57"/>
                <a:gd name="T18" fmla="*/ 35 w 35"/>
                <a:gd name="T19" fmla="*/ 57 h 57"/>
                <a:gd name="T20" fmla="*/ 35 w 35"/>
                <a:gd name="T21" fmla="*/ 0 h 57"/>
                <a:gd name="T22" fmla="*/ 35 w 35"/>
                <a:gd name="T23" fmla="*/ 0 h 57"/>
                <a:gd name="T24" fmla="*/ 29 w 35"/>
                <a:gd name="T25" fmla="*/ 0 h 57"/>
                <a:gd name="T26" fmla="*/ 22 w 35"/>
                <a:gd name="T27" fmla="*/ 1 h 57"/>
                <a:gd name="T28" fmla="*/ 17 w 35"/>
                <a:gd name="T29" fmla="*/ 3 h 57"/>
                <a:gd name="T30" fmla="*/ 10 w 35"/>
                <a:gd name="T31" fmla="*/ 7 h 57"/>
                <a:gd name="T32" fmla="*/ 10 w 35"/>
                <a:gd name="T33" fmla="*/ 7 h 57"/>
                <a:gd name="T34" fmla="*/ 7 w 35"/>
                <a:gd name="T35" fmla="*/ 11 h 57"/>
                <a:gd name="T36" fmla="*/ 3 w 35"/>
                <a:gd name="T37" fmla="*/ 16 h 57"/>
                <a:gd name="T38" fmla="*/ 2 w 35"/>
                <a:gd name="T39" fmla="*/ 21 h 57"/>
                <a:gd name="T40" fmla="*/ 0 w 35"/>
                <a:gd name="T41" fmla="*/ 28 h 57"/>
                <a:gd name="T42" fmla="*/ 0 w 35"/>
                <a:gd name="T43"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57">
                  <a:moveTo>
                    <a:pt x="0" y="28"/>
                  </a:moveTo>
                  <a:lnTo>
                    <a:pt x="0" y="28"/>
                  </a:lnTo>
                  <a:lnTo>
                    <a:pt x="2" y="34"/>
                  </a:lnTo>
                  <a:lnTo>
                    <a:pt x="3" y="39"/>
                  </a:lnTo>
                  <a:lnTo>
                    <a:pt x="5" y="44"/>
                  </a:lnTo>
                  <a:lnTo>
                    <a:pt x="9" y="47"/>
                  </a:lnTo>
                  <a:lnTo>
                    <a:pt x="14" y="51"/>
                  </a:lnTo>
                  <a:lnTo>
                    <a:pt x="20" y="54"/>
                  </a:lnTo>
                  <a:lnTo>
                    <a:pt x="28" y="55"/>
                  </a:lnTo>
                  <a:lnTo>
                    <a:pt x="35" y="57"/>
                  </a:lnTo>
                  <a:lnTo>
                    <a:pt x="35" y="0"/>
                  </a:lnTo>
                  <a:lnTo>
                    <a:pt x="35" y="0"/>
                  </a:lnTo>
                  <a:lnTo>
                    <a:pt x="29" y="0"/>
                  </a:lnTo>
                  <a:lnTo>
                    <a:pt x="22" y="1"/>
                  </a:lnTo>
                  <a:lnTo>
                    <a:pt x="17" y="3"/>
                  </a:lnTo>
                  <a:lnTo>
                    <a:pt x="10" y="7"/>
                  </a:lnTo>
                  <a:lnTo>
                    <a:pt x="10" y="7"/>
                  </a:lnTo>
                  <a:lnTo>
                    <a:pt x="7" y="11"/>
                  </a:lnTo>
                  <a:lnTo>
                    <a:pt x="3" y="16"/>
                  </a:lnTo>
                  <a:lnTo>
                    <a:pt x="2" y="21"/>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202" name="Freeform 13"/>
            <p:cNvSpPr/>
            <p:nvPr>
              <p:custDataLst>
                <p:tags r:id="rId15"/>
              </p:custDataLst>
            </p:nvPr>
          </p:nvSpPr>
          <p:spPr bwMode="auto">
            <a:xfrm>
              <a:off x="3425825" y="3976688"/>
              <a:ext cx="28575" cy="50800"/>
            </a:xfrm>
            <a:custGeom>
              <a:avLst/>
              <a:gdLst>
                <a:gd name="T0" fmla="*/ 0 w 38"/>
                <a:gd name="T1" fmla="*/ 0 h 65"/>
                <a:gd name="T2" fmla="*/ 0 w 38"/>
                <a:gd name="T3" fmla="*/ 65 h 65"/>
                <a:gd name="T4" fmla="*/ 0 w 38"/>
                <a:gd name="T5" fmla="*/ 65 h 65"/>
                <a:gd name="T6" fmla="*/ 8 w 38"/>
                <a:gd name="T7" fmla="*/ 65 h 65"/>
                <a:gd name="T8" fmla="*/ 15 w 38"/>
                <a:gd name="T9" fmla="*/ 64 h 65"/>
                <a:gd name="T10" fmla="*/ 22 w 38"/>
                <a:gd name="T11" fmla="*/ 60 h 65"/>
                <a:gd name="T12" fmla="*/ 27 w 38"/>
                <a:gd name="T13" fmla="*/ 56 h 65"/>
                <a:gd name="T14" fmla="*/ 27 w 38"/>
                <a:gd name="T15" fmla="*/ 56 h 65"/>
                <a:gd name="T16" fmla="*/ 32 w 38"/>
                <a:gd name="T17" fmla="*/ 51 h 65"/>
                <a:gd name="T18" fmla="*/ 35 w 38"/>
                <a:gd name="T19" fmla="*/ 45 h 65"/>
                <a:gd name="T20" fmla="*/ 38 w 38"/>
                <a:gd name="T21" fmla="*/ 39 h 65"/>
                <a:gd name="T22" fmla="*/ 38 w 38"/>
                <a:gd name="T23" fmla="*/ 33 h 65"/>
                <a:gd name="T24" fmla="*/ 38 w 38"/>
                <a:gd name="T25" fmla="*/ 33 h 65"/>
                <a:gd name="T26" fmla="*/ 38 w 38"/>
                <a:gd name="T27" fmla="*/ 26 h 65"/>
                <a:gd name="T28" fmla="*/ 35 w 38"/>
                <a:gd name="T29" fmla="*/ 21 h 65"/>
                <a:gd name="T30" fmla="*/ 33 w 38"/>
                <a:gd name="T31" fmla="*/ 16 h 65"/>
                <a:gd name="T32" fmla="*/ 29 w 38"/>
                <a:gd name="T33" fmla="*/ 11 h 65"/>
                <a:gd name="T34" fmla="*/ 23 w 38"/>
                <a:gd name="T35" fmla="*/ 8 h 65"/>
                <a:gd name="T36" fmla="*/ 17 w 38"/>
                <a:gd name="T37" fmla="*/ 5 h 65"/>
                <a:gd name="T38" fmla="*/ 9 w 38"/>
                <a:gd name="T39" fmla="*/ 3 h 65"/>
                <a:gd name="T40" fmla="*/ 0 w 38"/>
                <a:gd name="T41" fmla="*/ 0 h 65"/>
                <a:gd name="T42" fmla="*/ 0 w 38"/>
                <a:gd name="T4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65">
                  <a:moveTo>
                    <a:pt x="0" y="0"/>
                  </a:moveTo>
                  <a:lnTo>
                    <a:pt x="0" y="65"/>
                  </a:lnTo>
                  <a:lnTo>
                    <a:pt x="0" y="65"/>
                  </a:lnTo>
                  <a:lnTo>
                    <a:pt x="8" y="65"/>
                  </a:lnTo>
                  <a:lnTo>
                    <a:pt x="15" y="64"/>
                  </a:lnTo>
                  <a:lnTo>
                    <a:pt x="22" y="60"/>
                  </a:lnTo>
                  <a:lnTo>
                    <a:pt x="27" y="56"/>
                  </a:lnTo>
                  <a:lnTo>
                    <a:pt x="27" y="56"/>
                  </a:lnTo>
                  <a:lnTo>
                    <a:pt x="32" y="51"/>
                  </a:lnTo>
                  <a:lnTo>
                    <a:pt x="35" y="45"/>
                  </a:lnTo>
                  <a:lnTo>
                    <a:pt x="38" y="39"/>
                  </a:lnTo>
                  <a:lnTo>
                    <a:pt x="38" y="33"/>
                  </a:lnTo>
                  <a:lnTo>
                    <a:pt x="38" y="33"/>
                  </a:lnTo>
                  <a:lnTo>
                    <a:pt x="38" y="26"/>
                  </a:lnTo>
                  <a:lnTo>
                    <a:pt x="35" y="21"/>
                  </a:lnTo>
                  <a:lnTo>
                    <a:pt x="33" y="16"/>
                  </a:lnTo>
                  <a:lnTo>
                    <a:pt x="29" y="11"/>
                  </a:lnTo>
                  <a:lnTo>
                    <a:pt x="23" y="8"/>
                  </a:lnTo>
                  <a:lnTo>
                    <a:pt x="17" y="5"/>
                  </a:lnTo>
                  <a:lnTo>
                    <a:pt x="9"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203" name="Freeform 14"/>
            <p:cNvSpPr/>
            <p:nvPr>
              <p:custDataLst>
                <p:tags r:id="rId16"/>
              </p:custDataLst>
            </p:nvPr>
          </p:nvSpPr>
          <p:spPr bwMode="auto">
            <a:xfrm>
              <a:off x="3317875" y="3597275"/>
              <a:ext cx="200025" cy="107950"/>
            </a:xfrm>
            <a:custGeom>
              <a:avLst/>
              <a:gdLst>
                <a:gd name="T0" fmla="*/ 195 w 253"/>
                <a:gd name="T1" fmla="*/ 134 h 135"/>
                <a:gd name="T2" fmla="*/ 195 w 253"/>
                <a:gd name="T3" fmla="*/ 134 h 135"/>
                <a:gd name="T4" fmla="*/ 199 w 253"/>
                <a:gd name="T5" fmla="*/ 134 h 135"/>
                <a:gd name="T6" fmla="*/ 199 w 253"/>
                <a:gd name="T7" fmla="*/ 134 h 135"/>
                <a:gd name="T8" fmla="*/ 220 w 253"/>
                <a:gd name="T9" fmla="*/ 103 h 135"/>
                <a:gd name="T10" fmla="*/ 245 w 253"/>
                <a:gd name="T11" fmla="*/ 61 h 135"/>
                <a:gd name="T12" fmla="*/ 245 w 253"/>
                <a:gd name="T13" fmla="*/ 61 h 135"/>
                <a:gd name="T14" fmla="*/ 250 w 253"/>
                <a:gd name="T15" fmla="*/ 50 h 135"/>
                <a:gd name="T16" fmla="*/ 253 w 253"/>
                <a:gd name="T17" fmla="*/ 40 h 135"/>
                <a:gd name="T18" fmla="*/ 253 w 253"/>
                <a:gd name="T19" fmla="*/ 33 h 135"/>
                <a:gd name="T20" fmla="*/ 250 w 253"/>
                <a:gd name="T21" fmla="*/ 25 h 135"/>
                <a:gd name="T22" fmla="*/ 247 w 253"/>
                <a:gd name="T23" fmla="*/ 20 h 135"/>
                <a:gd name="T24" fmla="*/ 240 w 253"/>
                <a:gd name="T25" fmla="*/ 15 h 135"/>
                <a:gd name="T26" fmla="*/ 233 w 253"/>
                <a:gd name="T27" fmla="*/ 11 h 135"/>
                <a:gd name="T28" fmla="*/ 224 w 253"/>
                <a:gd name="T29" fmla="*/ 8 h 135"/>
                <a:gd name="T30" fmla="*/ 213 w 253"/>
                <a:gd name="T31" fmla="*/ 5 h 135"/>
                <a:gd name="T32" fmla="*/ 202 w 253"/>
                <a:gd name="T33" fmla="*/ 3 h 135"/>
                <a:gd name="T34" fmla="*/ 178 w 253"/>
                <a:gd name="T35" fmla="*/ 1 h 135"/>
                <a:gd name="T36" fmla="*/ 152 w 253"/>
                <a:gd name="T37" fmla="*/ 0 h 135"/>
                <a:gd name="T38" fmla="*/ 126 w 253"/>
                <a:gd name="T39" fmla="*/ 0 h 135"/>
                <a:gd name="T40" fmla="*/ 126 w 253"/>
                <a:gd name="T41" fmla="*/ 0 h 135"/>
                <a:gd name="T42" fmla="*/ 101 w 253"/>
                <a:gd name="T43" fmla="*/ 0 h 135"/>
                <a:gd name="T44" fmla="*/ 76 w 253"/>
                <a:gd name="T45" fmla="*/ 1 h 135"/>
                <a:gd name="T46" fmla="*/ 51 w 253"/>
                <a:gd name="T47" fmla="*/ 3 h 135"/>
                <a:gd name="T48" fmla="*/ 40 w 253"/>
                <a:gd name="T49" fmla="*/ 5 h 135"/>
                <a:gd name="T50" fmla="*/ 30 w 253"/>
                <a:gd name="T51" fmla="*/ 8 h 135"/>
                <a:gd name="T52" fmla="*/ 21 w 253"/>
                <a:gd name="T53" fmla="*/ 10 h 135"/>
                <a:gd name="T54" fmla="*/ 14 w 253"/>
                <a:gd name="T55" fmla="*/ 14 h 135"/>
                <a:gd name="T56" fmla="*/ 8 w 253"/>
                <a:gd name="T57" fmla="*/ 19 h 135"/>
                <a:gd name="T58" fmla="*/ 4 w 253"/>
                <a:gd name="T59" fmla="*/ 25 h 135"/>
                <a:gd name="T60" fmla="*/ 1 w 253"/>
                <a:gd name="T61" fmla="*/ 33 h 135"/>
                <a:gd name="T62" fmla="*/ 0 w 253"/>
                <a:gd name="T63" fmla="*/ 40 h 135"/>
                <a:gd name="T64" fmla="*/ 3 w 253"/>
                <a:gd name="T65" fmla="*/ 50 h 135"/>
                <a:gd name="T66" fmla="*/ 8 w 253"/>
                <a:gd name="T67" fmla="*/ 61 h 135"/>
                <a:gd name="T68" fmla="*/ 8 w 253"/>
                <a:gd name="T69" fmla="*/ 61 h 135"/>
                <a:gd name="T70" fmla="*/ 19 w 253"/>
                <a:gd name="T71" fmla="*/ 83 h 135"/>
                <a:gd name="T72" fmla="*/ 30 w 253"/>
                <a:gd name="T73" fmla="*/ 103 h 135"/>
                <a:gd name="T74" fmla="*/ 41 w 253"/>
                <a:gd name="T75" fmla="*/ 120 h 135"/>
                <a:gd name="T76" fmla="*/ 54 w 253"/>
                <a:gd name="T77" fmla="*/ 135 h 135"/>
                <a:gd name="T78" fmla="*/ 54 w 253"/>
                <a:gd name="T79" fmla="*/ 135 h 135"/>
                <a:gd name="T80" fmla="*/ 59 w 253"/>
                <a:gd name="T81" fmla="*/ 134 h 135"/>
                <a:gd name="T82" fmla="*/ 195 w 253"/>
                <a:gd name="T83" fmla="*/ 134 h 135"/>
                <a:gd name="T84" fmla="*/ 195 w 253"/>
                <a:gd name="T85"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3" h="135">
                  <a:moveTo>
                    <a:pt x="195" y="134"/>
                  </a:moveTo>
                  <a:lnTo>
                    <a:pt x="195" y="134"/>
                  </a:lnTo>
                  <a:lnTo>
                    <a:pt x="199" y="134"/>
                  </a:lnTo>
                  <a:lnTo>
                    <a:pt x="199" y="134"/>
                  </a:lnTo>
                  <a:lnTo>
                    <a:pt x="220" y="103"/>
                  </a:lnTo>
                  <a:lnTo>
                    <a:pt x="245" y="61"/>
                  </a:lnTo>
                  <a:lnTo>
                    <a:pt x="245" y="61"/>
                  </a:lnTo>
                  <a:lnTo>
                    <a:pt x="250" y="50"/>
                  </a:lnTo>
                  <a:lnTo>
                    <a:pt x="253" y="40"/>
                  </a:lnTo>
                  <a:lnTo>
                    <a:pt x="253" y="33"/>
                  </a:lnTo>
                  <a:lnTo>
                    <a:pt x="250" y="25"/>
                  </a:lnTo>
                  <a:lnTo>
                    <a:pt x="247" y="20"/>
                  </a:lnTo>
                  <a:lnTo>
                    <a:pt x="240" y="15"/>
                  </a:lnTo>
                  <a:lnTo>
                    <a:pt x="233" y="11"/>
                  </a:lnTo>
                  <a:lnTo>
                    <a:pt x="224" y="8"/>
                  </a:lnTo>
                  <a:lnTo>
                    <a:pt x="213" y="5"/>
                  </a:lnTo>
                  <a:lnTo>
                    <a:pt x="202" y="3"/>
                  </a:lnTo>
                  <a:lnTo>
                    <a:pt x="178" y="1"/>
                  </a:lnTo>
                  <a:lnTo>
                    <a:pt x="152" y="0"/>
                  </a:lnTo>
                  <a:lnTo>
                    <a:pt x="126" y="0"/>
                  </a:lnTo>
                  <a:lnTo>
                    <a:pt x="126" y="0"/>
                  </a:lnTo>
                  <a:lnTo>
                    <a:pt x="101" y="0"/>
                  </a:lnTo>
                  <a:lnTo>
                    <a:pt x="76" y="1"/>
                  </a:lnTo>
                  <a:lnTo>
                    <a:pt x="51" y="3"/>
                  </a:lnTo>
                  <a:lnTo>
                    <a:pt x="40" y="5"/>
                  </a:lnTo>
                  <a:lnTo>
                    <a:pt x="30" y="8"/>
                  </a:lnTo>
                  <a:lnTo>
                    <a:pt x="21" y="10"/>
                  </a:lnTo>
                  <a:lnTo>
                    <a:pt x="14" y="14"/>
                  </a:lnTo>
                  <a:lnTo>
                    <a:pt x="8" y="19"/>
                  </a:lnTo>
                  <a:lnTo>
                    <a:pt x="4" y="25"/>
                  </a:lnTo>
                  <a:lnTo>
                    <a:pt x="1" y="33"/>
                  </a:lnTo>
                  <a:lnTo>
                    <a:pt x="0" y="40"/>
                  </a:lnTo>
                  <a:lnTo>
                    <a:pt x="3" y="50"/>
                  </a:lnTo>
                  <a:lnTo>
                    <a:pt x="8" y="61"/>
                  </a:lnTo>
                  <a:lnTo>
                    <a:pt x="8" y="61"/>
                  </a:lnTo>
                  <a:lnTo>
                    <a:pt x="19" y="83"/>
                  </a:lnTo>
                  <a:lnTo>
                    <a:pt x="30" y="103"/>
                  </a:lnTo>
                  <a:lnTo>
                    <a:pt x="41" y="120"/>
                  </a:lnTo>
                  <a:lnTo>
                    <a:pt x="54" y="135"/>
                  </a:lnTo>
                  <a:lnTo>
                    <a:pt x="54" y="135"/>
                  </a:lnTo>
                  <a:lnTo>
                    <a:pt x="59" y="134"/>
                  </a:lnTo>
                  <a:lnTo>
                    <a:pt x="195" y="134"/>
                  </a:lnTo>
                  <a:lnTo>
                    <a:pt x="195"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204" name="Freeform 15"/>
            <p:cNvSpPr>
              <a:spLocks noEditPoints="1"/>
            </p:cNvSpPr>
            <p:nvPr>
              <p:custDataLst>
                <p:tags r:id="rId17"/>
              </p:custDataLst>
            </p:nvPr>
          </p:nvSpPr>
          <p:spPr bwMode="auto">
            <a:xfrm>
              <a:off x="3203575" y="3732213"/>
              <a:ext cx="428625" cy="433388"/>
            </a:xfrm>
            <a:custGeom>
              <a:avLst/>
              <a:gdLst>
                <a:gd name="T0" fmla="*/ 324 w 541"/>
                <a:gd name="T1" fmla="*/ 391 h 546"/>
                <a:gd name="T2" fmla="*/ 279 w 541"/>
                <a:gd name="T3" fmla="*/ 405 h 546"/>
                <a:gd name="T4" fmla="*/ 255 w 541"/>
                <a:gd name="T5" fmla="*/ 405 h 546"/>
                <a:gd name="T6" fmla="*/ 227 w 541"/>
                <a:gd name="T7" fmla="*/ 398 h 546"/>
                <a:gd name="T8" fmla="*/ 194 w 541"/>
                <a:gd name="T9" fmla="*/ 377 h 546"/>
                <a:gd name="T10" fmla="*/ 174 w 541"/>
                <a:gd name="T11" fmla="*/ 342 h 546"/>
                <a:gd name="T12" fmla="*/ 214 w 541"/>
                <a:gd name="T13" fmla="*/ 342 h 546"/>
                <a:gd name="T14" fmla="*/ 227 w 541"/>
                <a:gd name="T15" fmla="*/ 362 h 546"/>
                <a:gd name="T16" fmla="*/ 248 w 541"/>
                <a:gd name="T17" fmla="*/ 372 h 546"/>
                <a:gd name="T18" fmla="*/ 255 w 541"/>
                <a:gd name="T19" fmla="*/ 305 h 546"/>
                <a:gd name="T20" fmla="*/ 205 w 541"/>
                <a:gd name="T21" fmla="*/ 286 h 546"/>
                <a:gd name="T22" fmla="*/ 197 w 541"/>
                <a:gd name="T23" fmla="*/ 278 h 546"/>
                <a:gd name="T24" fmla="*/ 184 w 541"/>
                <a:gd name="T25" fmla="*/ 251 h 546"/>
                <a:gd name="T26" fmla="*/ 184 w 541"/>
                <a:gd name="T27" fmla="*/ 227 h 546"/>
                <a:gd name="T28" fmla="*/ 202 w 541"/>
                <a:gd name="T29" fmla="*/ 194 h 546"/>
                <a:gd name="T30" fmla="*/ 239 w 541"/>
                <a:gd name="T31" fmla="*/ 177 h 546"/>
                <a:gd name="T32" fmla="*/ 279 w 541"/>
                <a:gd name="T33" fmla="*/ 149 h 546"/>
                <a:gd name="T34" fmla="*/ 292 w 541"/>
                <a:gd name="T35" fmla="*/ 176 h 546"/>
                <a:gd name="T36" fmla="*/ 323 w 541"/>
                <a:gd name="T37" fmla="*/ 191 h 546"/>
                <a:gd name="T38" fmla="*/ 342 w 541"/>
                <a:gd name="T39" fmla="*/ 216 h 546"/>
                <a:gd name="T40" fmla="*/ 312 w 541"/>
                <a:gd name="T41" fmla="*/ 233 h 546"/>
                <a:gd name="T42" fmla="*/ 299 w 541"/>
                <a:gd name="T43" fmla="*/ 213 h 546"/>
                <a:gd name="T44" fmla="*/ 284 w 541"/>
                <a:gd name="T45" fmla="*/ 206 h 546"/>
                <a:gd name="T46" fmla="*/ 279 w 541"/>
                <a:gd name="T47" fmla="*/ 265 h 546"/>
                <a:gd name="T48" fmla="*/ 324 w 541"/>
                <a:gd name="T49" fmla="*/ 280 h 546"/>
                <a:gd name="T50" fmla="*/ 341 w 541"/>
                <a:gd name="T51" fmla="*/ 293 h 546"/>
                <a:gd name="T52" fmla="*/ 349 w 541"/>
                <a:gd name="T53" fmla="*/ 307 h 546"/>
                <a:gd name="T54" fmla="*/ 354 w 541"/>
                <a:gd name="T55" fmla="*/ 335 h 546"/>
                <a:gd name="T56" fmla="*/ 349 w 541"/>
                <a:gd name="T57" fmla="*/ 361 h 546"/>
                <a:gd name="T58" fmla="*/ 336 w 541"/>
                <a:gd name="T59" fmla="*/ 382 h 546"/>
                <a:gd name="T60" fmla="*/ 354 w 541"/>
                <a:gd name="T61" fmla="*/ 13 h 546"/>
                <a:gd name="T62" fmla="*/ 339 w 541"/>
                <a:gd name="T63" fmla="*/ 25 h 546"/>
                <a:gd name="T64" fmla="*/ 199 w 541"/>
                <a:gd name="T65" fmla="*/ 24 h 546"/>
                <a:gd name="T66" fmla="*/ 188 w 541"/>
                <a:gd name="T67" fmla="*/ 10 h 546"/>
                <a:gd name="T68" fmla="*/ 167 w 541"/>
                <a:gd name="T69" fmla="*/ 13 h 546"/>
                <a:gd name="T70" fmla="*/ 113 w 541"/>
                <a:gd name="T71" fmla="*/ 63 h 546"/>
                <a:gd name="T72" fmla="*/ 68 w 541"/>
                <a:gd name="T73" fmla="*/ 126 h 546"/>
                <a:gd name="T74" fmla="*/ 33 w 541"/>
                <a:gd name="T75" fmla="*/ 197 h 546"/>
                <a:gd name="T76" fmla="*/ 9 w 541"/>
                <a:gd name="T77" fmla="*/ 272 h 546"/>
                <a:gd name="T78" fmla="*/ 0 w 541"/>
                <a:gd name="T79" fmla="*/ 345 h 546"/>
                <a:gd name="T80" fmla="*/ 4 w 541"/>
                <a:gd name="T81" fmla="*/ 386 h 546"/>
                <a:gd name="T82" fmla="*/ 13 w 541"/>
                <a:gd name="T83" fmla="*/ 422 h 546"/>
                <a:gd name="T84" fmla="*/ 28 w 541"/>
                <a:gd name="T85" fmla="*/ 452 h 546"/>
                <a:gd name="T86" fmla="*/ 63 w 541"/>
                <a:gd name="T87" fmla="*/ 492 h 546"/>
                <a:gd name="T88" fmla="*/ 119 w 541"/>
                <a:gd name="T89" fmla="*/ 524 h 546"/>
                <a:gd name="T90" fmla="*/ 190 w 541"/>
                <a:gd name="T91" fmla="*/ 541 h 546"/>
                <a:gd name="T92" fmla="*/ 270 w 541"/>
                <a:gd name="T93" fmla="*/ 546 h 546"/>
                <a:gd name="T94" fmla="*/ 324 w 541"/>
                <a:gd name="T95" fmla="*/ 544 h 546"/>
                <a:gd name="T96" fmla="*/ 399 w 541"/>
                <a:gd name="T97" fmla="*/ 531 h 546"/>
                <a:gd name="T98" fmla="*/ 461 w 541"/>
                <a:gd name="T99" fmla="*/ 505 h 546"/>
                <a:gd name="T100" fmla="*/ 508 w 541"/>
                <a:gd name="T101" fmla="*/ 461 h 546"/>
                <a:gd name="T102" fmla="*/ 525 w 541"/>
                <a:gd name="T103" fmla="*/ 432 h 546"/>
                <a:gd name="T104" fmla="*/ 535 w 541"/>
                <a:gd name="T105" fmla="*/ 398 h 546"/>
                <a:gd name="T106" fmla="*/ 541 w 541"/>
                <a:gd name="T107" fmla="*/ 345 h 546"/>
                <a:gd name="T108" fmla="*/ 536 w 541"/>
                <a:gd name="T109" fmla="*/ 298 h 546"/>
                <a:gd name="T110" fmla="*/ 517 w 541"/>
                <a:gd name="T111" fmla="*/ 226 h 546"/>
                <a:gd name="T112" fmla="*/ 485 w 541"/>
                <a:gd name="T113" fmla="*/ 154 h 546"/>
                <a:gd name="T114" fmla="*/ 441 w 541"/>
                <a:gd name="T115" fmla="*/ 88 h 546"/>
                <a:gd name="T116" fmla="*/ 392 w 541"/>
                <a:gd name="T117" fmla="*/ 34 h 546"/>
                <a:gd name="T118" fmla="*/ 357 w 541"/>
                <a:gd name="T119" fmla="*/ 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1" h="546">
                  <a:moveTo>
                    <a:pt x="336" y="382"/>
                  </a:moveTo>
                  <a:lnTo>
                    <a:pt x="336" y="382"/>
                  </a:lnTo>
                  <a:lnTo>
                    <a:pt x="324" y="391"/>
                  </a:lnTo>
                  <a:lnTo>
                    <a:pt x="312" y="397"/>
                  </a:lnTo>
                  <a:lnTo>
                    <a:pt x="297" y="401"/>
                  </a:lnTo>
                  <a:lnTo>
                    <a:pt x="279" y="405"/>
                  </a:lnTo>
                  <a:lnTo>
                    <a:pt x="279" y="436"/>
                  </a:lnTo>
                  <a:lnTo>
                    <a:pt x="255" y="436"/>
                  </a:lnTo>
                  <a:lnTo>
                    <a:pt x="255" y="405"/>
                  </a:lnTo>
                  <a:lnTo>
                    <a:pt x="255" y="405"/>
                  </a:lnTo>
                  <a:lnTo>
                    <a:pt x="240" y="402"/>
                  </a:lnTo>
                  <a:lnTo>
                    <a:pt x="227" y="398"/>
                  </a:lnTo>
                  <a:lnTo>
                    <a:pt x="214" y="393"/>
                  </a:lnTo>
                  <a:lnTo>
                    <a:pt x="204" y="386"/>
                  </a:lnTo>
                  <a:lnTo>
                    <a:pt x="194" y="377"/>
                  </a:lnTo>
                  <a:lnTo>
                    <a:pt x="187" y="367"/>
                  </a:lnTo>
                  <a:lnTo>
                    <a:pt x="179" y="356"/>
                  </a:lnTo>
                  <a:lnTo>
                    <a:pt x="174" y="342"/>
                  </a:lnTo>
                  <a:lnTo>
                    <a:pt x="212" y="333"/>
                  </a:lnTo>
                  <a:lnTo>
                    <a:pt x="212" y="333"/>
                  </a:lnTo>
                  <a:lnTo>
                    <a:pt x="214" y="342"/>
                  </a:lnTo>
                  <a:lnTo>
                    <a:pt x="218" y="350"/>
                  </a:lnTo>
                  <a:lnTo>
                    <a:pt x="222" y="356"/>
                  </a:lnTo>
                  <a:lnTo>
                    <a:pt x="227" y="362"/>
                  </a:lnTo>
                  <a:lnTo>
                    <a:pt x="233" y="366"/>
                  </a:lnTo>
                  <a:lnTo>
                    <a:pt x="240" y="370"/>
                  </a:lnTo>
                  <a:lnTo>
                    <a:pt x="248" y="372"/>
                  </a:lnTo>
                  <a:lnTo>
                    <a:pt x="255" y="372"/>
                  </a:lnTo>
                  <a:lnTo>
                    <a:pt x="255" y="305"/>
                  </a:lnTo>
                  <a:lnTo>
                    <a:pt x="255" y="305"/>
                  </a:lnTo>
                  <a:lnTo>
                    <a:pt x="235" y="300"/>
                  </a:lnTo>
                  <a:lnTo>
                    <a:pt x="218" y="293"/>
                  </a:lnTo>
                  <a:lnTo>
                    <a:pt x="205" y="286"/>
                  </a:lnTo>
                  <a:lnTo>
                    <a:pt x="200" y="282"/>
                  </a:lnTo>
                  <a:lnTo>
                    <a:pt x="197" y="278"/>
                  </a:lnTo>
                  <a:lnTo>
                    <a:pt x="197" y="278"/>
                  </a:lnTo>
                  <a:lnTo>
                    <a:pt x="190" y="271"/>
                  </a:lnTo>
                  <a:lnTo>
                    <a:pt x="187" y="261"/>
                  </a:lnTo>
                  <a:lnTo>
                    <a:pt x="184" y="251"/>
                  </a:lnTo>
                  <a:lnTo>
                    <a:pt x="183" y="241"/>
                  </a:lnTo>
                  <a:lnTo>
                    <a:pt x="183" y="241"/>
                  </a:lnTo>
                  <a:lnTo>
                    <a:pt x="184" y="227"/>
                  </a:lnTo>
                  <a:lnTo>
                    <a:pt x="188" y="214"/>
                  </a:lnTo>
                  <a:lnTo>
                    <a:pt x="193" y="204"/>
                  </a:lnTo>
                  <a:lnTo>
                    <a:pt x="202" y="194"/>
                  </a:lnTo>
                  <a:lnTo>
                    <a:pt x="212" y="187"/>
                  </a:lnTo>
                  <a:lnTo>
                    <a:pt x="224" y="181"/>
                  </a:lnTo>
                  <a:lnTo>
                    <a:pt x="239" y="177"/>
                  </a:lnTo>
                  <a:lnTo>
                    <a:pt x="255" y="173"/>
                  </a:lnTo>
                  <a:lnTo>
                    <a:pt x="255" y="149"/>
                  </a:lnTo>
                  <a:lnTo>
                    <a:pt x="279" y="149"/>
                  </a:lnTo>
                  <a:lnTo>
                    <a:pt x="279" y="173"/>
                  </a:lnTo>
                  <a:lnTo>
                    <a:pt x="279" y="173"/>
                  </a:lnTo>
                  <a:lnTo>
                    <a:pt x="292" y="176"/>
                  </a:lnTo>
                  <a:lnTo>
                    <a:pt x="303" y="179"/>
                  </a:lnTo>
                  <a:lnTo>
                    <a:pt x="313" y="184"/>
                  </a:lnTo>
                  <a:lnTo>
                    <a:pt x="323" y="191"/>
                  </a:lnTo>
                  <a:lnTo>
                    <a:pt x="331" y="197"/>
                  </a:lnTo>
                  <a:lnTo>
                    <a:pt x="337" y="206"/>
                  </a:lnTo>
                  <a:lnTo>
                    <a:pt x="342" y="216"/>
                  </a:lnTo>
                  <a:lnTo>
                    <a:pt x="347" y="226"/>
                  </a:lnTo>
                  <a:lnTo>
                    <a:pt x="312" y="233"/>
                  </a:lnTo>
                  <a:lnTo>
                    <a:pt x="312" y="233"/>
                  </a:lnTo>
                  <a:lnTo>
                    <a:pt x="307" y="222"/>
                  </a:lnTo>
                  <a:lnTo>
                    <a:pt x="303" y="217"/>
                  </a:lnTo>
                  <a:lnTo>
                    <a:pt x="299" y="213"/>
                  </a:lnTo>
                  <a:lnTo>
                    <a:pt x="294" y="211"/>
                  </a:lnTo>
                  <a:lnTo>
                    <a:pt x="291" y="208"/>
                  </a:lnTo>
                  <a:lnTo>
                    <a:pt x="284" y="206"/>
                  </a:lnTo>
                  <a:lnTo>
                    <a:pt x="279" y="206"/>
                  </a:lnTo>
                  <a:lnTo>
                    <a:pt x="279" y="265"/>
                  </a:lnTo>
                  <a:lnTo>
                    <a:pt x="279" y="265"/>
                  </a:lnTo>
                  <a:lnTo>
                    <a:pt x="307" y="273"/>
                  </a:lnTo>
                  <a:lnTo>
                    <a:pt x="324" y="280"/>
                  </a:lnTo>
                  <a:lnTo>
                    <a:pt x="324" y="280"/>
                  </a:lnTo>
                  <a:lnTo>
                    <a:pt x="329" y="283"/>
                  </a:lnTo>
                  <a:lnTo>
                    <a:pt x="336" y="287"/>
                  </a:lnTo>
                  <a:lnTo>
                    <a:pt x="341" y="293"/>
                  </a:lnTo>
                  <a:lnTo>
                    <a:pt x="346" y="300"/>
                  </a:lnTo>
                  <a:lnTo>
                    <a:pt x="346" y="300"/>
                  </a:lnTo>
                  <a:lnTo>
                    <a:pt x="349" y="307"/>
                  </a:lnTo>
                  <a:lnTo>
                    <a:pt x="352" y="316"/>
                  </a:lnTo>
                  <a:lnTo>
                    <a:pt x="354" y="325"/>
                  </a:lnTo>
                  <a:lnTo>
                    <a:pt x="354" y="335"/>
                  </a:lnTo>
                  <a:lnTo>
                    <a:pt x="354" y="335"/>
                  </a:lnTo>
                  <a:lnTo>
                    <a:pt x="353" y="348"/>
                  </a:lnTo>
                  <a:lnTo>
                    <a:pt x="349" y="361"/>
                  </a:lnTo>
                  <a:lnTo>
                    <a:pt x="343" y="372"/>
                  </a:lnTo>
                  <a:lnTo>
                    <a:pt x="336" y="382"/>
                  </a:lnTo>
                  <a:lnTo>
                    <a:pt x="336" y="382"/>
                  </a:lnTo>
                  <a:close/>
                  <a:moveTo>
                    <a:pt x="357" y="5"/>
                  </a:moveTo>
                  <a:lnTo>
                    <a:pt x="357" y="5"/>
                  </a:lnTo>
                  <a:lnTo>
                    <a:pt x="354" y="13"/>
                  </a:lnTo>
                  <a:lnTo>
                    <a:pt x="351" y="19"/>
                  </a:lnTo>
                  <a:lnTo>
                    <a:pt x="346" y="24"/>
                  </a:lnTo>
                  <a:lnTo>
                    <a:pt x="339" y="25"/>
                  </a:lnTo>
                  <a:lnTo>
                    <a:pt x="203" y="25"/>
                  </a:lnTo>
                  <a:lnTo>
                    <a:pt x="203" y="25"/>
                  </a:lnTo>
                  <a:lnTo>
                    <a:pt x="199" y="24"/>
                  </a:lnTo>
                  <a:lnTo>
                    <a:pt x="197" y="23"/>
                  </a:lnTo>
                  <a:lnTo>
                    <a:pt x="192" y="18"/>
                  </a:lnTo>
                  <a:lnTo>
                    <a:pt x="188" y="10"/>
                  </a:lnTo>
                  <a:lnTo>
                    <a:pt x="185" y="0"/>
                  </a:lnTo>
                  <a:lnTo>
                    <a:pt x="185" y="0"/>
                  </a:lnTo>
                  <a:lnTo>
                    <a:pt x="167" y="13"/>
                  </a:lnTo>
                  <a:lnTo>
                    <a:pt x="148" y="28"/>
                  </a:lnTo>
                  <a:lnTo>
                    <a:pt x="130" y="44"/>
                  </a:lnTo>
                  <a:lnTo>
                    <a:pt x="113" y="63"/>
                  </a:lnTo>
                  <a:lnTo>
                    <a:pt x="98" y="83"/>
                  </a:lnTo>
                  <a:lnTo>
                    <a:pt x="81" y="103"/>
                  </a:lnTo>
                  <a:lnTo>
                    <a:pt x="68" y="126"/>
                  </a:lnTo>
                  <a:lnTo>
                    <a:pt x="55" y="149"/>
                  </a:lnTo>
                  <a:lnTo>
                    <a:pt x="43" y="173"/>
                  </a:lnTo>
                  <a:lnTo>
                    <a:pt x="33" y="197"/>
                  </a:lnTo>
                  <a:lnTo>
                    <a:pt x="23" y="222"/>
                  </a:lnTo>
                  <a:lnTo>
                    <a:pt x="15" y="247"/>
                  </a:lnTo>
                  <a:lnTo>
                    <a:pt x="9" y="272"/>
                  </a:lnTo>
                  <a:lnTo>
                    <a:pt x="4" y="297"/>
                  </a:lnTo>
                  <a:lnTo>
                    <a:pt x="1" y="321"/>
                  </a:lnTo>
                  <a:lnTo>
                    <a:pt x="0" y="345"/>
                  </a:lnTo>
                  <a:lnTo>
                    <a:pt x="0" y="345"/>
                  </a:lnTo>
                  <a:lnTo>
                    <a:pt x="1" y="372"/>
                  </a:lnTo>
                  <a:lnTo>
                    <a:pt x="4" y="386"/>
                  </a:lnTo>
                  <a:lnTo>
                    <a:pt x="6" y="398"/>
                  </a:lnTo>
                  <a:lnTo>
                    <a:pt x="9" y="411"/>
                  </a:lnTo>
                  <a:lnTo>
                    <a:pt x="13" y="422"/>
                  </a:lnTo>
                  <a:lnTo>
                    <a:pt x="16" y="432"/>
                  </a:lnTo>
                  <a:lnTo>
                    <a:pt x="21" y="442"/>
                  </a:lnTo>
                  <a:lnTo>
                    <a:pt x="28" y="452"/>
                  </a:lnTo>
                  <a:lnTo>
                    <a:pt x="33" y="461"/>
                  </a:lnTo>
                  <a:lnTo>
                    <a:pt x="46" y="477"/>
                  </a:lnTo>
                  <a:lnTo>
                    <a:pt x="63" y="492"/>
                  </a:lnTo>
                  <a:lnTo>
                    <a:pt x="79" y="505"/>
                  </a:lnTo>
                  <a:lnTo>
                    <a:pt x="99" y="515"/>
                  </a:lnTo>
                  <a:lnTo>
                    <a:pt x="119" y="524"/>
                  </a:lnTo>
                  <a:lnTo>
                    <a:pt x="142" y="531"/>
                  </a:lnTo>
                  <a:lnTo>
                    <a:pt x="165" y="537"/>
                  </a:lnTo>
                  <a:lnTo>
                    <a:pt x="190" y="541"/>
                  </a:lnTo>
                  <a:lnTo>
                    <a:pt x="217" y="544"/>
                  </a:lnTo>
                  <a:lnTo>
                    <a:pt x="243" y="546"/>
                  </a:lnTo>
                  <a:lnTo>
                    <a:pt x="270" y="546"/>
                  </a:lnTo>
                  <a:lnTo>
                    <a:pt x="270" y="546"/>
                  </a:lnTo>
                  <a:lnTo>
                    <a:pt x="298" y="546"/>
                  </a:lnTo>
                  <a:lnTo>
                    <a:pt x="324" y="544"/>
                  </a:lnTo>
                  <a:lnTo>
                    <a:pt x="351" y="541"/>
                  </a:lnTo>
                  <a:lnTo>
                    <a:pt x="376" y="537"/>
                  </a:lnTo>
                  <a:lnTo>
                    <a:pt x="399" y="531"/>
                  </a:lnTo>
                  <a:lnTo>
                    <a:pt x="422" y="524"/>
                  </a:lnTo>
                  <a:lnTo>
                    <a:pt x="442" y="515"/>
                  </a:lnTo>
                  <a:lnTo>
                    <a:pt x="461" y="505"/>
                  </a:lnTo>
                  <a:lnTo>
                    <a:pt x="478" y="492"/>
                  </a:lnTo>
                  <a:lnTo>
                    <a:pt x="495" y="477"/>
                  </a:lnTo>
                  <a:lnTo>
                    <a:pt x="508" y="461"/>
                  </a:lnTo>
                  <a:lnTo>
                    <a:pt x="513" y="452"/>
                  </a:lnTo>
                  <a:lnTo>
                    <a:pt x="520" y="442"/>
                  </a:lnTo>
                  <a:lnTo>
                    <a:pt x="525" y="432"/>
                  </a:lnTo>
                  <a:lnTo>
                    <a:pt x="528" y="422"/>
                  </a:lnTo>
                  <a:lnTo>
                    <a:pt x="532" y="411"/>
                  </a:lnTo>
                  <a:lnTo>
                    <a:pt x="535" y="398"/>
                  </a:lnTo>
                  <a:lnTo>
                    <a:pt x="537" y="386"/>
                  </a:lnTo>
                  <a:lnTo>
                    <a:pt x="540" y="372"/>
                  </a:lnTo>
                  <a:lnTo>
                    <a:pt x="541" y="345"/>
                  </a:lnTo>
                  <a:lnTo>
                    <a:pt x="541" y="345"/>
                  </a:lnTo>
                  <a:lnTo>
                    <a:pt x="540" y="321"/>
                  </a:lnTo>
                  <a:lnTo>
                    <a:pt x="536" y="298"/>
                  </a:lnTo>
                  <a:lnTo>
                    <a:pt x="532" y="273"/>
                  </a:lnTo>
                  <a:lnTo>
                    <a:pt x="525" y="250"/>
                  </a:lnTo>
                  <a:lnTo>
                    <a:pt x="517" y="226"/>
                  </a:lnTo>
                  <a:lnTo>
                    <a:pt x="507" y="201"/>
                  </a:lnTo>
                  <a:lnTo>
                    <a:pt x="496" y="177"/>
                  </a:lnTo>
                  <a:lnTo>
                    <a:pt x="485" y="154"/>
                  </a:lnTo>
                  <a:lnTo>
                    <a:pt x="471" y="131"/>
                  </a:lnTo>
                  <a:lnTo>
                    <a:pt x="456" y="109"/>
                  </a:lnTo>
                  <a:lnTo>
                    <a:pt x="441" y="88"/>
                  </a:lnTo>
                  <a:lnTo>
                    <a:pt x="426" y="69"/>
                  </a:lnTo>
                  <a:lnTo>
                    <a:pt x="408" y="50"/>
                  </a:lnTo>
                  <a:lnTo>
                    <a:pt x="392" y="34"/>
                  </a:lnTo>
                  <a:lnTo>
                    <a:pt x="374" y="19"/>
                  </a:lnTo>
                  <a:lnTo>
                    <a:pt x="357" y="5"/>
                  </a:lnTo>
                  <a:lnTo>
                    <a:pt x="35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grpSp>
      <p:grpSp>
        <p:nvGrpSpPr>
          <p:cNvPr id="205" name="组合 131"/>
          <p:cNvGrpSpPr/>
          <p:nvPr>
            <p:custDataLst>
              <p:tags r:id="rId11"/>
            </p:custDataLst>
          </p:nvPr>
        </p:nvGrpSpPr>
        <p:grpSpPr>
          <a:xfrm>
            <a:off x="12329936" y="9126235"/>
            <a:ext cx="600537" cy="706514"/>
            <a:chOff x="4983163" y="3643313"/>
            <a:chExt cx="404813" cy="476250"/>
          </a:xfrm>
          <a:solidFill>
            <a:schemeClr val="accent1"/>
          </a:solidFill>
        </p:grpSpPr>
        <p:sp>
          <p:nvSpPr>
            <p:cNvPr id="206" name="Freeform 16"/>
            <p:cNvSpPr>
              <a:spLocks noEditPoints="1"/>
            </p:cNvSpPr>
            <p:nvPr>
              <p:custDataLst>
                <p:tags r:id="rId12"/>
              </p:custDataLst>
            </p:nvPr>
          </p:nvSpPr>
          <p:spPr bwMode="auto">
            <a:xfrm>
              <a:off x="4983163" y="3643313"/>
              <a:ext cx="404813" cy="476250"/>
            </a:xfrm>
            <a:custGeom>
              <a:avLst/>
              <a:gdLst>
                <a:gd name="T0" fmla="*/ 177 w 511"/>
                <a:gd name="T1" fmla="*/ 27 h 601"/>
                <a:gd name="T2" fmla="*/ 169 w 511"/>
                <a:gd name="T3" fmla="*/ 35 h 601"/>
                <a:gd name="T4" fmla="*/ 168 w 511"/>
                <a:gd name="T5" fmla="*/ 40 h 601"/>
                <a:gd name="T6" fmla="*/ 173 w 511"/>
                <a:gd name="T7" fmla="*/ 49 h 601"/>
                <a:gd name="T8" fmla="*/ 185 w 511"/>
                <a:gd name="T9" fmla="*/ 185 h 601"/>
                <a:gd name="T10" fmla="*/ 183 w 511"/>
                <a:gd name="T11" fmla="*/ 220 h 601"/>
                <a:gd name="T12" fmla="*/ 172 w 511"/>
                <a:gd name="T13" fmla="*/ 270 h 601"/>
                <a:gd name="T14" fmla="*/ 152 w 511"/>
                <a:gd name="T15" fmla="*/ 319 h 601"/>
                <a:gd name="T16" fmla="*/ 28 w 511"/>
                <a:gd name="T17" fmla="*/ 543 h 601"/>
                <a:gd name="T18" fmla="*/ 30 w 511"/>
                <a:gd name="T19" fmla="*/ 562 h 601"/>
                <a:gd name="T20" fmla="*/ 39 w 511"/>
                <a:gd name="T21" fmla="*/ 571 h 601"/>
                <a:gd name="T22" fmla="*/ 458 w 511"/>
                <a:gd name="T23" fmla="*/ 573 h 601"/>
                <a:gd name="T24" fmla="*/ 471 w 511"/>
                <a:gd name="T25" fmla="*/ 571 h 601"/>
                <a:gd name="T26" fmla="*/ 480 w 511"/>
                <a:gd name="T27" fmla="*/ 562 h 601"/>
                <a:gd name="T28" fmla="*/ 482 w 511"/>
                <a:gd name="T29" fmla="*/ 543 h 601"/>
                <a:gd name="T30" fmla="*/ 359 w 511"/>
                <a:gd name="T31" fmla="*/ 321 h 601"/>
                <a:gd name="T32" fmla="*/ 338 w 511"/>
                <a:gd name="T33" fmla="*/ 274 h 601"/>
                <a:gd name="T34" fmla="*/ 327 w 511"/>
                <a:gd name="T35" fmla="*/ 223 h 601"/>
                <a:gd name="T36" fmla="*/ 324 w 511"/>
                <a:gd name="T37" fmla="*/ 51 h 601"/>
                <a:gd name="T38" fmla="*/ 339 w 511"/>
                <a:gd name="T39" fmla="*/ 49 h 601"/>
                <a:gd name="T40" fmla="*/ 344 w 511"/>
                <a:gd name="T41" fmla="*/ 40 h 601"/>
                <a:gd name="T42" fmla="*/ 344 w 511"/>
                <a:gd name="T43" fmla="*/ 34 h 601"/>
                <a:gd name="T44" fmla="*/ 333 w 511"/>
                <a:gd name="T45" fmla="*/ 27 h 601"/>
                <a:gd name="T46" fmla="*/ 458 w 511"/>
                <a:gd name="T47" fmla="*/ 601 h 601"/>
                <a:gd name="T48" fmla="*/ 45 w 511"/>
                <a:gd name="T49" fmla="*/ 601 h 601"/>
                <a:gd name="T50" fmla="*/ 26 w 511"/>
                <a:gd name="T51" fmla="*/ 594 h 601"/>
                <a:gd name="T52" fmla="*/ 11 w 511"/>
                <a:gd name="T53" fmla="*/ 581 h 601"/>
                <a:gd name="T54" fmla="*/ 4 w 511"/>
                <a:gd name="T55" fmla="*/ 569 h 601"/>
                <a:gd name="T56" fmla="*/ 0 w 511"/>
                <a:gd name="T57" fmla="*/ 549 h 601"/>
                <a:gd name="T58" fmla="*/ 4 w 511"/>
                <a:gd name="T59" fmla="*/ 531 h 601"/>
                <a:gd name="T60" fmla="*/ 128 w 511"/>
                <a:gd name="T61" fmla="*/ 305 h 601"/>
                <a:gd name="T62" fmla="*/ 147 w 511"/>
                <a:gd name="T63" fmla="*/ 263 h 601"/>
                <a:gd name="T64" fmla="*/ 157 w 511"/>
                <a:gd name="T65" fmla="*/ 216 h 601"/>
                <a:gd name="T66" fmla="*/ 159 w 511"/>
                <a:gd name="T67" fmla="*/ 71 h 601"/>
                <a:gd name="T68" fmla="*/ 150 w 511"/>
                <a:gd name="T69" fmla="*/ 65 h 601"/>
                <a:gd name="T70" fmla="*/ 143 w 511"/>
                <a:gd name="T71" fmla="*/ 51 h 601"/>
                <a:gd name="T72" fmla="*/ 142 w 511"/>
                <a:gd name="T73" fmla="*/ 34 h 601"/>
                <a:gd name="T74" fmla="*/ 145 w 511"/>
                <a:gd name="T75" fmla="*/ 20 h 601"/>
                <a:gd name="T76" fmla="*/ 159 w 511"/>
                <a:gd name="T77" fmla="*/ 5 h 601"/>
                <a:gd name="T78" fmla="*/ 179 w 511"/>
                <a:gd name="T79" fmla="*/ 0 h 601"/>
                <a:gd name="T80" fmla="*/ 341 w 511"/>
                <a:gd name="T81" fmla="*/ 0 h 601"/>
                <a:gd name="T82" fmla="*/ 359 w 511"/>
                <a:gd name="T83" fmla="*/ 10 h 601"/>
                <a:gd name="T84" fmla="*/ 371 w 511"/>
                <a:gd name="T85" fmla="*/ 27 h 601"/>
                <a:gd name="T86" fmla="*/ 371 w 511"/>
                <a:gd name="T87" fmla="*/ 46 h 601"/>
                <a:gd name="T88" fmla="*/ 364 w 511"/>
                <a:gd name="T89" fmla="*/ 61 h 601"/>
                <a:gd name="T90" fmla="*/ 352 w 511"/>
                <a:gd name="T91" fmla="*/ 72 h 601"/>
                <a:gd name="T92" fmla="*/ 352 w 511"/>
                <a:gd name="T93" fmla="*/ 204 h 601"/>
                <a:gd name="T94" fmla="*/ 359 w 511"/>
                <a:gd name="T95" fmla="*/ 250 h 601"/>
                <a:gd name="T96" fmla="*/ 376 w 511"/>
                <a:gd name="T97" fmla="*/ 295 h 601"/>
                <a:gd name="T98" fmla="*/ 503 w 511"/>
                <a:gd name="T99" fmla="*/ 524 h 601"/>
                <a:gd name="T100" fmla="*/ 510 w 511"/>
                <a:gd name="T101" fmla="*/ 543 h 601"/>
                <a:gd name="T102" fmla="*/ 508 w 511"/>
                <a:gd name="T103" fmla="*/ 563 h 601"/>
                <a:gd name="T104" fmla="*/ 503 w 511"/>
                <a:gd name="T105" fmla="*/ 576 h 601"/>
                <a:gd name="T106" fmla="*/ 490 w 511"/>
                <a:gd name="T107" fmla="*/ 591 h 601"/>
                <a:gd name="T108" fmla="*/ 472 w 511"/>
                <a:gd name="T109" fmla="*/ 599 h 601"/>
                <a:gd name="T110" fmla="*/ 458 w 511"/>
                <a:gd name="T111" fmla="*/ 60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11" h="601">
                  <a:moveTo>
                    <a:pt x="179" y="27"/>
                  </a:moveTo>
                  <a:lnTo>
                    <a:pt x="179" y="27"/>
                  </a:lnTo>
                  <a:lnTo>
                    <a:pt x="177" y="27"/>
                  </a:lnTo>
                  <a:lnTo>
                    <a:pt x="174" y="29"/>
                  </a:lnTo>
                  <a:lnTo>
                    <a:pt x="170" y="31"/>
                  </a:lnTo>
                  <a:lnTo>
                    <a:pt x="169" y="35"/>
                  </a:lnTo>
                  <a:lnTo>
                    <a:pt x="168" y="37"/>
                  </a:lnTo>
                  <a:lnTo>
                    <a:pt x="168" y="37"/>
                  </a:lnTo>
                  <a:lnTo>
                    <a:pt x="168" y="40"/>
                  </a:lnTo>
                  <a:lnTo>
                    <a:pt x="169" y="44"/>
                  </a:lnTo>
                  <a:lnTo>
                    <a:pt x="170" y="47"/>
                  </a:lnTo>
                  <a:lnTo>
                    <a:pt x="173" y="49"/>
                  </a:lnTo>
                  <a:lnTo>
                    <a:pt x="175" y="50"/>
                  </a:lnTo>
                  <a:lnTo>
                    <a:pt x="185" y="52"/>
                  </a:lnTo>
                  <a:lnTo>
                    <a:pt x="185" y="185"/>
                  </a:lnTo>
                  <a:lnTo>
                    <a:pt x="185" y="185"/>
                  </a:lnTo>
                  <a:lnTo>
                    <a:pt x="185" y="203"/>
                  </a:lnTo>
                  <a:lnTo>
                    <a:pt x="183" y="220"/>
                  </a:lnTo>
                  <a:lnTo>
                    <a:pt x="180" y="236"/>
                  </a:lnTo>
                  <a:lnTo>
                    <a:pt x="177" y="254"/>
                  </a:lnTo>
                  <a:lnTo>
                    <a:pt x="172" y="270"/>
                  </a:lnTo>
                  <a:lnTo>
                    <a:pt x="167" y="286"/>
                  </a:lnTo>
                  <a:lnTo>
                    <a:pt x="159" y="303"/>
                  </a:lnTo>
                  <a:lnTo>
                    <a:pt x="152" y="319"/>
                  </a:lnTo>
                  <a:lnTo>
                    <a:pt x="30" y="537"/>
                  </a:lnTo>
                  <a:lnTo>
                    <a:pt x="30" y="537"/>
                  </a:lnTo>
                  <a:lnTo>
                    <a:pt x="28" y="543"/>
                  </a:lnTo>
                  <a:lnTo>
                    <a:pt x="28" y="549"/>
                  </a:lnTo>
                  <a:lnTo>
                    <a:pt x="28" y="556"/>
                  </a:lnTo>
                  <a:lnTo>
                    <a:pt x="30" y="562"/>
                  </a:lnTo>
                  <a:lnTo>
                    <a:pt x="30" y="562"/>
                  </a:lnTo>
                  <a:lnTo>
                    <a:pt x="34" y="567"/>
                  </a:lnTo>
                  <a:lnTo>
                    <a:pt x="39" y="571"/>
                  </a:lnTo>
                  <a:lnTo>
                    <a:pt x="45" y="573"/>
                  </a:lnTo>
                  <a:lnTo>
                    <a:pt x="51" y="573"/>
                  </a:lnTo>
                  <a:lnTo>
                    <a:pt x="458" y="573"/>
                  </a:lnTo>
                  <a:lnTo>
                    <a:pt x="458" y="573"/>
                  </a:lnTo>
                  <a:lnTo>
                    <a:pt x="465" y="573"/>
                  </a:lnTo>
                  <a:lnTo>
                    <a:pt x="471" y="571"/>
                  </a:lnTo>
                  <a:lnTo>
                    <a:pt x="476" y="567"/>
                  </a:lnTo>
                  <a:lnTo>
                    <a:pt x="480" y="562"/>
                  </a:lnTo>
                  <a:lnTo>
                    <a:pt x="480" y="562"/>
                  </a:lnTo>
                  <a:lnTo>
                    <a:pt x="482" y="556"/>
                  </a:lnTo>
                  <a:lnTo>
                    <a:pt x="483" y="549"/>
                  </a:lnTo>
                  <a:lnTo>
                    <a:pt x="482" y="543"/>
                  </a:lnTo>
                  <a:lnTo>
                    <a:pt x="480" y="537"/>
                  </a:lnTo>
                  <a:lnTo>
                    <a:pt x="359" y="321"/>
                  </a:lnTo>
                  <a:lnTo>
                    <a:pt x="359" y="321"/>
                  </a:lnTo>
                  <a:lnTo>
                    <a:pt x="352" y="306"/>
                  </a:lnTo>
                  <a:lnTo>
                    <a:pt x="344" y="290"/>
                  </a:lnTo>
                  <a:lnTo>
                    <a:pt x="338" y="274"/>
                  </a:lnTo>
                  <a:lnTo>
                    <a:pt x="333" y="256"/>
                  </a:lnTo>
                  <a:lnTo>
                    <a:pt x="329" y="240"/>
                  </a:lnTo>
                  <a:lnTo>
                    <a:pt x="327" y="223"/>
                  </a:lnTo>
                  <a:lnTo>
                    <a:pt x="326" y="205"/>
                  </a:lnTo>
                  <a:lnTo>
                    <a:pt x="324" y="188"/>
                  </a:lnTo>
                  <a:lnTo>
                    <a:pt x="324" y="51"/>
                  </a:lnTo>
                  <a:lnTo>
                    <a:pt x="336" y="50"/>
                  </a:lnTo>
                  <a:lnTo>
                    <a:pt x="336" y="50"/>
                  </a:lnTo>
                  <a:lnTo>
                    <a:pt x="339" y="49"/>
                  </a:lnTo>
                  <a:lnTo>
                    <a:pt x="342" y="47"/>
                  </a:lnTo>
                  <a:lnTo>
                    <a:pt x="344" y="44"/>
                  </a:lnTo>
                  <a:lnTo>
                    <a:pt x="344" y="40"/>
                  </a:lnTo>
                  <a:lnTo>
                    <a:pt x="344" y="37"/>
                  </a:lnTo>
                  <a:lnTo>
                    <a:pt x="344" y="37"/>
                  </a:lnTo>
                  <a:lnTo>
                    <a:pt x="344" y="34"/>
                  </a:lnTo>
                  <a:lnTo>
                    <a:pt x="342" y="31"/>
                  </a:lnTo>
                  <a:lnTo>
                    <a:pt x="339" y="27"/>
                  </a:lnTo>
                  <a:lnTo>
                    <a:pt x="333" y="27"/>
                  </a:lnTo>
                  <a:lnTo>
                    <a:pt x="179" y="27"/>
                  </a:lnTo>
                  <a:lnTo>
                    <a:pt x="179" y="27"/>
                  </a:lnTo>
                  <a:close/>
                  <a:moveTo>
                    <a:pt x="458" y="601"/>
                  </a:moveTo>
                  <a:lnTo>
                    <a:pt x="51" y="601"/>
                  </a:lnTo>
                  <a:lnTo>
                    <a:pt x="51" y="601"/>
                  </a:lnTo>
                  <a:lnTo>
                    <a:pt x="45" y="601"/>
                  </a:lnTo>
                  <a:lnTo>
                    <a:pt x="39" y="599"/>
                  </a:lnTo>
                  <a:lnTo>
                    <a:pt x="31" y="597"/>
                  </a:lnTo>
                  <a:lnTo>
                    <a:pt x="26" y="594"/>
                  </a:lnTo>
                  <a:lnTo>
                    <a:pt x="20" y="591"/>
                  </a:lnTo>
                  <a:lnTo>
                    <a:pt x="15" y="586"/>
                  </a:lnTo>
                  <a:lnTo>
                    <a:pt x="11" y="581"/>
                  </a:lnTo>
                  <a:lnTo>
                    <a:pt x="8" y="576"/>
                  </a:lnTo>
                  <a:lnTo>
                    <a:pt x="8" y="576"/>
                  </a:lnTo>
                  <a:lnTo>
                    <a:pt x="4" y="569"/>
                  </a:lnTo>
                  <a:lnTo>
                    <a:pt x="1" y="563"/>
                  </a:lnTo>
                  <a:lnTo>
                    <a:pt x="0" y="557"/>
                  </a:lnTo>
                  <a:lnTo>
                    <a:pt x="0" y="549"/>
                  </a:lnTo>
                  <a:lnTo>
                    <a:pt x="0" y="543"/>
                  </a:lnTo>
                  <a:lnTo>
                    <a:pt x="1" y="537"/>
                  </a:lnTo>
                  <a:lnTo>
                    <a:pt x="4" y="531"/>
                  </a:lnTo>
                  <a:lnTo>
                    <a:pt x="6" y="524"/>
                  </a:lnTo>
                  <a:lnTo>
                    <a:pt x="128" y="305"/>
                  </a:lnTo>
                  <a:lnTo>
                    <a:pt x="128" y="305"/>
                  </a:lnTo>
                  <a:lnTo>
                    <a:pt x="134" y="291"/>
                  </a:lnTo>
                  <a:lnTo>
                    <a:pt x="140" y="276"/>
                  </a:lnTo>
                  <a:lnTo>
                    <a:pt x="147" y="263"/>
                  </a:lnTo>
                  <a:lnTo>
                    <a:pt x="150" y="248"/>
                  </a:lnTo>
                  <a:lnTo>
                    <a:pt x="154" y="231"/>
                  </a:lnTo>
                  <a:lnTo>
                    <a:pt x="157" y="216"/>
                  </a:lnTo>
                  <a:lnTo>
                    <a:pt x="158" y="200"/>
                  </a:lnTo>
                  <a:lnTo>
                    <a:pt x="159" y="185"/>
                  </a:lnTo>
                  <a:lnTo>
                    <a:pt x="159" y="71"/>
                  </a:lnTo>
                  <a:lnTo>
                    <a:pt x="159" y="71"/>
                  </a:lnTo>
                  <a:lnTo>
                    <a:pt x="154" y="69"/>
                  </a:lnTo>
                  <a:lnTo>
                    <a:pt x="150" y="65"/>
                  </a:lnTo>
                  <a:lnTo>
                    <a:pt x="147" y="60"/>
                  </a:lnTo>
                  <a:lnTo>
                    <a:pt x="144" y="56"/>
                  </a:lnTo>
                  <a:lnTo>
                    <a:pt x="143" y="51"/>
                  </a:lnTo>
                  <a:lnTo>
                    <a:pt x="142" y="45"/>
                  </a:lnTo>
                  <a:lnTo>
                    <a:pt x="142" y="40"/>
                  </a:lnTo>
                  <a:lnTo>
                    <a:pt x="142" y="34"/>
                  </a:lnTo>
                  <a:lnTo>
                    <a:pt x="142" y="34"/>
                  </a:lnTo>
                  <a:lnTo>
                    <a:pt x="143" y="26"/>
                  </a:lnTo>
                  <a:lnTo>
                    <a:pt x="145" y="20"/>
                  </a:lnTo>
                  <a:lnTo>
                    <a:pt x="149" y="13"/>
                  </a:lnTo>
                  <a:lnTo>
                    <a:pt x="154" y="8"/>
                  </a:lnTo>
                  <a:lnTo>
                    <a:pt x="159" y="5"/>
                  </a:lnTo>
                  <a:lnTo>
                    <a:pt x="165" y="2"/>
                  </a:lnTo>
                  <a:lnTo>
                    <a:pt x="173" y="0"/>
                  </a:lnTo>
                  <a:lnTo>
                    <a:pt x="179" y="0"/>
                  </a:lnTo>
                  <a:lnTo>
                    <a:pt x="333" y="0"/>
                  </a:lnTo>
                  <a:lnTo>
                    <a:pt x="333" y="0"/>
                  </a:lnTo>
                  <a:lnTo>
                    <a:pt x="341" y="0"/>
                  </a:lnTo>
                  <a:lnTo>
                    <a:pt x="348" y="2"/>
                  </a:lnTo>
                  <a:lnTo>
                    <a:pt x="354" y="5"/>
                  </a:lnTo>
                  <a:lnTo>
                    <a:pt x="359" y="10"/>
                  </a:lnTo>
                  <a:lnTo>
                    <a:pt x="364" y="15"/>
                  </a:lnTo>
                  <a:lnTo>
                    <a:pt x="368" y="21"/>
                  </a:lnTo>
                  <a:lnTo>
                    <a:pt x="371" y="27"/>
                  </a:lnTo>
                  <a:lnTo>
                    <a:pt x="372" y="35"/>
                  </a:lnTo>
                  <a:lnTo>
                    <a:pt x="372" y="35"/>
                  </a:lnTo>
                  <a:lnTo>
                    <a:pt x="371" y="46"/>
                  </a:lnTo>
                  <a:lnTo>
                    <a:pt x="369" y="51"/>
                  </a:lnTo>
                  <a:lnTo>
                    <a:pt x="368" y="56"/>
                  </a:lnTo>
                  <a:lnTo>
                    <a:pt x="364" y="61"/>
                  </a:lnTo>
                  <a:lnTo>
                    <a:pt x="362" y="66"/>
                  </a:lnTo>
                  <a:lnTo>
                    <a:pt x="357" y="70"/>
                  </a:lnTo>
                  <a:lnTo>
                    <a:pt x="352" y="72"/>
                  </a:lnTo>
                  <a:lnTo>
                    <a:pt x="352" y="188"/>
                  </a:lnTo>
                  <a:lnTo>
                    <a:pt x="352" y="188"/>
                  </a:lnTo>
                  <a:lnTo>
                    <a:pt x="352" y="204"/>
                  </a:lnTo>
                  <a:lnTo>
                    <a:pt x="354" y="219"/>
                  </a:lnTo>
                  <a:lnTo>
                    <a:pt x="357" y="235"/>
                  </a:lnTo>
                  <a:lnTo>
                    <a:pt x="359" y="250"/>
                  </a:lnTo>
                  <a:lnTo>
                    <a:pt x="364" y="265"/>
                  </a:lnTo>
                  <a:lnTo>
                    <a:pt x="369" y="280"/>
                  </a:lnTo>
                  <a:lnTo>
                    <a:pt x="376" y="295"/>
                  </a:lnTo>
                  <a:lnTo>
                    <a:pt x="383" y="309"/>
                  </a:lnTo>
                  <a:lnTo>
                    <a:pt x="503" y="524"/>
                  </a:lnTo>
                  <a:lnTo>
                    <a:pt x="503" y="524"/>
                  </a:lnTo>
                  <a:lnTo>
                    <a:pt x="507" y="529"/>
                  </a:lnTo>
                  <a:lnTo>
                    <a:pt x="508" y="537"/>
                  </a:lnTo>
                  <a:lnTo>
                    <a:pt x="510" y="543"/>
                  </a:lnTo>
                  <a:lnTo>
                    <a:pt x="511" y="549"/>
                  </a:lnTo>
                  <a:lnTo>
                    <a:pt x="510" y="556"/>
                  </a:lnTo>
                  <a:lnTo>
                    <a:pt x="508" y="563"/>
                  </a:lnTo>
                  <a:lnTo>
                    <a:pt x="506" y="569"/>
                  </a:lnTo>
                  <a:lnTo>
                    <a:pt x="503" y="576"/>
                  </a:lnTo>
                  <a:lnTo>
                    <a:pt x="503" y="576"/>
                  </a:lnTo>
                  <a:lnTo>
                    <a:pt x="500" y="581"/>
                  </a:lnTo>
                  <a:lnTo>
                    <a:pt x="495" y="586"/>
                  </a:lnTo>
                  <a:lnTo>
                    <a:pt x="490" y="591"/>
                  </a:lnTo>
                  <a:lnTo>
                    <a:pt x="485" y="594"/>
                  </a:lnTo>
                  <a:lnTo>
                    <a:pt x="478" y="597"/>
                  </a:lnTo>
                  <a:lnTo>
                    <a:pt x="472" y="599"/>
                  </a:lnTo>
                  <a:lnTo>
                    <a:pt x="466" y="601"/>
                  </a:lnTo>
                  <a:lnTo>
                    <a:pt x="458" y="601"/>
                  </a:lnTo>
                  <a:lnTo>
                    <a:pt x="458" y="6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sp>
          <p:nvSpPr>
            <p:cNvPr id="207" name="Freeform 17"/>
            <p:cNvSpPr>
              <a:spLocks noEditPoints="1"/>
            </p:cNvSpPr>
            <p:nvPr>
              <p:custDataLst>
                <p:tags r:id="rId13"/>
              </p:custDataLst>
            </p:nvPr>
          </p:nvSpPr>
          <p:spPr bwMode="auto">
            <a:xfrm>
              <a:off x="5035550" y="3914775"/>
              <a:ext cx="298450" cy="160338"/>
            </a:xfrm>
            <a:custGeom>
              <a:avLst/>
              <a:gdLst>
                <a:gd name="T0" fmla="*/ 240 w 375"/>
                <a:gd name="T1" fmla="*/ 176 h 202"/>
                <a:gd name="T2" fmla="*/ 230 w 375"/>
                <a:gd name="T3" fmla="*/ 172 h 202"/>
                <a:gd name="T4" fmla="*/ 225 w 375"/>
                <a:gd name="T5" fmla="*/ 162 h 202"/>
                <a:gd name="T6" fmla="*/ 226 w 375"/>
                <a:gd name="T7" fmla="*/ 157 h 202"/>
                <a:gd name="T8" fmla="*/ 234 w 375"/>
                <a:gd name="T9" fmla="*/ 149 h 202"/>
                <a:gd name="T10" fmla="*/ 240 w 375"/>
                <a:gd name="T11" fmla="*/ 148 h 202"/>
                <a:gd name="T12" fmla="*/ 250 w 375"/>
                <a:gd name="T13" fmla="*/ 152 h 202"/>
                <a:gd name="T14" fmla="*/ 254 w 375"/>
                <a:gd name="T15" fmla="*/ 162 h 202"/>
                <a:gd name="T16" fmla="*/ 253 w 375"/>
                <a:gd name="T17" fmla="*/ 168 h 202"/>
                <a:gd name="T18" fmla="*/ 245 w 375"/>
                <a:gd name="T19" fmla="*/ 176 h 202"/>
                <a:gd name="T20" fmla="*/ 240 w 375"/>
                <a:gd name="T21" fmla="*/ 176 h 202"/>
                <a:gd name="T22" fmla="*/ 208 w 375"/>
                <a:gd name="T23" fmla="*/ 51 h 202"/>
                <a:gd name="T24" fmla="*/ 211 w 375"/>
                <a:gd name="T25" fmla="*/ 41 h 202"/>
                <a:gd name="T26" fmla="*/ 221 w 375"/>
                <a:gd name="T27" fmla="*/ 37 h 202"/>
                <a:gd name="T28" fmla="*/ 226 w 375"/>
                <a:gd name="T29" fmla="*/ 38 h 202"/>
                <a:gd name="T30" fmla="*/ 234 w 375"/>
                <a:gd name="T31" fmla="*/ 46 h 202"/>
                <a:gd name="T32" fmla="*/ 235 w 375"/>
                <a:gd name="T33" fmla="*/ 51 h 202"/>
                <a:gd name="T34" fmla="*/ 231 w 375"/>
                <a:gd name="T35" fmla="*/ 61 h 202"/>
                <a:gd name="T36" fmla="*/ 221 w 375"/>
                <a:gd name="T37" fmla="*/ 64 h 202"/>
                <a:gd name="T38" fmla="*/ 215 w 375"/>
                <a:gd name="T39" fmla="*/ 63 h 202"/>
                <a:gd name="T40" fmla="*/ 208 w 375"/>
                <a:gd name="T41" fmla="*/ 56 h 202"/>
                <a:gd name="T42" fmla="*/ 208 w 375"/>
                <a:gd name="T43" fmla="*/ 51 h 202"/>
                <a:gd name="T44" fmla="*/ 116 w 375"/>
                <a:gd name="T45" fmla="*/ 126 h 202"/>
                <a:gd name="T46" fmla="*/ 106 w 375"/>
                <a:gd name="T47" fmla="*/ 121 h 202"/>
                <a:gd name="T48" fmla="*/ 102 w 375"/>
                <a:gd name="T49" fmla="*/ 111 h 202"/>
                <a:gd name="T50" fmla="*/ 104 w 375"/>
                <a:gd name="T51" fmla="*/ 106 h 202"/>
                <a:gd name="T52" fmla="*/ 111 w 375"/>
                <a:gd name="T53" fmla="*/ 98 h 202"/>
                <a:gd name="T54" fmla="*/ 116 w 375"/>
                <a:gd name="T55" fmla="*/ 97 h 202"/>
                <a:gd name="T56" fmla="*/ 126 w 375"/>
                <a:gd name="T57" fmla="*/ 101 h 202"/>
                <a:gd name="T58" fmla="*/ 130 w 375"/>
                <a:gd name="T59" fmla="*/ 111 h 202"/>
                <a:gd name="T60" fmla="*/ 129 w 375"/>
                <a:gd name="T61" fmla="*/ 117 h 202"/>
                <a:gd name="T62" fmla="*/ 121 w 375"/>
                <a:gd name="T63" fmla="*/ 124 h 202"/>
                <a:gd name="T64" fmla="*/ 116 w 375"/>
                <a:gd name="T65" fmla="*/ 126 h 202"/>
                <a:gd name="T66" fmla="*/ 367 w 375"/>
                <a:gd name="T67" fmla="*/ 162 h 202"/>
                <a:gd name="T68" fmla="*/ 95 w 375"/>
                <a:gd name="T69" fmla="*/ 0 h 202"/>
                <a:gd name="T70" fmla="*/ 8 w 375"/>
                <a:gd name="T71" fmla="*/ 162 h 202"/>
                <a:gd name="T72" fmla="*/ 5 w 375"/>
                <a:gd name="T73" fmla="*/ 169 h 202"/>
                <a:gd name="T74" fmla="*/ 0 w 375"/>
                <a:gd name="T75" fmla="*/ 183 h 202"/>
                <a:gd name="T76" fmla="*/ 1 w 375"/>
                <a:gd name="T77" fmla="*/ 195 h 202"/>
                <a:gd name="T78" fmla="*/ 10 w 375"/>
                <a:gd name="T79" fmla="*/ 202 h 202"/>
                <a:gd name="T80" fmla="*/ 357 w 375"/>
                <a:gd name="T81" fmla="*/ 202 h 202"/>
                <a:gd name="T82" fmla="*/ 364 w 375"/>
                <a:gd name="T83" fmla="*/ 202 h 202"/>
                <a:gd name="T84" fmla="*/ 374 w 375"/>
                <a:gd name="T85" fmla="*/ 195 h 202"/>
                <a:gd name="T86" fmla="*/ 375 w 375"/>
                <a:gd name="T87" fmla="*/ 183 h 202"/>
                <a:gd name="T88" fmla="*/ 370 w 375"/>
                <a:gd name="T89" fmla="*/ 169 h 202"/>
                <a:gd name="T90" fmla="*/ 367 w 375"/>
                <a:gd name="T91" fmla="*/ 16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5" h="202">
                  <a:moveTo>
                    <a:pt x="240" y="176"/>
                  </a:moveTo>
                  <a:lnTo>
                    <a:pt x="240" y="176"/>
                  </a:lnTo>
                  <a:lnTo>
                    <a:pt x="234" y="176"/>
                  </a:lnTo>
                  <a:lnTo>
                    <a:pt x="230" y="172"/>
                  </a:lnTo>
                  <a:lnTo>
                    <a:pt x="226" y="168"/>
                  </a:lnTo>
                  <a:lnTo>
                    <a:pt x="225" y="162"/>
                  </a:lnTo>
                  <a:lnTo>
                    <a:pt x="225" y="162"/>
                  </a:lnTo>
                  <a:lnTo>
                    <a:pt x="226" y="157"/>
                  </a:lnTo>
                  <a:lnTo>
                    <a:pt x="230" y="152"/>
                  </a:lnTo>
                  <a:lnTo>
                    <a:pt x="234" y="149"/>
                  </a:lnTo>
                  <a:lnTo>
                    <a:pt x="240" y="148"/>
                  </a:lnTo>
                  <a:lnTo>
                    <a:pt x="240" y="148"/>
                  </a:lnTo>
                  <a:lnTo>
                    <a:pt x="245" y="149"/>
                  </a:lnTo>
                  <a:lnTo>
                    <a:pt x="250" y="152"/>
                  </a:lnTo>
                  <a:lnTo>
                    <a:pt x="253" y="157"/>
                  </a:lnTo>
                  <a:lnTo>
                    <a:pt x="254" y="162"/>
                  </a:lnTo>
                  <a:lnTo>
                    <a:pt x="254" y="162"/>
                  </a:lnTo>
                  <a:lnTo>
                    <a:pt x="253" y="168"/>
                  </a:lnTo>
                  <a:lnTo>
                    <a:pt x="250" y="172"/>
                  </a:lnTo>
                  <a:lnTo>
                    <a:pt x="245" y="176"/>
                  </a:lnTo>
                  <a:lnTo>
                    <a:pt x="240" y="176"/>
                  </a:lnTo>
                  <a:lnTo>
                    <a:pt x="240" y="176"/>
                  </a:lnTo>
                  <a:close/>
                  <a:moveTo>
                    <a:pt x="208" y="51"/>
                  </a:moveTo>
                  <a:lnTo>
                    <a:pt x="208" y="51"/>
                  </a:lnTo>
                  <a:lnTo>
                    <a:pt x="208" y="46"/>
                  </a:lnTo>
                  <a:lnTo>
                    <a:pt x="211" y="41"/>
                  </a:lnTo>
                  <a:lnTo>
                    <a:pt x="215" y="38"/>
                  </a:lnTo>
                  <a:lnTo>
                    <a:pt x="221" y="37"/>
                  </a:lnTo>
                  <a:lnTo>
                    <a:pt x="221" y="37"/>
                  </a:lnTo>
                  <a:lnTo>
                    <a:pt x="226" y="38"/>
                  </a:lnTo>
                  <a:lnTo>
                    <a:pt x="231" y="41"/>
                  </a:lnTo>
                  <a:lnTo>
                    <a:pt x="234" y="46"/>
                  </a:lnTo>
                  <a:lnTo>
                    <a:pt x="235" y="51"/>
                  </a:lnTo>
                  <a:lnTo>
                    <a:pt x="235" y="51"/>
                  </a:lnTo>
                  <a:lnTo>
                    <a:pt x="234" y="56"/>
                  </a:lnTo>
                  <a:lnTo>
                    <a:pt x="231" y="61"/>
                  </a:lnTo>
                  <a:lnTo>
                    <a:pt x="226" y="63"/>
                  </a:lnTo>
                  <a:lnTo>
                    <a:pt x="221" y="64"/>
                  </a:lnTo>
                  <a:lnTo>
                    <a:pt x="221" y="64"/>
                  </a:lnTo>
                  <a:lnTo>
                    <a:pt x="215" y="63"/>
                  </a:lnTo>
                  <a:lnTo>
                    <a:pt x="211" y="61"/>
                  </a:lnTo>
                  <a:lnTo>
                    <a:pt x="208" y="56"/>
                  </a:lnTo>
                  <a:lnTo>
                    <a:pt x="208" y="51"/>
                  </a:lnTo>
                  <a:lnTo>
                    <a:pt x="208" y="51"/>
                  </a:lnTo>
                  <a:close/>
                  <a:moveTo>
                    <a:pt x="116" y="126"/>
                  </a:moveTo>
                  <a:lnTo>
                    <a:pt x="116" y="126"/>
                  </a:lnTo>
                  <a:lnTo>
                    <a:pt x="111" y="124"/>
                  </a:lnTo>
                  <a:lnTo>
                    <a:pt x="106" y="121"/>
                  </a:lnTo>
                  <a:lnTo>
                    <a:pt x="104" y="117"/>
                  </a:lnTo>
                  <a:lnTo>
                    <a:pt x="102" y="111"/>
                  </a:lnTo>
                  <a:lnTo>
                    <a:pt x="102" y="111"/>
                  </a:lnTo>
                  <a:lnTo>
                    <a:pt x="104" y="106"/>
                  </a:lnTo>
                  <a:lnTo>
                    <a:pt x="106" y="101"/>
                  </a:lnTo>
                  <a:lnTo>
                    <a:pt x="111" y="98"/>
                  </a:lnTo>
                  <a:lnTo>
                    <a:pt x="116" y="97"/>
                  </a:lnTo>
                  <a:lnTo>
                    <a:pt x="116" y="97"/>
                  </a:lnTo>
                  <a:lnTo>
                    <a:pt x="121" y="98"/>
                  </a:lnTo>
                  <a:lnTo>
                    <a:pt x="126" y="101"/>
                  </a:lnTo>
                  <a:lnTo>
                    <a:pt x="129" y="106"/>
                  </a:lnTo>
                  <a:lnTo>
                    <a:pt x="130" y="111"/>
                  </a:lnTo>
                  <a:lnTo>
                    <a:pt x="130" y="111"/>
                  </a:lnTo>
                  <a:lnTo>
                    <a:pt x="129" y="117"/>
                  </a:lnTo>
                  <a:lnTo>
                    <a:pt x="126" y="121"/>
                  </a:lnTo>
                  <a:lnTo>
                    <a:pt x="121" y="124"/>
                  </a:lnTo>
                  <a:lnTo>
                    <a:pt x="116" y="126"/>
                  </a:lnTo>
                  <a:lnTo>
                    <a:pt x="116" y="126"/>
                  </a:lnTo>
                  <a:close/>
                  <a:moveTo>
                    <a:pt x="367" y="162"/>
                  </a:moveTo>
                  <a:lnTo>
                    <a:pt x="367" y="162"/>
                  </a:lnTo>
                  <a:lnTo>
                    <a:pt x="279" y="0"/>
                  </a:lnTo>
                  <a:lnTo>
                    <a:pt x="95" y="0"/>
                  </a:lnTo>
                  <a:lnTo>
                    <a:pt x="95" y="0"/>
                  </a:lnTo>
                  <a:lnTo>
                    <a:pt x="8" y="162"/>
                  </a:lnTo>
                  <a:lnTo>
                    <a:pt x="8" y="162"/>
                  </a:lnTo>
                  <a:lnTo>
                    <a:pt x="5" y="169"/>
                  </a:lnTo>
                  <a:lnTo>
                    <a:pt x="1" y="176"/>
                  </a:lnTo>
                  <a:lnTo>
                    <a:pt x="0" y="183"/>
                  </a:lnTo>
                  <a:lnTo>
                    <a:pt x="0" y="190"/>
                  </a:lnTo>
                  <a:lnTo>
                    <a:pt x="1" y="195"/>
                  </a:lnTo>
                  <a:lnTo>
                    <a:pt x="5" y="198"/>
                  </a:lnTo>
                  <a:lnTo>
                    <a:pt x="10" y="202"/>
                  </a:lnTo>
                  <a:lnTo>
                    <a:pt x="17" y="202"/>
                  </a:lnTo>
                  <a:lnTo>
                    <a:pt x="357" y="202"/>
                  </a:lnTo>
                  <a:lnTo>
                    <a:pt x="357" y="202"/>
                  </a:lnTo>
                  <a:lnTo>
                    <a:pt x="364" y="202"/>
                  </a:lnTo>
                  <a:lnTo>
                    <a:pt x="370" y="198"/>
                  </a:lnTo>
                  <a:lnTo>
                    <a:pt x="374" y="195"/>
                  </a:lnTo>
                  <a:lnTo>
                    <a:pt x="375" y="190"/>
                  </a:lnTo>
                  <a:lnTo>
                    <a:pt x="375" y="183"/>
                  </a:lnTo>
                  <a:lnTo>
                    <a:pt x="373" y="176"/>
                  </a:lnTo>
                  <a:lnTo>
                    <a:pt x="370" y="169"/>
                  </a:lnTo>
                  <a:lnTo>
                    <a:pt x="367" y="162"/>
                  </a:lnTo>
                  <a:lnTo>
                    <a:pt x="367" y="1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zh-CN" altLang="en-US" sz="3600"/>
            </a:p>
          </p:txBody>
        </p:sp>
      </p:gr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521960" y="881382"/>
            <a:ext cx="13912850" cy="2861311"/>
            <a:chOff x="3866082" y="718355"/>
            <a:chExt cx="4074281" cy="1430656"/>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533061" y="718355"/>
              <a:ext cx="2737168" cy="1430656"/>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6000" spc="660" dirty="0">
                  <a:sym typeface="+mn-ea"/>
                </a:rPr>
                <a:t>处理缺失数据</a:t>
              </a:r>
              <a:endParaRPr lang="zh-CN" altLang="en-US" sz="6000" spc="660" dirty="0"/>
            </a:p>
            <a:p>
              <a:endParaRPr lang="zh-CN" altLang="en-US" sz="6000" spc="660" dirty="0"/>
            </a:p>
            <a:p>
              <a:endParaRPr lang="zh-CN" altLang="en-US" sz="6000" spc="300" dirty="0">
                <a:latin typeface="+mj-ea"/>
                <a:ea typeface="+mj-ea"/>
                <a:cs typeface="+mn-ea"/>
                <a:sym typeface="+mn-lt"/>
              </a:endParaRPr>
            </a:p>
          </p:txBody>
        </p:sp>
      </p:grpSp>
      <p:grpSp>
        <p:nvGrpSpPr>
          <p:cNvPr id="57" name="组合 56" descr="7b0a202020202274657874626f78223a20227b5c2263617465676f72795f69645c223a31303430392c5c2269645c223a32303334323130397d220a7d0a"/>
          <p:cNvGrpSpPr/>
          <p:nvPr/>
        </p:nvGrpSpPr>
        <p:grpSpPr>
          <a:xfrm>
            <a:off x="4539615" y="3796665"/>
            <a:ext cx="15286990" cy="6506210"/>
            <a:chOff x="6028" y="3676"/>
            <a:chExt cx="7143" cy="3448"/>
          </a:xfrm>
        </p:grpSpPr>
        <p:grpSp>
          <p:nvGrpSpPr>
            <p:cNvPr id="119" name="图形 117"/>
            <p:cNvGrpSpPr/>
            <p:nvPr/>
          </p:nvGrpSpPr>
          <p:grpSpPr>
            <a:xfrm>
              <a:off x="6028" y="3676"/>
              <a:ext cx="7143" cy="3448"/>
              <a:chOff x="3828046" y="2334126"/>
              <a:chExt cx="4535908" cy="2189748"/>
            </a:xfrm>
          </p:grpSpPr>
          <p:sp>
            <p:nvSpPr>
              <p:cNvPr id="120" name="任意多边形: 形状 119"/>
              <p:cNvSpPr/>
              <p:nvPr/>
            </p:nvSpPr>
            <p:spPr>
              <a:xfrm>
                <a:off x="3866547" y="2496552"/>
                <a:ext cx="4498610" cy="2030931"/>
              </a:xfrm>
              <a:custGeom>
                <a:avLst/>
                <a:gdLst>
                  <a:gd name="connsiteX0" fmla="*/ 4473344 w 4498610"/>
                  <a:gd name="connsiteY0" fmla="*/ 24063 h 2030931"/>
                  <a:gd name="connsiteX1" fmla="*/ 4438452 w 4498610"/>
                  <a:gd name="connsiteY1" fmla="*/ 969746 h 2030931"/>
                  <a:gd name="connsiteX2" fmla="*/ 4374685 w 4498610"/>
                  <a:gd name="connsiteY2" fmla="*/ 1635092 h 2030931"/>
                  <a:gd name="connsiteX3" fmla="*/ 4286854 w 4498610"/>
                  <a:gd name="connsiteY3" fmla="*/ 1917834 h 2030931"/>
                  <a:gd name="connsiteX4" fmla="*/ 4286854 w 4498610"/>
                  <a:gd name="connsiteY4" fmla="*/ 1917834 h 2030931"/>
                  <a:gd name="connsiteX5" fmla="*/ 4285651 w 4498610"/>
                  <a:gd name="connsiteY5" fmla="*/ 1917834 h 2030931"/>
                  <a:gd name="connsiteX6" fmla="*/ 4284448 w 4498610"/>
                  <a:gd name="connsiteY6" fmla="*/ 1917834 h 2030931"/>
                  <a:gd name="connsiteX7" fmla="*/ 64971 w 4498610"/>
                  <a:gd name="connsiteY7" fmla="*/ 2005665 h 2030931"/>
                  <a:gd name="connsiteX8" fmla="*/ 137160 w 4498610"/>
                  <a:gd name="connsiteY8" fmla="*/ 1714501 h 2030931"/>
                  <a:gd name="connsiteX9" fmla="*/ 182880 w 4498610"/>
                  <a:gd name="connsiteY9" fmla="*/ 1014262 h 2030931"/>
                  <a:gd name="connsiteX10" fmla="*/ 184083 w 4498610"/>
                  <a:gd name="connsiteY10" fmla="*/ 24063 h 2030931"/>
                  <a:gd name="connsiteX11" fmla="*/ 4473344 w 4498610"/>
                  <a:gd name="connsiteY11" fmla="*/ 24063 h 2030931"/>
                  <a:gd name="connsiteX12" fmla="*/ 4498610 w 4498610"/>
                  <a:gd name="connsiteY12" fmla="*/ 0 h 2030931"/>
                  <a:gd name="connsiteX13" fmla="*/ 160020 w 4498610"/>
                  <a:gd name="connsiteY13" fmla="*/ 0 h 2030931"/>
                  <a:gd name="connsiteX14" fmla="*/ 0 w 4498610"/>
                  <a:gd name="connsiteY14" fmla="*/ 2030931 h 2030931"/>
                  <a:gd name="connsiteX15" fmla="*/ 4285651 w 4498610"/>
                  <a:gd name="connsiteY15" fmla="*/ 1943101 h 2030931"/>
                  <a:gd name="connsiteX16" fmla="*/ 4286854 w 4498610"/>
                  <a:gd name="connsiteY16" fmla="*/ 1943101 h 2030931"/>
                  <a:gd name="connsiteX17" fmla="*/ 4498610 w 4498610"/>
                  <a:gd name="connsiteY17" fmla="*/ 0 h 2030931"/>
                  <a:gd name="connsiteX18" fmla="*/ 4498610 w 4498610"/>
                  <a:gd name="connsiteY18" fmla="*/ 0 h 2030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98610" h="2030931">
                    <a:moveTo>
                      <a:pt x="4473344" y="24063"/>
                    </a:moveTo>
                    <a:cubicBezTo>
                      <a:pt x="4472141" y="128738"/>
                      <a:pt x="4463719" y="552250"/>
                      <a:pt x="4438452" y="969746"/>
                    </a:cubicBezTo>
                    <a:cubicBezTo>
                      <a:pt x="4421608" y="1251285"/>
                      <a:pt x="4399951" y="1475072"/>
                      <a:pt x="4374685" y="1635092"/>
                    </a:cubicBezTo>
                    <a:cubicBezTo>
                      <a:pt x="4330168" y="1915428"/>
                      <a:pt x="4286854" y="1917834"/>
                      <a:pt x="4286854" y="1917834"/>
                    </a:cubicBezTo>
                    <a:lnTo>
                      <a:pt x="4286854" y="1917834"/>
                    </a:lnTo>
                    <a:lnTo>
                      <a:pt x="4285651" y="1917834"/>
                    </a:lnTo>
                    <a:lnTo>
                      <a:pt x="4284448" y="1917834"/>
                    </a:lnTo>
                    <a:lnTo>
                      <a:pt x="64971" y="2005665"/>
                    </a:lnTo>
                    <a:cubicBezTo>
                      <a:pt x="95050" y="1952726"/>
                      <a:pt x="117910" y="1857676"/>
                      <a:pt x="137160" y="1714501"/>
                    </a:cubicBezTo>
                    <a:cubicBezTo>
                      <a:pt x="158817" y="1544855"/>
                      <a:pt x="174458" y="1309036"/>
                      <a:pt x="182880" y="1014262"/>
                    </a:cubicBezTo>
                    <a:cubicBezTo>
                      <a:pt x="194912" y="575110"/>
                      <a:pt x="186490" y="132347"/>
                      <a:pt x="184083" y="24063"/>
                    </a:cubicBezTo>
                    <a:lnTo>
                      <a:pt x="4473344" y="24063"/>
                    </a:lnTo>
                    <a:moveTo>
                      <a:pt x="4498610" y="0"/>
                    </a:moveTo>
                    <a:lnTo>
                      <a:pt x="160020" y="0"/>
                    </a:lnTo>
                    <a:cubicBezTo>
                      <a:pt x="160020" y="0"/>
                      <a:pt x="210553" y="2024915"/>
                      <a:pt x="0" y="2030931"/>
                    </a:cubicBezTo>
                    <a:lnTo>
                      <a:pt x="4285651" y="1943101"/>
                    </a:lnTo>
                    <a:cubicBezTo>
                      <a:pt x="4285651" y="1943101"/>
                      <a:pt x="4286854" y="1943101"/>
                      <a:pt x="4286854" y="1943101"/>
                    </a:cubicBezTo>
                    <a:cubicBezTo>
                      <a:pt x="4473344" y="1944304"/>
                      <a:pt x="4498610" y="0"/>
                      <a:pt x="4498610" y="0"/>
                    </a:cubicBezTo>
                    <a:lnTo>
                      <a:pt x="4498610" y="0"/>
                    </a:lnTo>
                    <a:close/>
                  </a:path>
                </a:pathLst>
              </a:custGeom>
              <a:solidFill>
                <a:srgbClr val="231815"/>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1" name="任意多边形: 形状 120"/>
              <p:cNvSpPr/>
              <p:nvPr/>
            </p:nvSpPr>
            <p:spPr>
              <a:xfrm>
                <a:off x="4025364" y="2591601"/>
                <a:ext cx="4242337" cy="1823987"/>
              </a:xfrm>
              <a:custGeom>
                <a:avLst/>
                <a:gdLst>
                  <a:gd name="connsiteX0" fmla="*/ 4242338 w 4242337"/>
                  <a:gd name="connsiteY0" fmla="*/ 0 h 1823987"/>
                  <a:gd name="connsiteX1" fmla="*/ 4218274 w 4242337"/>
                  <a:gd name="connsiteY1" fmla="*/ 0 h 1823987"/>
                  <a:gd name="connsiteX2" fmla="*/ 4218274 w 4242337"/>
                  <a:gd name="connsiteY2" fmla="*/ 12032 h 1823987"/>
                  <a:gd name="connsiteX3" fmla="*/ 4242338 w 4242337"/>
                  <a:gd name="connsiteY3" fmla="*/ 12032 h 1823987"/>
                  <a:gd name="connsiteX4" fmla="*/ 4242338 w 4242337"/>
                  <a:gd name="connsiteY4" fmla="*/ 0 h 1823987"/>
                  <a:gd name="connsiteX5" fmla="*/ 4242338 w 4242337"/>
                  <a:gd name="connsiteY5" fmla="*/ 0 h 1823987"/>
                  <a:gd name="connsiteX6" fmla="*/ 4194211 w 4242337"/>
                  <a:gd name="connsiteY6" fmla="*/ 0 h 1823987"/>
                  <a:gd name="connsiteX7" fmla="*/ 4170148 w 4242337"/>
                  <a:gd name="connsiteY7" fmla="*/ 0 h 1823987"/>
                  <a:gd name="connsiteX8" fmla="*/ 4170148 w 4242337"/>
                  <a:gd name="connsiteY8" fmla="*/ 12032 h 1823987"/>
                  <a:gd name="connsiteX9" fmla="*/ 4194211 w 4242337"/>
                  <a:gd name="connsiteY9" fmla="*/ 12032 h 1823987"/>
                  <a:gd name="connsiteX10" fmla="*/ 4194211 w 4242337"/>
                  <a:gd name="connsiteY10" fmla="*/ 0 h 1823987"/>
                  <a:gd name="connsiteX11" fmla="*/ 4194211 w 4242337"/>
                  <a:gd name="connsiteY11" fmla="*/ 0 h 1823987"/>
                  <a:gd name="connsiteX12" fmla="*/ 4146085 w 4242337"/>
                  <a:gd name="connsiteY12" fmla="*/ 0 h 1823987"/>
                  <a:gd name="connsiteX13" fmla="*/ 4122022 w 4242337"/>
                  <a:gd name="connsiteY13" fmla="*/ 0 h 1823987"/>
                  <a:gd name="connsiteX14" fmla="*/ 4122022 w 4242337"/>
                  <a:gd name="connsiteY14" fmla="*/ 12032 h 1823987"/>
                  <a:gd name="connsiteX15" fmla="*/ 4146085 w 4242337"/>
                  <a:gd name="connsiteY15" fmla="*/ 12032 h 1823987"/>
                  <a:gd name="connsiteX16" fmla="*/ 4146085 w 4242337"/>
                  <a:gd name="connsiteY16" fmla="*/ 0 h 1823987"/>
                  <a:gd name="connsiteX17" fmla="*/ 4146085 w 4242337"/>
                  <a:gd name="connsiteY17" fmla="*/ 0 h 1823987"/>
                  <a:gd name="connsiteX18" fmla="*/ 4097958 w 4242337"/>
                  <a:gd name="connsiteY18" fmla="*/ 0 h 1823987"/>
                  <a:gd name="connsiteX19" fmla="*/ 4073895 w 4242337"/>
                  <a:gd name="connsiteY19" fmla="*/ 0 h 1823987"/>
                  <a:gd name="connsiteX20" fmla="*/ 4073895 w 4242337"/>
                  <a:gd name="connsiteY20" fmla="*/ 12032 h 1823987"/>
                  <a:gd name="connsiteX21" fmla="*/ 4097958 w 4242337"/>
                  <a:gd name="connsiteY21" fmla="*/ 12032 h 1823987"/>
                  <a:gd name="connsiteX22" fmla="*/ 4097958 w 4242337"/>
                  <a:gd name="connsiteY22" fmla="*/ 0 h 1823987"/>
                  <a:gd name="connsiteX23" fmla="*/ 4097958 w 4242337"/>
                  <a:gd name="connsiteY23" fmla="*/ 0 h 1823987"/>
                  <a:gd name="connsiteX24" fmla="*/ 4049832 w 4242337"/>
                  <a:gd name="connsiteY24" fmla="*/ 0 h 1823987"/>
                  <a:gd name="connsiteX25" fmla="*/ 4025769 w 4242337"/>
                  <a:gd name="connsiteY25" fmla="*/ 0 h 1823987"/>
                  <a:gd name="connsiteX26" fmla="*/ 4025769 w 4242337"/>
                  <a:gd name="connsiteY26" fmla="*/ 12032 h 1823987"/>
                  <a:gd name="connsiteX27" fmla="*/ 4049832 w 4242337"/>
                  <a:gd name="connsiteY27" fmla="*/ 12032 h 1823987"/>
                  <a:gd name="connsiteX28" fmla="*/ 4049832 w 4242337"/>
                  <a:gd name="connsiteY28" fmla="*/ 0 h 1823987"/>
                  <a:gd name="connsiteX29" fmla="*/ 4049832 w 4242337"/>
                  <a:gd name="connsiteY29" fmla="*/ 0 h 1823987"/>
                  <a:gd name="connsiteX30" fmla="*/ 4001706 w 4242337"/>
                  <a:gd name="connsiteY30" fmla="*/ 0 h 1823987"/>
                  <a:gd name="connsiteX31" fmla="*/ 3977643 w 4242337"/>
                  <a:gd name="connsiteY31" fmla="*/ 0 h 1823987"/>
                  <a:gd name="connsiteX32" fmla="*/ 3977643 w 4242337"/>
                  <a:gd name="connsiteY32" fmla="*/ 12032 h 1823987"/>
                  <a:gd name="connsiteX33" fmla="*/ 4001706 w 4242337"/>
                  <a:gd name="connsiteY33" fmla="*/ 12032 h 1823987"/>
                  <a:gd name="connsiteX34" fmla="*/ 4001706 w 4242337"/>
                  <a:gd name="connsiteY34" fmla="*/ 0 h 1823987"/>
                  <a:gd name="connsiteX35" fmla="*/ 4001706 w 4242337"/>
                  <a:gd name="connsiteY35" fmla="*/ 0 h 1823987"/>
                  <a:gd name="connsiteX36" fmla="*/ 3953579 w 4242337"/>
                  <a:gd name="connsiteY36" fmla="*/ 0 h 1823987"/>
                  <a:gd name="connsiteX37" fmla="*/ 3929516 w 4242337"/>
                  <a:gd name="connsiteY37" fmla="*/ 0 h 1823987"/>
                  <a:gd name="connsiteX38" fmla="*/ 3929516 w 4242337"/>
                  <a:gd name="connsiteY38" fmla="*/ 12032 h 1823987"/>
                  <a:gd name="connsiteX39" fmla="*/ 3953579 w 4242337"/>
                  <a:gd name="connsiteY39" fmla="*/ 12032 h 1823987"/>
                  <a:gd name="connsiteX40" fmla="*/ 3953579 w 4242337"/>
                  <a:gd name="connsiteY40" fmla="*/ 0 h 1823987"/>
                  <a:gd name="connsiteX41" fmla="*/ 3953579 w 4242337"/>
                  <a:gd name="connsiteY41" fmla="*/ 0 h 1823987"/>
                  <a:gd name="connsiteX42" fmla="*/ 3905453 w 4242337"/>
                  <a:gd name="connsiteY42" fmla="*/ 0 h 1823987"/>
                  <a:gd name="connsiteX43" fmla="*/ 3881390 w 4242337"/>
                  <a:gd name="connsiteY43" fmla="*/ 0 h 1823987"/>
                  <a:gd name="connsiteX44" fmla="*/ 3881390 w 4242337"/>
                  <a:gd name="connsiteY44" fmla="*/ 12032 h 1823987"/>
                  <a:gd name="connsiteX45" fmla="*/ 3905453 w 4242337"/>
                  <a:gd name="connsiteY45" fmla="*/ 12032 h 1823987"/>
                  <a:gd name="connsiteX46" fmla="*/ 3905453 w 4242337"/>
                  <a:gd name="connsiteY46" fmla="*/ 0 h 1823987"/>
                  <a:gd name="connsiteX47" fmla="*/ 3905453 w 4242337"/>
                  <a:gd name="connsiteY47" fmla="*/ 0 h 1823987"/>
                  <a:gd name="connsiteX48" fmla="*/ 3857327 w 4242337"/>
                  <a:gd name="connsiteY48" fmla="*/ 0 h 1823987"/>
                  <a:gd name="connsiteX49" fmla="*/ 3833263 w 4242337"/>
                  <a:gd name="connsiteY49" fmla="*/ 0 h 1823987"/>
                  <a:gd name="connsiteX50" fmla="*/ 3833263 w 4242337"/>
                  <a:gd name="connsiteY50" fmla="*/ 12032 h 1823987"/>
                  <a:gd name="connsiteX51" fmla="*/ 3857327 w 4242337"/>
                  <a:gd name="connsiteY51" fmla="*/ 12032 h 1823987"/>
                  <a:gd name="connsiteX52" fmla="*/ 3857327 w 4242337"/>
                  <a:gd name="connsiteY52" fmla="*/ 0 h 1823987"/>
                  <a:gd name="connsiteX53" fmla="*/ 3857327 w 4242337"/>
                  <a:gd name="connsiteY53" fmla="*/ 0 h 1823987"/>
                  <a:gd name="connsiteX54" fmla="*/ 3809200 w 4242337"/>
                  <a:gd name="connsiteY54" fmla="*/ 0 h 1823987"/>
                  <a:gd name="connsiteX55" fmla="*/ 3785137 w 4242337"/>
                  <a:gd name="connsiteY55" fmla="*/ 0 h 1823987"/>
                  <a:gd name="connsiteX56" fmla="*/ 3785137 w 4242337"/>
                  <a:gd name="connsiteY56" fmla="*/ 12032 h 1823987"/>
                  <a:gd name="connsiteX57" fmla="*/ 3809200 w 4242337"/>
                  <a:gd name="connsiteY57" fmla="*/ 12032 h 1823987"/>
                  <a:gd name="connsiteX58" fmla="*/ 3809200 w 4242337"/>
                  <a:gd name="connsiteY58" fmla="*/ 0 h 1823987"/>
                  <a:gd name="connsiteX59" fmla="*/ 3809200 w 4242337"/>
                  <a:gd name="connsiteY59" fmla="*/ 0 h 1823987"/>
                  <a:gd name="connsiteX60" fmla="*/ 3761074 w 4242337"/>
                  <a:gd name="connsiteY60" fmla="*/ 0 h 1823987"/>
                  <a:gd name="connsiteX61" fmla="*/ 3737011 w 4242337"/>
                  <a:gd name="connsiteY61" fmla="*/ 0 h 1823987"/>
                  <a:gd name="connsiteX62" fmla="*/ 3737011 w 4242337"/>
                  <a:gd name="connsiteY62" fmla="*/ 12032 h 1823987"/>
                  <a:gd name="connsiteX63" fmla="*/ 3761074 w 4242337"/>
                  <a:gd name="connsiteY63" fmla="*/ 12032 h 1823987"/>
                  <a:gd name="connsiteX64" fmla="*/ 3761074 w 4242337"/>
                  <a:gd name="connsiteY64" fmla="*/ 0 h 1823987"/>
                  <a:gd name="connsiteX65" fmla="*/ 3761074 w 4242337"/>
                  <a:gd name="connsiteY65" fmla="*/ 0 h 1823987"/>
                  <a:gd name="connsiteX66" fmla="*/ 3712948 w 4242337"/>
                  <a:gd name="connsiteY66" fmla="*/ 0 h 1823987"/>
                  <a:gd name="connsiteX67" fmla="*/ 3688884 w 4242337"/>
                  <a:gd name="connsiteY67" fmla="*/ 0 h 1823987"/>
                  <a:gd name="connsiteX68" fmla="*/ 3688884 w 4242337"/>
                  <a:gd name="connsiteY68" fmla="*/ 12032 h 1823987"/>
                  <a:gd name="connsiteX69" fmla="*/ 3712948 w 4242337"/>
                  <a:gd name="connsiteY69" fmla="*/ 12032 h 1823987"/>
                  <a:gd name="connsiteX70" fmla="*/ 3712948 w 4242337"/>
                  <a:gd name="connsiteY70" fmla="*/ 0 h 1823987"/>
                  <a:gd name="connsiteX71" fmla="*/ 3712948 w 4242337"/>
                  <a:gd name="connsiteY71" fmla="*/ 0 h 1823987"/>
                  <a:gd name="connsiteX72" fmla="*/ 3664821 w 4242337"/>
                  <a:gd name="connsiteY72" fmla="*/ 0 h 1823987"/>
                  <a:gd name="connsiteX73" fmla="*/ 3640758 w 4242337"/>
                  <a:gd name="connsiteY73" fmla="*/ 0 h 1823987"/>
                  <a:gd name="connsiteX74" fmla="*/ 3640758 w 4242337"/>
                  <a:gd name="connsiteY74" fmla="*/ 12032 h 1823987"/>
                  <a:gd name="connsiteX75" fmla="*/ 3664821 w 4242337"/>
                  <a:gd name="connsiteY75" fmla="*/ 12032 h 1823987"/>
                  <a:gd name="connsiteX76" fmla="*/ 3664821 w 4242337"/>
                  <a:gd name="connsiteY76" fmla="*/ 0 h 1823987"/>
                  <a:gd name="connsiteX77" fmla="*/ 3664821 w 4242337"/>
                  <a:gd name="connsiteY77" fmla="*/ 0 h 1823987"/>
                  <a:gd name="connsiteX78" fmla="*/ 3616695 w 4242337"/>
                  <a:gd name="connsiteY78" fmla="*/ 0 h 1823987"/>
                  <a:gd name="connsiteX79" fmla="*/ 3592632 w 4242337"/>
                  <a:gd name="connsiteY79" fmla="*/ 0 h 1823987"/>
                  <a:gd name="connsiteX80" fmla="*/ 3592632 w 4242337"/>
                  <a:gd name="connsiteY80" fmla="*/ 12032 h 1823987"/>
                  <a:gd name="connsiteX81" fmla="*/ 3616695 w 4242337"/>
                  <a:gd name="connsiteY81" fmla="*/ 12032 h 1823987"/>
                  <a:gd name="connsiteX82" fmla="*/ 3616695 w 4242337"/>
                  <a:gd name="connsiteY82" fmla="*/ 0 h 1823987"/>
                  <a:gd name="connsiteX83" fmla="*/ 3616695 w 4242337"/>
                  <a:gd name="connsiteY83" fmla="*/ 0 h 1823987"/>
                  <a:gd name="connsiteX84" fmla="*/ 3568569 w 4242337"/>
                  <a:gd name="connsiteY84" fmla="*/ 0 h 1823987"/>
                  <a:gd name="connsiteX85" fmla="*/ 3544505 w 4242337"/>
                  <a:gd name="connsiteY85" fmla="*/ 0 h 1823987"/>
                  <a:gd name="connsiteX86" fmla="*/ 3544505 w 4242337"/>
                  <a:gd name="connsiteY86" fmla="*/ 12032 h 1823987"/>
                  <a:gd name="connsiteX87" fmla="*/ 3568569 w 4242337"/>
                  <a:gd name="connsiteY87" fmla="*/ 12032 h 1823987"/>
                  <a:gd name="connsiteX88" fmla="*/ 3568569 w 4242337"/>
                  <a:gd name="connsiteY88" fmla="*/ 0 h 1823987"/>
                  <a:gd name="connsiteX89" fmla="*/ 3568569 w 4242337"/>
                  <a:gd name="connsiteY89" fmla="*/ 0 h 1823987"/>
                  <a:gd name="connsiteX90" fmla="*/ 3520442 w 4242337"/>
                  <a:gd name="connsiteY90" fmla="*/ 0 h 1823987"/>
                  <a:gd name="connsiteX91" fmla="*/ 3496379 w 4242337"/>
                  <a:gd name="connsiteY91" fmla="*/ 0 h 1823987"/>
                  <a:gd name="connsiteX92" fmla="*/ 3496379 w 4242337"/>
                  <a:gd name="connsiteY92" fmla="*/ 12032 h 1823987"/>
                  <a:gd name="connsiteX93" fmla="*/ 3520442 w 4242337"/>
                  <a:gd name="connsiteY93" fmla="*/ 12032 h 1823987"/>
                  <a:gd name="connsiteX94" fmla="*/ 3520442 w 4242337"/>
                  <a:gd name="connsiteY94" fmla="*/ 0 h 1823987"/>
                  <a:gd name="connsiteX95" fmla="*/ 3520442 w 4242337"/>
                  <a:gd name="connsiteY95" fmla="*/ 0 h 1823987"/>
                  <a:gd name="connsiteX96" fmla="*/ 3472316 w 4242337"/>
                  <a:gd name="connsiteY96" fmla="*/ 0 h 1823987"/>
                  <a:gd name="connsiteX97" fmla="*/ 3448253 w 4242337"/>
                  <a:gd name="connsiteY97" fmla="*/ 0 h 1823987"/>
                  <a:gd name="connsiteX98" fmla="*/ 3448253 w 4242337"/>
                  <a:gd name="connsiteY98" fmla="*/ 12032 h 1823987"/>
                  <a:gd name="connsiteX99" fmla="*/ 3472316 w 4242337"/>
                  <a:gd name="connsiteY99" fmla="*/ 12032 h 1823987"/>
                  <a:gd name="connsiteX100" fmla="*/ 3472316 w 4242337"/>
                  <a:gd name="connsiteY100" fmla="*/ 0 h 1823987"/>
                  <a:gd name="connsiteX101" fmla="*/ 3472316 w 4242337"/>
                  <a:gd name="connsiteY101" fmla="*/ 0 h 1823987"/>
                  <a:gd name="connsiteX102" fmla="*/ 3424190 w 4242337"/>
                  <a:gd name="connsiteY102" fmla="*/ 0 h 1823987"/>
                  <a:gd name="connsiteX103" fmla="*/ 3400126 w 4242337"/>
                  <a:gd name="connsiteY103" fmla="*/ 0 h 1823987"/>
                  <a:gd name="connsiteX104" fmla="*/ 3400126 w 4242337"/>
                  <a:gd name="connsiteY104" fmla="*/ 12032 h 1823987"/>
                  <a:gd name="connsiteX105" fmla="*/ 3424190 w 4242337"/>
                  <a:gd name="connsiteY105" fmla="*/ 12032 h 1823987"/>
                  <a:gd name="connsiteX106" fmla="*/ 3424190 w 4242337"/>
                  <a:gd name="connsiteY106" fmla="*/ 0 h 1823987"/>
                  <a:gd name="connsiteX107" fmla="*/ 3424190 w 4242337"/>
                  <a:gd name="connsiteY107" fmla="*/ 0 h 1823987"/>
                  <a:gd name="connsiteX108" fmla="*/ 3376063 w 4242337"/>
                  <a:gd name="connsiteY108" fmla="*/ 0 h 1823987"/>
                  <a:gd name="connsiteX109" fmla="*/ 3352000 w 4242337"/>
                  <a:gd name="connsiteY109" fmla="*/ 0 h 1823987"/>
                  <a:gd name="connsiteX110" fmla="*/ 3352000 w 4242337"/>
                  <a:gd name="connsiteY110" fmla="*/ 12032 h 1823987"/>
                  <a:gd name="connsiteX111" fmla="*/ 3376063 w 4242337"/>
                  <a:gd name="connsiteY111" fmla="*/ 12032 h 1823987"/>
                  <a:gd name="connsiteX112" fmla="*/ 3376063 w 4242337"/>
                  <a:gd name="connsiteY112" fmla="*/ 0 h 1823987"/>
                  <a:gd name="connsiteX113" fmla="*/ 3376063 w 4242337"/>
                  <a:gd name="connsiteY113" fmla="*/ 0 h 1823987"/>
                  <a:gd name="connsiteX114" fmla="*/ 3327937 w 4242337"/>
                  <a:gd name="connsiteY114" fmla="*/ 0 h 1823987"/>
                  <a:gd name="connsiteX115" fmla="*/ 3303874 w 4242337"/>
                  <a:gd name="connsiteY115" fmla="*/ 0 h 1823987"/>
                  <a:gd name="connsiteX116" fmla="*/ 3303874 w 4242337"/>
                  <a:gd name="connsiteY116" fmla="*/ 12032 h 1823987"/>
                  <a:gd name="connsiteX117" fmla="*/ 3327937 w 4242337"/>
                  <a:gd name="connsiteY117" fmla="*/ 12032 h 1823987"/>
                  <a:gd name="connsiteX118" fmla="*/ 3327937 w 4242337"/>
                  <a:gd name="connsiteY118" fmla="*/ 0 h 1823987"/>
                  <a:gd name="connsiteX119" fmla="*/ 3327937 w 4242337"/>
                  <a:gd name="connsiteY119" fmla="*/ 0 h 1823987"/>
                  <a:gd name="connsiteX120" fmla="*/ 3279811 w 4242337"/>
                  <a:gd name="connsiteY120" fmla="*/ 0 h 1823987"/>
                  <a:gd name="connsiteX121" fmla="*/ 3255747 w 4242337"/>
                  <a:gd name="connsiteY121" fmla="*/ 0 h 1823987"/>
                  <a:gd name="connsiteX122" fmla="*/ 3255747 w 4242337"/>
                  <a:gd name="connsiteY122" fmla="*/ 12032 h 1823987"/>
                  <a:gd name="connsiteX123" fmla="*/ 3279811 w 4242337"/>
                  <a:gd name="connsiteY123" fmla="*/ 12032 h 1823987"/>
                  <a:gd name="connsiteX124" fmla="*/ 3279811 w 4242337"/>
                  <a:gd name="connsiteY124" fmla="*/ 0 h 1823987"/>
                  <a:gd name="connsiteX125" fmla="*/ 3279811 w 4242337"/>
                  <a:gd name="connsiteY125" fmla="*/ 0 h 1823987"/>
                  <a:gd name="connsiteX126" fmla="*/ 3231684 w 4242337"/>
                  <a:gd name="connsiteY126" fmla="*/ 0 h 1823987"/>
                  <a:gd name="connsiteX127" fmla="*/ 3207621 w 4242337"/>
                  <a:gd name="connsiteY127" fmla="*/ 0 h 1823987"/>
                  <a:gd name="connsiteX128" fmla="*/ 3207621 w 4242337"/>
                  <a:gd name="connsiteY128" fmla="*/ 12032 h 1823987"/>
                  <a:gd name="connsiteX129" fmla="*/ 3231684 w 4242337"/>
                  <a:gd name="connsiteY129" fmla="*/ 12032 h 1823987"/>
                  <a:gd name="connsiteX130" fmla="*/ 3231684 w 4242337"/>
                  <a:gd name="connsiteY130" fmla="*/ 0 h 1823987"/>
                  <a:gd name="connsiteX131" fmla="*/ 3231684 w 4242337"/>
                  <a:gd name="connsiteY131" fmla="*/ 0 h 1823987"/>
                  <a:gd name="connsiteX132" fmla="*/ 3183558 w 4242337"/>
                  <a:gd name="connsiteY132" fmla="*/ 0 h 1823987"/>
                  <a:gd name="connsiteX133" fmla="*/ 3159495 w 4242337"/>
                  <a:gd name="connsiteY133" fmla="*/ 0 h 1823987"/>
                  <a:gd name="connsiteX134" fmla="*/ 3159495 w 4242337"/>
                  <a:gd name="connsiteY134" fmla="*/ 12032 h 1823987"/>
                  <a:gd name="connsiteX135" fmla="*/ 3183558 w 4242337"/>
                  <a:gd name="connsiteY135" fmla="*/ 12032 h 1823987"/>
                  <a:gd name="connsiteX136" fmla="*/ 3183558 w 4242337"/>
                  <a:gd name="connsiteY136" fmla="*/ 0 h 1823987"/>
                  <a:gd name="connsiteX137" fmla="*/ 3183558 w 4242337"/>
                  <a:gd name="connsiteY137" fmla="*/ 0 h 1823987"/>
                  <a:gd name="connsiteX138" fmla="*/ 3135431 w 4242337"/>
                  <a:gd name="connsiteY138" fmla="*/ 0 h 1823987"/>
                  <a:gd name="connsiteX139" fmla="*/ 3111368 w 4242337"/>
                  <a:gd name="connsiteY139" fmla="*/ 0 h 1823987"/>
                  <a:gd name="connsiteX140" fmla="*/ 3111368 w 4242337"/>
                  <a:gd name="connsiteY140" fmla="*/ 12032 h 1823987"/>
                  <a:gd name="connsiteX141" fmla="*/ 3135431 w 4242337"/>
                  <a:gd name="connsiteY141" fmla="*/ 12032 h 1823987"/>
                  <a:gd name="connsiteX142" fmla="*/ 3135431 w 4242337"/>
                  <a:gd name="connsiteY142" fmla="*/ 0 h 1823987"/>
                  <a:gd name="connsiteX143" fmla="*/ 3135431 w 4242337"/>
                  <a:gd name="connsiteY143" fmla="*/ 0 h 1823987"/>
                  <a:gd name="connsiteX144" fmla="*/ 3087305 w 4242337"/>
                  <a:gd name="connsiteY144" fmla="*/ 0 h 1823987"/>
                  <a:gd name="connsiteX145" fmla="*/ 3063242 w 4242337"/>
                  <a:gd name="connsiteY145" fmla="*/ 0 h 1823987"/>
                  <a:gd name="connsiteX146" fmla="*/ 3063242 w 4242337"/>
                  <a:gd name="connsiteY146" fmla="*/ 12032 h 1823987"/>
                  <a:gd name="connsiteX147" fmla="*/ 3087305 w 4242337"/>
                  <a:gd name="connsiteY147" fmla="*/ 12032 h 1823987"/>
                  <a:gd name="connsiteX148" fmla="*/ 3087305 w 4242337"/>
                  <a:gd name="connsiteY148" fmla="*/ 0 h 1823987"/>
                  <a:gd name="connsiteX149" fmla="*/ 3087305 w 4242337"/>
                  <a:gd name="connsiteY149" fmla="*/ 0 h 1823987"/>
                  <a:gd name="connsiteX150" fmla="*/ 3039179 w 4242337"/>
                  <a:gd name="connsiteY150" fmla="*/ 0 h 1823987"/>
                  <a:gd name="connsiteX151" fmla="*/ 3015116 w 4242337"/>
                  <a:gd name="connsiteY151" fmla="*/ 0 h 1823987"/>
                  <a:gd name="connsiteX152" fmla="*/ 3015116 w 4242337"/>
                  <a:gd name="connsiteY152" fmla="*/ 12032 h 1823987"/>
                  <a:gd name="connsiteX153" fmla="*/ 3039179 w 4242337"/>
                  <a:gd name="connsiteY153" fmla="*/ 12032 h 1823987"/>
                  <a:gd name="connsiteX154" fmla="*/ 3039179 w 4242337"/>
                  <a:gd name="connsiteY154" fmla="*/ 0 h 1823987"/>
                  <a:gd name="connsiteX155" fmla="*/ 3039179 w 4242337"/>
                  <a:gd name="connsiteY155" fmla="*/ 0 h 1823987"/>
                  <a:gd name="connsiteX156" fmla="*/ 2991052 w 4242337"/>
                  <a:gd name="connsiteY156" fmla="*/ 0 h 1823987"/>
                  <a:gd name="connsiteX157" fmla="*/ 2966989 w 4242337"/>
                  <a:gd name="connsiteY157" fmla="*/ 0 h 1823987"/>
                  <a:gd name="connsiteX158" fmla="*/ 2966989 w 4242337"/>
                  <a:gd name="connsiteY158" fmla="*/ 12032 h 1823987"/>
                  <a:gd name="connsiteX159" fmla="*/ 2991052 w 4242337"/>
                  <a:gd name="connsiteY159" fmla="*/ 12032 h 1823987"/>
                  <a:gd name="connsiteX160" fmla="*/ 2991052 w 4242337"/>
                  <a:gd name="connsiteY160" fmla="*/ 0 h 1823987"/>
                  <a:gd name="connsiteX161" fmla="*/ 2991052 w 4242337"/>
                  <a:gd name="connsiteY161" fmla="*/ 0 h 1823987"/>
                  <a:gd name="connsiteX162" fmla="*/ 2942926 w 4242337"/>
                  <a:gd name="connsiteY162" fmla="*/ 0 h 1823987"/>
                  <a:gd name="connsiteX163" fmla="*/ 2918863 w 4242337"/>
                  <a:gd name="connsiteY163" fmla="*/ 0 h 1823987"/>
                  <a:gd name="connsiteX164" fmla="*/ 2918863 w 4242337"/>
                  <a:gd name="connsiteY164" fmla="*/ 12032 h 1823987"/>
                  <a:gd name="connsiteX165" fmla="*/ 2942926 w 4242337"/>
                  <a:gd name="connsiteY165" fmla="*/ 12032 h 1823987"/>
                  <a:gd name="connsiteX166" fmla="*/ 2942926 w 4242337"/>
                  <a:gd name="connsiteY166" fmla="*/ 0 h 1823987"/>
                  <a:gd name="connsiteX167" fmla="*/ 2942926 w 4242337"/>
                  <a:gd name="connsiteY167" fmla="*/ 0 h 1823987"/>
                  <a:gd name="connsiteX168" fmla="*/ 2894800 w 4242337"/>
                  <a:gd name="connsiteY168" fmla="*/ 0 h 1823987"/>
                  <a:gd name="connsiteX169" fmla="*/ 2870737 w 4242337"/>
                  <a:gd name="connsiteY169" fmla="*/ 0 h 1823987"/>
                  <a:gd name="connsiteX170" fmla="*/ 2870737 w 4242337"/>
                  <a:gd name="connsiteY170" fmla="*/ 12032 h 1823987"/>
                  <a:gd name="connsiteX171" fmla="*/ 2894800 w 4242337"/>
                  <a:gd name="connsiteY171" fmla="*/ 12032 h 1823987"/>
                  <a:gd name="connsiteX172" fmla="*/ 2894800 w 4242337"/>
                  <a:gd name="connsiteY172" fmla="*/ 0 h 1823987"/>
                  <a:gd name="connsiteX173" fmla="*/ 2894800 w 4242337"/>
                  <a:gd name="connsiteY173" fmla="*/ 0 h 1823987"/>
                  <a:gd name="connsiteX174" fmla="*/ 2846673 w 4242337"/>
                  <a:gd name="connsiteY174" fmla="*/ 0 h 1823987"/>
                  <a:gd name="connsiteX175" fmla="*/ 2822610 w 4242337"/>
                  <a:gd name="connsiteY175" fmla="*/ 0 h 1823987"/>
                  <a:gd name="connsiteX176" fmla="*/ 2822610 w 4242337"/>
                  <a:gd name="connsiteY176" fmla="*/ 12032 h 1823987"/>
                  <a:gd name="connsiteX177" fmla="*/ 2846673 w 4242337"/>
                  <a:gd name="connsiteY177" fmla="*/ 12032 h 1823987"/>
                  <a:gd name="connsiteX178" fmla="*/ 2846673 w 4242337"/>
                  <a:gd name="connsiteY178" fmla="*/ 0 h 1823987"/>
                  <a:gd name="connsiteX179" fmla="*/ 2846673 w 4242337"/>
                  <a:gd name="connsiteY179" fmla="*/ 0 h 1823987"/>
                  <a:gd name="connsiteX180" fmla="*/ 2798547 w 4242337"/>
                  <a:gd name="connsiteY180" fmla="*/ 0 h 1823987"/>
                  <a:gd name="connsiteX181" fmla="*/ 2774484 w 4242337"/>
                  <a:gd name="connsiteY181" fmla="*/ 0 h 1823987"/>
                  <a:gd name="connsiteX182" fmla="*/ 2774484 w 4242337"/>
                  <a:gd name="connsiteY182" fmla="*/ 12032 h 1823987"/>
                  <a:gd name="connsiteX183" fmla="*/ 2798547 w 4242337"/>
                  <a:gd name="connsiteY183" fmla="*/ 12032 h 1823987"/>
                  <a:gd name="connsiteX184" fmla="*/ 2798547 w 4242337"/>
                  <a:gd name="connsiteY184" fmla="*/ 0 h 1823987"/>
                  <a:gd name="connsiteX185" fmla="*/ 2798547 w 4242337"/>
                  <a:gd name="connsiteY185" fmla="*/ 0 h 1823987"/>
                  <a:gd name="connsiteX186" fmla="*/ 2750421 w 4242337"/>
                  <a:gd name="connsiteY186" fmla="*/ 0 h 1823987"/>
                  <a:gd name="connsiteX187" fmla="*/ 2726358 w 4242337"/>
                  <a:gd name="connsiteY187" fmla="*/ 0 h 1823987"/>
                  <a:gd name="connsiteX188" fmla="*/ 2726358 w 4242337"/>
                  <a:gd name="connsiteY188" fmla="*/ 12032 h 1823987"/>
                  <a:gd name="connsiteX189" fmla="*/ 2750421 w 4242337"/>
                  <a:gd name="connsiteY189" fmla="*/ 12032 h 1823987"/>
                  <a:gd name="connsiteX190" fmla="*/ 2750421 w 4242337"/>
                  <a:gd name="connsiteY190" fmla="*/ 0 h 1823987"/>
                  <a:gd name="connsiteX191" fmla="*/ 2750421 w 4242337"/>
                  <a:gd name="connsiteY191" fmla="*/ 0 h 1823987"/>
                  <a:gd name="connsiteX192" fmla="*/ 2702294 w 4242337"/>
                  <a:gd name="connsiteY192" fmla="*/ 0 h 1823987"/>
                  <a:gd name="connsiteX193" fmla="*/ 2678231 w 4242337"/>
                  <a:gd name="connsiteY193" fmla="*/ 0 h 1823987"/>
                  <a:gd name="connsiteX194" fmla="*/ 2678231 w 4242337"/>
                  <a:gd name="connsiteY194" fmla="*/ 12032 h 1823987"/>
                  <a:gd name="connsiteX195" fmla="*/ 2702294 w 4242337"/>
                  <a:gd name="connsiteY195" fmla="*/ 12032 h 1823987"/>
                  <a:gd name="connsiteX196" fmla="*/ 2702294 w 4242337"/>
                  <a:gd name="connsiteY196" fmla="*/ 0 h 1823987"/>
                  <a:gd name="connsiteX197" fmla="*/ 2702294 w 4242337"/>
                  <a:gd name="connsiteY197" fmla="*/ 0 h 1823987"/>
                  <a:gd name="connsiteX198" fmla="*/ 2654168 w 4242337"/>
                  <a:gd name="connsiteY198" fmla="*/ 0 h 1823987"/>
                  <a:gd name="connsiteX199" fmla="*/ 2630105 w 4242337"/>
                  <a:gd name="connsiteY199" fmla="*/ 0 h 1823987"/>
                  <a:gd name="connsiteX200" fmla="*/ 2630105 w 4242337"/>
                  <a:gd name="connsiteY200" fmla="*/ 12032 h 1823987"/>
                  <a:gd name="connsiteX201" fmla="*/ 2654168 w 4242337"/>
                  <a:gd name="connsiteY201" fmla="*/ 12032 h 1823987"/>
                  <a:gd name="connsiteX202" fmla="*/ 2654168 w 4242337"/>
                  <a:gd name="connsiteY202" fmla="*/ 0 h 1823987"/>
                  <a:gd name="connsiteX203" fmla="*/ 2654168 w 4242337"/>
                  <a:gd name="connsiteY203" fmla="*/ 0 h 1823987"/>
                  <a:gd name="connsiteX204" fmla="*/ 2606042 w 4242337"/>
                  <a:gd name="connsiteY204" fmla="*/ 0 h 1823987"/>
                  <a:gd name="connsiteX205" fmla="*/ 2581979 w 4242337"/>
                  <a:gd name="connsiteY205" fmla="*/ 0 h 1823987"/>
                  <a:gd name="connsiteX206" fmla="*/ 2581979 w 4242337"/>
                  <a:gd name="connsiteY206" fmla="*/ 12032 h 1823987"/>
                  <a:gd name="connsiteX207" fmla="*/ 2606042 w 4242337"/>
                  <a:gd name="connsiteY207" fmla="*/ 12032 h 1823987"/>
                  <a:gd name="connsiteX208" fmla="*/ 2606042 w 4242337"/>
                  <a:gd name="connsiteY208" fmla="*/ 0 h 1823987"/>
                  <a:gd name="connsiteX209" fmla="*/ 2606042 w 4242337"/>
                  <a:gd name="connsiteY209" fmla="*/ 0 h 1823987"/>
                  <a:gd name="connsiteX210" fmla="*/ 2557915 w 4242337"/>
                  <a:gd name="connsiteY210" fmla="*/ 0 h 1823987"/>
                  <a:gd name="connsiteX211" fmla="*/ 2533852 w 4242337"/>
                  <a:gd name="connsiteY211" fmla="*/ 0 h 1823987"/>
                  <a:gd name="connsiteX212" fmla="*/ 2533852 w 4242337"/>
                  <a:gd name="connsiteY212" fmla="*/ 12032 h 1823987"/>
                  <a:gd name="connsiteX213" fmla="*/ 2557915 w 4242337"/>
                  <a:gd name="connsiteY213" fmla="*/ 12032 h 1823987"/>
                  <a:gd name="connsiteX214" fmla="*/ 2557915 w 4242337"/>
                  <a:gd name="connsiteY214" fmla="*/ 0 h 1823987"/>
                  <a:gd name="connsiteX215" fmla="*/ 2557915 w 4242337"/>
                  <a:gd name="connsiteY215" fmla="*/ 0 h 1823987"/>
                  <a:gd name="connsiteX216" fmla="*/ 2509789 w 4242337"/>
                  <a:gd name="connsiteY216" fmla="*/ 0 h 1823987"/>
                  <a:gd name="connsiteX217" fmla="*/ 2485726 w 4242337"/>
                  <a:gd name="connsiteY217" fmla="*/ 0 h 1823987"/>
                  <a:gd name="connsiteX218" fmla="*/ 2485726 w 4242337"/>
                  <a:gd name="connsiteY218" fmla="*/ 12032 h 1823987"/>
                  <a:gd name="connsiteX219" fmla="*/ 2509789 w 4242337"/>
                  <a:gd name="connsiteY219" fmla="*/ 12032 h 1823987"/>
                  <a:gd name="connsiteX220" fmla="*/ 2509789 w 4242337"/>
                  <a:gd name="connsiteY220" fmla="*/ 0 h 1823987"/>
                  <a:gd name="connsiteX221" fmla="*/ 2509789 w 4242337"/>
                  <a:gd name="connsiteY221" fmla="*/ 0 h 1823987"/>
                  <a:gd name="connsiteX222" fmla="*/ 2461663 w 4242337"/>
                  <a:gd name="connsiteY222" fmla="*/ 0 h 1823987"/>
                  <a:gd name="connsiteX223" fmla="*/ 2437599 w 4242337"/>
                  <a:gd name="connsiteY223" fmla="*/ 0 h 1823987"/>
                  <a:gd name="connsiteX224" fmla="*/ 2437599 w 4242337"/>
                  <a:gd name="connsiteY224" fmla="*/ 12032 h 1823987"/>
                  <a:gd name="connsiteX225" fmla="*/ 2461663 w 4242337"/>
                  <a:gd name="connsiteY225" fmla="*/ 12032 h 1823987"/>
                  <a:gd name="connsiteX226" fmla="*/ 2461663 w 4242337"/>
                  <a:gd name="connsiteY226" fmla="*/ 0 h 1823987"/>
                  <a:gd name="connsiteX227" fmla="*/ 2461663 w 4242337"/>
                  <a:gd name="connsiteY227" fmla="*/ 0 h 1823987"/>
                  <a:gd name="connsiteX228" fmla="*/ 2413536 w 4242337"/>
                  <a:gd name="connsiteY228" fmla="*/ 0 h 1823987"/>
                  <a:gd name="connsiteX229" fmla="*/ 2389473 w 4242337"/>
                  <a:gd name="connsiteY229" fmla="*/ 0 h 1823987"/>
                  <a:gd name="connsiteX230" fmla="*/ 2389473 w 4242337"/>
                  <a:gd name="connsiteY230" fmla="*/ 12032 h 1823987"/>
                  <a:gd name="connsiteX231" fmla="*/ 2413536 w 4242337"/>
                  <a:gd name="connsiteY231" fmla="*/ 12032 h 1823987"/>
                  <a:gd name="connsiteX232" fmla="*/ 2413536 w 4242337"/>
                  <a:gd name="connsiteY232" fmla="*/ 0 h 1823987"/>
                  <a:gd name="connsiteX233" fmla="*/ 2413536 w 4242337"/>
                  <a:gd name="connsiteY233" fmla="*/ 0 h 1823987"/>
                  <a:gd name="connsiteX234" fmla="*/ 2365410 w 4242337"/>
                  <a:gd name="connsiteY234" fmla="*/ 0 h 1823987"/>
                  <a:gd name="connsiteX235" fmla="*/ 2341347 w 4242337"/>
                  <a:gd name="connsiteY235" fmla="*/ 0 h 1823987"/>
                  <a:gd name="connsiteX236" fmla="*/ 2341347 w 4242337"/>
                  <a:gd name="connsiteY236" fmla="*/ 12032 h 1823987"/>
                  <a:gd name="connsiteX237" fmla="*/ 2365410 w 4242337"/>
                  <a:gd name="connsiteY237" fmla="*/ 12032 h 1823987"/>
                  <a:gd name="connsiteX238" fmla="*/ 2365410 w 4242337"/>
                  <a:gd name="connsiteY238" fmla="*/ 0 h 1823987"/>
                  <a:gd name="connsiteX239" fmla="*/ 2365410 w 4242337"/>
                  <a:gd name="connsiteY239" fmla="*/ 0 h 1823987"/>
                  <a:gd name="connsiteX240" fmla="*/ 2317284 w 4242337"/>
                  <a:gd name="connsiteY240" fmla="*/ 0 h 1823987"/>
                  <a:gd name="connsiteX241" fmla="*/ 2293220 w 4242337"/>
                  <a:gd name="connsiteY241" fmla="*/ 0 h 1823987"/>
                  <a:gd name="connsiteX242" fmla="*/ 2293220 w 4242337"/>
                  <a:gd name="connsiteY242" fmla="*/ 12032 h 1823987"/>
                  <a:gd name="connsiteX243" fmla="*/ 2317284 w 4242337"/>
                  <a:gd name="connsiteY243" fmla="*/ 12032 h 1823987"/>
                  <a:gd name="connsiteX244" fmla="*/ 2317284 w 4242337"/>
                  <a:gd name="connsiteY244" fmla="*/ 0 h 1823987"/>
                  <a:gd name="connsiteX245" fmla="*/ 2317284 w 4242337"/>
                  <a:gd name="connsiteY245" fmla="*/ 0 h 1823987"/>
                  <a:gd name="connsiteX246" fmla="*/ 2269157 w 4242337"/>
                  <a:gd name="connsiteY246" fmla="*/ 0 h 1823987"/>
                  <a:gd name="connsiteX247" fmla="*/ 2245094 w 4242337"/>
                  <a:gd name="connsiteY247" fmla="*/ 0 h 1823987"/>
                  <a:gd name="connsiteX248" fmla="*/ 2245094 w 4242337"/>
                  <a:gd name="connsiteY248" fmla="*/ 12032 h 1823987"/>
                  <a:gd name="connsiteX249" fmla="*/ 2269157 w 4242337"/>
                  <a:gd name="connsiteY249" fmla="*/ 12032 h 1823987"/>
                  <a:gd name="connsiteX250" fmla="*/ 2269157 w 4242337"/>
                  <a:gd name="connsiteY250" fmla="*/ 0 h 1823987"/>
                  <a:gd name="connsiteX251" fmla="*/ 2269157 w 4242337"/>
                  <a:gd name="connsiteY251" fmla="*/ 0 h 1823987"/>
                  <a:gd name="connsiteX252" fmla="*/ 2221031 w 4242337"/>
                  <a:gd name="connsiteY252" fmla="*/ 0 h 1823987"/>
                  <a:gd name="connsiteX253" fmla="*/ 2196968 w 4242337"/>
                  <a:gd name="connsiteY253" fmla="*/ 0 h 1823987"/>
                  <a:gd name="connsiteX254" fmla="*/ 2196968 w 4242337"/>
                  <a:gd name="connsiteY254" fmla="*/ 12032 h 1823987"/>
                  <a:gd name="connsiteX255" fmla="*/ 2221031 w 4242337"/>
                  <a:gd name="connsiteY255" fmla="*/ 12032 h 1823987"/>
                  <a:gd name="connsiteX256" fmla="*/ 2221031 w 4242337"/>
                  <a:gd name="connsiteY256" fmla="*/ 0 h 1823987"/>
                  <a:gd name="connsiteX257" fmla="*/ 2221031 w 4242337"/>
                  <a:gd name="connsiteY257" fmla="*/ 0 h 1823987"/>
                  <a:gd name="connsiteX258" fmla="*/ 2172905 w 4242337"/>
                  <a:gd name="connsiteY258" fmla="*/ 0 h 1823987"/>
                  <a:gd name="connsiteX259" fmla="*/ 2148841 w 4242337"/>
                  <a:gd name="connsiteY259" fmla="*/ 0 h 1823987"/>
                  <a:gd name="connsiteX260" fmla="*/ 2148841 w 4242337"/>
                  <a:gd name="connsiteY260" fmla="*/ 12032 h 1823987"/>
                  <a:gd name="connsiteX261" fmla="*/ 2172905 w 4242337"/>
                  <a:gd name="connsiteY261" fmla="*/ 12032 h 1823987"/>
                  <a:gd name="connsiteX262" fmla="*/ 2172905 w 4242337"/>
                  <a:gd name="connsiteY262" fmla="*/ 0 h 1823987"/>
                  <a:gd name="connsiteX263" fmla="*/ 2172905 w 4242337"/>
                  <a:gd name="connsiteY263" fmla="*/ 0 h 1823987"/>
                  <a:gd name="connsiteX264" fmla="*/ 2124778 w 4242337"/>
                  <a:gd name="connsiteY264" fmla="*/ 0 h 1823987"/>
                  <a:gd name="connsiteX265" fmla="*/ 2100715 w 4242337"/>
                  <a:gd name="connsiteY265" fmla="*/ 0 h 1823987"/>
                  <a:gd name="connsiteX266" fmla="*/ 2100715 w 4242337"/>
                  <a:gd name="connsiteY266" fmla="*/ 12032 h 1823987"/>
                  <a:gd name="connsiteX267" fmla="*/ 2124778 w 4242337"/>
                  <a:gd name="connsiteY267" fmla="*/ 12032 h 1823987"/>
                  <a:gd name="connsiteX268" fmla="*/ 2124778 w 4242337"/>
                  <a:gd name="connsiteY268" fmla="*/ 0 h 1823987"/>
                  <a:gd name="connsiteX269" fmla="*/ 2124778 w 4242337"/>
                  <a:gd name="connsiteY269" fmla="*/ 0 h 1823987"/>
                  <a:gd name="connsiteX270" fmla="*/ 2076652 w 4242337"/>
                  <a:gd name="connsiteY270" fmla="*/ 0 h 1823987"/>
                  <a:gd name="connsiteX271" fmla="*/ 2052589 w 4242337"/>
                  <a:gd name="connsiteY271" fmla="*/ 0 h 1823987"/>
                  <a:gd name="connsiteX272" fmla="*/ 2052589 w 4242337"/>
                  <a:gd name="connsiteY272" fmla="*/ 12032 h 1823987"/>
                  <a:gd name="connsiteX273" fmla="*/ 2076652 w 4242337"/>
                  <a:gd name="connsiteY273" fmla="*/ 12032 h 1823987"/>
                  <a:gd name="connsiteX274" fmla="*/ 2076652 w 4242337"/>
                  <a:gd name="connsiteY274" fmla="*/ 0 h 1823987"/>
                  <a:gd name="connsiteX275" fmla="*/ 2076652 w 4242337"/>
                  <a:gd name="connsiteY275" fmla="*/ 0 h 1823987"/>
                  <a:gd name="connsiteX276" fmla="*/ 2028526 w 4242337"/>
                  <a:gd name="connsiteY276" fmla="*/ 0 h 1823987"/>
                  <a:gd name="connsiteX277" fmla="*/ 2004462 w 4242337"/>
                  <a:gd name="connsiteY277" fmla="*/ 0 h 1823987"/>
                  <a:gd name="connsiteX278" fmla="*/ 2004462 w 4242337"/>
                  <a:gd name="connsiteY278" fmla="*/ 12032 h 1823987"/>
                  <a:gd name="connsiteX279" fmla="*/ 2028526 w 4242337"/>
                  <a:gd name="connsiteY279" fmla="*/ 12032 h 1823987"/>
                  <a:gd name="connsiteX280" fmla="*/ 2028526 w 4242337"/>
                  <a:gd name="connsiteY280" fmla="*/ 0 h 1823987"/>
                  <a:gd name="connsiteX281" fmla="*/ 2028526 w 4242337"/>
                  <a:gd name="connsiteY281" fmla="*/ 0 h 1823987"/>
                  <a:gd name="connsiteX282" fmla="*/ 1980399 w 4242337"/>
                  <a:gd name="connsiteY282" fmla="*/ 0 h 1823987"/>
                  <a:gd name="connsiteX283" fmla="*/ 1956336 w 4242337"/>
                  <a:gd name="connsiteY283" fmla="*/ 0 h 1823987"/>
                  <a:gd name="connsiteX284" fmla="*/ 1956336 w 4242337"/>
                  <a:gd name="connsiteY284" fmla="*/ 12032 h 1823987"/>
                  <a:gd name="connsiteX285" fmla="*/ 1980399 w 4242337"/>
                  <a:gd name="connsiteY285" fmla="*/ 12032 h 1823987"/>
                  <a:gd name="connsiteX286" fmla="*/ 1980399 w 4242337"/>
                  <a:gd name="connsiteY286" fmla="*/ 0 h 1823987"/>
                  <a:gd name="connsiteX287" fmla="*/ 1980399 w 4242337"/>
                  <a:gd name="connsiteY287" fmla="*/ 0 h 1823987"/>
                  <a:gd name="connsiteX288" fmla="*/ 1932273 w 4242337"/>
                  <a:gd name="connsiteY288" fmla="*/ 0 h 1823987"/>
                  <a:gd name="connsiteX289" fmla="*/ 1908210 w 4242337"/>
                  <a:gd name="connsiteY289" fmla="*/ 0 h 1823987"/>
                  <a:gd name="connsiteX290" fmla="*/ 1908210 w 4242337"/>
                  <a:gd name="connsiteY290" fmla="*/ 12032 h 1823987"/>
                  <a:gd name="connsiteX291" fmla="*/ 1932273 w 4242337"/>
                  <a:gd name="connsiteY291" fmla="*/ 12032 h 1823987"/>
                  <a:gd name="connsiteX292" fmla="*/ 1932273 w 4242337"/>
                  <a:gd name="connsiteY292" fmla="*/ 0 h 1823987"/>
                  <a:gd name="connsiteX293" fmla="*/ 1932273 w 4242337"/>
                  <a:gd name="connsiteY293" fmla="*/ 0 h 1823987"/>
                  <a:gd name="connsiteX294" fmla="*/ 1884146 w 4242337"/>
                  <a:gd name="connsiteY294" fmla="*/ 0 h 1823987"/>
                  <a:gd name="connsiteX295" fmla="*/ 1860083 w 4242337"/>
                  <a:gd name="connsiteY295" fmla="*/ 0 h 1823987"/>
                  <a:gd name="connsiteX296" fmla="*/ 1860083 w 4242337"/>
                  <a:gd name="connsiteY296" fmla="*/ 12032 h 1823987"/>
                  <a:gd name="connsiteX297" fmla="*/ 1884146 w 4242337"/>
                  <a:gd name="connsiteY297" fmla="*/ 12032 h 1823987"/>
                  <a:gd name="connsiteX298" fmla="*/ 1884146 w 4242337"/>
                  <a:gd name="connsiteY298" fmla="*/ 0 h 1823987"/>
                  <a:gd name="connsiteX299" fmla="*/ 1884146 w 4242337"/>
                  <a:gd name="connsiteY299" fmla="*/ 0 h 1823987"/>
                  <a:gd name="connsiteX300" fmla="*/ 1836020 w 4242337"/>
                  <a:gd name="connsiteY300" fmla="*/ 0 h 1823987"/>
                  <a:gd name="connsiteX301" fmla="*/ 1811957 w 4242337"/>
                  <a:gd name="connsiteY301" fmla="*/ 0 h 1823987"/>
                  <a:gd name="connsiteX302" fmla="*/ 1811957 w 4242337"/>
                  <a:gd name="connsiteY302" fmla="*/ 12032 h 1823987"/>
                  <a:gd name="connsiteX303" fmla="*/ 1836020 w 4242337"/>
                  <a:gd name="connsiteY303" fmla="*/ 12032 h 1823987"/>
                  <a:gd name="connsiteX304" fmla="*/ 1836020 w 4242337"/>
                  <a:gd name="connsiteY304" fmla="*/ 0 h 1823987"/>
                  <a:gd name="connsiteX305" fmla="*/ 1836020 w 4242337"/>
                  <a:gd name="connsiteY305" fmla="*/ 0 h 1823987"/>
                  <a:gd name="connsiteX306" fmla="*/ 1787894 w 4242337"/>
                  <a:gd name="connsiteY306" fmla="*/ 0 h 1823987"/>
                  <a:gd name="connsiteX307" fmla="*/ 1763831 w 4242337"/>
                  <a:gd name="connsiteY307" fmla="*/ 0 h 1823987"/>
                  <a:gd name="connsiteX308" fmla="*/ 1763831 w 4242337"/>
                  <a:gd name="connsiteY308" fmla="*/ 12032 h 1823987"/>
                  <a:gd name="connsiteX309" fmla="*/ 1787894 w 4242337"/>
                  <a:gd name="connsiteY309" fmla="*/ 12032 h 1823987"/>
                  <a:gd name="connsiteX310" fmla="*/ 1787894 w 4242337"/>
                  <a:gd name="connsiteY310" fmla="*/ 0 h 1823987"/>
                  <a:gd name="connsiteX311" fmla="*/ 1787894 w 4242337"/>
                  <a:gd name="connsiteY311" fmla="*/ 0 h 1823987"/>
                  <a:gd name="connsiteX312" fmla="*/ 1739767 w 4242337"/>
                  <a:gd name="connsiteY312" fmla="*/ 0 h 1823987"/>
                  <a:gd name="connsiteX313" fmla="*/ 1715704 w 4242337"/>
                  <a:gd name="connsiteY313" fmla="*/ 0 h 1823987"/>
                  <a:gd name="connsiteX314" fmla="*/ 1715704 w 4242337"/>
                  <a:gd name="connsiteY314" fmla="*/ 12032 h 1823987"/>
                  <a:gd name="connsiteX315" fmla="*/ 1739767 w 4242337"/>
                  <a:gd name="connsiteY315" fmla="*/ 12032 h 1823987"/>
                  <a:gd name="connsiteX316" fmla="*/ 1739767 w 4242337"/>
                  <a:gd name="connsiteY316" fmla="*/ 0 h 1823987"/>
                  <a:gd name="connsiteX317" fmla="*/ 1739767 w 4242337"/>
                  <a:gd name="connsiteY317" fmla="*/ 0 h 1823987"/>
                  <a:gd name="connsiteX318" fmla="*/ 1691641 w 4242337"/>
                  <a:gd name="connsiteY318" fmla="*/ 0 h 1823987"/>
                  <a:gd name="connsiteX319" fmla="*/ 1667578 w 4242337"/>
                  <a:gd name="connsiteY319" fmla="*/ 0 h 1823987"/>
                  <a:gd name="connsiteX320" fmla="*/ 1667578 w 4242337"/>
                  <a:gd name="connsiteY320" fmla="*/ 12032 h 1823987"/>
                  <a:gd name="connsiteX321" fmla="*/ 1691641 w 4242337"/>
                  <a:gd name="connsiteY321" fmla="*/ 12032 h 1823987"/>
                  <a:gd name="connsiteX322" fmla="*/ 1691641 w 4242337"/>
                  <a:gd name="connsiteY322" fmla="*/ 0 h 1823987"/>
                  <a:gd name="connsiteX323" fmla="*/ 1691641 w 4242337"/>
                  <a:gd name="connsiteY323" fmla="*/ 0 h 1823987"/>
                  <a:gd name="connsiteX324" fmla="*/ 1643515 w 4242337"/>
                  <a:gd name="connsiteY324" fmla="*/ 0 h 1823987"/>
                  <a:gd name="connsiteX325" fmla="*/ 1619452 w 4242337"/>
                  <a:gd name="connsiteY325" fmla="*/ 0 h 1823987"/>
                  <a:gd name="connsiteX326" fmla="*/ 1619452 w 4242337"/>
                  <a:gd name="connsiteY326" fmla="*/ 12032 h 1823987"/>
                  <a:gd name="connsiteX327" fmla="*/ 1643515 w 4242337"/>
                  <a:gd name="connsiteY327" fmla="*/ 12032 h 1823987"/>
                  <a:gd name="connsiteX328" fmla="*/ 1643515 w 4242337"/>
                  <a:gd name="connsiteY328" fmla="*/ 0 h 1823987"/>
                  <a:gd name="connsiteX329" fmla="*/ 1643515 w 4242337"/>
                  <a:gd name="connsiteY329" fmla="*/ 0 h 1823987"/>
                  <a:gd name="connsiteX330" fmla="*/ 1595388 w 4242337"/>
                  <a:gd name="connsiteY330" fmla="*/ 0 h 1823987"/>
                  <a:gd name="connsiteX331" fmla="*/ 1571325 w 4242337"/>
                  <a:gd name="connsiteY331" fmla="*/ 0 h 1823987"/>
                  <a:gd name="connsiteX332" fmla="*/ 1571325 w 4242337"/>
                  <a:gd name="connsiteY332" fmla="*/ 12032 h 1823987"/>
                  <a:gd name="connsiteX333" fmla="*/ 1595388 w 4242337"/>
                  <a:gd name="connsiteY333" fmla="*/ 12032 h 1823987"/>
                  <a:gd name="connsiteX334" fmla="*/ 1595388 w 4242337"/>
                  <a:gd name="connsiteY334" fmla="*/ 0 h 1823987"/>
                  <a:gd name="connsiteX335" fmla="*/ 1595388 w 4242337"/>
                  <a:gd name="connsiteY335" fmla="*/ 0 h 1823987"/>
                  <a:gd name="connsiteX336" fmla="*/ 1547262 w 4242337"/>
                  <a:gd name="connsiteY336" fmla="*/ 0 h 1823987"/>
                  <a:gd name="connsiteX337" fmla="*/ 1523199 w 4242337"/>
                  <a:gd name="connsiteY337" fmla="*/ 0 h 1823987"/>
                  <a:gd name="connsiteX338" fmla="*/ 1523199 w 4242337"/>
                  <a:gd name="connsiteY338" fmla="*/ 12032 h 1823987"/>
                  <a:gd name="connsiteX339" fmla="*/ 1547262 w 4242337"/>
                  <a:gd name="connsiteY339" fmla="*/ 12032 h 1823987"/>
                  <a:gd name="connsiteX340" fmla="*/ 1547262 w 4242337"/>
                  <a:gd name="connsiteY340" fmla="*/ 0 h 1823987"/>
                  <a:gd name="connsiteX341" fmla="*/ 1547262 w 4242337"/>
                  <a:gd name="connsiteY341" fmla="*/ 0 h 1823987"/>
                  <a:gd name="connsiteX342" fmla="*/ 1499136 w 4242337"/>
                  <a:gd name="connsiteY342" fmla="*/ 0 h 1823987"/>
                  <a:gd name="connsiteX343" fmla="*/ 1475073 w 4242337"/>
                  <a:gd name="connsiteY343" fmla="*/ 0 h 1823987"/>
                  <a:gd name="connsiteX344" fmla="*/ 1475073 w 4242337"/>
                  <a:gd name="connsiteY344" fmla="*/ 12032 h 1823987"/>
                  <a:gd name="connsiteX345" fmla="*/ 1499136 w 4242337"/>
                  <a:gd name="connsiteY345" fmla="*/ 12032 h 1823987"/>
                  <a:gd name="connsiteX346" fmla="*/ 1499136 w 4242337"/>
                  <a:gd name="connsiteY346" fmla="*/ 0 h 1823987"/>
                  <a:gd name="connsiteX347" fmla="*/ 1499136 w 4242337"/>
                  <a:gd name="connsiteY347" fmla="*/ 0 h 1823987"/>
                  <a:gd name="connsiteX348" fmla="*/ 1451009 w 4242337"/>
                  <a:gd name="connsiteY348" fmla="*/ 0 h 1823987"/>
                  <a:gd name="connsiteX349" fmla="*/ 1426946 w 4242337"/>
                  <a:gd name="connsiteY349" fmla="*/ 0 h 1823987"/>
                  <a:gd name="connsiteX350" fmla="*/ 1426946 w 4242337"/>
                  <a:gd name="connsiteY350" fmla="*/ 12032 h 1823987"/>
                  <a:gd name="connsiteX351" fmla="*/ 1451009 w 4242337"/>
                  <a:gd name="connsiteY351" fmla="*/ 12032 h 1823987"/>
                  <a:gd name="connsiteX352" fmla="*/ 1451009 w 4242337"/>
                  <a:gd name="connsiteY352" fmla="*/ 0 h 1823987"/>
                  <a:gd name="connsiteX353" fmla="*/ 1451009 w 4242337"/>
                  <a:gd name="connsiteY353" fmla="*/ 0 h 1823987"/>
                  <a:gd name="connsiteX354" fmla="*/ 1402883 w 4242337"/>
                  <a:gd name="connsiteY354" fmla="*/ 0 h 1823987"/>
                  <a:gd name="connsiteX355" fmla="*/ 1378820 w 4242337"/>
                  <a:gd name="connsiteY355" fmla="*/ 0 h 1823987"/>
                  <a:gd name="connsiteX356" fmla="*/ 1378820 w 4242337"/>
                  <a:gd name="connsiteY356" fmla="*/ 12032 h 1823987"/>
                  <a:gd name="connsiteX357" fmla="*/ 1402883 w 4242337"/>
                  <a:gd name="connsiteY357" fmla="*/ 12032 h 1823987"/>
                  <a:gd name="connsiteX358" fmla="*/ 1402883 w 4242337"/>
                  <a:gd name="connsiteY358" fmla="*/ 0 h 1823987"/>
                  <a:gd name="connsiteX359" fmla="*/ 1402883 w 4242337"/>
                  <a:gd name="connsiteY359" fmla="*/ 0 h 1823987"/>
                  <a:gd name="connsiteX360" fmla="*/ 1354757 w 4242337"/>
                  <a:gd name="connsiteY360" fmla="*/ 0 h 1823987"/>
                  <a:gd name="connsiteX361" fmla="*/ 1330694 w 4242337"/>
                  <a:gd name="connsiteY361" fmla="*/ 0 h 1823987"/>
                  <a:gd name="connsiteX362" fmla="*/ 1330694 w 4242337"/>
                  <a:gd name="connsiteY362" fmla="*/ 12032 h 1823987"/>
                  <a:gd name="connsiteX363" fmla="*/ 1354757 w 4242337"/>
                  <a:gd name="connsiteY363" fmla="*/ 12032 h 1823987"/>
                  <a:gd name="connsiteX364" fmla="*/ 1354757 w 4242337"/>
                  <a:gd name="connsiteY364" fmla="*/ 0 h 1823987"/>
                  <a:gd name="connsiteX365" fmla="*/ 1354757 w 4242337"/>
                  <a:gd name="connsiteY365" fmla="*/ 0 h 1823987"/>
                  <a:gd name="connsiteX366" fmla="*/ 1306630 w 4242337"/>
                  <a:gd name="connsiteY366" fmla="*/ 0 h 1823987"/>
                  <a:gd name="connsiteX367" fmla="*/ 1282567 w 4242337"/>
                  <a:gd name="connsiteY367" fmla="*/ 0 h 1823987"/>
                  <a:gd name="connsiteX368" fmla="*/ 1282567 w 4242337"/>
                  <a:gd name="connsiteY368" fmla="*/ 12032 h 1823987"/>
                  <a:gd name="connsiteX369" fmla="*/ 1306630 w 4242337"/>
                  <a:gd name="connsiteY369" fmla="*/ 12032 h 1823987"/>
                  <a:gd name="connsiteX370" fmla="*/ 1306630 w 4242337"/>
                  <a:gd name="connsiteY370" fmla="*/ 0 h 1823987"/>
                  <a:gd name="connsiteX371" fmla="*/ 1306630 w 4242337"/>
                  <a:gd name="connsiteY371" fmla="*/ 0 h 1823987"/>
                  <a:gd name="connsiteX372" fmla="*/ 1258504 w 4242337"/>
                  <a:gd name="connsiteY372" fmla="*/ 0 h 1823987"/>
                  <a:gd name="connsiteX373" fmla="*/ 1234441 w 4242337"/>
                  <a:gd name="connsiteY373" fmla="*/ 0 h 1823987"/>
                  <a:gd name="connsiteX374" fmla="*/ 1234441 w 4242337"/>
                  <a:gd name="connsiteY374" fmla="*/ 12032 h 1823987"/>
                  <a:gd name="connsiteX375" fmla="*/ 1258504 w 4242337"/>
                  <a:gd name="connsiteY375" fmla="*/ 12032 h 1823987"/>
                  <a:gd name="connsiteX376" fmla="*/ 1258504 w 4242337"/>
                  <a:gd name="connsiteY376" fmla="*/ 0 h 1823987"/>
                  <a:gd name="connsiteX377" fmla="*/ 1258504 w 4242337"/>
                  <a:gd name="connsiteY377" fmla="*/ 0 h 1823987"/>
                  <a:gd name="connsiteX378" fmla="*/ 1210378 w 4242337"/>
                  <a:gd name="connsiteY378" fmla="*/ 0 h 1823987"/>
                  <a:gd name="connsiteX379" fmla="*/ 1186314 w 4242337"/>
                  <a:gd name="connsiteY379" fmla="*/ 0 h 1823987"/>
                  <a:gd name="connsiteX380" fmla="*/ 1186314 w 4242337"/>
                  <a:gd name="connsiteY380" fmla="*/ 12032 h 1823987"/>
                  <a:gd name="connsiteX381" fmla="*/ 1210378 w 4242337"/>
                  <a:gd name="connsiteY381" fmla="*/ 12032 h 1823987"/>
                  <a:gd name="connsiteX382" fmla="*/ 1210378 w 4242337"/>
                  <a:gd name="connsiteY382" fmla="*/ 0 h 1823987"/>
                  <a:gd name="connsiteX383" fmla="*/ 1210378 w 4242337"/>
                  <a:gd name="connsiteY383" fmla="*/ 0 h 1823987"/>
                  <a:gd name="connsiteX384" fmla="*/ 1162251 w 4242337"/>
                  <a:gd name="connsiteY384" fmla="*/ 0 h 1823987"/>
                  <a:gd name="connsiteX385" fmla="*/ 1138188 w 4242337"/>
                  <a:gd name="connsiteY385" fmla="*/ 0 h 1823987"/>
                  <a:gd name="connsiteX386" fmla="*/ 1138188 w 4242337"/>
                  <a:gd name="connsiteY386" fmla="*/ 12032 h 1823987"/>
                  <a:gd name="connsiteX387" fmla="*/ 1162251 w 4242337"/>
                  <a:gd name="connsiteY387" fmla="*/ 12032 h 1823987"/>
                  <a:gd name="connsiteX388" fmla="*/ 1162251 w 4242337"/>
                  <a:gd name="connsiteY388" fmla="*/ 0 h 1823987"/>
                  <a:gd name="connsiteX389" fmla="*/ 1162251 w 4242337"/>
                  <a:gd name="connsiteY389" fmla="*/ 0 h 1823987"/>
                  <a:gd name="connsiteX390" fmla="*/ 1114125 w 4242337"/>
                  <a:gd name="connsiteY390" fmla="*/ 0 h 1823987"/>
                  <a:gd name="connsiteX391" fmla="*/ 1090062 w 4242337"/>
                  <a:gd name="connsiteY391" fmla="*/ 0 h 1823987"/>
                  <a:gd name="connsiteX392" fmla="*/ 1090062 w 4242337"/>
                  <a:gd name="connsiteY392" fmla="*/ 12032 h 1823987"/>
                  <a:gd name="connsiteX393" fmla="*/ 1114125 w 4242337"/>
                  <a:gd name="connsiteY393" fmla="*/ 12032 h 1823987"/>
                  <a:gd name="connsiteX394" fmla="*/ 1114125 w 4242337"/>
                  <a:gd name="connsiteY394" fmla="*/ 0 h 1823987"/>
                  <a:gd name="connsiteX395" fmla="*/ 1114125 w 4242337"/>
                  <a:gd name="connsiteY395" fmla="*/ 0 h 1823987"/>
                  <a:gd name="connsiteX396" fmla="*/ 1065999 w 4242337"/>
                  <a:gd name="connsiteY396" fmla="*/ 0 h 1823987"/>
                  <a:gd name="connsiteX397" fmla="*/ 1041935 w 4242337"/>
                  <a:gd name="connsiteY397" fmla="*/ 0 h 1823987"/>
                  <a:gd name="connsiteX398" fmla="*/ 1041935 w 4242337"/>
                  <a:gd name="connsiteY398" fmla="*/ 12032 h 1823987"/>
                  <a:gd name="connsiteX399" fmla="*/ 1065999 w 4242337"/>
                  <a:gd name="connsiteY399" fmla="*/ 12032 h 1823987"/>
                  <a:gd name="connsiteX400" fmla="*/ 1065999 w 4242337"/>
                  <a:gd name="connsiteY400" fmla="*/ 0 h 1823987"/>
                  <a:gd name="connsiteX401" fmla="*/ 1065999 w 4242337"/>
                  <a:gd name="connsiteY401" fmla="*/ 0 h 1823987"/>
                  <a:gd name="connsiteX402" fmla="*/ 1017872 w 4242337"/>
                  <a:gd name="connsiteY402" fmla="*/ 0 h 1823987"/>
                  <a:gd name="connsiteX403" fmla="*/ 993809 w 4242337"/>
                  <a:gd name="connsiteY403" fmla="*/ 0 h 1823987"/>
                  <a:gd name="connsiteX404" fmla="*/ 993809 w 4242337"/>
                  <a:gd name="connsiteY404" fmla="*/ 12032 h 1823987"/>
                  <a:gd name="connsiteX405" fmla="*/ 1017872 w 4242337"/>
                  <a:gd name="connsiteY405" fmla="*/ 12032 h 1823987"/>
                  <a:gd name="connsiteX406" fmla="*/ 1017872 w 4242337"/>
                  <a:gd name="connsiteY406" fmla="*/ 0 h 1823987"/>
                  <a:gd name="connsiteX407" fmla="*/ 1017872 w 4242337"/>
                  <a:gd name="connsiteY407" fmla="*/ 0 h 1823987"/>
                  <a:gd name="connsiteX408" fmla="*/ 969746 w 4242337"/>
                  <a:gd name="connsiteY408" fmla="*/ 0 h 1823987"/>
                  <a:gd name="connsiteX409" fmla="*/ 945683 w 4242337"/>
                  <a:gd name="connsiteY409" fmla="*/ 0 h 1823987"/>
                  <a:gd name="connsiteX410" fmla="*/ 945683 w 4242337"/>
                  <a:gd name="connsiteY410" fmla="*/ 12032 h 1823987"/>
                  <a:gd name="connsiteX411" fmla="*/ 969746 w 4242337"/>
                  <a:gd name="connsiteY411" fmla="*/ 12032 h 1823987"/>
                  <a:gd name="connsiteX412" fmla="*/ 969746 w 4242337"/>
                  <a:gd name="connsiteY412" fmla="*/ 0 h 1823987"/>
                  <a:gd name="connsiteX413" fmla="*/ 969746 w 4242337"/>
                  <a:gd name="connsiteY413" fmla="*/ 0 h 1823987"/>
                  <a:gd name="connsiteX414" fmla="*/ 921620 w 4242337"/>
                  <a:gd name="connsiteY414" fmla="*/ 0 h 1823987"/>
                  <a:gd name="connsiteX415" fmla="*/ 897556 w 4242337"/>
                  <a:gd name="connsiteY415" fmla="*/ 0 h 1823987"/>
                  <a:gd name="connsiteX416" fmla="*/ 897556 w 4242337"/>
                  <a:gd name="connsiteY416" fmla="*/ 12032 h 1823987"/>
                  <a:gd name="connsiteX417" fmla="*/ 921620 w 4242337"/>
                  <a:gd name="connsiteY417" fmla="*/ 12032 h 1823987"/>
                  <a:gd name="connsiteX418" fmla="*/ 921620 w 4242337"/>
                  <a:gd name="connsiteY418" fmla="*/ 0 h 1823987"/>
                  <a:gd name="connsiteX419" fmla="*/ 921620 w 4242337"/>
                  <a:gd name="connsiteY419" fmla="*/ 0 h 1823987"/>
                  <a:gd name="connsiteX420" fmla="*/ 873493 w 4242337"/>
                  <a:gd name="connsiteY420" fmla="*/ 0 h 1823987"/>
                  <a:gd name="connsiteX421" fmla="*/ 849430 w 4242337"/>
                  <a:gd name="connsiteY421" fmla="*/ 0 h 1823987"/>
                  <a:gd name="connsiteX422" fmla="*/ 849430 w 4242337"/>
                  <a:gd name="connsiteY422" fmla="*/ 12032 h 1823987"/>
                  <a:gd name="connsiteX423" fmla="*/ 873493 w 4242337"/>
                  <a:gd name="connsiteY423" fmla="*/ 12032 h 1823987"/>
                  <a:gd name="connsiteX424" fmla="*/ 873493 w 4242337"/>
                  <a:gd name="connsiteY424" fmla="*/ 0 h 1823987"/>
                  <a:gd name="connsiteX425" fmla="*/ 873493 w 4242337"/>
                  <a:gd name="connsiteY425" fmla="*/ 0 h 1823987"/>
                  <a:gd name="connsiteX426" fmla="*/ 825367 w 4242337"/>
                  <a:gd name="connsiteY426" fmla="*/ 0 h 1823987"/>
                  <a:gd name="connsiteX427" fmla="*/ 801304 w 4242337"/>
                  <a:gd name="connsiteY427" fmla="*/ 0 h 1823987"/>
                  <a:gd name="connsiteX428" fmla="*/ 801304 w 4242337"/>
                  <a:gd name="connsiteY428" fmla="*/ 12032 h 1823987"/>
                  <a:gd name="connsiteX429" fmla="*/ 825367 w 4242337"/>
                  <a:gd name="connsiteY429" fmla="*/ 12032 h 1823987"/>
                  <a:gd name="connsiteX430" fmla="*/ 825367 w 4242337"/>
                  <a:gd name="connsiteY430" fmla="*/ 0 h 1823987"/>
                  <a:gd name="connsiteX431" fmla="*/ 825367 w 4242337"/>
                  <a:gd name="connsiteY431" fmla="*/ 0 h 1823987"/>
                  <a:gd name="connsiteX432" fmla="*/ 777241 w 4242337"/>
                  <a:gd name="connsiteY432" fmla="*/ 0 h 1823987"/>
                  <a:gd name="connsiteX433" fmla="*/ 753177 w 4242337"/>
                  <a:gd name="connsiteY433" fmla="*/ 0 h 1823987"/>
                  <a:gd name="connsiteX434" fmla="*/ 753177 w 4242337"/>
                  <a:gd name="connsiteY434" fmla="*/ 12032 h 1823987"/>
                  <a:gd name="connsiteX435" fmla="*/ 777241 w 4242337"/>
                  <a:gd name="connsiteY435" fmla="*/ 12032 h 1823987"/>
                  <a:gd name="connsiteX436" fmla="*/ 777241 w 4242337"/>
                  <a:gd name="connsiteY436" fmla="*/ 0 h 1823987"/>
                  <a:gd name="connsiteX437" fmla="*/ 777241 w 4242337"/>
                  <a:gd name="connsiteY437" fmla="*/ 0 h 1823987"/>
                  <a:gd name="connsiteX438" fmla="*/ 729114 w 4242337"/>
                  <a:gd name="connsiteY438" fmla="*/ 0 h 1823987"/>
                  <a:gd name="connsiteX439" fmla="*/ 705051 w 4242337"/>
                  <a:gd name="connsiteY439" fmla="*/ 0 h 1823987"/>
                  <a:gd name="connsiteX440" fmla="*/ 705051 w 4242337"/>
                  <a:gd name="connsiteY440" fmla="*/ 12032 h 1823987"/>
                  <a:gd name="connsiteX441" fmla="*/ 729114 w 4242337"/>
                  <a:gd name="connsiteY441" fmla="*/ 12032 h 1823987"/>
                  <a:gd name="connsiteX442" fmla="*/ 729114 w 4242337"/>
                  <a:gd name="connsiteY442" fmla="*/ 0 h 1823987"/>
                  <a:gd name="connsiteX443" fmla="*/ 729114 w 4242337"/>
                  <a:gd name="connsiteY443" fmla="*/ 0 h 1823987"/>
                  <a:gd name="connsiteX444" fmla="*/ 680988 w 4242337"/>
                  <a:gd name="connsiteY444" fmla="*/ 0 h 1823987"/>
                  <a:gd name="connsiteX445" fmla="*/ 656925 w 4242337"/>
                  <a:gd name="connsiteY445" fmla="*/ 0 h 1823987"/>
                  <a:gd name="connsiteX446" fmla="*/ 656925 w 4242337"/>
                  <a:gd name="connsiteY446" fmla="*/ 12032 h 1823987"/>
                  <a:gd name="connsiteX447" fmla="*/ 680988 w 4242337"/>
                  <a:gd name="connsiteY447" fmla="*/ 12032 h 1823987"/>
                  <a:gd name="connsiteX448" fmla="*/ 680988 w 4242337"/>
                  <a:gd name="connsiteY448" fmla="*/ 0 h 1823987"/>
                  <a:gd name="connsiteX449" fmla="*/ 680988 w 4242337"/>
                  <a:gd name="connsiteY449" fmla="*/ 0 h 1823987"/>
                  <a:gd name="connsiteX450" fmla="*/ 632861 w 4242337"/>
                  <a:gd name="connsiteY450" fmla="*/ 0 h 1823987"/>
                  <a:gd name="connsiteX451" fmla="*/ 608798 w 4242337"/>
                  <a:gd name="connsiteY451" fmla="*/ 0 h 1823987"/>
                  <a:gd name="connsiteX452" fmla="*/ 608798 w 4242337"/>
                  <a:gd name="connsiteY452" fmla="*/ 12032 h 1823987"/>
                  <a:gd name="connsiteX453" fmla="*/ 632861 w 4242337"/>
                  <a:gd name="connsiteY453" fmla="*/ 12032 h 1823987"/>
                  <a:gd name="connsiteX454" fmla="*/ 632861 w 4242337"/>
                  <a:gd name="connsiteY454" fmla="*/ 0 h 1823987"/>
                  <a:gd name="connsiteX455" fmla="*/ 632861 w 4242337"/>
                  <a:gd name="connsiteY455" fmla="*/ 0 h 1823987"/>
                  <a:gd name="connsiteX456" fmla="*/ 584735 w 4242337"/>
                  <a:gd name="connsiteY456" fmla="*/ 0 h 1823987"/>
                  <a:gd name="connsiteX457" fmla="*/ 560672 w 4242337"/>
                  <a:gd name="connsiteY457" fmla="*/ 0 h 1823987"/>
                  <a:gd name="connsiteX458" fmla="*/ 560672 w 4242337"/>
                  <a:gd name="connsiteY458" fmla="*/ 12032 h 1823987"/>
                  <a:gd name="connsiteX459" fmla="*/ 584735 w 4242337"/>
                  <a:gd name="connsiteY459" fmla="*/ 12032 h 1823987"/>
                  <a:gd name="connsiteX460" fmla="*/ 584735 w 4242337"/>
                  <a:gd name="connsiteY460" fmla="*/ 0 h 1823987"/>
                  <a:gd name="connsiteX461" fmla="*/ 584735 w 4242337"/>
                  <a:gd name="connsiteY461" fmla="*/ 0 h 1823987"/>
                  <a:gd name="connsiteX462" fmla="*/ 536609 w 4242337"/>
                  <a:gd name="connsiteY462" fmla="*/ 0 h 1823987"/>
                  <a:gd name="connsiteX463" fmla="*/ 512546 w 4242337"/>
                  <a:gd name="connsiteY463" fmla="*/ 0 h 1823987"/>
                  <a:gd name="connsiteX464" fmla="*/ 512546 w 4242337"/>
                  <a:gd name="connsiteY464" fmla="*/ 12032 h 1823987"/>
                  <a:gd name="connsiteX465" fmla="*/ 536609 w 4242337"/>
                  <a:gd name="connsiteY465" fmla="*/ 12032 h 1823987"/>
                  <a:gd name="connsiteX466" fmla="*/ 536609 w 4242337"/>
                  <a:gd name="connsiteY466" fmla="*/ 0 h 1823987"/>
                  <a:gd name="connsiteX467" fmla="*/ 536609 w 4242337"/>
                  <a:gd name="connsiteY467" fmla="*/ 0 h 1823987"/>
                  <a:gd name="connsiteX468" fmla="*/ 488482 w 4242337"/>
                  <a:gd name="connsiteY468" fmla="*/ 0 h 1823987"/>
                  <a:gd name="connsiteX469" fmla="*/ 464419 w 4242337"/>
                  <a:gd name="connsiteY469" fmla="*/ 0 h 1823987"/>
                  <a:gd name="connsiteX470" fmla="*/ 464419 w 4242337"/>
                  <a:gd name="connsiteY470" fmla="*/ 12032 h 1823987"/>
                  <a:gd name="connsiteX471" fmla="*/ 488482 w 4242337"/>
                  <a:gd name="connsiteY471" fmla="*/ 12032 h 1823987"/>
                  <a:gd name="connsiteX472" fmla="*/ 488482 w 4242337"/>
                  <a:gd name="connsiteY472" fmla="*/ 0 h 1823987"/>
                  <a:gd name="connsiteX473" fmla="*/ 488482 w 4242337"/>
                  <a:gd name="connsiteY473" fmla="*/ 0 h 1823987"/>
                  <a:gd name="connsiteX474" fmla="*/ 440356 w 4242337"/>
                  <a:gd name="connsiteY474" fmla="*/ 0 h 1823987"/>
                  <a:gd name="connsiteX475" fmla="*/ 416293 w 4242337"/>
                  <a:gd name="connsiteY475" fmla="*/ 0 h 1823987"/>
                  <a:gd name="connsiteX476" fmla="*/ 416293 w 4242337"/>
                  <a:gd name="connsiteY476" fmla="*/ 12032 h 1823987"/>
                  <a:gd name="connsiteX477" fmla="*/ 440356 w 4242337"/>
                  <a:gd name="connsiteY477" fmla="*/ 12032 h 1823987"/>
                  <a:gd name="connsiteX478" fmla="*/ 440356 w 4242337"/>
                  <a:gd name="connsiteY478" fmla="*/ 0 h 1823987"/>
                  <a:gd name="connsiteX479" fmla="*/ 440356 w 4242337"/>
                  <a:gd name="connsiteY479" fmla="*/ 0 h 1823987"/>
                  <a:gd name="connsiteX480" fmla="*/ 392230 w 4242337"/>
                  <a:gd name="connsiteY480" fmla="*/ 0 h 1823987"/>
                  <a:gd name="connsiteX481" fmla="*/ 368167 w 4242337"/>
                  <a:gd name="connsiteY481" fmla="*/ 0 h 1823987"/>
                  <a:gd name="connsiteX482" fmla="*/ 368167 w 4242337"/>
                  <a:gd name="connsiteY482" fmla="*/ 12032 h 1823987"/>
                  <a:gd name="connsiteX483" fmla="*/ 392230 w 4242337"/>
                  <a:gd name="connsiteY483" fmla="*/ 12032 h 1823987"/>
                  <a:gd name="connsiteX484" fmla="*/ 392230 w 4242337"/>
                  <a:gd name="connsiteY484" fmla="*/ 0 h 1823987"/>
                  <a:gd name="connsiteX485" fmla="*/ 392230 w 4242337"/>
                  <a:gd name="connsiteY485" fmla="*/ 0 h 1823987"/>
                  <a:gd name="connsiteX486" fmla="*/ 344103 w 4242337"/>
                  <a:gd name="connsiteY486" fmla="*/ 0 h 1823987"/>
                  <a:gd name="connsiteX487" fmla="*/ 320040 w 4242337"/>
                  <a:gd name="connsiteY487" fmla="*/ 0 h 1823987"/>
                  <a:gd name="connsiteX488" fmla="*/ 320040 w 4242337"/>
                  <a:gd name="connsiteY488" fmla="*/ 12032 h 1823987"/>
                  <a:gd name="connsiteX489" fmla="*/ 344103 w 4242337"/>
                  <a:gd name="connsiteY489" fmla="*/ 12032 h 1823987"/>
                  <a:gd name="connsiteX490" fmla="*/ 344103 w 4242337"/>
                  <a:gd name="connsiteY490" fmla="*/ 0 h 1823987"/>
                  <a:gd name="connsiteX491" fmla="*/ 344103 w 4242337"/>
                  <a:gd name="connsiteY491" fmla="*/ 0 h 1823987"/>
                  <a:gd name="connsiteX492" fmla="*/ 295977 w 4242337"/>
                  <a:gd name="connsiteY492" fmla="*/ 0 h 1823987"/>
                  <a:gd name="connsiteX493" fmla="*/ 271914 w 4242337"/>
                  <a:gd name="connsiteY493" fmla="*/ 0 h 1823987"/>
                  <a:gd name="connsiteX494" fmla="*/ 271914 w 4242337"/>
                  <a:gd name="connsiteY494" fmla="*/ 12032 h 1823987"/>
                  <a:gd name="connsiteX495" fmla="*/ 295977 w 4242337"/>
                  <a:gd name="connsiteY495" fmla="*/ 12032 h 1823987"/>
                  <a:gd name="connsiteX496" fmla="*/ 295977 w 4242337"/>
                  <a:gd name="connsiteY496" fmla="*/ 0 h 1823987"/>
                  <a:gd name="connsiteX497" fmla="*/ 295977 w 4242337"/>
                  <a:gd name="connsiteY497" fmla="*/ 0 h 1823987"/>
                  <a:gd name="connsiteX498" fmla="*/ 247851 w 4242337"/>
                  <a:gd name="connsiteY498" fmla="*/ 0 h 1823987"/>
                  <a:gd name="connsiteX499" fmla="*/ 223788 w 4242337"/>
                  <a:gd name="connsiteY499" fmla="*/ 0 h 1823987"/>
                  <a:gd name="connsiteX500" fmla="*/ 223788 w 4242337"/>
                  <a:gd name="connsiteY500" fmla="*/ 12032 h 1823987"/>
                  <a:gd name="connsiteX501" fmla="*/ 247851 w 4242337"/>
                  <a:gd name="connsiteY501" fmla="*/ 12032 h 1823987"/>
                  <a:gd name="connsiteX502" fmla="*/ 247851 w 4242337"/>
                  <a:gd name="connsiteY502" fmla="*/ 0 h 1823987"/>
                  <a:gd name="connsiteX503" fmla="*/ 247851 w 4242337"/>
                  <a:gd name="connsiteY503" fmla="*/ 0 h 1823987"/>
                  <a:gd name="connsiteX504" fmla="*/ 199724 w 4242337"/>
                  <a:gd name="connsiteY504" fmla="*/ 0 h 1823987"/>
                  <a:gd name="connsiteX505" fmla="*/ 175661 w 4242337"/>
                  <a:gd name="connsiteY505" fmla="*/ 0 h 1823987"/>
                  <a:gd name="connsiteX506" fmla="*/ 175661 w 4242337"/>
                  <a:gd name="connsiteY506" fmla="*/ 12032 h 1823987"/>
                  <a:gd name="connsiteX507" fmla="*/ 199724 w 4242337"/>
                  <a:gd name="connsiteY507" fmla="*/ 12032 h 1823987"/>
                  <a:gd name="connsiteX508" fmla="*/ 199724 w 4242337"/>
                  <a:gd name="connsiteY508" fmla="*/ 0 h 1823987"/>
                  <a:gd name="connsiteX509" fmla="*/ 199724 w 4242337"/>
                  <a:gd name="connsiteY509" fmla="*/ 0 h 1823987"/>
                  <a:gd name="connsiteX510" fmla="*/ 151598 w 4242337"/>
                  <a:gd name="connsiteY510" fmla="*/ 0 h 1823987"/>
                  <a:gd name="connsiteX511" fmla="*/ 127535 w 4242337"/>
                  <a:gd name="connsiteY511" fmla="*/ 0 h 1823987"/>
                  <a:gd name="connsiteX512" fmla="*/ 127535 w 4242337"/>
                  <a:gd name="connsiteY512" fmla="*/ 12032 h 1823987"/>
                  <a:gd name="connsiteX513" fmla="*/ 151598 w 4242337"/>
                  <a:gd name="connsiteY513" fmla="*/ 12032 h 1823987"/>
                  <a:gd name="connsiteX514" fmla="*/ 151598 w 4242337"/>
                  <a:gd name="connsiteY514" fmla="*/ 0 h 1823987"/>
                  <a:gd name="connsiteX515" fmla="*/ 151598 w 4242337"/>
                  <a:gd name="connsiteY515" fmla="*/ 0 h 1823987"/>
                  <a:gd name="connsiteX516" fmla="*/ 103472 w 4242337"/>
                  <a:gd name="connsiteY516" fmla="*/ 0 h 1823987"/>
                  <a:gd name="connsiteX517" fmla="*/ 91440 w 4242337"/>
                  <a:gd name="connsiteY517" fmla="*/ 0 h 1823987"/>
                  <a:gd name="connsiteX518" fmla="*/ 91440 w 4242337"/>
                  <a:gd name="connsiteY518" fmla="*/ 0 h 1823987"/>
                  <a:gd name="connsiteX519" fmla="*/ 91440 w 4242337"/>
                  <a:gd name="connsiteY519" fmla="*/ 12032 h 1823987"/>
                  <a:gd name="connsiteX520" fmla="*/ 103472 w 4242337"/>
                  <a:gd name="connsiteY520" fmla="*/ 12032 h 1823987"/>
                  <a:gd name="connsiteX521" fmla="*/ 103472 w 4242337"/>
                  <a:gd name="connsiteY521" fmla="*/ 12032 h 1823987"/>
                  <a:gd name="connsiteX522" fmla="*/ 103472 w 4242337"/>
                  <a:gd name="connsiteY522" fmla="*/ 12032 h 1823987"/>
                  <a:gd name="connsiteX523" fmla="*/ 103472 w 4242337"/>
                  <a:gd name="connsiteY523" fmla="*/ 3609 h 1823987"/>
                  <a:gd name="connsiteX524" fmla="*/ 103472 w 4242337"/>
                  <a:gd name="connsiteY524" fmla="*/ 0 h 1823987"/>
                  <a:gd name="connsiteX525" fmla="*/ 103472 w 4242337"/>
                  <a:gd name="connsiteY525" fmla="*/ 0 h 1823987"/>
                  <a:gd name="connsiteX526" fmla="*/ 103472 w 4242337"/>
                  <a:gd name="connsiteY526" fmla="*/ 34892 h 1823987"/>
                  <a:gd name="connsiteX527" fmla="*/ 91440 w 4242337"/>
                  <a:gd name="connsiteY527" fmla="*/ 34892 h 1823987"/>
                  <a:gd name="connsiteX528" fmla="*/ 91440 w 4242337"/>
                  <a:gd name="connsiteY528" fmla="*/ 36095 h 1823987"/>
                  <a:gd name="connsiteX529" fmla="*/ 91440 w 4242337"/>
                  <a:gd name="connsiteY529" fmla="*/ 58955 h 1823987"/>
                  <a:gd name="connsiteX530" fmla="*/ 103472 w 4242337"/>
                  <a:gd name="connsiteY530" fmla="*/ 58955 h 1823987"/>
                  <a:gd name="connsiteX531" fmla="*/ 103472 w 4242337"/>
                  <a:gd name="connsiteY531" fmla="*/ 34892 h 1823987"/>
                  <a:gd name="connsiteX532" fmla="*/ 103472 w 4242337"/>
                  <a:gd name="connsiteY532" fmla="*/ 34892 h 1823987"/>
                  <a:gd name="connsiteX533" fmla="*/ 104675 w 4242337"/>
                  <a:gd name="connsiteY533" fmla="*/ 83018 h 1823987"/>
                  <a:gd name="connsiteX534" fmla="*/ 92643 w 4242337"/>
                  <a:gd name="connsiteY534" fmla="*/ 83018 h 1823987"/>
                  <a:gd name="connsiteX535" fmla="*/ 92643 w 4242337"/>
                  <a:gd name="connsiteY535" fmla="*/ 84221 h 1823987"/>
                  <a:gd name="connsiteX536" fmla="*/ 92643 w 4242337"/>
                  <a:gd name="connsiteY536" fmla="*/ 92643 h 1823987"/>
                  <a:gd name="connsiteX537" fmla="*/ 92643 w 4242337"/>
                  <a:gd name="connsiteY537" fmla="*/ 92643 h 1823987"/>
                  <a:gd name="connsiteX538" fmla="*/ 92643 w 4242337"/>
                  <a:gd name="connsiteY538" fmla="*/ 92643 h 1823987"/>
                  <a:gd name="connsiteX539" fmla="*/ 92643 w 4242337"/>
                  <a:gd name="connsiteY539" fmla="*/ 107081 h 1823987"/>
                  <a:gd name="connsiteX540" fmla="*/ 104675 w 4242337"/>
                  <a:gd name="connsiteY540" fmla="*/ 107081 h 1823987"/>
                  <a:gd name="connsiteX541" fmla="*/ 104675 w 4242337"/>
                  <a:gd name="connsiteY541" fmla="*/ 83018 h 1823987"/>
                  <a:gd name="connsiteX542" fmla="*/ 104675 w 4242337"/>
                  <a:gd name="connsiteY542" fmla="*/ 83018 h 1823987"/>
                  <a:gd name="connsiteX543" fmla="*/ 104675 w 4242337"/>
                  <a:gd name="connsiteY543" fmla="*/ 131144 h 1823987"/>
                  <a:gd name="connsiteX544" fmla="*/ 92643 w 4242337"/>
                  <a:gd name="connsiteY544" fmla="*/ 131144 h 1823987"/>
                  <a:gd name="connsiteX545" fmla="*/ 92643 w 4242337"/>
                  <a:gd name="connsiteY545" fmla="*/ 140770 h 1823987"/>
                  <a:gd name="connsiteX546" fmla="*/ 92643 w 4242337"/>
                  <a:gd name="connsiteY546" fmla="*/ 155207 h 1823987"/>
                  <a:gd name="connsiteX547" fmla="*/ 104675 w 4242337"/>
                  <a:gd name="connsiteY547" fmla="*/ 155207 h 1823987"/>
                  <a:gd name="connsiteX548" fmla="*/ 104675 w 4242337"/>
                  <a:gd name="connsiteY548" fmla="*/ 131144 h 1823987"/>
                  <a:gd name="connsiteX549" fmla="*/ 104675 w 4242337"/>
                  <a:gd name="connsiteY549" fmla="*/ 131144 h 1823987"/>
                  <a:gd name="connsiteX550" fmla="*/ 104675 w 4242337"/>
                  <a:gd name="connsiteY550" fmla="*/ 179271 h 1823987"/>
                  <a:gd name="connsiteX551" fmla="*/ 92643 w 4242337"/>
                  <a:gd name="connsiteY551" fmla="*/ 179271 h 1823987"/>
                  <a:gd name="connsiteX552" fmla="*/ 92643 w 4242337"/>
                  <a:gd name="connsiteY552" fmla="*/ 193708 h 1823987"/>
                  <a:gd name="connsiteX553" fmla="*/ 92643 w 4242337"/>
                  <a:gd name="connsiteY553" fmla="*/ 203334 h 1823987"/>
                  <a:gd name="connsiteX554" fmla="*/ 104675 w 4242337"/>
                  <a:gd name="connsiteY554" fmla="*/ 203334 h 1823987"/>
                  <a:gd name="connsiteX555" fmla="*/ 104675 w 4242337"/>
                  <a:gd name="connsiteY555" fmla="*/ 179271 h 1823987"/>
                  <a:gd name="connsiteX556" fmla="*/ 104675 w 4242337"/>
                  <a:gd name="connsiteY556" fmla="*/ 179271 h 1823987"/>
                  <a:gd name="connsiteX557" fmla="*/ 105878 w 4242337"/>
                  <a:gd name="connsiteY557" fmla="*/ 227397 h 1823987"/>
                  <a:gd name="connsiteX558" fmla="*/ 93846 w 4242337"/>
                  <a:gd name="connsiteY558" fmla="*/ 227397 h 1823987"/>
                  <a:gd name="connsiteX559" fmla="*/ 93846 w 4242337"/>
                  <a:gd name="connsiteY559" fmla="*/ 241835 h 1823987"/>
                  <a:gd name="connsiteX560" fmla="*/ 93846 w 4242337"/>
                  <a:gd name="connsiteY560" fmla="*/ 251460 h 1823987"/>
                  <a:gd name="connsiteX561" fmla="*/ 105878 w 4242337"/>
                  <a:gd name="connsiteY561" fmla="*/ 251460 h 1823987"/>
                  <a:gd name="connsiteX562" fmla="*/ 105878 w 4242337"/>
                  <a:gd name="connsiteY562" fmla="*/ 227397 h 1823987"/>
                  <a:gd name="connsiteX563" fmla="*/ 105878 w 4242337"/>
                  <a:gd name="connsiteY563" fmla="*/ 227397 h 1823987"/>
                  <a:gd name="connsiteX564" fmla="*/ 105878 w 4242337"/>
                  <a:gd name="connsiteY564" fmla="*/ 275523 h 1823987"/>
                  <a:gd name="connsiteX565" fmla="*/ 93846 w 4242337"/>
                  <a:gd name="connsiteY565" fmla="*/ 275523 h 1823987"/>
                  <a:gd name="connsiteX566" fmla="*/ 93846 w 4242337"/>
                  <a:gd name="connsiteY566" fmla="*/ 299586 h 1823987"/>
                  <a:gd name="connsiteX567" fmla="*/ 105878 w 4242337"/>
                  <a:gd name="connsiteY567" fmla="*/ 299586 h 1823987"/>
                  <a:gd name="connsiteX568" fmla="*/ 105878 w 4242337"/>
                  <a:gd name="connsiteY568" fmla="*/ 275523 h 1823987"/>
                  <a:gd name="connsiteX569" fmla="*/ 105878 w 4242337"/>
                  <a:gd name="connsiteY569" fmla="*/ 275523 h 1823987"/>
                  <a:gd name="connsiteX570" fmla="*/ 105878 w 4242337"/>
                  <a:gd name="connsiteY570" fmla="*/ 323650 h 1823987"/>
                  <a:gd name="connsiteX571" fmla="*/ 93846 w 4242337"/>
                  <a:gd name="connsiteY571" fmla="*/ 323650 h 1823987"/>
                  <a:gd name="connsiteX572" fmla="*/ 93846 w 4242337"/>
                  <a:gd name="connsiteY572" fmla="*/ 334478 h 1823987"/>
                  <a:gd name="connsiteX573" fmla="*/ 93846 w 4242337"/>
                  <a:gd name="connsiteY573" fmla="*/ 340494 h 1823987"/>
                  <a:gd name="connsiteX574" fmla="*/ 93846 w 4242337"/>
                  <a:gd name="connsiteY574" fmla="*/ 347713 h 1823987"/>
                  <a:gd name="connsiteX575" fmla="*/ 105878 w 4242337"/>
                  <a:gd name="connsiteY575" fmla="*/ 347713 h 1823987"/>
                  <a:gd name="connsiteX576" fmla="*/ 105878 w 4242337"/>
                  <a:gd name="connsiteY576" fmla="*/ 323650 h 1823987"/>
                  <a:gd name="connsiteX577" fmla="*/ 105878 w 4242337"/>
                  <a:gd name="connsiteY577" fmla="*/ 323650 h 1823987"/>
                  <a:gd name="connsiteX578" fmla="*/ 105878 w 4242337"/>
                  <a:gd name="connsiteY578" fmla="*/ 372979 h 1823987"/>
                  <a:gd name="connsiteX579" fmla="*/ 93846 w 4242337"/>
                  <a:gd name="connsiteY579" fmla="*/ 372979 h 1823987"/>
                  <a:gd name="connsiteX580" fmla="*/ 93846 w 4242337"/>
                  <a:gd name="connsiteY580" fmla="*/ 397042 h 1823987"/>
                  <a:gd name="connsiteX581" fmla="*/ 105878 w 4242337"/>
                  <a:gd name="connsiteY581" fmla="*/ 397042 h 1823987"/>
                  <a:gd name="connsiteX582" fmla="*/ 105878 w 4242337"/>
                  <a:gd name="connsiteY582" fmla="*/ 372979 h 1823987"/>
                  <a:gd name="connsiteX583" fmla="*/ 105878 w 4242337"/>
                  <a:gd name="connsiteY583" fmla="*/ 372979 h 1823987"/>
                  <a:gd name="connsiteX584" fmla="*/ 105878 w 4242337"/>
                  <a:gd name="connsiteY584" fmla="*/ 421105 h 1823987"/>
                  <a:gd name="connsiteX585" fmla="*/ 93846 w 4242337"/>
                  <a:gd name="connsiteY585" fmla="*/ 421105 h 1823987"/>
                  <a:gd name="connsiteX586" fmla="*/ 93846 w 4242337"/>
                  <a:gd name="connsiteY586" fmla="*/ 445169 h 1823987"/>
                  <a:gd name="connsiteX587" fmla="*/ 105878 w 4242337"/>
                  <a:gd name="connsiteY587" fmla="*/ 445169 h 1823987"/>
                  <a:gd name="connsiteX588" fmla="*/ 105878 w 4242337"/>
                  <a:gd name="connsiteY588" fmla="*/ 421105 h 1823987"/>
                  <a:gd name="connsiteX589" fmla="*/ 105878 w 4242337"/>
                  <a:gd name="connsiteY589" fmla="*/ 421105 h 1823987"/>
                  <a:gd name="connsiteX590" fmla="*/ 93846 w 4242337"/>
                  <a:gd name="connsiteY590" fmla="*/ 469232 h 1823987"/>
                  <a:gd name="connsiteX591" fmla="*/ 93846 w 4242337"/>
                  <a:gd name="connsiteY591" fmla="*/ 476451 h 1823987"/>
                  <a:gd name="connsiteX592" fmla="*/ 93846 w 4242337"/>
                  <a:gd name="connsiteY592" fmla="*/ 493295 h 1823987"/>
                  <a:gd name="connsiteX593" fmla="*/ 105878 w 4242337"/>
                  <a:gd name="connsiteY593" fmla="*/ 493295 h 1823987"/>
                  <a:gd name="connsiteX594" fmla="*/ 105878 w 4242337"/>
                  <a:gd name="connsiteY594" fmla="*/ 469232 h 1823987"/>
                  <a:gd name="connsiteX595" fmla="*/ 93846 w 4242337"/>
                  <a:gd name="connsiteY595" fmla="*/ 469232 h 1823987"/>
                  <a:gd name="connsiteX596" fmla="*/ 93846 w 4242337"/>
                  <a:gd name="connsiteY596" fmla="*/ 469232 h 1823987"/>
                  <a:gd name="connsiteX597" fmla="*/ 93846 w 4242337"/>
                  <a:gd name="connsiteY597" fmla="*/ 517358 h 1823987"/>
                  <a:gd name="connsiteX598" fmla="*/ 93846 w 4242337"/>
                  <a:gd name="connsiteY598" fmla="*/ 519764 h 1823987"/>
                  <a:gd name="connsiteX599" fmla="*/ 93846 w 4242337"/>
                  <a:gd name="connsiteY599" fmla="*/ 540218 h 1823987"/>
                  <a:gd name="connsiteX600" fmla="*/ 93846 w 4242337"/>
                  <a:gd name="connsiteY600" fmla="*/ 541421 h 1823987"/>
                  <a:gd name="connsiteX601" fmla="*/ 105878 w 4242337"/>
                  <a:gd name="connsiteY601" fmla="*/ 541421 h 1823987"/>
                  <a:gd name="connsiteX602" fmla="*/ 105878 w 4242337"/>
                  <a:gd name="connsiteY602" fmla="*/ 517358 h 1823987"/>
                  <a:gd name="connsiteX603" fmla="*/ 93846 w 4242337"/>
                  <a:gd name="connsiteY603" fmla="*/ 517358 h 1823987"/>
                  <a:gd name="connsiteX604" fmla="*/ 93846 w 4242337"/>
                  <a:gd name="connsiteY604" fmla="*/ 517358 h 1823987"/>
                  <a:gd name="connsiteX605" fmla="*/ 93846 w 4242337"/>
                  <a:gd name="connsiteY605" fmla="*/ 565484 h 1823987"/>
                  <a:gd name="connsiteX606" fmla="*/ 93846 w 4242337"/>
                  <a:gd name="connsiteY606" fmla="*/ 572703 h 1823987"/>
                  <a:gd name="connsiteX607" fmla="*/ 93846 w 4242337"/>
                  <a:gd name="connsiteY607" fmla="*/ 584735 h 1823987"/>
                  <a:gd name="connsiteX608" fmla="*/ 93846 w 4242337"/>
                  <a:gd name="connsiteY608" fmla="*/ 590751 h 1823987"/>
                  <a:gd name="connsiteX609" fmla="*/ 105878 w 4242337"/>
                  <a:gd name="connsiteY609" fmla="*/ 590751 h 1823987"/>
                  <a:gd name="connsiteX610" fmla="*/ 105878 w 4242337"/>
                  <a:gd name="connsiteY610" fmla="*/ 566688 h 1823987"/>
                  <a:gd name="connsiteX611" fmla="*/ 93846 w 4242337"/>
                  <a:gd name="connsiteY611" fmla="*/ 565484 h 1823987"/>
                  <a:gd name="connsiteX612" fmla="*/ 93846 w 4242337"/>
                  <a:gd name="connsiteY612" fmla="*/ 565484 h 1823987"/>
                  <a:gd name="connsiteX613" fmla="*/ 93846 w 4242337"/>
                  <a:gd name="connsiteY613" fmla="*/ 613611 h 1823987"/>
                  <a:gd name="connsiteX614" fmla="*/ 93846 w 4242337"/>
                  <a:gd name="connsiteY614" fmla="*/ 619627 h 1823987"/>
                  <a:gd name="connsiteX615" fmla="*/ 93846 w 4242337"/>
                  <a:gd name="connsiteY615" fmla="*/ 629252 h 1823987"/>
                  <a:gd name="connsiteX616" fmla="*/ 93846 w 4242337"/>
                  <a:gd name="connsiteY616" fmla="*/ 629252 h 1823987"/>
                  <a:gd name="connsiteX617" fmla="*/ 93846 w 4242337"/>
                  <a:gd name="connsiteY617" fmla="*/ 629252 h 1823987"/>
                  <a:gd name="connsiteX618" fmla="*/ 93846 w 4242337"/>
                  <a:gd name="connsiteY618" fmla="*/ 637674 h 1823987"/>
                  <a:gd name="connsiteX619" fmla="*/ 105878 w 4242337"/>
                  <a:gd name="connsiteY619" fmla="*/ 637674 h 1823987"/>
                  <a:gd name="connsiteX620" fmla="*/ 105878 w 4242337"/>
                  <a:gd name="connsiteY620" fmla="*/ 613611 h 1823987"/>
                  <a:gd name="connsiteX621" fmla="*/ 93846 w 4242337"/>
                  <a:gd name="connsiteY621" fmla="*/ 613611 h 1823987"/>
                  <a:gd name="connsiteX622" fmla="*/ 93846 w 4242337"/>
                  <a:gd name="connsiteY622" fmla="*/ 613611 h 1823987"/>
                  <a:gd name="connsiteX623" fmla="*/ 92643 w 4242337"/>
                  <a:gd name="connsiteY623" fmla="*/ 661737 h 1823987"/>
                  <a:gd name="connsiteX624" fmla="*/ 92643 w 4242337"/>
                  <a:gd name="connsiteY624" fmla="*/ 685800 h 1823987"/>
                  <a:gd name="connsiteX625" fmla="*/ 104675 w 4242337"/>
                  <a:gd name="connsiteY625" fmla="*/ 685800 h 1823987"/>
                  <a:gd name="connsiteX626" fmla="*/ 104675 w 4242337"/>
                  <a:gd name="connsiteY626" fmla="*/ 661737 h 1823987"/>
                  <a:gd name="connsiteX627" fmla="*/ 92643 w 4242337"/>
                  <a:gd name="connsiteY627" fmla="*/ 661737 h 1823987"/>
                  <a:gd name="connsiteX628" fmla="*/ 92643 w 4242337"/>
                  <a:gd name="connsiteY628" fmla="*/ 661737 h 1823987"/>
                  <a:gd name="connsiteX629" fmla="*/ 92643 w 4242337"/>
                  <a:gd name="connsiteY629" fmla="*/ 709863 h 1823987"/>
                  <a:gd name="connsiteX630" fmla="*/ 92643 w 4242337"/>
                  <a:gd name="connsiteY630" fmla="*/ 733927 h 1823987"/>
                  <a:gd name="connsiteX631" fmla="*/ 104675 w 4242337"/>
                  <a:gd name="connsiteY631" fmla="*/ 733927 h 1823987"/>
                  <a:gd name="connsiteX632" fmla="*/ 104675 w 4242337"/>
                  <a:gd name="connsiteY632" fmla="*/ 709863 h 1823987"/>
                  <a:gd name="connsiteX633" fmla="*/ 92643 w 4242337"/>
                  <a:gd name="connsiteY633" fmla="*/ 709863 h 1823987"/>
                  <a:gd name="connsiteX634" fmla="*/ 92643 w 4242337"/>
                  <a:gd name="connsiteY634" fmla="*/ 709863 h 1823987"/>
                  <a:gd name="connsiteX635" fmla="*/ 92643 w 4242337"/>
                  <a:gd name="connsiteY635" fmla="*/ 757990 h 1823987"/>
                  <a:gd name="connsiteX636" fmla="*/ 92643 w 4242337"/>
                  <a:gd name="connsiteY636" fmla="*/ 773631 h 1823987"/>
                  <a:gd name="connsiteX637" fmla="*/ 92643 w 4242337"/>
                  <a:gd name="connsiteY637" fmla="*/ 782053 h 1823987"/>
                  <a:gd name="connsiteX638" fmla="*/ 104675 w 4242337"/>
                  <a:gd name="connsiteY638" fmla="*/ 782053 h 1823987"/>
                  <a:gd name="connsiteX639" fmla="*/ 104675 w 4242337"/>
                  <a:gd name="connsiteY639" fmla="*/ 757990 h 1823987"/>
                  <a:gd name="connsiteX640" fmla="*/ 92643 w 4242337"/>
                  <a:gd name="connsiteY640" fmla="*/ 757990 h 1823987"/>
                  <a:gd name="connsiteX641" fmla="*/ 92643 w 4242337"/>
                  <a:gd name="connsiteY641" fmla="*/ 757990 h 1823987"/>
                  <a:gd name="connsiteX642" fmla="*/ 91440 w 4242337"/>
                  <a:gd name="connsiteY642" fmla="*/ 806116 h 1823987"/>
                  <a:gd name="connsiteX643" fmla="*/ 91440 w 4242337"/>
                  <a:gd name="connsiteY643" fmla="*/ 810929 h 1823987"/>
                  <a:gd name="connsiteX644" fmla="*/ 91440 w 4242337"/>
                  <a:gd name="connsiteY644" fmla="*/ 810929 h 1823987"/>
                  <a:gd name="connsiteX645" fmla="*/ 91440 w 4242337"/>
                  <a:gd name="connsiteY645" fmla="*/ 812132 h 1823987"/>
                  <a:gd name="connsiteX646" fmla="*/ 91440 w 4242337"/>
                  <a:gd name="connsiteY646" fmla="*/ 813335 h 1823987"/>
                  <a:gd name="connsiteX647" fmla="*/ 91440 w 4242337"/>
                  <a:gd name="connsiteY647" fmla="*/ 813335 h 1823987"/>
                  <a:gd name="connsiteX648" fmla="*/ 91440 w 4242337"/>
                  <a:gd name="connsiteY648" fmla="*/ 830179 h 1823987"/>
                  <a:gd name="connsiteX649" fmla="*/ 103472 w 4242337"/>
                  <a:gd name="connsiteY649" fmla="*/ 830179 h 1823987"/>
                  <a:gd name="connsiteX650" fmla="*/ 103472 w 4242337"/>
                  <a:gd name="connsiteY650" fmla="*/ 806116 h 1823987"/>
                  <a:gd name="connsiteX651" fmla="*/ 91440 w 4242337"/>
                  <a:gd name="connsiteY651" fmla="*/ 806116 h 1823987"/>
                  <a:gd name="connsiteX652" fmla="*/ 91440 w 4242337"/>
                  <a:gd name="connsiteY652" fmla="*/ 806116 h 1823987"/>
                  <a:gd name="connsiteX653" fmla="*/ 90237 w 4242337"/>
                  <a:gd name="connsiteY653" fmla="*/ 854242 h 1823987"/>
                  <a:gd name="connsiteX654" fmla="*/ 90237 w 4242337"/>
                  <a:gd name="connsiteY654" fmla="*/ 878306 h 1823987"/>
                  <a:gd name="connsiteX655" fmla="*/ 102268 w 4242337"/>
                  <a:gd name="connsiteY655" fmla="*/ 878306 h 1823987"/>
                  <a:gd name="connsiteX656" fmla="*/ 102268 w 4242337"/>
                  <a:gd name="connsiteY656" fmla="*/ 854242 h 1823987"/>
                  <a:gd name="connsiteX657" fmla="*/ 90237 w 4242337"/>
                  <a:gd name="connsiteY657" fmla="*/ 854242 h 1823987"/>
                  <a:gd name="connsiteX658" fmla="*/ 90237 w 4242337"/>
                  <a:gd name="connsiteY658" fmla="*/ 854242 h 1823987"/>
                  <a:gd name="connsiteX659" fmla="*/ 90237 w 4242337"/>
                  <a:gd name="connsiteY659" fmla="*/ 902369 h 1823987"/>
                  <a:gd name="connsiteX660" fmla="*/ 90237 w 4242337"/>
                  <a:gd name="connsiteY660" fmla="*/ 902369 h 1823987"/>
                  <a:gd name="connsiteX661" fmla="*/ 90237 w 4242337"/>
                  <a:gd name="connsiteY661" fmla="*/ 904775 h 1823987"/>
                  <a:gd name="connsiteX662" fmla="*/ 90237 w 4242337"/>
                  <a:gd name="connsiteY662" fmla="*/ 907181 h 1823987"/>
                  <a:gd name="connsiteX663" fmla="*/ 90237 w 4242337"/>
                  <a:gd name="connsiteY663" fmla="*/ 908385 h 1823987"/>
                  <a:gd name="connsiteX664" fmla="*/ 90237 w 4242337"/>
                  <a:gd name="connsiteY664" fmla="*/ 909588 h 1823987"/>
                  <a:gd name="connsiteX665" fmla="*/ 90237 w 4242337"/>
                  <a:gd name="connsiteY665" fmla="*/ 911994 h 1823987"/>
                  <a:gd name="connsiteX666" fmla="*/ 90237 w 4242337"/>
                  <a:gd name="connsiteY666" fmla="*/ 911994 h 1823987"/>
                  <a:gd name="connsiteX667" fmla="*/ 90237 w 4242337"/>
                  <a:gd name="connsiteY667" fmla="*/ 926432 h 1823987"/>
                  <a:gd name="connsiteX668" fmla="*/ 102268 w 4242337"/>
                  <a:gd name="connsiteY668" fmla="*/ 926432 h 1823987"/>
                  <a:gd name="connsiteX669" fmla="*/ 102268 w 4242337"/>
                  <a:gd name="connsiteY669" fmla="*/ 902369 h 1823987"/>
                  <a:gd name="connsiteX670" fmla="*/ 90237 w 4242337"/>
                  <a:gd name="connsiteY670" fmla="*/ 902369 h 1823987"/>
                  <a:gd name="connsiteX671" fmla="*/ 90237 w 4242337"/>
                  <a:gd name="connsiteY671" fmla="*/ 902369 h 1823987"/>
                  <a:gd name="connsiteX672" fmla="*/ 89034 w 4242337"/>
                  <a:gd name="connsiteY672" fmla="*/ 950495 h 1823987"/>
                  <a:gd name="connsiteX673" fmla="*/ 89034 w 4242337"/>
                  <a:gd name="connsiteY673" fmla="*/ 950495 h 1823987"/>
                  <a:gd name="connsiteX674" fmla="*/ 89034 w 4242337"/>
                  <a:gd name="connsiteY674" fmla="*/ 961324 h 1823987"/>
                  <a:gd name="connsiteX675" fmla="*/ 89034 w 4242337"/>
                  <a:gd name="connsiteY675" fmla="*/ 974558 h 1823987"/>
                  <a:gd name="connsiteX676" fmla="*/ 101065 w 4242337"/>
                  <a:gd name="connsiteY676" fmla="*/ 974558 h 1823987"/>
                  <a:gd name="connsiteX677" fmla="*/ 101065 w 4242337"/>
                  <a:gd name="connsiteY677" fmla="*/ 950495 h 1823987"/>
                  <a:gd name="connsiteX678" fmla="*/ 89034 w 4242337"/>
                  <a:gd name="connsiteY678" fmla="*/ 950495 h 1823987"/>
                  <a:gd name="connsiteX679" fmla="*/ 89034 w 4242337"/>
                  <a:gd name="connsiteY679" fmla="*/ 950495 h 1823987"/>
                  <a:gd name="connsiteX680" fmla="*/ 87831 w 4242337"/>
                  <a:gd name="connsiteY680" fmla="*/ 997418 h 1823987"/>
                  <a:gd name="connsiteX681" fmla="*/ 87831 w 4242337"/>
                  <a:gd name="connsiteY681" fmla="*/ 997418 h 1823987"/>
                  <a:gd name="connsiteX682" fmla="*/ 87831 w 4242337"/>
                  <a:gd name="connsiteY682" fmla="*/ 1014262 h 1823987"/>
                  <a:gd name="connsiteX683" fmla="*/ 87831 w 4242337"/>
                  <a:gd name="connsiteY683" fmla="*/ 1021481 h 1823987"/>
                  <a:gd name="connsiteX684" fmla="*/ 99862 w 4242337"/>
                  <a:gd name="connsiteY684" fmla="*/ 1021481 h 1823987"/>
                  <a:gd name="connsiteX685" fmla="*/ 101065 w 4242337"/>
                  <a:gd name="connsiteY685" fmla="*/ 997418 h 1823987"/>
                  <a:gd name="connsiteX686" fmla="*/ 87831 w 4242337"/>
                  <a:gd name="connsiteY686" fmla="*/ 997418 h 1823987"/>
                  <a:gd name="connsiteX687" fmla="*/ 87831 w 4242337"/>
                  <a:gd name="connsiteY687" fmla="*/ 997418 h 1823987"/>
                  <a:gd name="connsiteX688" fmla="*/ 86627 w 4242337"/>
                  <a:gd name="connsiteY688" fmla="*/ 1045545 h 1823987"/>
                  <a:gd name="connsiteX689" fmla="*/ 85424 w 4242337"/>
                  <a:gd name="connsiteY689" fmla="*/ 1069608 h 1823987"/>
                  <a:gd name="connsiteX690" fmla="*/ 97456 w 4242337"/>
                  <a:gd name="connsiteY690" fmla="*/ 1069608 h 1823987"/>
                  <a:gd name="connsiteX691" fmla="*/ 98659 w 4242337"/>
                  <a:gd name="connsiteY691" fmla="*/ 1045545 h 1823987"/>
                  <a:gd name="connsiteX692" fmla="*/ 86627 w 4242337"/>
                  <a:gd name="connsiteY692" fmla="*/ 1045545 h 1823987"/>
                  <a:gd name="connsiteX693" fmla="*/ 86627 w 4242337"/>
                  <a:gd name="connsiteY693" fmla="*/ 1045545 h 1823987"/>
                  <a:gd name="connsiteX694" fmla="*/ 85424 w 4242337"/>
                  <a:gd name="connsiteY694" fmla="*/ 1093671 h 1823987"/>
                  <a:gd name="connsiteX695" fmla="*/ 84221 w 4242337"/>
                  <a:gd name="connsiteY695" fmla="*/ 1117734 h 1823987"/>
                  <a:gd name="connsiteX696" fmla="*/ 96253 w 4242337"/>
                  <a:gd name="connsiteY696" fmla="*/ 1117734 h 1823987"/>
                  <a:gd name="connsiteX697" fmla="*/ 97456 w 4242337"/>
                  <a:gd name="connsiteY697" fmla="*/ 1093671 h 1823987"/>
                  <a:gd name="connsiteX698" fmla="*/ 85424 w 4242337"/>
                  <a:gd name="connsiteY698" fmla="*/ 1093671 h 1823987"/>
                  <a:gd name="connsiteX699" fmla="*/ 85424 w 4242337"/>
                  <a:gd name="connsiteY699" fmla="*/ 1093671 h 1823987"/>
                  <a:gd name="connsiteX700" fmla="*/ 83018 w 4242337"/>
                  <a:gd name="connsiteY700" fmla="*/ 1141797 h 1823987"/>
                  <a:gd name="connsiteX701" fmla="*/ 83018 w 4242337"/>
                  <a:gd name="connsiteY701" fmla="*/ 1158641 h 1823987"/>
                  <a:gd name="connsiteX702" fmla="*/ 83018 w 4242337"/>
                  <a:gd name="connsiteY702" fmla="*/ 1165860 h 1823987"/>
                  <a:gd name="connsiteX703" fmla="*/ 95050 w 4242337"/>
                  <a:gd name="connsiteY703" fmla="*/ 1165860 h 1823987"/>
                  <a:gd name="connsiteX704" fmla="*/ 96253 w 4242337"/>
                  <a:gd name="connsiteY704" fmla="*/ 1141797 h 1823987"/>
                  <a:gd name="connsiteX705" fmla="*/ 83018 w 4242337"/>
                  <a:gd name="connsiteY705" fmla="*/ 1141797 h 1823987"/>
                  <a:gd name="connsiteX706" fmla="*/ 83018 w 4242337"/>
                  <a:gd name="connsiteY706" fmla="*/ 1141797 h 1823987"/>
                  <a:gd name="connsiteX707" fmla="*/ 81815 w 4242337"/>
                  <a:gd name="connsiteY707" fmla="*/ 1189924 h 1823987"/>
                  <a:gd name="connsiteX708" fmla="*/ 80612 w 4242337"/>
                  <a:gd name="connsiteY708" fmla="*/ 1210377 h 1823987"/>
                  <a:gd name="connsiteX709" fmla="*/ 80612 w 4242337"/>
                  <a:gd name="connsiteY709" fmla="*/ 1213987 h 1823987"/>
                  <a:gd name="connsiteX710" fmla="*/ 92643 w 4242337"/>
                  <a:gd name="connsiteY710" fmla="*/ 1213987 h 1823987"/>
                  <a:gd name="connsiteX711" fmla="*/ 93846 w 4242337"/>
                  <a:gd name="connsiteY711" fmla="*/ 1189924 h 1823987"/>
                  <a:gd name="connsiteX712" fmla="*/ 81815 w 4242337"/>
                  <a:gd name="connsiteY712" fmla="*/ 1189924 h 1823987"/>
                  <a:gd name="connsiteX713" fmla="*/ 81815 w 4242337"/>
                  <a:gd name="connsiteY713" fmla="*/ 1189924 h 1823987"/>
                  <a:gd name="connsiteX714" fmla="*/ 79408 w 4242337"/>
                  <a:gd name="connsiteY714" fmla="*/ 1238050 h 1823987"/>
                  <a:gd name="connsiteX715" fmla="*/ 79408 w 4242337"/>
                  <a:gd name="connsiteY715" fmla="*/ 1248878 h 1823987"/>
                  <a:gd name="connsiteX716" fmla="*/ 79408 w 4242337"/>
                  <a:gd name="connsiteY716" fmla="*/ 1248878 h 1823987"/>
                  <a:gd name="connsiteX717" fmla="*/ 79408 w 4242337"/>
                  <a:gd name="connsiteY717" fmla="*/ 1248878 h 1823987"/>
                  <a:gd name="connsiteX718" fmla="*/ 79408 w 4242337"/>
                  <a:gd name="connsiteY718" fmla="*/ 1259707 h 1823987"/>
                  <a:gd name="connsiteX719" fmla="*/ 79408 w 4242337"/>
                  <a:gd name="connsiteY719" fmla="*/ 1259707 h 1823987"/>
                  <a:gd name="connsiteX720" fmla="*/ 79408 w 4242337"/>
                  <a:gd name="connsiteY720" fmla="*/ 1259707 h 1823987"/>
                  <a:gd name="connsiteX721" fmla="*/ 79408 w 4242337"/>
                  <a:gd name="connsiteY721" fmla="*/ 1259707 h 1823987"/>
                  <a:gd name="connsiteX722" fmla="*/ 91440 w 4242337"/>
                  <a:gd name="connsiteY722" fmla="*/ 1259707 h 1823987"/>
                  <a:gd name="connsiteX723" fmla="*/ 92643 w 4242337"/>
                  <a:gd name="connsiteY723" fmla="*/ 1235644 h 1823987"/>
                  <a:gd name="connsiteX724" fmla="*/ 79408 w 4242337"/>
                  <a:gd name="connsiteY724" fmla="*/ 1238050 h 1823987"/>
                  <a:gd name="connsiteX725" fmla="*/ 79408 w 4242337"/>
                  <a:gd name="connsiteY725" fmla="*/ 1238050 h 1823987"/>
                  <a:gd name="connsiteX726" fmla="*/ 77002 w 4242337"/>
                  <a:gd name="connsiteY726" fmla="*/ 1286176 h 1823987"/>
                  <a:gd name="connsiteX727" fmla="*/ 75799 w 4242337"/>
                  <a:gd name="connsiteY727" fmla="*/ 1304224 h 1823987"/>
                  <a:gd name="connsiteX728" fmla="*/ 75799 w 4242337"/>
                  <a:gd name="connsiteY728" fmla="*/ 1310239 h 1823987"/>
                  <a:gd name="connsiteX729" fmla="*/ 87831 w 4242337"/>
                  <a:gd name="connsiteY729" fmla="*/ 1311442 h 1823987"/>
                  <a:gd name="connsiteX730" fmla="*/ 89034 w 4242337"/>
                  <a:gd name="connsiteY730" fmla="*/ 1287379 h 1823987"/>
                  <a:gd name="connsiteX731" fmla="*/ 77002 w 4242337"/>
                  <a:gd name="connsiteY731" fmla="*/ 1286176 h 1823987"/>
                  <a:gd name="connsiteX732" fmla="*/ 77002 w 4242337"/>
                  <a:gd name="connsiteY732" fmla="*/ 1286176 h 1823987"/>
                  <a:gd name="connsiteX733" fmla="*/ 74596 w 4242337"/>
                  <a:gd name="connsiteY733" fmla="*/ 1334303 h 1823987"/>
                  <a:gd name="connsiteX734" fmla="*/ 73393 w 4242337"/>
                  <a:gd name="connsiteY734" fmla="*/ 1358366 h 1823987"/>
                  <a:gd name="connsiteX735" fmla="*/ 85424 w 4242337"/>
                  <a:gd name="connsiteY735" fmla="*/ 1359569 h 1823987"/>
                  <a:gd name="connsiteX736" fmla="*/ 86627 w 4242337"/>
                  <a:gd name="connsiteY736" fmla="*/ 1335506 h 1823987"/>
                  <a:gd name="connsiteX737" fmla="*/ 74596 w 4242337"/>
                  <a:gd name="connsiteY737" fmla="*/ 1334303 h 1823987"/>
                  <a:gd name="connsiteX738" fmla="*/ 74596 w 4242337"/>
                  <a:gd name="connsiteY738" fmla="*/ 1334303 h 1823987"/>
                  <a:gd name="connsiteX739" fmla="*/ 72190 w 4242337"/>
                  <a:gd name="connsiteY739" fmla="*/ 1382429 h 1823987"/>
                  <a:gd name="connsiteX740" fmla="*/ 70986 w 4242337"/>
                  <a:gd name="connsiteY740" fmla="*/ 1406492 h 1823987"/>
                  <a:gd name="connsiteX741" fmla="*/ 83018 w 4242337"/>
                  <a:gd name="connsiteY741" fmla="*/ 1407695 h 1823987"/>
                  <a:gd name="connsiteX742" fmla="*/ 84221 w 4242337"/>
                  <a:gd name="connsiteY742" fmla="*/ 1383632 h 1823987"/>
                  <a:gd name="connsiteX743" fmla="*/ 72190 w 4242337"/>
                  <a:gd name="connsiteY743" fmla="*/ 1382429 h 1823987"/>
                  <a:gd name="connsiteX744" fmla="*/ 72190 w 4242337"/>
                  <a:gd name="connsiteY744" fmla="*/ 1382429 h 1823987"/>
                  <a:gd name="connsiteX745" fmla="*/ 69783 w 4242337"/>
                  <a:gd name="connsiteY745" fmla="*/ 1430555 h 1823987"/>
                  <a:gd name="connsiteX746" fmla="*/ 69783 w 4242337"/>
                  <a:gd name="connsiteY746" fmla="*/ 1436571 h 1823987"/>
                  <a:gd name="connsiteX747" fmla="*/ 69783 w 4242337"/>
                  <a:gd name="connsiteY747" fmla="*/ 1436571 h 1823987"/>
                  <a:gd name="connsiteX748" fmla="*/ 69783 w 4242337"/>
                  <a:gd name="connsiteY748" fmla="*/ 1436571 h 1823987"/>
                  <a:gd name="connsiteX749" fmla="*/ 69783 w 4242337"/>
                  <a:gd name="connsiteY749" fmla="*/ 1436571 h 1823987"/>
                  <a:gd name="connsiteX750" fmla="*/ 69783 w 4242337"/>
                  <a:gd name="connsiteY750" fmla="*/ 1436571 h 1823987"/>
                  <a:gd name="connsiteX751" fmla="*/ 69783 w 4242337"/>
                  <a:gd name="connsiteY751" fmla="*/ 1437774 h 1823987"/>
                  <a:gd name="connsiteX752" fmla="*/ 69783 w 4242337"/>
                  <a:gd name="connsiteY752" fmla="*/ 1437774 h 1823987"/>
                  <a:gd name="connsiteX753" fmla="*/ 68580 w 4242337"/>
                  <a:gd name="connsiteY753" fmla="*/ 1453415 h 1823987"/>
                  <a:gd name="connsiteX754" fmla="*/ 80612 w 4242337"/>
                  <a:gd name="connsiteY754" fmla="*/ 1454618 h 1823987"/>
                  <a:gd name="connsiteX755" fmla="*/ 81815 w 4242337"/>
                  <a:gd name="connsiteY755" fmla="*/ 1430555 h 1823987"/>
                  <a:gd name="connsiteX756" fmla="*/ 69783 w 4242337"/>
                  <a:gd name="connsiteY756" fmla="*/ 1430555 h 1823987"/>
                  <a:gd name="connsiteX757" fmla="*/ 69783 w 4242337"/>
                  <a:gd name="connsiteY757" fmla="*/ 1430555 h 1823987"/>
                  <a:gd name="connsiteX758" fmla="*/ 66174 w 4242337"/>
                  <a:gd name="connsiteY758" fmla="*/ 1478682 h 1823987"/>
                  <a:gd name="connsiteX759" fmla="*/ 66174 w 4242337"/>
                  <a:gd name="connsiteY759" fmla="*/ 1478682 h 1823987"/>
                  <a:gd name="connsiteX760" fmla="*/ 66174 w 4242337"/>
                  <a:gd name="connsiteY760" fmla="*/ 1478682 h 1823987"/>
                  <a:gd name="connsiteX761" fmla="*/ 64971 w 4242337"/>
                  <a:gd name="connsiteY761" fmla="*/ 1489510 h 1823987"/>
                  <a:gd name="connsiteX762" fmla="*/ 64971 w 4242337"/>
                  <a:gd name="connsiteY762" fmla="*/ 1489510 h 1823987"/>
                  <a:gd name="connsiteX763" fmla="*/ 64971 w 4242337"/>
                  <a:gd name="connsiteY763" fmla="*/ 1489510 h 1823987"/>
                  <a:gd name="connsiteX764" fmla="*/ 63767 w 4242337"/>
                  <a:gd name="connsiteY764" fmla="*/ 1502745 h 1823987"/>
                  <a:gd name="connsiteX765" fmla="*/ 75799 w 4242337"/>
                  <a:gd name="connsiteY765" fmla="*/ 1503948 h 1823987"/>
                  <a:gd name="connsiteX766" fmla="*/ 78205 w 4242337"/>
                  <a:gd name="connsiteY766" fmla="*/ 1479885 h 1823987"/>
                  <a:gd name="connsiteX767" fmla="*/ 66174 w 4242337"/>
                  <a:gd name="connsiteY767" fmla="*/ 1478682 h 1823987"/>
                  <a:gd name="connsiteX768" fmla="*/ 66174 w 4242337"/>
                  <a:gd name="connsiteY768" fmla="*/ 1478682 h 1823987"/>
                  <a:gd name="connsiteX769" fmla="*/ 61361 w 4242337"/>
                  <a:gd name="connsiteY769" fmla="*/ 1526808 h 1823987"/>
                  <a:gd name="connsiteX770" fmla="*/ 61361 w 4242337"/>
                  <a:gd name="connsiteY770" fmla="*/ 1529214 h 1823987"/>
                  <a:gd name="connsiteX771" fmla="*/ 60158 w 4242337"/>
                  <a:gd name="connsiteY771" fmla="*/ 1536433 h 1823987"/>
                  <a:gd name="connsiteX772" fmla="*/ 60158 w 4242337"/>
                  <a:gd name="connsiteY772" fmla="*/ 1536433 h 1823987"/>
                  <a:gd name="connsiteX773" fmla="*/ 60158 w 4242337"/>
                  <a:gd name="connsiteY773" fmla="*/ 1536433 h 1823987"/>
                  <a:gd name="connsiteX774" fmla="*/ 60158 w 4242337"/>
                  <a:gd name="connsiteY774" fmla="*/ 1536433 h 1823987"/>
                  <a:gd name="connsiteX775" fmla="*/ 60158 w 4242337"/>
                  <a:gd name="connsiteY775" fmla="*/ 1536433 h 1823987"/>
                  <a:gd name="connsiteX776" fmla="*/ 58955 w 4242337"/>
                  <a:gd name="connsiteY776" fmla="*/ 1550871 h 1823987"/>
                  <a:gd name="connsiteX777" fmla="*/ 70986 w 4242337"/>
                  <a:gd name="connsiteY777" fmla="*/ 1552074 h 1823987"/>
                  <a:gd name="connsiteX778" fmla="*/ 73393 w 4242337"/>
                  <a:gd name="connsiteY778" fmla="*/ 1528011 h 1823987"/>
                  <a:gd name="connsiteX779" fmla="*/ 61361 w 4242337"/>
                  <a:gd name="connsiteY779" fmla="*/ 1526808 h 1823987"/>
                  <a:gd name="connsiteX780" fmla="*/ 61361 w 4242337"/>
                  <a:gd name="connsiteY780" fmla="*/ 1526808 h 1823987"/>
                  <a:gd name="connsiteX781" fmla="*/ 57752 w 4242337"/>
                  <a:gd name="connsiteY781" fmla="*/ 1574934 h 1823987"/>
                  <a:gd name="connsiteX782" fmla="*/ 57752 w 4242337"/>
                  <a:gd name="connsiteY782" fmla="*/ 1579747 h 1823987"/>
                  <a:gd name="connsiteX783" fmla="*/ 57752 w 4242337"/>
                  <a:gd name="connsiteY783" fmla="*/ 1579747 h 1823987"/>
                  <a:gd name="connsiteX784" fmla="*/ 57752 w 4242337"/>
                  <a:gd name="connsiteY784" fmla="*/ 1579747 h 1823987"/>
                  <a:gd name="connsiteX785" fmla="*/ 57752 w 4242337"/>
                  <a:gd name="connsiteY785" fmla="*/ 1579747 h 1823987"/>
                  <a:gd name="connsiteX786" fmla="*/ 57752 w 4242337"/>
                  <a:gd name="connsiteY786" fmla="*/ 1579747 h 1823987"/>
                  <a:gd name="connsiteX787" fmla="*/ 55345 w 4242337"/>
                  <a:gd name="connsiteY787" fmla="*/ 1598997 h 1823987"/>
                  <a:gd name="connsiteX788" fmla="*/ 67377 w 4242337"/>
                  <a:gd name="connsiteY788" fmla="*/ 1600200 h 1823987"/>
                  <a:gd name="connsiteX789" fmla="*/ 69783 w 4242337"/>
                  <a:gd name="connsiteY789" fmla="*/ 1576137 h 1823987"/>
                  <a:gd name="connsiteX790" fmla="*/ 57752 w 4242337"/>
                  <a:gd name="connsiteY790" fmla="*/ 1574934 h 1823987"/>
                  <a:gd name="connsiteX791" fmla="*/ 57752 w 4242337"/>
                  <a:gd name="connsiteY791" fmla="*/ 1574934 h 1823987"/>
                  <a:gd name="connsiteX792" fmla="*/ 51736 w 4242337"/>
                  <a:gd name="connsiteY792" fmla="*/ 1621857 h 1823987"/>
                  <a:gd name="connsiteX793" fmla="*/ 51736 w 4242337"/>
                  <a:gd name="connsiteY793" fmla="*/ 1626670 h 1823987"/>
                  <a:gd name="connsiteX794" fmla="*/ 51736 w 4242337"/>
                  <a:gd name="connsiteY794" fmla="*/ 1626670 h 1823987"/>
                  <a:gd name="connsiteX795" fmla="*/ 51736 w 4242337"/>
                  <a:gd name="connsiteY795" fmla="*/ 1626670 h 1823987"/>
                  <a:gd name="connsiteX796" fmla="*/ 49330 w 4242337"/>
                  <a:gd name="connsiteY796" fmla="*/ 1644717 h 1823987"/>
                  <a:gd name="connsiteX797" fmla="*/ 49330 w 4242337"/>
                  <a:gd name="connsiteY797" fmla="*/ 1645921 h 1823987"/>
                  <a:gd name="connsiteX798" fmla="*/ 61361 w 4242337"/>
                  <a:gd name="connsiteY798" fmla="*/ 1647124 h 1823987"/>
                  <a:gd name="connsiteX799" fmla="*/ 64971 w 4242337"/>
                  <a:gd name="connsiteY799" fmla="*/ 1623061 h 1823987"/>
                  <a:gd name="connsiteX800" fmla="*/ 51736 w 4242337"/>
                  <a:gd name="connsiteY800" fmla="*/ 1621857 h 1823987"/>
                  <a:gd name="connsiteX801" fmla="*/ 51736 w 4242337"/>
                  <a:gd name="connsiteY801" fmla="*/ 1621857 h 1823987"/>
                  <a:gd name="connsiteX802" fmla="*/ 45720 w 4242337"/>
                  <a:gd name="connsiteY802" fmla="*/ 1669984 h 1823987"/>
                  <a:gd name="connsiteX803" fmla="*/ 44517 w 4242337"/>
                  <a:gd name="connsiteY803" fmla="*/ 1675999 h 1823987"/>
                  <a:gd name="connsiteX804" fmla="*/ 42111 w 4242337"/>
                  <a:gd name="connsiteY804" fmla="*/ 1689234 h 1823987"/>
                  <a:gd name="connsiteX805" fmla="*/ 42111 w 4242337"/>
                  <a:gd name="connsiteY805" fmla="*/ 1689234 h 1823987"/>
                  <a:gd name="connsiteX806" fmla="*/ 42111 w 4242337"/>
                  <a:gd name="connsiteY806" fmla="*/ 1689234 h 1823987"/>
                  <a:gd name="connsiteX807" fmla="*/ 40907 w 4242337"/>
                  <a:gd name="connsiteY807" fmla="*/ 1692844 h 1823987"/>
                  <a:gd name="connsiteX808" fmla="*/ 52939 w 4242337"/>
                  <a:gd name="connsiteY808" fmla="*/ 1695250 h 1823987"/>
                  <a:gd name="connsiteX809" fmla="*/ 56548 w 4242337"/>
                  <a:gd name="connsiteY809" fmla="*/ 1671187 h 1823987"/>
                  <a:gd name="connsiteX810" fmla="*/ 45720 w 4242337"/>
                  <a:gd name="connsiteY810" fmla="*/ 1669984 h 1823987"/>
                  <a:gd name="connsiteX811" fmla="*/ 45720 w 4242337"/>
                  <a:gd name="connsiteY811" fmla="*/ 1669984 h 1823987"/>
                  <a:gd name="connsiteX812" fmla="*/ 37298 w 4242337"/>
                  <a:gd name="connsiteY812" fmla="*/ 1718110 h 1823987"/>
                  <a:gd name="connsiteX813" fmla="*/ 33688 w 4242337"/>
                  <a:gd name="connsiteY813" fmla="*/ 1733751 h 1823987"/>
                  <a:gd name="connsiteX814" fmla="*/ 33688 w 4242337"/>
                  <a:gd name="connsiteY814" fmla="*/ 1733751 h 1823987"/>
                  <a:gd name="connsiteX815" fmla="*/ 33688 w 4242337"/>
                  <a:gd name="connsiteY815" fmla="*/ 1733751 h 1823987"/>
                  <a:gd name="connsiteX816" fmla="*/ 32485 w 4242337"/>
                  <a:gd name="connsiteY816" fmla="*/ 1740970 h 1823987"/>
                  <a:gd name="connsiteX817" fmla="*/ 44517 w 4242337"/>
                  <a:gd name="connsiteY817" fmla="*/ 1743376 h 1823987"/>
                  <a:gd name="connsiteX818" fmla="*/ 49330 w 4242337"/>
                  <a:gd name="connsiteY818" fmla="*/ 1719313 h 1823987"/>
                  <a:gd name="connsiteX819" fmla="*/ 37298 w 4242337"/>
                  <a:gd name="connsiteY819" fmla="*/ 1718110 h 1823987"/>
                  <a:gd name="connsiteX820" fmla="*/ 37298 w 4242337"/>
                  <a:gd name="connsiteY820" fmla="*/ 1718110 h 1823987"/>
                  <a:gd name="connsiteX821" fmla="*/ 26469 w 4242337"/>
                  <a:gd name="connsiteY821" fmla="*/ 1765033 h 1823987"/>
                  <a:gd name="connsiteX822" fmla="*/ 21657 w 4242337"/>
                  <a:gd name="connsiteY822" fmla="*/ 1781877 h 1823987"/>
                  <a:gd name="connsiteX823" fmla="*/ 21657 w 4242337"/>
                  <a:gd name="connsiteY823" fmla="*/ 1781877 h 1823987"/>
                  <a:gd name="connsiteX824" fmla="*/ 21657 w 4242337"/>
                  <a:gd name="connsiteY824" fmla="*/ 1781877 h 1823987"/>
                  <a:gd name="connsiteX825" fmla="*/ 21657 w 4242337"/>
                  <a:gd name="connsiteY825" fmla="*/ 1781877 h 1823987"/>
                  <a:gd name="connsiteX826" fmla="*/ 21657 w 4242337"/>
                  <a:gd name="connsiteY826" fmla="*/ 1781877 h 1823987"/>
                  <a:gd name="connsiteX827" fmla="*/ 21657 w 4242337"/>
                  <a:gd name="connsiteY827" fmla="*/ 1781877 h 1823987"/>
                  <a:gd name="connsiteX828" fmla="*/ 21657 w 4242337"/>
                  <a:gd name="connsiteY828" fmla="*/ 1781877 h 1823987"/>
                  <a:gd name="connsiteX829" fmla="*/ 21657 w 4242337"/>
                  <a:gd name="connsiteY829" fmla="*/ 1781877 h 1823987"/>
                  <a:gd name="connsiteX830" fmla="*/ 21657 w 4242337"/>
                  <a:gd name="connsiteY830" fmla="*/ 1781877 h 1823987"/>
                  <a:gd name="connsiteX831" fmla="*/ 19251 w 4242337"/>
                  <a:gd name="connsiteY831" fmla="*/ 1787893 h 1823987"/>
                  <a:gd name="connsiteX832" fmla="*/ 30079 w 4242337"/>
                  <a:gd name="connsiteY832" fmla="*/ 1791503 h 1823987"/>
                  <a:gd name="connsiteX833" fmla="*/ 37298 w 4242337"/>
                  <a:gd name="connsiteY833" fmla="*/ 1767440 h 1823987"/>
                  <a:gd name="connsiteX834" fmla="*/ 26469 w 4242337"/>
                  <a:gd name="connsiteY834" fmla="*/ 1765033 h 1823987"/>
                  <a:gd name="connsiteX835" fmla="*/ 26469 w 4242337"/>
                  <a:gd name="connsiteY835" fmla="*/ 1765033 h 1823987"/>
                  <a:gd name="connsiteX836" fmla="*/ 10828 w 4242337"/>
                  <a:gd name="connsiteY836" fmla="*/ 1809550 h 1823987"/>
                  <a:gd name="connsiteX837" fmla="*/ 8422 w 4242337"/>
                  <a:gd name="connsiteY837" fmla="*/ 1813160 h 1823987"/>
                  <a:gd name="connsiteX838" fmla="*/ 8422 w 4242337"/>
                  <a:gd name="connsiteY838" fmla="*/ 1813160 h 1823987"/>
                  <a:gd name="connsiteX839" fmla="*/ 8422 w 4242337"/>
                  <a:gd name="connsiteY839" fmla="*/ 1813160 h 1823987"/>
                  <a:gd name="connsiteX840" fmla="*/ 8422 w 4242337"/>
                  <a:gd name="connsiteY840" fmla="*/ 1813160 h 1823987"/>
                  <a:gd name="connsiteX841" fmla="*/ 8422 w 4242337"/>
                  <a:gd name="connsiteY841" fmla="*/ 1813160 h 1823987"/>
                  <a:gd name="connsiteX842" fmla="*/ 8422 w 4242337"/>
                  <a:gd name="connsiteY842" fmla="*/ 1813160 h 1823987"/>
                  <a:gd name="connsiteX843" fmla="*/ 8422 w 4242337"/>
                  <a:gd name="connsiteY843" fmla="*/ 1813160 h 1823987"/>
                  <a:gd name="connsiteX844" fmla="*/ 8422 w 4242337"/>
                  <a:gd name="connsiteY844" fmla="*/ 1813160 h 1823987"/>
                  <a:gd name="connsiteX845" fmla="*/ 8422 w 4242337"/>
                  <a:gd name="connsiteY845" fmla="*/ 1813160 h 1823987"/>
                  <a:gd name="connsiteX846" fmla="*/ 8422 w 4242337"/>
                  <a:gd name="connsiteY846" fmla="*/ 1813160 h 1823987"/>
                  <a:gd name="connsiteX847" fmla="*/ 8422 w 4242337"/>
                  <a:gd name="connsiteY847" fmla="*/ 1813160 h 1823987"/>
                  <a:gd name="connsiteX848" fmla="*/ 8422 w 4242337"/>
                  <a:gd name="connsiteY848" fmla="*/ 1813160 h 1823987"/>
                  <a:gd name="connsiteX849" fmla="*/ 8422 w 4242337"/>
                  <a:gd name="connsiteY849" fmla="*/ 1813160 h 1823987"/>
                  <a:gd name="connsiteX850" fmla="*/ 8422 w 4242337"/>
                  <a:gd name="connsiteY850" fmla="*/ 1813160 h 1823987"/>
                  <a:gd name="connsiteX851" fmla="*/ 8422 w 4242337"/>
                  <a:gd name="connsiteY851" fmla="*/ 1813160 h 1823987"/>
                  <a:gd name="connsiteX852" fmla="*/ 8422 w 4242337"/>
                  <a:gd name="connsiteY852" fmla="*/ 1813160 h 1823987"/>
                  <a:gd name="connsiteX853" fmla="*/ 8422 w 4242337"/>
                  <a:gd name="connsiteY853" fmla="*/ 1813160 h 1823987"/>
                  <a:gd name="connsiteX854" fmla="*/ 8422 w 4242337"/>
                  <a:gd name="connsiteY854" fmla="*/ 1813160 h 1823987"/>
                  <a:gd name="connsiteX855" fmla="*/ 8422 w 4242337"/>
                  <a:gd name="connsiteY855" fmla="*/ 1813160 h 1823987"/>
                  <a:gd name="connsiteX856" fmla="*/ 8422 w 4242337"/>
                  <a:gd name="connsiteY856" fmla="*/ 1813160 h 1823987"/>
                  <a:gd name="connsiteX857" fmla="*/ 8422 w 4242337"/>
                  <a:gd name="connsiteY857" fmla="*/ 1813160 h 1823987"/>
                  <a:gd name="connsiteX858" fmla="*/ 8422 w 4242337"/>
                  <a:gd name="connsiteY858" fmla="*/ 1813160 h 1823987"/>
                  <a:gd name="connsiteX859" fmla="*/ 8422 w 4242337"/>
                  <a:gd name="connsiteY859" fmla="*/ 1813160 h 1823987"/>
                  <a:gd name="connsiteX860" fmla="*/ 8422 w 4242337"/>
                  <a:gd name="connsiteY860" fmla="*/ 1813160 h 1823987"/>
                  <a:gd name="connsiteX861" fmla="*/ 8422 w 4242337"/>
                  <a:gd name="connsiteY861" fmla="*/ 1813160 h 1823987"/>
                  <a:gd name="connsiteX862" fmla="*/ 8422 w 4242337"/>
                  <a:gd name="connsiteY862" fmla="*/ 1813160 h 1823987"/>
                  <a:gd name="connsiteX863" fmla="*/ 8422 w 4242337"/>
                  <a:gd name="connsiteY863" fmla="*/ 1813160 h 1823987"/>
                  <a:gd name="connsiteX864" fmla="*/ 8422 w 4242337"/>
                  <a:gd name="connsiteY864" fmla="*/ 1813160 h 1823987"/>
                  <a:gd name="connsiteX865" fmla="*/ 8422 w 4242337"/>
                  <a:gd name="connsiteY865" fmla="*/ 1813160 h 1823987"/>
                  <a:gd name="connsiteX866" fmla="*/ 8422 w 4242337"/>
                  <a:gd name="connsiteY866" fmla="*/ 1813160 h 1823987"/>
                  <a:gd name="connsiteX867" fmla="*/ 8422 w 4242337"/>
                  <a:gd name="connsiteY867" fmla="*/ 1813160 h 1823987"/>
                  <a:gd name="connsiteX868" fmla="*/ 8422 w 4242337"/>
                  <a:gd name="connsiteY868" fmla="*/ 1813160 h 1823987"/>
                  <a:gd name="connsiteX869" fmla="*/ 8422 w 4242337"/>
                  <a:gd name="connsiteY869" fmla="*/ 1813160 h 1823987"/>
                  <a:gd name="connsiteX870" fmla="*/ 0 w 4242337"/>
                  <a:gd name="connsiteY870" fmla="*/ 1823988 h 1823987"/>
                  <a:gd name="connsiteX871" fmla="*/ 0 w 4242337"/>
                  <a:gd name="connsiteY871" fmla="*/ 1823988 h 1823987"/>
                  <a:gd name="connsiteX872" fmla="*/ 0 w 4242337"/>
                  <a:gd name="connsiteY872" fmla="*/ 1823988 h 1823987"/>
                  <a:gd name="connsiteX873" fmla="*/ 0 w 4242337"/>
                  <a:gd name="connsiteY873" fmla="*/ 1823988 h 1823987"/>
                  <a:gd name="connsiteX874" fmla="*/ 0 w 4242337"/>
                  <a:gd name="connsiteY874" fmla="*/ 1823988 h 1823987"/>
                  <a:gd name="connsiteX875" fmla="*/ 0 w 4242337"/>
                  <a:gd name="connsiteY875" fmla="*/ 1823988 h 1823987"/>
                  <a:gd name="connsiteX876" fmla="*/ 0 w 4242337"/>
                  <a:gd name="connsiteY876" fmla="*/ 1823988 h 1823987"/>
                  <a:gd name="connsiteX877" fmla="*/ 0 w 4242337"/>
                  <a:gd name="connsiteY877" fmla="*/ 1823988 h 1823987"/>
                  <a:gd name="connsiteX878" fmla="*/ 0 w 4242337"/>
                  <a:gd name="connsiteY878" fmla="*/ 1823988 h 1823987"/>
                  <a:gd name="connsiteX879" fmla="*/ 15641 w 4242337"/>
                  <a:gd name="connsiteY879" fmla="*/ 1823988 h 1823987"/>
                  <a:gd name="connsiteX880" fmla="*/ 21657 w 4242337"/>
                  <a:gd name="connsiteY880" fmla="*/ 1814363 h 1823987"/>
                  <a:gd name="connsiteX881" fmla="*/ 10828 w 4242337"/>
                  <a:gd name="connsiteY881" fmla="*/ 1809550 h 1823987"/>
                  <a:gd name="connsiteX882" fmla="*/ 10828 w 4242337"/>
                  <a:gd name="connsiteY882" fmla="*/ 1809550 h 1823987"/>
                  <a:gd name="connsiteX883" fmla="*/ 52939 w 4242337"/>
                  <a:gd name="connsiteY883" fmla="*/ 1811956 h 1823987"/>
                  <a:gd name="connsiteX884" fmla="*/ 28876 w 4242337"/>
                  <a:gd name="connsiteY884" fmla="*/ 1811956 h 1823987"/>
                  <a:gd name="connsiteX885" fmla="*/ 28876 w 4242337"/>
                  <a:gd name="connsiteY885" fmla="*/ 1823988 h 1823987"/>
                  <a:gd name="connsiteX886" fmla="*/ 52939 w 4242337"/>
                  <a:gd name="connsiteY886" fmla="*/ 1823988 h 1823987"/>
                  <a:gd name="connsiteX887" fmla="*/ 52939 w 4242337"/>
                  <a:gd name="connsiteY887" fmla="*/ 1811956 h 1823987"/>
                  <a:gd name="connsiteX888" fmla="*/ 52939 w 4242337"/>
                  <a:gd name="connsiteY888" fmla="*/ 1811956 h 1823987"/>
                  <a:gd name="connsiteX889" fmla="*/ 101065 w 4242337"/>
                  <a:gd name="connsiteY889" fmla="*/ 1811956 h 1823987"/>
                  <a:gd name="connsiteX890" fmla="*/ 77002 w 4242337"/>
                  <a:gd name="connsiteY890" fmla="*/ 1811956 h 1823987"/>
                  <a:gd name="connsiteX891" fmla="*/ 77002 w 4242337"/>
                  <a:gd name="connsiteY891" fmla="*/ 1823988 h 1823987"/>
                  <a:gd name="connsiteX892" fmla="*/ 101065 w 4242337"/>
                  <a:gd name="connsiteY892" fmla="*/ 1823988 h 1823987"/>
                  <a:gd name="connsiteX893" fmla="*/ 101065 w 4242337"/>
                  <a:gd name="connsiteY893" fmla="*/ 1811956 h 1823987"/>
                  <a:gd name="connsiteX894" fmla="*/ 101065 w 4242337"/>
                  <a:gd name="connsiteY894" fmla="*/ 1811956 h 1823987"/>
                  <a:gd name="connsiteX895" fmla="*/ 149192 w 4242337"/>
                  <a:gd name="connsiteY895" fmla="*/ 1810753 h 1823987"/>
                  <a:gd name="connsiteX896" fmla="*/ 125128 w 4242337"/>
                  <a:gd name="connsiteY896" fmla="*/ 1810753 h 1823987"/>
                  <a:gd name="connsiteX897" fmla="*/ 125128 w 4242337"/>
                  <a:gd name="connsiteY897" fmla="*/ 1822785 h 1823987"/>
                  <a:gd name="connsiteX898" fmla="*/ 149192 w 4242337"/>
                  <a:gd name="connsiteY898" fmla="*/ 1822785 h 1823987"/>
                  <a:gd name="connsiteX899" fmla="*/ 149192 w 4242337"/>
                  <a:gd name="connsiteY899" fmla="*/ 1810753 h 1823987"/>
                  <a:gd name="connsiteX900" fmla="*/ 149192 w 4242337"/>
                  <a:gd name="connsiteY900" fmla="*/ 1810753 h 1823987"/>
                  <a:gd name="connsiteX901" fmla="*/ 197318 w 4242337"/>
                  <a:gd name="connsiteY901" fmla="*/ 1809550 h 1823987"/>
                  <a:gd name="connsiteX902" fmla="*/ 173255 w 4242337"/>
                  <a:gd name="connsiteY902" fmla="*/ 1809550 h 1823987"/>
                  <a:gd name="connsiteX903" fmla="*/ 173255 w 4242337"/>
                  <a:gd name="connsiteY903" fmla="*/ 1821582 h 1823987"/>
                  <a:gd name="connsiteX904" fmla="*/ 197318 w 4242337"/>
                  <a:gd name="connsiteY904" fmla="*/ 1821582 h 1823987"/>
                  <a:gd name="connsiteX905" fmla="*/ 197318 w 4242337"/>
                  <a:gd name="connsiteY905" fmla="*/ 1809550 h 1823987"/>
                  <a:gd name="connsiteX906" fmla="*/ 197318 w 4242337"/>
                  <a:gd name="connsiteY906" fmla="*/ 1809550 h 1823987"/>
                  <a:gd name="connsiteX907" fmla="*/ 245444 w 4242337"/>
                  <a:gd name="connsiteY907" fmla="*/ 1809550 h 1823987"/>
                  <a:gd name="connsiteX908" fmla="*/ 221381 w 4242337"/>
                  <a:gd name="connsiteY908" fmla="*/ 1809550 h 1823987"/>
                  <a:gd name="connsiteX909" fmla="*/ 221381 w 4242337"/>
                  <a:gd name="connsiteY909" fmla="*/ 1821582 h 1823987"/>
                  <a:gd name="connsiteX910" fmla="*/ 245444 w 4242337"/>
                  <a:gd name="connsiteY910" fmla="*/ 1821582 h 1823987"/>
                  <a:gd name="connsiteX911" fmla="*/ 245444 w 4242337"/>
                  <a:gd name="connsiteY911" fmla="*/ 1809550 h 1823987"/>
                  <a:gd name="connsiteX912" fmla="*/ 245444 w 4242337"/>
                  <a:gd name="connsiteY912" fmla="*/ 1809550 h 1823987"/>
                  <a:gd name="connsiteX913" fmla="*/ 293571 w 4242337"/>
                  <a:gd name="connsiteY913" fmla="*/ 1808347 h 1823987"/>
                  <a:gd name="connsiteX914" fmla="*/ 269508 w 4242337"/>
                  <a:gd name="connsiteY914" fmla="*/ 1808347 h 1823987"/>
                  <a:gd name="connsiteX915" fmla="*/ 269508 w 4242337"/>
                  <a:gd name="connsiteY915" fmla="*/ 1820378 h 1823987"/>
                  <a:gd name="connsiteX916" fmla="*/ 293571 w 4242337"/>
                  <a:gd name="connsiteY916" fmla="*/ 1820378 h 1823987"/>
                  <a:gd name="connsiteX917" fmla="*/ 293571 w 4242337"/>
                  <a:gd name="connsiteY917" fmla="*/ 1808347 h 1823987"/>
                  <a:gd name="connsiteX918" fmla="*/ 293571 w 4242337"/>
                  <a:gd name="connsiteY918" fmla="*/ 1808347 h 1823987"/>
                  <a:gd name="connsiteX919" fmla="*/ 341697 w 4242337"/>
                  <a:gd name="connsiteY919" fmla="*/ 1807144 h 1823987"/>
                  <a:gd name="connsiteX920" fmla="*/ 317634 w 4242337"/>
                  <a:gd name="connsiteY920" fmla="*/ 1807144 h 1823987"/>
                  <a:gd name="connsiteX921" fmla="*/ 317634 w 4242337"/>
                  <a:gd name="connsiteY921" fmla="*/ 1819175 h 1823987"/>
                  <a:gd name="connsiteX922" fmla="*/ 341697 w 4242337"/>
                  <a:gd name="connsiteY922" fmla="*/ 1819175 h 1823987"/>
                  <a:gd name="connsiteX923" fmla="*/ 341697 w 4242337"/>
                  <a:gd name="connsiteY923" fmla="*/ 1807144 h 1823987"/>
                  <a:gd name="connsiteX924" fmla="*/ 341697 w 4242337"/>
                  <a:gd name="connsiteY924" fmla="*/ 1807144 h 1823987"/>
                  <a:gd name="connsiteX925" fmla="*/ 389823 w 4242337"/>
                  <a:gd name="connsiteY925" fmla="*/ 1807144 h 1823987"/>
                  <a:gd name="connsiteX926" fmla="*/ 365760 w 4242337"/>
                  <a:gd name="connsiteY926" fmla="*/ 1807144 h 1823987"/>
                  <a:gd name="connsiteX927" fmla="*/ 365760 w 4242337"/>
                  <a:gd name="connsiteY927" fmla="*/ 1819175 h 1823987"/>
                  <a:gd name="connsiteX928" fmla="*/ 365760 w 4242337"/>
                  <a:gd name="connsiteY928" fmla="*/ 1819175 h 1823987"/>
                  <a:gd name="connsiteX929" fmla="*/ 365760 w 4242337"/>
                  <a:gd name="connsiteY929" fmla="*/ 1819175 h 1823987"/>
                  <a:gd name="connsiteX930" fmla="*/ 365760 w 4242337"/>
                  <a:gd name="connsiteY930" fmla="*/ 1819175 h 1823987"/>
                  <a:gd name="connsiteX931" fmla="*/ 365760 w 4242337"/>
                  <a:gd name="connsiteY931" fmla="*/ 1819175 h 1823987"/>
                  <a:gd name="connsiteX932" fmla="*/ 365760 w 4242337"/>
                  <a:gd name="connsiteY932" fmla="*/ 1819175 h 1823987"/>
                  <a:gd name="connsiteX933" fmla="*/ 365760 w 4242337"/>
                  <a:gd name="connsiteY933" fmla="*/ 1819175 h 1823987"/>
                  <a:gd name="connsiteX934" fmla="*/ 365760 w 4242337"/>
                  <a:gd name="connsiteY934" fmla="*/ 1819175 h 1823987"/>
                  <a:gd name="connsiteX935" fmla="*/ 365760 w 4242337"/>
                  <a:gd name="connsiteY935" fmla="*/ 1819175 h 1823987"/>
                  <a:gd name="connsiteX936" fmla="*/ 365760 w 4242337"/>
                  <a:gd name="connsiteY936" fmla="*/ 1819175 h 1823987"/>
                  <a:gd name="connsiteX937" fmla="*/ 365760 w 4242337"/>
                  <a:gd name="connsiteY937" fmla="*/ 1819175 h 1823987"/>
                  <a:gd name="connsiteX938" fmla="*/ 365760 w 4242337"/>
                  <a:gd name="connsiteY938" fmla="*/ 1819175 h 1823987"/>
                  <a:gd name="connsiteX939" fmla="*/ 365760 w 4242337"/>
                  <a:gd name="connsiteY939" fmla="*/ 1819175 h 1823987"/>
                  <a:gd name="connsiteX940" fmla="*/ 365760 w 4242337"/>
                  <a:gd name="connsiteY940" fmla="*/ 1819175 h 1823987"/>
                  <a:gd name="connsiteX941" fmla="*/ 365760 w 4242337"/>
                  <a:gd name="connsiteY941" fmla="*/ 1819175 h 1823987"/>
                  <a:gd name="connsiteX942" fmla="*/ 365760 w 4242337"/>
                  <a:gd name="connsiteY942" fmla="*/ 1819175 h 1823987"/>
                  <a:gd name="connsiteX943" fmla="*/ 365760 w 4242337"/>
                  <a:gd name="connsiteY943" fmla="*/ 1819175 h 1823987"/>
                  <a:gd name="connsiteX944" fmla="*/ 365760 w 4242337"/>
                  <a:gd name="connsiteY944" fmla="*/ 1819175 h 1823987"/>
                  <a:gd name="connsiteX945" fmla="*/ 365760 w 4242337"/>
                  <a:gd name="connsiteY945" fmla="*/ 1819175 h 1823987"/>
                  <a:gd name="connsiteX946" fmla="*/ 365760 w 4242337"/>
                  <a:gd name="connsiteY946" fmla="*/ 1819175 h 1823987"/>
                  <a:gd name="connsiteX947" fmla="*/ 365760 w 4242337"/>
                  <a:gd name="connsiteY947" fmla="*/ 1819175 h 1823987"/>
                  <a:gd name="connsiteX948" fmla="*/ 365760 w 4242337"/>
                  <a:gd name="connsiteY948" fmla="*/ 1819175 h 1823987"/>
                  <a:gd name="connsiteX949" fmla="*/ 365760 w 4242337"/>
                  <a:gd name="connsiteY949" fmla="*/ 1819175 h 1823987"/>
                  <a:gd name="connsiteX950" fmla="*/ 365760 w 4242337"/>
                  <a:gd name="connsiteY950" fmla="*/ 1819175 h 1823987"/>
                  <a:gd name="connsiteX951" fmla="*/ 365760 w 4242337"/>
                  <a:gd name="connsiteY951" fmla="*/ 1819175 h 1823987"/>
                  <a:gd name="connsiteX952" fmla="*/ 365760 w 4242337"/>
                  <a:gd name="connsiteY952" fmla="*/ 1819175 h 1823987"/>
                  <a:gd name="connsiteX953" fmla="*/ 365760 w 4242337"/>
                  <a:gd name="connsiteY953" fmla="*/ 1819175 h 1823987"/>
                  <a:gd name="connsiteX954" fmla="*/ 365760 w 4242337"/>
                  <a:gd name="connsiteY954" fmla="*/ 1819175 h 1823987"/>
                  <a:gd name="connsiteX955" fmla="*/ 365760 w 4242337"/>
                  <a:gd name="connsiteY955" fmla="*/ 1819175 h 1823987"/>
                  <a:gd name="connsiteX956" fmla="*/ 365760 w 4242337"/>
                  <a:gd name="connsiteY956" fmla="*/ 1819175 h 1823987"/>
                  <a:gd name="connsiteX957" fmla="*/ 365760 w 4242337"/>
                  <a:gd name="connsiteY957" fmla="*/ 1819175 h 1823987"/>
                  <a:gd name="connsiteX958" fmla="*/ 365760 w 4242337"/>
                  <a:gd name="connsiteY958" fmla="*/ 1819175 h 1823987"/>
                  <a:gd name="connsiteX959" fmla="*/ 365760 w 4242337"/>
                  <a:gd name="connsiteY959" fmla="*/ 1819175 h 1823987"/>
                  <a:gd name="connsiteX960" fmla="*/ 365760 w 4242337"/>
                  <a:gd name="connsiteY960" fmla="*/ 1819175 h 1823987"/>
                  <a:gd name="connsiteX961" fmla="*/ 365760 w 4242337"/>
                  <a:gd name="connsiteY961" fmla="*/ 1819175 h 1823987"/>
                  <a:gd name="connsiteX962" fmla="*/ 365760 w 4242337"/>
                  <a:gd name="connsiteY962" fmla="*/ 1819175 h 1823987"/>
                  <a:gd name="connsiteX963" fmla="*/ 365760 w 4242337"/>
                  <a:gd name="connsiteY963" fmla="*/ 1819175 h 1823987"/>
                  <a:gd name="connsiteX964" fmla="*/ 365760 w 4242337"/>
                  <a:gd name="connsiteY964" fmla="*/ 1819175 h 1823987"/>
                  <a:gd name="connsiteX965" fmla="*/ 365760 w 4242337"/>
                  <a:gd name="connsiteY965" fmla="*/ 1819175 h 1823987"/>
                  <a:gd name="connsiteX966" fmla="*/ 365760 w 4242337"/>
                  <a:gd name="connsiteY966" fmla="*/ 1819175 h 1823987"/>
                  <a:gd name="connsiteX967" fmla="*/ 388620 w 4242337"/>
                  <a:gd name="connsiteY967" fmla="*/ 1819175 h 1823987"/>
                  <a:gd name="connsiteX968" fmla="*/ 389823 w 4242337"/>
                  <a:gd name="connsiteY968" fmla="*/ 1807144 h 1823987"/>
                  <a:gd name="connsiteX969" fmla="*/ 389823 w 4242337"/>
                  <a:gd name="connsiteY969" fmla="*/ 1807144 h 1823987"/>
                  <a:gd name="connsiteX970" fmla="*/ 437950 w 4242337"/>
                  <a:gd name="connsiteY970" fmla="*/ 1805941 h 1823987"/>
                  <a:gd name="connsiteX971" fmla="*/ 413887 w 4242337"/>
                  <a:gd name="connsiteY971" fmla="*/ 1805941 h 1823987"/>
                  <a:gd name="connsiteX972" fmla="*/ 413887 w 4242337"/>
                  <a:gd name="connsiteY972" fmla="*/ 1817972 h 1823987"/>
                  <a:gd name="connsiteX973" fmla="*/ 429528 w 4242337"/>
                  <a:gd name="connsiteY973" fmla="*/ 1817972 h 1823987"/>
                  <a:gd name="connsiteX974" fmla="*/ 437950 w 4242337"/>
                  <a:gd name="connsiteY974" fmla="*/ 1817972 h 1823987"/>
                  <a:gd name="connsiteX975" fmla="*/ 437950 w 4242337"/>
                  <a:gd name="connsiteY975" fmla="*/ 1805941 h 1823987"/>
                  <a:gd name="connsiteX976" fmla="*/ 437950 w 4242337"/>
                  <a:gd name="connsiteY976" fmla="*/ 1805941 h 1823987"/>
                  <a:gd name="connsiteX977" fmla="*/ 486076 w 4242337"/>
                  <a:gd name="connsiteY977" fmla="*/ 1804737 h 1823987"/>
                  <a:gd name="connsiteX978" fmla="*/ 462013 w 4242337"/>
                  <a:gd name="connsiteY978" fmla="*/ 1804737 h 1823987"/>
                  <a:gd name="connsiteX979" fmla="*/ 462013 w 4242337"/>
                  <a:gd name="connsiteY979" fmla="*/ 1816769 h 1823987"/>
                  <a:gd name="connsiteX980" fmla="*/ 465622 w 4242337"/>
                  <a:gd name="connsiteY980" fmla="*/ 1816769 h 1823987"/>
                  <a:gd name="connsiteX981" fmla="*/ 465622 w 4242337"/>
                  <a:gd name="connsiteY981" fmla="*/ 1816769 h 1823987"/>
                  <a:gd name="connsiteX982" fmla="*/ 465622 w 4242337"/>
                  <a:gd name="connsiteY982" fmla="*/ 1816769 h 1823987"/>
                  <a:gd name="connsiteX983" fmla="*/ 465622 w 4242337"/>
                  <a:gd name="connsiteY983" fmla="*/ 1816769 h 1823987"/>
                  <a:gd name="connsiteX984" fmla="*/ 465622 w 4242337"/>
                  <a:gd name="connsiteY984" fmla="*/ 1816769 h 1823987"/>
                  <a:gd name="connsiteX985" fmla="*/ 465622 w 4242337"/>
                  <a:gd name="connsiteY985" fmla="*/ 1816769 h 1823987"/>
                  <a:gd name="connsiteX986" fmla="*/ 465622 w 4242337"/>
                  <a:gd name="connsiteY986" fmla="*/ 1816769 h 1823987"/>
                  <a:gd name="connsiteX987" fmla="*/ 465622 w 4242337"/>
                  <a:gd name="connsiteY987" fmla="*/ 1816769 h 1823987"/>
                  <a:gd name="connsiteX988" fmla="*/ 465622 w 4242337"/>
                  <a:gd name="connsiteY988" fmla="*/ 1816769 h 1823987"/>
                  <a:gd name="connsiteX989" fmla="*/ 484873 w 4242337"/>
                  <a:gd name="connsiteY989" fmla="*/ 1816769 h 1823987"/>
                  <a:gd name="connsiteX990" fmla="*/ 486076 w 4242337"/>
                  <a:gd name="connsiteY990" fmla="*/ 1804737 h 1823987"/>
                  <a:gd name="connsiteX991" fmla="*/ 486076 w 4242337"/>
                  <a:gd name="connsiteY991" fmla="*/ 1804737 h 1823987"/>
                  <a:gd name="connsiteX992" fmla="*/ 534202 w 4242337"/>
                  <a:gd name="connsiteY992" fmla="*/ 1804737 h 1823987"/>
                  <a:gd name="connsiteX993" fmla="*/ 510139 w 4242337"/>
                  <a:gd name="connsiteY993" fmla="*/ 1804737 h 1823987"/>
                  <a:gd name="connsiteX994" fmla="*/ 510139 w 4242337"/>
                  <a:gd name="connsiteY994" fmla="*/ 1816769 h 1823987"/>
                  <a:gd name="connsiteX995" fmla="*/ 523374 w 4242337"/>
                  <a:gd name="connsiteY995" fmla="*/ 1816769 h 1823987"/>
                  <a:gd name="connsiteX996" fmla="*/ 523374 w 4242337"/>
                  <a:gd name="connsiteY996" fmla="*/ 1816769 h 1823987"/>
                  <a:gd name="connsiteX997" fmla="*/ 523374 w 4242337"/>
                  <a:gd name="connsiteY997" fmla="*/ 1816769 h 1823987"/>
                  <a:gd name="connsiteX998" fmla="*/ 534202 w 4242337"/>
                  <a:gd name="connsiteY998" fmla="*/ 1816769 h 1823987"/>
                  <a:gd name="connsiteX999" fmla="*/ 534202 w 4242337"/>
                  <a:gd name="connsiteY999" fmla="*/ 1804737 h 1823987"/>
                  <a:gd name="connsiteX1000" fmla="*/ 534202 w 4242337"/>
                  <a:gd name="connsiteY1000" fmla="*/ 1804737 h 1823987"/>
                  <a:gd name="connsiteX1001" fmla="*/ 582329 w 4242337"/>
                  <a:gd name="connsiteY1001" fmla="*/ 1803534 h 1823987"/>
                  <a:gd name="connsiteX1002" fmla="*/ 558266 w 4242337"/>
                  <a:gd name="connsiteY1002" fmla="*/ 1803534 h 1823987"/>
                  <a:gd name="connsiteX1003" fmla="*/ 558266 w 4242337"/>
                  <a:gd name="connsiteY1003" fmla="*/ 1815566 h 1823987"/>
                  <a:gd name="connsiteX1004" fmla="*/ 566688 w 4242337"/>
                  <a:gd name="connsiteY1004" fmla="*/ 1815566 h 1823987"/>
                  <a:gd name="connsiteX1005" fmla="*/ 566688 w 4242337"/>
                  <a:gd name="connsiteY1005" fmla="*/ 1815566 h 1823987"/>
                  <a:gd name="connsiteX1006" fmla="*/ 566688 w 4242337"/>
                  <a:gd name="connsiteY1006" fmla="*/ 1815566 h 1823987"/>
                  <a:gd name="connsiteX1007" fmla="*/ 566688 w 4242337"/>
                  <a:gd name="connsiteY1007" fmla="*/ 1815566 h 1823987"/>
                  <a:gd name="connsiteX1008" fmla="*/ 566688 w 4242337"/>
                  <a:gd name="connsiteY1008" fmla="*/ 1815566 h 1823987"/>
                  <a:gd name="connsiteX1009" fmla="*/ 566688 w 4242337"/>
                  <a:gd name="connsiteY1009" fmla="*/ 1815566 h 1823987"/>
                  <a:gd name="connsiteX1010" fmla="*/ 566688 w 4242337"/>
                  <a:gd name="connsiteY1010" fmla="*/ 1815566 h 1823987"/>
                  <a:gd name="connsiteX1011" fmla="*/ 566688 w 4242337"/>
                  <a:gd name="connsiteY1011" fmla="*/ 1815566 h 1823987"/>
                  <a:gd name="connsiteX1012" fmla="*/ 566688 w 4242337"/>
                  <a:gd name="connsiteY1012" fmla="*/ 1815566 h 1823987"/>
                  <a:gd name="connsiteX1013" fmla="*/ 566688 w 4242337"/>
                  <a:gd name="connsiteY1013" fmla="*/ 1815566 h 1823987"/>
                  <a:gd name="connsiteX1014" fmla="*/ 566688 w 4242337"/>
                  <a:gd name="connsiteY1014" fmla="*/ 1815566 h 1823987"/>
                  <a:gd name="connsiteX1015" fmla="*/ 566688 w 4242337"/>
                  <a:gd name="connsiteY1015" fmla="*/ 1815566 h 1823987"/>
                  <a:gd name="connsiteX1016" fmla="*/ 566688 w 4242337"/>
                  <a:gd name="connsiteY1016" fmla="*/ 1815566 h 1823987"/>
                  <a:gd name="connsiteX1017" fmla="*/ 566688 w 4242337"/>
                  <a:gd name="connsiteY1017" fmla="*/ 1815566 h 1823987"/>
                  <a:gd name="connsiteX1018" fmla="*/ 566688 w 4242337"/>
                  <a:gd name="connsiteY1018" fmla="*/ 1815566 h 1823987"/>
                  <a:gd name="connsiteX1019" fmla="*/ 581126 w 4242337"/>
                  <a:gd name="connsiteY1019" fmla="*/ 1815566 h 1823987"/>
                  <a:gd name="connsiteX1020" fmla="*/ 582329 w 4242337"/>
                  <a:gd name="connsiteY1020" fmla="*/ 1803534 h 1823987"/>
                  <a:gd name="connsiteX1021" fmla="*/ 582329 w 4242337"/>
                  <a:gd name="connsiteY1021" fmla="*/ 1803534 h 1823987"/>
                  <a:gd name="connsiteX1022" fmla="*/ 630455 w 4242337"/>
                  <a:gd name="connsiteY1022" fmla="*/ 1802331 h 1823987"/>
                  <a:gd name="connsiteX1023" fmla="*/ 606392 w 4242337"/>
                  <a:gd name="connsiteY1023" fmla="*/ 1802331 h 1823987"/>
                  <a:gd name="connsiteX1024" fmla="*/ 606392 w 4242337"/>
                  <a:gd name="connsiteY1024" fmla="*/ 1814363 h 1823987"/>
                  <a:gd name="connsiteX1025" fmla="*/ 618424 w 4242337"/>
                  <a:gd name="connsiteY1025" fmla="*/ 1814363 h 1823987"/>
                  <a:gd name="connsiteX1026" fmla="*/ 630455 w 4242337"/>
                  <a:gd name="connsiteY1026" fmla="*/ 1814363 h 1823987"/>
                  <a:gd name="connsiteX1027" fmla="*/ 630455 w 4242337"/>
                  <a:gd name="connsiteY1027" fmla="*/ 1802331 h 1823987"/>
                  <a:gd name="connsiteX1028" fmla="*/ 630455 w 4242337"/>
                  <a:gd name="connsiteY1028" fmla="*/ 1802331 h 1823987"/>
                  <a:gd name="connsiteX1029" fmla="*/ 678582 w 4242337"/>
                  <a:gd name="connsiteY1029" fmla="*/ 1802331 h 1823987"/>
                  <a:gd name="connsiteX1030" fmla="*/ 654518 w 4242337"/>
                  <a:gd name="connsiteY1030" fmla="*/ 1802331 h 1823987"/>
                  <a:gd name="connsiteX1031" fmla="*/ 654518 w 4242337"/>
                  <a:gd name="connsiteY1031" fmla="*/ 1814363 h 1823987"/>
                  <a:gd name="connsiteX1032" fmla="*/ 667753 w 4242337"/>
                  <a:gd name="connsiteY1032" fmla="*/ 1814363 h 1823987"/>
                  <a:gd name="connsiteX1033" fmla="*/ 667753 w 4242337"/>
                  <a:gd name="connsiteY1033" fmla="*/ 1814363 h 1823987"/>
                  <a:gd name="connsiteX1034" fmla="*/ 667753 w 4242337"/>
                  <a:gd name="connsiteY1034" fmla="*/ 1814363 h 1823987"/>
                  <a:gd name="connsiteX1035" fmla="*/ 678582 w 4242337"/>
                  <a:gd name="connsiteY1035" fmla="*/ 1814363 h 1823987"/>
                  <a:gd name="connsiteX1036" fmla="*/ 678582 w 4242337"/>
                  <a:gd name="connsiteY1036" fmla="*/ 1802331 h 1823987"/>
                  <a:gd name="connsiteX1037" fmla="*/ 678582 w 4242337"/>
                  <a:gd name="connsiteY1037" fmla="*/ 1802331 h 1823987"/>
                  <a:gd name="connsiteX1038" fmla="*/ 726708 w 4242337"/>
                  <a:gd name="connsiteY1038" fmla="*/ 1801128 h 1823987"/>
                  <a:gd name="connsiteX1039" fmla="*/ 702645 w 4242337"/>
                  <a:gd name="connsiteY1039" fmla="*/ 1801128 h 1823987"/>
                  <a:gd name="connsiteX1040" fmla="*/ 702645 w 4242337"/>
                  <a:gd name="connsiteY1040" fmla="*/ 1813160 h 1823987"/>
                  <a:gd name="connsiteX1041" fmla="*/ 713473 w 4242337"/>
                  <a:gd name="connsiteY1041" fmla="*/ 1813160 h 1823987"/>
                  <a:gd name="connsiteX1042" fmla="*/ 713473 w 4242337"/>
                  <a:gd name="connsiteY1042" fmla="*/ 1813160 h 1823987"/>
                  <a:gd name="connsiteX1043" fmla="*/ 713473 w 4242337"/>
                  <a:gd name="connsiteY1043" fmla="*/ 1813160 h 1823987"/>
                  <a:gd name="connsiteX1044" fmla="*/ 726708 w 4242337"/>
                  <a:gd name="connsiteY1044" fmla="*/ 1813160 h 1823987"/>
                  <a:gd name="connsiteX1045" fmla="*/ 726708 w 4242337"/>
                  <a:gd name="connsiteY1045" fmla="*/ 1801128 h 1823987"/>
                  <a:gd name="connsiteX1046" fmla="*/ 726708 w 4242337"/>
                  <a:gd name="connsiteY1046" fmla="*/ 1801128 h 1823987"/>
                  <a:gd name="connsiteX1047" fmla="*/ 774834 w 4242337"/>
                  <a:gd name="connsiteY1047" fmla="*/ 1799925 h 1823987"/>
                  <a:gd name="connsiteX1048" fmla="*/ 750771 w 4242337"/>
                  <a:gd name="connsiteY1048" fmla="*/ 1799925 h 1823987"/>
                  <a:gd name="connsiteX1049" fmla="*/ 750771 w 4242337"/>
                  <a:gd name="connsiteY1049" fmla="*/ 1811956 h 1823987"/>
                  <a:gd name="connsiteX1050" fmla="*/ 768818 w 4242337"/>
                  <a:gd name="connsiteY1050" fmla="*/ 1811956 h 1823987"/>
                  <a:gd name="connsiteX1051" fmla="*/ 768818 w 4242337"/>
                  <a:gd name="connsiteY1051" fmla="*/ 1811956 h 1823987"/>
                  <a:gd name="connsiteX1052" fmla="*/ 768818 w 4242337"/>
                  <a:gd name="connsiteY1052" fmla="*/ 1811956 h 1823987"/>
                  <a:gd name="connsiteX1053" fmla="*/ 768818 w 4242337"/>
                  <a:gd name="connsiteY1053" fmla="*/ 1811956 h 1823987"/>
                  <a:gd name="connsiteX1054" fmla="*/ 768818 w 4242337"/>
                  <a:gd name="connsiteY1054" fmla="*/ 1811956 h 1823987"/>
                  <a:gd name="connsiteX1055" fmla="*/ 768818 w 4242337"/>
                  <a:gd name="connsiteY1055" fmla="*/ 1811956 h 1823987"/>
                  <a:gd name="connsiteX1056" fmla="*/ 768818 w 4242337"/>
                  <a:gd name="connsiteY1056" fmla="*/ 1811956 h 1823987"/>
                  <a:gd name="connsiteX1057" fmla="*/ 768818 w 4242337"/>
                  <a:gd name="connsiteY1057" fmla="*/ 1811956 h 1823987"/>
                  <a:gd name="connsiteX1058" fmla="*/ 768818 w 4242337"/>
                  <a:gd name="connsiteY1058" fmla="*/ 1811956 h 1823987"/>
                  <a:gd name="connsiteX1059" fmla="*/ 768818 w 4242337"/>
                  <a:gd name="connsiteY1059" fmla="*/ 1811956 h 1823987"/>
                  <a:gd name="connsiteX1060" fmla="*/ 768818 w 4242337"/>
                  <a:gd name="connsiteY1060" fmla="*/ 1811956 h 1823987"/>
                  <a:gd name="connsiteX1061" fmla="*/ 774834 w 4242337"/>
                  <a:gd name="connsiteY1061" fmla="*/ 1811956 h 1823987"/>
                  <a:gd name="connsiteX1062" fmla="*/ 774834 w 4242337"/>
                  <a:gd name="connsiteY1062" fmla="*/ 1799925 h 1823987"/>
                  <a:gd name="connsiteX1063" fmla="*/ 774834 w 4242337"/>
                  <a:gd name="connsiteY1063" fmla="*/ 1799925 h 1823987"/>
                  <a:gd name="connsiteX1064" fmla="*/ 822961 w 4242337"/>
                  <a:gd name="connsiteY1064" fmla="*/ 1799925 h 1823987"/>
                  <a:gd name="connsiteX1065" fmla="*/ 798897 w 4242337"/>
                  <a:gd name="connsiteY1065" fmla="*/ 1799925 h 1823987"/>
                  <a:gd name="connsiteX1066" fmla="*/ 798897 w 4242337"/>
                  <a:gd name="connsiteY1066" fmla="*/ 1811956 h 1823987"/>
                  <a:gd name="connsiteX1067" fmla="*/ 808523 w 4242337"/>
                  <a:gd name="connsiteY1067" fmla="*/ 1811956 h 1823987"/>
                  <a:gd name="connsiteX1068" fmla="*/ 822961 w 4242337"/>
                  <a:gd name="connsiteY1068" fmla="*/ 1811956 h 1823987"/>
                  <a:gd name="connsiteX1069" fmla="*/ 822961 w 4242337"/>
                  <a:gd name="connsiteY1069" fmla="*/ 1799925 h 1823987"/>
                  <a:gd name="connsiteX1070" fmla="*/ 822961 w 4242337"/>
                  <a:gd name="connsiteY1070" fmla="*/ 1799925 h 1823987"/>
                  <a:gd name="connsiteX1071" fmla="*/ 871087 w 4242337"/>
                  <a:gd name="connsiteY1071" fmla="*/ 1798722 h 1823987"/>
                  <a:gd name="connsiteX1072" fmla="*/ 847024 w 4242337"/>
                  <a:gd name="connsiteY1072" fmla="*/ 1798722 h 1823987"/>
                  <a:gd name="connsiteX1073" fmla="*/ 847024 w 4242337"/>
                  <a:gd name="connsiteY1073" fmla="*/ 1810753 h 1823987"/>
                  <a:gd name="connsiteX1074" fmla="*/ 869884 w 4242337"/>
                  <a:gd name="connsiteY1074" fmla="*/ 1810753 h 1823987"/>
                  <a:gd name="connsiteX1075" fmla="*/ 869884 w 4242337"/>
                  <a:gd name="connsiteY1075" fmla="*/ 1810753 h 1823987"/>
                  <a:gd name="connsiteX1076" fmla="*/ 869884 w 4242337"/>
                  <a:gd name="connsiteY1076" fmla="*/ 1810753 h 1823987"/>
                  <a:gd name="connsiteX1077" fmla="*/ 869884 w 4242337"/>
                  <a:gd name="connsiteY1077" fmla="*/ 1810753 h 1823987"/>
                  <a:gd name="connsiteX1078" fmla="*/ 869884 w 4242337"/>
                  <a:gd name="connsiteY1078" fmla="*/ 1810753 h 1823987"/>
                  <a:gd name="connsiteX1079" fmla="*/ 869884 w 4242337"/>
                  <a:gd name="connsiteY1079" fmla="*/ 1810753 h 1823987"/>
                  <a:gd name="connsiteX1080" fmla="*/ 869884 w 4242337"/>
                  <a:gd name="connsiteY1080" fmla="*/ 1810753 h 1823987"/>
                  <a:gd name="connsiteX1081" fmla="*/ 869884 w 4242337"/>
                  <a:gd name="connsiteY1081" fmla="*/ 1810753 h 1823987"/>
                  <a:gd name="connsiteX1082" fmla="*/ 869884 w 4242337"/>
                  <a:gd name="connsiteY1082" fmla="*/ 1810753 h 1823987"/>
                  <a:gd name="connsiteX1083" fmla="*/ 869884 w 4242337"/>
                  <a:gd name="connsiteY1083" fmla="*/ 1810753 h 1823987"/>
                  <a:gd name="connsiteX1084" fmla="*/ 869884 w 4242337"/>
                  <a:gd name="connsiteY1084" fmla="*/ 1810753 h 1823987"/>
                  <a:gd name="connsiteX1085" fmla="*/ 869884 w 4242337"/>
                  <a:gd name="connsiteY1085" fmla="*/ 1810753 h 1823987"/>
                  <a:gd name="connsiteX1086" fmla="*/ 869884 w 4242337"/>
                  <a:gd name="connsiteY1086" fmla="*/ 1810753 h 1823987"/>
                  <a:gd name="connsiteX1087" fmla="*/ 869884 w 4242337"/>
                  <a:gd name="connsiteY1087" fmla="*/ 1810753 h 1823987"/>
                  <a:gd name="connsiteX1088" fmla="*/ 869884 w 4242337"/>
                  <a:gd name="connsiteY1088" fmla="*/ 1810753 h 1823987"/>
                  <a:gd name="connsiteX1089" fmla="*/ 869884 w 4242337"/>
                  <a:gd name="connsiteY1089" fmla="*/ 1810753 h 1823987"/>
                  <a:gd name="connsiteX1090" fmla="*/ 871087 w 4242337"/>
                  <a:gd name="connsiteY1090" fmla="*/ 1798722 h 1823987"/>
                  <a:gd name="connsiteX1091" fmla="*/ 871087 w 4242337"/>
                  <a:gd name="connsiteY1091" fmla="*/ 1798722 h 1823987"/>
                  <a:gd name="connsiteX1092" fmla="*/ 919213 w 4242337"/>
                  <a:gd name="connsiteY1092" fmla="*/ 1797519 h 1823987"/>
                  <a:gd name="connsiteX1093" fmla="*/ 895150 w 4242337"/>
                  <a:gd name="connsiteY1093" fmla="*/ 1797519 h 1823987"/>
                  <a:gd name="connsiteX1094" fmla="*/ 895150 w 4242337"/>
                  <a:gd name="connsiteY1094" fmla="*/ 1809550 h 1823987"/>
                  <a:gd name="connsiteX1095" fmla="*/ 919213 w 4242337"/>
                  <a:gd name="connsiteY1095" fmla="*/ 1809550 h 1823987"/>
                  <a:gd name="connsiteX1096" fmla="*/ 919213 w 4242337"/>
                  <a:gd name="connsiteY1096" fmla="*/ 1797519 h 1823987"/>
                  <a:gd name="connsiteX1097" fmla="*/ 919213 w 4242337"/>
                  <a:gd name="connsiteY1097" fmla="*/ 1797519 h 1823987"/>
                  <a:gd name="connsiteX1098" fmla="*/ 967340 w 4242337"/>
                  <a:gd name="connsiteY1098" fmla="*/ 1797519 h 1823987"/>
                  <a:gd name="connsiteX1099" fmla="*/ 943276 w 4242337"/>
                  <a:gd name="connsiteY1099" fmla="*/ 1797519 h 1823987"/>
                  <a:gd name="connsiteX1100" fmla="*/ 943276 w 4242337"/>
                  <a:gd name="connsiteY1100" fmla="*/ 1809550 h 1823987"/>
                  <a:gd name="connsiteX1101" fmla="*/ 967340 w 4242337"/>
                  <a:gd name="connsiteY1101" fmla="*/ 1809550 h 1823987"/>
                  <a:gd name="connsiteX1102" fmla="*/ 967340 w 4242337"/>
                  <a:gd name="connsiteY1102" fmla="*/ 1797519 h 1823987"/>
                  <a:gd name="connsiteX1103" fmla="*/ 967340 w 4242337"/>
                  <a:gd name="connsiteY1103" fmla="*/ 1797519 h 1823987"/>
                  <a:gd name="connsiteX1104" fmla="*/ 1015466 w 4242337"/>
                  <a:gd name="connsiteY1104" fmla="*/ 1796315 h 1823987"/>
                  <a:gd name="connsiteX1105" fmla="*/ 991403 w 4242337"/>
                  <a:gd name="connsiteY1105" fmla="*/ 1796315 h 1823987"/>
                  <a:gd name="connsiteX1106" fmla="*/ 991403 w 4242337"/>
                  <a:gd name="connsiteY1106" fmla="*/ 1808347 h 1823987"/>
                  <a:gd name="connsiteX1107" fmla="*/ 1015466 w 4242337"/>
                  <a:gd name="connsiteY1107" fmla="*/ 1808347 h 1823987"/>
                  <a:gd name="connsiteX1108" fmla="*/ 1015466 w 4242337"/>
                  <a:gd name="connsiteY1108" fmla="*/ 1796315 h 1823987"/>
                  <a:gd name="connsiteX1109" fmla="*/ 1015466 w 4242337"/>
                  <a:gd name="connsiteY1109" fmla="*/ 1796315 h 1823987"/>
                  <a:gd name="connsiteX1110" fmla="*/ 1063592 w 4242337"/>
                  <a:gd name="connsiteY1110" fmla="*/ 1795112 h 1823987"/>
                  <a:gd name="connsiteX1111" fmla="*/ 1039529 w 4242337"/>
                  <a:gd name="connsiteY1111" fmla="*/ 1795112 h 1823987"/>
                  <a:gd name="connsiteX1112" fmla="*/ 1039529 w 4242337"/>
                  <a:gd name="connsiteY1112" fmla="*/ 1807144 h 1823987"/>
                  <a:gd name="connsiteX1113" fmla="*/ 1063592 w 4242337"/>
                  <a:gd name="connsiteY1113" fmla="*/ 1807144 h 1823987"/>
                  <a:gd name="connsiteX1114" fmla="*/ 1063592 w 4242337"/>
                  <a:gd name="connsiteY1114" fmla="*/ 1795112 h 1823987"/>
                  <a:gd name="connsiteX1115" fmla="*/ 1063592 w 4242337"/>
                  <a:gd name="connsiteY1115" fmla="*/ 1795112 h 1823987"/>
                  <a:gd name="connsiteX1116" fmla="*/ 1111719 w 4242337"/>
                  <a:gd name="connsiteY1116" fmla="*/ 1795112 h 1823987"/>
                  <a:gd name="connsiteX1117" fmla="*/ 1087655 w 4242337"/>
                  <a:gd name="connsiteY1117" fmla="*/ 1795112 h 1823987"/>
                  <a:gd name="connsiteX1118" fmla="*/ 1087655 w 4242337"/>
                  <a:gd name="connsiteY1118" fmla="*/ 1807144 h 1823987"/>
                  <a:gd name="connsiteX1119" fmla="*/ 1111719 w 4242337"/>
                  <a:gd name="connsiteY1119" fmla="*/ 1807144 h 1823987"/>
                  <a:gd name="connsiteX1120" fmla="*/ 1111719 w 4242337"/>
                  <a:gd name="connsiteY1120" fmla="*/ 1795112 h 1823987"/>
                  <a:gd name="connsiteX1121" fmla="*/ 1111719 w 4242337"/>
                  <a:gd name="connsiteY1121" fmla="*/ 1795112 h 1823987"/>
                  <a:gd name="connsiteX1122" fmla="*/ 1159845 w 4242337"/>
                  <a:gd name="connsiteY1122" fmla="*/ 1793909 h 1823987"/>
                  <a:gd name="connsiteX1123" fmla="*/ 1135782 w 4242337"/>
                  <a:gd name="connsiteY1123" fmla="*/ 1793909 h 1823987"/>
                  <a:gd name="connsiteX1124" fmla="*/ 1135782 w 4242337"/>
                  <a:gd name="connsiteY1124" fmla="*/ 1805941 h 1823987"/>
                  <a:gd name="connsiteX1125" fmla="*/ 1159845 w 4242337"/>
                  <a:gd name="connsiteY1125" fmla="*/ 1805941 h 1823987"/>
                  <a:gd name="connsiteX1126" fmla="*/ 1159845 w 4242337"/>
                  <a:gd name="connsiteY1126" fmla="*/ 1793909 h 1823987"/>
                  <a:gd name="connsiteX1127" fmla="*/ 1159845 w 4242337"/>
                  <a:gd name="connsiteY1127" fmla="*/ 1793909 h 1823987"/>
                  <a:gd name="connsiteX1128" fmla="*/ 1207971 w 4242337"/>
                  <a:gd name="connsiteY1128" fmla="*/ 1792706 h 1823987"/>
                  <a:gd name="connsiteX1129" fmla="*/ 1183908 w 4242337"/>
                  <a:gd name="connsiteY1129" fmla="*/ 1792706 h 1823987"/>
                  <a:gd name="connsiteX1130" fmla="*/ 1183908 w 4242337"/>
                  <a:gd name="connsiteY1130" fmla="*/ 1804737 h 1823987"/>
                  <a:gd name="connsiteX1131" fmla="*/ 1207971 w 4242337"/>
                  <a:gd name="connsiteY1131" fmla="*/ 1804737 h 1823987"/>
                  <a:gd name="connsiteX1132" fmla="*/ 1207971 w 4242337"/>
                  <a:gd name="connsiteY1132" fmla="*/ 1792706 h 1823987"/>
                  <a:gd name="connsiteX1133" fmla="*/ 1207971 w 4242337"/>
                  <a:gd name="connsiteY1133" fmla="*/ 1792706 h 1823987"/>
                  <a:gd name="connsiteX1134" fmla="*/ 1256098 w 4242337"/>
                  <a:gd name="connsiteY1134" fmla="*/ 1792706 h 1823987"/>
                  <a:gd name="connsiteX1135" fmla="*/ 1232035 w 4242337"/>
                  <a:gd name="connsiteY1135" fmla="*/ 1792706 h 1823987"/>
                  <a:gd name="connsiteX1136" fmla="*/ 1232035 w 4242337"/>
                  <a:gd name="connsiteY1136" fmla="*/ 1804737 h 1823987"/>
                  <a:gd name="connsiteX1137" fmla="*/ 1256098 w 4242337"/>
                  <a:gd name="connsiteY1137" fmla="*/ 1804737 h 1823987"/>
                  <a:gd name="connsiteX1138" fmla="*/ 1256098 w 4242337"/>
                  <a:gd name="connsiteY1138" fmla="*/ 1792706 h 1823987"/>
                  <a:gd name="connsiteX1139" fmla="*/ 1256098 w 4242337"/>
                  <a:gd name="connsiteY1139" fmla="*/ 1792706 h 1823987"/>
                  <a:gd name="connsiteX1140" fmla="*/ 1304224 w 4242337"/>
                  <a:gd name="connsiteY1140" fmla="*/ 1791503 h 1823987"/>
                  <a:gd name="connsiteX1141" fmla="*/ 1280161 w 4242337"/>
                  <a:gd name="connsiteY1141" fmla="*/ 1791503 h 1823987"/>
                  <a:gd name="connsiteX1142" fmla="*/ 1280161 w 4242337"/>
                  <a:gd name="connsiteY1142" fmla="*/ 1803534 h 1823987"/>
                  <a:gd name="connsiteX1143" fmla="*/ 1304224 w 4242337"/>
                  <a:gd name="connsiteY1143" fmla="*/ 1803534 h 1823987"/>
                  <a:gd name="connsiteX1144" fmla="*/ 1304224 w 4242337"/>
                  <a:gd name="connsiteY1144" fmla="*/ 1791503 h 1823987"/>
                  <a:gd name="connsiteX1145" fmla="*/ 1304224 w 4242337"/>
                  <a:gd name="connsiteY1145" fmla="*/ 1791503 h 1823987"/>
                  <a:gd name="connsiteX1146" fmla="*/ 1352350 w 4242337"/>
                  <a:gd name="connsiteY1146" fmla="*/ 1790299 h 1823987"/>
                  <a:gd name="connsiteX1147" fmla="*/ 1328287 w 4242337"/>
                  <a:gd name="connsiteY1147" fmla="*/ 1790299 h 1823987"/>
                  <a:gd name="connsiteX1148" fmla="*/ 1328287 w 4242337"/>
                  <a:gd name="connsiteY1148" fmla="*/ 1802331 h 1823987"/>
                  <a:gd name="connsiteX1149" fmla="*/ 1352350 w 4242337"/>
                  <a:gd name="connsiteY1149" fmla="*/ 1802331 h 1823987"/>
                  <a:gd name="connsiteX1150" fmla="*/ 1352350 w 4242337"/>
                  <a:gd name="connsiteY1150" fmla="*/ 1790299 h 1823987"/>
                  <a:gd name="connsiteX1151" fmla="*/ 1352350 w 4242337"/>
                  <a:gd name="connsiteY1151" fmla="*/ 1790299 h 1823987"/>
                  <a:gd name="connsiteX1152" fmla="*/ 1400477 w 4242337"/>
                  <a:gd name="connsiteY1152" fmla="*/ 1790299 h 1823987"/>
                  <a:gd name="connsiteX1153" fmla="*/ 1376414 w 4242337"/>
                  <a:gd name="connsiteY1153" fmla="*/ 1790299 h 1823987"/>
                  <a:gd name="connsiteX1154" fmla="*/ 1376414 w 4242337"/>
                  <a:gd name="connsiteY1154" fmla="*/ 1802331 h 1823987"/>
                  <a:gd name="connsiteX1155" fmla="*/ 1400477 w 4242337"/>
                  <a:gd name="connsiteY1155" fmla="*/ 1802331 h 1823987"/>
                  <a:gd name="connsiteX1156" fmla="*/ 1400477 w 4242337"/>
                  <a:gd name="connsiteY1156" fmla="*/ 1790299 h 1823987"/>
                  <a:gd name="connsiteX1157" fmla="*/ 1400477 w 4242337"/>
                  <a:gd name="connsiteY1157" fmla="*/ 1790299 h 1823987"/>
                  <a:gd name="connsiteX1158" fmla="*/ 1448603 w 4242337"/>
                  <a:gd name="connsiteY1158" fmla="*/ 1789096 h 1823987"/>
                  <a:gd name="connsiteX1159" fmla="*/ 1424540 w 4242337"/>
                  <a:gd name="connsiteY1159" fmla="*/ 1789096 h 1823987"/>
                  <a:gd name="connsiteX1160" fmla="*/ 1424540 w 4242337"/>
                  <a:gd name="connsiteY1160" fmla="*/ 1801128 h 1823987"/>
                  <a:gd name="connsiteX1161" fmla="*/ 1440181 w 4242337"/>
                  <a:gd name="connsiteY1161" fmla="*/ 1801128 h 1823987"/>
                  <a:gd name="connsiteX1162" fmla="*/ 1448603 w 4242337"/>
                  <a:gd name="connsiteY1162" fmla="*/ 1801128 h 1823987"/>
                  <a:gd name="connsiteX1163" fmla="*/ 1448603 w 4242337"/>
                  <a:gd name="connsiteY1163" fmla="*/ 1789096 h 1823987"/>
                  <a:gd name="connsiteX1164" fmla="*/ 1448603 w 4242337"/>
                  <a:gd name="connsiteY1164" fmla="*/ 1789096 h 1823987"/>
                  <a:gd name="connsiteX1165" fmla="*/ 1496729 w 4242337"/>
                  <a:gd name="connsiteY1165" fmla="*/ 1787893 h 1823987"/>
                  <a:gd name="connsiteX1166" fmla="*/ 1472666 w 4242337"/>
                  <a:gd name="connsiteY1166" fmla="*/ 1787893 h 1823987"/>
                  <a:gd name="connsiteX1167" fmla="*/ 1472666 w 4242337"/>
                  <a:gd name="connsiteY1167" fmla="*/ 1799925 h 1823987"/>
                  <a:gd name="connsiteX1168" fmla="*/ 1475073 w 4242337"/>
                  <a:gd name="connsiteY1168" fmla="*/ 1799925 h 1823987"/>
                  <a:gd name="connsiteX1169" fmla="*/ 1475073 w 4242337"/>
                  <a:gd name="connsiteY1169" fmla="*/ 1799925 h 1823987"/>
                  <a:gd name="connsiteX1170" fmla="*/ 1475073 w 4242337"/>
                  <a:gd name="connsiteY1170" fmla="*/ 1799925 h 1823987"/>
                  <a:gd name="connsiteX1171" fmla="*/ 1475073 w 4242337"/>
                  <a:gd name="connsiteY1171" fmla="*/ 1799925 h 1823987"/>
                  <a:gd name="connsiteX1172" fmla="*/ 1475073 w 4242337"/>
                  <a:gd name="connsiteY1172" fmla="*/ 1799925 h 1823987"/>
                  <a:gd name="connsiteX1173" fmla="*/ 1475073 w 4242337"/>
                  <a:gd name="connsiteY1173" fmla="*/ 1799925 h 1823987"/>
                  <a:gd name="connsiteX1174" fmla="*/ 1475073 w 4242337"/>
                  <a:gd name="connsiteY1174" fmla="*/ 1799925 h 1823987"/>
                  <a:gd name="connsiteX1175" fmla="*/ 1475073 w 4242337"/>
                  <a:gd name="connsiteY1175" fmla="*/ 1799925 h 1823987"/>
                  <a:gd name="connsiteX1176" fmla="*/ 1475073 w 4242337"/>
                  <a:gd name="connsiteY1176" fmla="*/ 1799925 h 1823987"/>
                  <a:gd name="connsiteX1177" fmla="*/ 1475073 w 4242337"/>
                  <a:gd name="connsiteY1177" fmla="*/ 1799925 h 1823987"/>
                  <a:gd name="connsiteX1178" fmla="*/ 1475073 w 4242337"/>
                  <a:gd name="connsiteY1178" fmla="*/ 1799925 h 1823987"/>
                  <a:gd name="connsiteX1179" fmla="*/ 1475073 w 4242337"/>
                  <a:gd name="connsiteY1179" fmla="*/ 1799925 h 1823987"/>
                  <a:gd name="connsiteX1180" fmla="*/ 1475073 w 4242337"/>
                  <a:gd name="connsiteY1180" fmla="*/ 1799925 h 1823987"/>
                  <a:gd name="connsiteX1181" fmla="*/ 1475073 w 4242337"/>
                  <a:gd name="connsiteY1181" fmla="*/ 1799925 h 1823987"/>
                  <a:gd name="connsiteX1182" fmla="*/ 1475073 w 4242337"/>
                  <a:gd name="connsiteY1182" fmla="*/ 1799925 h 1823987"/>
                  <a:gd name="connsiteX1183" fmla="*/ 1475073 w 4242337"/>
                  <a:gd name="connsiteY1183" fmla="*/ 1799925 h 1823987"/>
                  <a:gd name="connsiteX1184" fmla="*/ 1475073 w 4242337"/>
                  <a:gd name="connsiteY1184" fmla="*/ 1799925 h 1823987"/>
                  <a:gd name="connsiteX1185" fmla="*/ 1475073 w 4242337"/>
                  <a:gd name="connsiteY1185" fmla="*/ 1799925 h 1823987"/>
                  <a:gd name="connsiteX1186" fmla="*/ 1475073 w 4242337"/>
                  <a:gd name="connsiteY1186" fmla="*/ 1799925 h 1823987"/>
                  <a:gd name="connsiteX1187" fmla="*/ 1475073 w 4242337"/>
                  <a:gd name="connsiteY1187" fmla="*/ 1799925 h 1823987"/>
                  <a:gd name="connsiteX1188" fmla="*/ 1475073 w 4242337"/>
                  <a:gd name="connsiteY1188" fmla="*/ 1799925 h 1823987"/>
                  <a:gd name="connsiteX1189" fmla="*/ 1475073 w 4242337"/>
                  <a:gd name="connsiteY1189" fmla="*/ 1799925 h 1823987"/>
                  <a:gd name="connsiteX1190" fmla="*/ 1475073 w 4242337"/>
                  <a:gd name="connsiteY1190" fmla="*/ 1799925 h 1823987"/>
                  <a:gd name="connsiteX1191" fmla="*/ 1475073 w 4242337"/>
                  <a:gd name="connsiteY1191" fmla="*/ 1799925 h 1823987"/>
                  <a:gd name="connsiteX1192" fmla="*/ 1475073 w 4242337"/>
                  <a:gd name="connsiteY1192" fmla="*/ 1799925 h 1823987"/>
                  <a:gd name="connsiteX1193" fmla="*/ 1475073 w 4242337"/>
                  <a:gd name="connsiteY1193" fmla="*/ 1799925 h 1823987"/>
                  <a:gd name="connsiteX1194" fmla="*/ 1475073 w 4242337"/>
                  <a:gd name="connsiteY1194" fmla="*/ 1799925 h 1823987"/>
                  <a:gd name="connsiteX1195" fmla="*/ 1496729 w 4242337"/>
                  <a:gd name="connsiteY1195" fmla="*/ 1799925 h 1823987"/>
                  <a:gd name="connsiteX1196" fmla="*/ 1496729 w 4242337"/>
                  <a:gd name="connsiteY1196" fmla="*/ 1787893 h 1823987"/>
                  <a:gd name="connsiteX1197" fmla="*/ 1496729 w 4242337"/>
                  <a:gd name="connsiteY1197" fmla="*/ 1787893 h 1823987"/>
                  <a:gd name="connsiteX1198" fmla="*/ 1544856 w 4242337"/>
                  <a:gd name="connsiteY1198" fmla="*/ 1787893 h 1823987"/>
                  <a:gd name="connsiteX1199" fmla="*/ 1520793 w 4242337"/>
                  <a:gd name="connsiteY1199" fmla="*/ 1787893 h 1823987"/>
                  <a:gd name="connsiteX1200" fmla="*/ 1520793 w 4242337"/>
                  <a:gd name="connsiteY1200" fmla="*/ 1799925 h 1823987"/>
                  <a:gd name="connsiteX1201" fmla="*/ 1535230 w 4242337"/>
                  <a:gd name="connsiteY1201" fmla="*/ 1799925 h 1823987"/>
                  <a:gd name="connsiteX1202" fmla="*/ 1535230 w 4242337"/>
                  <a:gd name="connsiteY1202" fmla="*/ 1799925 h 1823987"/>
                  <a:gd name="connsiteX1203" fmla="*/ 1535230 w 4242337"/>
                  <a:gd name="connsiteY1203" fmla="*/ 1799925 h 1823987"/>
                  <a:gd name="connsiteX1204" fmla="*/ 1543653 w 4242337"/>
                  <a:gd name="connsiteY1204" fmla="*/ 1799925 h 1823987"/>
                  <a:gd name="connsiteX1205" fmla="*/ 1544856 w 4242337"/>
                  <a:gd name="connsiteY1205" fmla="*/ 1787893 h 1823987"/>
                  <a:gd name="connsiteX1206" fmla="*/ 1544856 w 4242337"/>
                  <a:gd name="connsiteY1206" fmla="*/ 1787893 h 1823987"/>
                  <a:gd name="connsiteX1207" fmla="*/ 1592982 w 4242337"/>
                  <a:gd name="connsiteY1207" fmla="*/ 1786690 h 1823987"/>
                  <a:gd name="connsiteX1208" fmla="*/ 1568919 w 4242337"/>
                  <a:gd name="connsiteY1208" fmla="*/ 1786690 h 1823987"/>
                  <a:gd name="connsiteX1209" fmla="*/ 1568919 w 4242337"/>
                  <a:gd name="connsiteY1209" fmla="*/ 1798722 h 1823987"/>
                  <a:gd name="connsiteX1210" fmla="*/ 1573732 w 4242337"/>
                  <a:gd name="connsiteY1210" fmla="*/ 1798722 h 1823987"/>
                  <a:gd name="connsiteX1211" fmla="*/ 1573732 w 4242337"/>
                  <a:gd name="connsiteY1211" fmla="*/ 1798722 h 1823987"/>
                  <a:gd name="connsiteX1212" fmla="*/ 1573732 w 4242337"/>
                  <a:gd name="connsiteY1212" fmla="*/ 1798722 h 1823987"/>
                  <a:gd name="connsiteX1213" fmla="*/ 1573732 w 4242337"/>
                  <a:gd name="connsiteY1213" fmla="*/ 1798722 h 1823987"/>
                  <a:gd name="connsiteX1214" fmla="*/ 1573732 w 4242337"/>
                  <a:gd name="connsiteY1214" fmla="*/ 1798722 h 1823987"/>
                  <a:gd name="connsiteX1215" fmla="*/ 1573732 w 4242337"/>
                  <a:gd name="connsiteY1215" fmla="*/ 1798722 h 1823987"/>
                  <a:gd name="connsiteX1216" fmla="*/ 1573732 w 4242337"/>
                  <a:gd name="connsiteY1216" fmla="*/ 1798722 h 1823987"/>
                  <a:gd name="connsiteX1217" fmla="*/ 1573732 w 4242337"/>
                  <a:gd name="connsiteY1217" fmla="*/ 1798722 h 1823987"/>
                  <a:gd name="connsiteX1218" fmla="*/ 1573732 w 4242337"/>
                  <a:gd name="connsiteY1218" fmla="*/ 1798722 h 1823987"/>
                  <a:gd name="connsiteX1219" fmla="*/ 1573732 w 4242337"/>
                  <a:gd name="connsiteY1219" fmla="*/ 1798722 h 1823987"/>
                  <a:gd name="connsiteX1220" fmla="*/ 1573732 w 4242337"/>
                  <a:gd name="connsiteY1220" fmla="*/ 1798722 h 1823987"/>
                  <a:gd name="connsiteX1221" fmla="*/ 1573732 w 4242337"/>
                  <a:gd name="connsiteY1221" fmla="*/ 1798722 h 1823987"/>
                  <a:gd name="connsiteX1222" fmla="*/ 1573732 w 4242337"/>
                  <a:gd name="connsiteY1222" fmla="*/ 1798722 h 1823987"/>
                  <a:gd name="connsiteX1223" fmla="*/ 1591779 w 4242337"/>
                  <a:gd name="connsiteY1223" fmla="*/ 1798722 h 1823987"/>
                  <a:gd name="connsiteX1224" fmla="*/ 1592982 w 4242337"/>
                  <a:gd name="connsiteY1224" fmla="*/ 1786690 h 1823987"/>
                  <a:gd name="connsiteX1225" fmla="*/ 1592982 w 4242337"/>
                  <a:gd name="connsiteY1225" fmla="*/ 1786690 h 1823987"/>
                  <a:gd name="connsiteX1226" fmla="*/ 1641108 w 4242337"/>
                  <a:gd name="connsiteY1226" fmla="*/ 1785487 h 1823987"/>
                  <a:gd name="connsiteX1227" fmla="*/ 1617045 w 4242337"/>
                  <a:gd name="connsiteY1227" fmla="*/ 1785487 h 1823987"/>
                  <a:gd name="connsiteX1228" fmla="*/ 1617045 w 4242337"/>
                  <a:gd name="connsiteY1228" fmla="*/ 1797519 h 1823987"/>
                  <a:gd name="connsiteX1229" fmla="*/ 1630280 w 4242337"/>
                  <a:gd name="connsiteY1229" fmla="*/ 1797519 h 1823987"/>
                  <a:gd name="connsiteX1230" fmla="*/ 1641108 w 4242337"/>
                  <a:gd name="connsiteY1230" fmla="*/ 1797519 h 1823987"/>
                  <a:gd name="connsiteX1231" fmla="*/ 1641108 w 4242337"/>
                  <a:gd name="connsiteY1231" fmla="*/ 1785487 h 1823987"/>
                  <a:gd name="connsiteX1232" fmla="*/ 1641108 w 4242337"/>
                  <a:gd name="connsiteY1232" fmla="*/ 1785487 h 1823987"/>
                  <a:gd name="connsiteX1233" fmla="*/ 1689235 w 4242337"/>
                  <a:gd name="connsiteY1233" fmla="*/ 1785487 h 1823987"/>
                  <a:gd name="connsiteX1234" fmla="*/ 1665172 w 4242337"/>
                  <a:gd name="connsiteY1234" fmla="*/ 1785487 h 1823987"/>
                  <a:gd name="connsiteX1235" fmla="*/ 1665172 w 4242337"/>
                  <a:gd name="connsiteY1235" fmla="*/ 1797519 h 1823987"/>
                  <a:gd name="connsiteX1236" fmla="*/ 1676000 w 4242337"/>
                  <a:gd name="connsiteY1236" fmla="*/ 1797519 h 1823987"/>
                  <a:gd name="connsiteX1237" fmla="*/ 1676000 w 4242337"/>
                  <a:gd name="connsiteY1237" fmla="*/ 1797519 h 1823987"/>
                  <a:gd name="connsiteX1238" fmla="*/ 1676000 w 4242337"/>
                  <a:gd name="connsiteY1238" fmla="*/ 1797519 h 1823987"/>
                  <a:gd name="connsiteX1239" fmla="*/ 1676000 w 4242337"/>
                  <a:gd name="connsiteY1239" fmla="*/ 1797519 h 1823987"/>
                  <a:gd name="connsiteX1240" fmla="*/ 1676000 w 4242337"/>
                  <a:gd name="connsiteY1240" fmla="*/ 1797519 h 1823987"/>
                  <a:gd name="connsiteX1241" fmla="*/ 1676000 w 4242337"/>
                  <a:gd name="connsiteY1241" fmla="*/ 1797519 h 1823987"/>
                  <a:gd name="connsiteX1242" fmla="*/ 1676000 w 4242337"/>
                  <a:gd name="connsiteY1242" fmla="*/ 1797519 h 1823987"/>
                  <a:gd name="connsiteX1243" fmla="*/ 1689235 w 4242337"/>
                  <a:gd name="connsiteY1243" fmla="*/ 1797519 h 1823987"/>
                  <a:gd name="connsiteX1244" fmla="*/ 1689235 w 4242337"/>
                  <a:gd name="connsiteY1244" fmla="*/ 1785487 h 1823987"/>
                  <a:gd name="connsiteX1245" fmla="*/ 1689235 w 4242337"/>
                  <a:gd name="connsiteY1245" fmla="*/ 1785487 h 1823987"/>
                  <a:gd name="connsiteX1246" fmla="*/ 1737361 w 4242337"/>
                  <a:gd name="connsiteY1246" fmla="*/ 1784284 h 1823987"/>
                  <a:gd name="connsiteX1247" fmla="*/ 1713298 w 4242337"/>
                  <a:gd name="connsiteY1247" fmla="*/ 1784284 h 1823987"/>
                  <a:gd name="connsiteX1248" fmla="*/ 1713298 w 4242337"/>
                  <a:gd name="connsiteY1248" fmla="*/ 1796315 h 1823987"/>
                  <a:gd name="connsiteX1249" fmla="*/ 1725330 w 4242337"/>
                  <a:gd name="connsiteY1249" fmla="*/ 1796315 h 1823987"/>
                  <a:gd name="connsiteX1250" fmla="*/ 1725330 w 4242337"/>
                  <a:gd name="connsiteY1250" fmla="*/ 1796315 h 1823987"/>
                  <a:gd name="connsiteX1251" fmla="*/ 1725330 w 4242337"/>
                  <a:gd name="connsiteY1251" fmla="*/ 1796315 h 1823987"/>
                  <a:gd name="connsiteX1252" fmla="*/ 1725330 w 4242337"/>
                  <a:gd name="connsiteY1252" fmla="*/ 1796315 h 1823987"/>
                  <a:gd name="connsiteX1253" fmla="*/ 1725330 w 4242337"/>
                  <a:gd name="connsiteY1253" fmla="*/ 1796315 h 1823987"/>
                  <a:gd name="connsiteX1254" fmla="*/ 1737361 w 4242337"/>
                  <a:gd name="connsiteY1254" fmla="*/ 1796315 h 1823987"/>
                  <a:gd name="connsiteX1255" fmla="*/ 1737361 w 4242337"/>
                  <a:gd name="connsiteY1255" fmla="*/ 1784284 h 1823987"/>
                  <a:gd name="connsiteX1256" fmla="*/ 1737361 w 4242337"/>
                  <a:gd name="connsiteY1256" fmla="*/ 1784284 h 1823987"/>
                  <a:gd name="connsiteX1257" fmla="*/ 1785487 w 4242337"/>
                  <a:gd name="connsiteY1257" fmla="*/ 1783081 h 1823987"/>
                  <a:gd name="connsiteX1258" fmla="*/ 1761424 w 4242337"/>
                  <a:gd name="connsiteY1258" fmla="*/ 1783081 h 1823987"/>
                  <a:gd name="connsiteX1259" fmla="*/ 1761424 w 4242337"/>
                  <a:gd name="connsiteY1259" fmla="*/ 1795112 h 1823987"/>
                  <a:gd name="connsiteX1260" fmla="*/ 1777065 w 4242337"/>
                  <a:gd name="connsiteY1260" fmla="*/ 1795112 h 1823987"/>
                  <a:gd name="connsiteX1261" fmla="*/ 1777065 w 4242337"/>
                  <a:gd name="connsiteY1261" fmla="*/ 1795112 h 1823987"/>
                  <a:gd name="connsiteX1262" fmla="*/ 1777065 w 4242337"/>
                  <a:gd name="connsiteY1262" fmla="*/ 1795112 h 1823987"/>
                  <a:gd name="connsiteX1263" fmla="*/ 1777065 w 4242337"/>
                  <a:gd name="connsiteY1263" fmla="*/ 1795112 h 1823987"/>
                  <a:gd name="connsiteX1264" fmla="*/ 1777065 w 4242337"/>
                  <a:gd name="connsiteY1264" fmla="*/ 1795112 h 1823987"/>
                  <a:gd name="connsiteX1265" fmla="*/ 1777065 w 4242337"/>
                  <a:gd name="connsiteY1265" fmla="*/ 1795112 h 1823987"/>
                  <a:gd name="connsiteX1266" fmla="*/ 1777065 w 4242337"/>
                  <a:gd name="connsiteY1266" fmla="*/ 1795112 h 1823987"/>
                  <a:gd name="connsiteX1267" fmla="*/ 1777065 w 4242337"/>
                  <a:gd name="connsiteY1267" fmla="*/ 1795112 h 1823987"/>
                  <a:gd name="connsiteX1268" fmla="*/ 1777065 w 4242337"/>
                  <a:gd name="connsiteY1268" fmla="*/ 1795112 h 1823987"/>
                  <a:gd name="connsiteX1269" fmla="*/ 1777065 w 4242337"/>
                  <a:gd name="connsiteY1269" fmla="*/ 1795112 h 1823987"/>
                  <a:gd name="connsiteX1270" fmla="*/ 1777065 w 4242337"/>
                  <a:gd name="connsiteY1270" fmla="*/ 1795112 h 1823987"/>
                  <a:gd name="connsiteX1271" fmla="*/ 1784284 w 4242337"/>
                  <a:gd name="connsiteY1271" fmla="*/ 1795112 h 1823987"/>
                  <a:gd name="connsiteX1272" fmla="*/ 1785487 w 4242337"/>
                  <a:gd name="connsiteY1272" fmla="*/ 1783081 h 1823987"/>
                  <a:gd name="connsiteX1273" fmla="*/ 1785487 w 4242337"/>
                  <a:gd name="connsiteY1273" fmla="*/ 1783081 h 1823987"/>
                  <a:gd name="connsiteX1274" fmla="*/ 1833614 w 4242337"/>
                  <a:gd name="connsiteY1274" fmla="*/ 1783081 h 1823987"/>
                  <a:gd name="connsiteX1275" fmla="*/ 1809551 w 4242337"/>
                  <a:gd name="connsiteY1275" fmla="*/ 1783081 h 1823987"/>
                  <a:gd name="connsiteX1276" fmla="*/ 1809551 w 4242337"/>
                  <a:gd name="connsiteY1276" fmla="*/ 1795112 h 1823987"/>
                  <a:gd name="connsiteX1277" fmla="*/ 1820379 w 4242337"/>
                  <a:gd name="connsiteY1277" fmla="*/ 1795112 h 1823987"/>
                  <a:gd name="connsiteX1278" fmla="*/ 1833614 w 4242337"/>
                  <a:gd name="connsiteY1278" fmla="*/ 1795112 h 1823987"/>
                  <a:gd name="connsiteX1279" fmla="*/ 1833614 w 4242337"/>
                  <a:gd name="connsiteY1279" fmla="*/ 1783081 h 1823987"/>
                  <a:gd name="connsiteX1280" fmla="*/ 1833614 w 4242337"/>
                  <a:gd name="connsiteY1280" fmla="*/ 1783081 h 1823987"/>
                  <a:gd name="connsiteX1281" fmla="*/ 1881740 w 4242337"/>
                  <a:gd name="connsiteY1281" fmla="*/ 1781877 h 1823987"/>
                  <a:gd name="connsiteX1282" fmla="*/ 1857677 w 4242337"/>
                  <a:gd name="connsiteY1282" fmla="*/ 1781877 h 1823987"/>
                  <a:gd name="connsiteX1283" fmla="*/ 1857677 w 4242337"/>
                  <a:gd name="connsiteY1283" fmla="*/ 1793909 h 1823987"/>
                  <a:gd name="connsiteX1284" fmla="*/ 1876927 w 4242337"/>
                  <a:gd name="connsiteY1284" fmla="*/ 1793909 h 1823987"/>
                  <a:gd name="connsiteX1285" fmla="*/ 1876927 w 4242337"/>
                  <a:gd name="connsiteY1285" fmla="*/ 1793909 h 1823987"/>
                  <a:gd name="connsiteX1286" fmla="*/ 1876927 w 4242337"/>
                  <a:gd name="connsiteY1286" fmla="*/ 1793909 h 1823987"/>
                  <a:gd name="connsiteX1287" fmla="*/ 1876927 w 4242337"/>
                  <a:gd name="connsiteY1287" fmla="*/ 1793909 h 1823987"/>
                  <a:gd name="connsiteX1288" fmla="*/ 1876927 w 4242337"/>
                  <a:gd name="connsiteY1288" fmla="*/ 1793909 h 1823987"/>
                  <a:gd name="connsiteX1289" fmla="*/ 1881740 w 4242337"/>
                  <a:gd name="connsiteY1289" fmla="*/ 1793909 h 1823987"/>
                  <a:gd name="connsiteX1290" fmla="*/ 1881740 w 4242337"/>
                  <a:gd name="connsiteY1290" fmla="*/ 1781877 h 1823987"/>
                  <a:gd name="connsiteX1291" fmla="*/ 1881740 w 4242337"/>
                  <a:gd name="connsiteY1291" fmla="*/ 1781877 h 1823987"/>
                  <a:gd name="connsiteX1292" fmla="*/ 1929867 w 4242337"/>
                  <a:gd name="connsiteY1292" fmla="*/ 1780674 h 1823987"/>
                  <a:gd name="connsiteX1293" fmla="*/ 1905803 w 4242337"/>
                  <a:gd name="connsiteY1293" fmla="*/ 1780674 h 1823987"/>
                  <a:gd name="connsiteX1294" fmla="*/ 1905803 w 4242337"/>
                  <a:gd name="connsiteY1294" fmla="*/ 1792706 h 1823987"/>
                  <a:gd name="connsiteX1295" fmla="*/ 1915429 w 4242337"/>
                  <a:gd name="connsiteY1295" fmla="*/ 1792706 h 1823987"/>
                  <a:gd name="connsiteX1296" fmla="*/ 1929867 w 4242337"/>
                  <a:gd name="connsiteY1296" fmla="*/ 1792706 h 1823987"/>
                  <a:gd name="connsiteX1297" fmla="*/ 1929867 w 4242337"/>
                  <a:gd name="connsiteY1297" fmla="*/ 1780674 h 1823987"/>
                  <a:gd name="connsiteX1298" fmla="*/ 1929867 w 4242337"/>
                  <a:gd name="connsiteY1298" fmla="*/ 1780674 h 1823987"/>
                  <a:gd name="connsiteX1299" fmla="*/ 1977993 w 4242337"/>
                  <a:gd name="connsiteY1299" fmla="*/ 1780674 h 1823987"/>
                  <a:gd name="connsiteX1300" fmla="*/ 1953930 w 4242337"/>
                  <a:gd name="connsiteY1300" fmla="*/ 1780674 h 1823987"/>
                  <a:gd name="connsiteX1301" fmla="*/ 1953930 w 4242337"/>
                  <a:gd name="connsiteY1301" fmla="*/ 1792706 h 1823987"/>
                  <a:gd name="connsiteX1302" fmla="*/ 1977993 w 4242337"/>
                  <a:gd name="connsiteY1302" fmla="*/ 1792706 h 1823987"/>
                  <a:gd name="connsiteX1303" fmla="*/ 1977993 w 4242337"/>
                  <a:gd name="connsiteY1303" fmla="*/ 1780674 h 1823987"/>
                  <a:gd name="connsiteX1304" fmla="*/ 1977993 w 4242337"/>
                  <a:gd name="connsiteY1304" fmla="*/ 1780674 h 1823987"/>
                  <a:gd name="connsiteX1305" fmla="*/ 2026119 w 4242337"/>
                  <a:gd name="connsiteY1305" fmla="*/ 1779471 h 1823987"/>
                  <a:gd name="connsiteX1306" fmla="*/ 2002056 w 4242337"/>
                  <a:gd name="connsiteY1306" fmla="*/ 1779471 h 1823987"/>
                  <a:gd name="connsiteX1307" fmla="*/ 2002056 w 4242337"/>
                  <a:gd name="connsiteY1307" fmla="*/ 1791503 h 1823987"/>
                  <a:gd name="connsiteX1308" fmla="*/ 2026119 w 4242337"/>
                  <a:gd name="connsiteY1308" fmla="*/ 1791503 h 1823987"/>
                  <a:gd name="connsiteX1309" fmla="*/ 2026119 w 4242337"/>
                  <a:gd name="connsiteY1309" fmla="*/ 1779471 h 1823987"/>
                  <a:gd name="connsiteX1310" fmla="*/ 2026119 w 4242337"/>
                  <a:gd name="connsiteY1310" fmla="*/ 1779471 h 1823987"/>
                  <a:gd name="connsiteX1311" fmla="*/ 2074246 w 4242337"/>
                  <a:gd name="connsiteY1311" fmla="*/ 1778268 h 1823987"/>
                  <a:gd name="connsiteX1312" fmla="*/ 2050182 w 4242337"/>
                  <a:gd name="connsiteY1312" fmla="*/ 1778268 h 1823987"/>
                  <a:gd name="connsiteX1313" fmla="*/ 2050182 w 4242337"/>
                  <a:gd name="connsiteY1313" fmla="*/ 1790299 h 1823987"/>
                  <a:gd name="connsiteX1314" fmla="*/ 2074246 w 4242337"/>
                  <a:gd name="connsiteY1314" fmla="*/ 1790299 h 1823987"/>
                  <a:gd name="connsiteX1315" fmla="*/ 2074246 w 4242337"/>
                  <a:gd name="connsiteY1315" fmla="*/ 1778268 h 1823987"/>
                  <a:gd name="connsiteX1316" fmla="*/ 2074246 w 4242337"/>
                  <a:gd name="connsiteY1316" fmla="*/ 1778268 h 1823987"/>
                  <a:gd name="connsiteX1317" fmla="*/ 2122372 w 4242337"/>
                  <a:gd name="connsiteY1317" fmla="*/ 1778268 h 1823987"/>
                  <a:gd name="connsiteX1318" fmla="*/ 2098309 w 4242337"/>
                  <a:gd name="connsiteY1318" fmla="*/ 1778268 h 1823987"/>
                  <a:gd name="connsiteX1319" fmla="*/ 2098309 w 4242337"/>
                  <a:gd name="connsiteY1319" fmla="*/ 1790299 h 1823987"/>
                  <a:gd name="connsiteX1320" fmla="*/ 2122372 w 4242337"/>
                  <a:gd name="connsiteY1320" fmla="*/ 1790299 h 1823987"/>
                  <a:gd name="connsiteX1321" fmla="*/ 2122372 w 4242337"/>
                  <a:gd name="connsiteY1321" fmla="*/ 1778268 h 1823987"/>
                  <a:gd name="connsiteX1322" fmla="*/ 2122372 w 4242337"/>
                  <a:gd name="connsiteY1322" fmla="*/ 1778268 h 1823987"/>
                  <a:gd name="connsiteX1323" fmla="*/ 2170498 w 4242337"/>
                  <a:gd name="connsiteY1323" fmla="*/ 1777065 h 1823987"/>
                  <a:gd name="connsiteX1324" fmla="*/ 2146435 w 4242337"/>
                  <a:gd name="connsiteY1324" fmla="*/ 1777065 h 1823987"/>
                  <a:gd name="connsiteX1325" fmla="*/ 2146435 w 4242337"/>
                  <a:gd name="connsiteY1325" fmla="*/ 1789096 h 1823987"/>
                  <a:gd name="connsiteX1326" fmla="*/ 2170498 w 4242337"/>
                  <a:gd name="connsiteY1326" fmla="*/ 1789096 h 1823987"/>
                  <a:gd name="connsiteX1327" fmla="*/ 2170498 w 4242337"/>
                  <a:gd name="connsiteY1327" fmla="*/ 1777065 h 1823987"/>
                  <a:gd name="connsiteX1328" fmla="*/ 2170498 w 4242337"/>
                  <a:gd name="connsiteY1328" fmla="*/ 1777065 h 1823987"/>
                  <a:gd name="connsiteX1329" fmla="*/ 2218625 w 4242337"/>
                  <a:gd name="connsiteY1329" fmla="*/ 1775862 h 1823987"/>
                  <a:gd name="connsiteX1330" fmla="*/ 2194561 w 4242337"/>
                  <a:gd name="connsiteY1330" fmla="*/ 1775862 h 1823987"/>
                  <a:gd name="connsiteX1331" fmla="*/ 2194561 w 4242337"/>
                  <a:gd name="connsiteY1331" fmla="*/ 1787893 h 1823987"/>
                  <a:gd name="connsiteX1332" fmla="*/ 2218625 w 4242337"/>
                  <a:gd name="connsiteY1332" fmla="*/ 1787893 h 1823987"/>
                  <a:gd name="connsiteX1333" fmla="*/ 2218625 w 4242337"/>
                  <a:gd name="connsiteY1333" fmla="*/ 1775862 h 1823987"/>
                  <a:gd name="connsiteX1334" fmla="*/ 2218625 w 4242337"/>
                  <a:gd name="connsiteY1334" fmla="*/ 1775862 h 1823987"/>
                  <a:gd name="connsiteX1335" fmla="*/ 2266751 w 4242337"/>
                  <a:gd name="connsiteY1335" fmla="*/ 1775862 h 1823987"/>
                  <a:gd name="connsiteX1336" fmla="*/ 2242688 w 4242337"/>
                  <a:gd name="connsiteY1336" fmla="*/ 1775862 h 1823987"/>
                  <a:gd name="connsiteX1337" fmla="*/ 2242688 w 4242337"/>
                  <a:gd name="connsiteY1337" fmla="*/ 1787893 h 1823987"/>
                  <a:gd name="connsiteX1338" fmla="*/ 2266751 w 4242337"/>
                  <a:gd name="connsiteY1338" fmla="*/ 1787893 h 1823987"/>
                  <a:gd name="connsiteX1339" fmla="*/ 2266751 w 4242337"/>
                  <a:gd name="connsiteY1339" fmla="*/ 1775862 h 1823987"/>
                  <a:gd name="connsiteX1340" fmla="*/ 2266751 w 4242337"/>
                  <a:gd name="connsiteY1340" fmla="*/ 1775862 h 1823987"/>
                  <a:gd name="connsiteX1341" fmla="*/ 2314877 w 4242337"/>
                  <a:gd name="connsiteY1341" fmla="*/ 1774658 h 1823987"/>
                  <a:gd name="connsiteX1342" fmla="*/ 2290814 w 4242337"/>
                  <a:gd name="connsiteY1342" fmla="*/ 1774658 h 1823987"/>
                  <a:gd name="connsiteX1343" fmla="*/ 2290814 w 4242337"/>
                  <a:gd name="connsiteY1343" fmla="*/ 1786690 h 1823987"/>
                  <a:gd name="connsiteX1344" fmla="*/ 2314877 w 4242337"/>
                  <a:gd name="connsiteY1344" fmla="*/ 1786690 h 1823987"/>
                  <a:gd name="connsiteX1345" fmla="*/ 2314877 w 4242337"/>
                  <a:gd name="connsiteY1345" fmla="*/ 1774658 h 1823987"/>
                  <a:gd name="connsiteX1346" fmla="*/ 2314877 w 4242337"/>
                  <a:gd name="connsiteY1346" fmla="*/ 1774658 h 1823987"/>
                  <a:gd name="connsiteX1347" fmla="*/ 2363004 w 4242337"/>
                  <a:gd name="connsiteY1347" fmla="*/ 1773455 h 1823987"/>
                  <a:gd name="connsiteX1348" fmla="*/ 2338941 w 4242337"/>
                  <a:gd name="connsiteY1348" fmla="*/ 1773455 h 1823987"/>
                  <a:gd name="connsiteX1349" fmla="*/ 2338941 w 4242337"/>
                  <a:gd name="connsiteY1349" fmla="*/ 1785487 h 1823987"/>
                  <a:gd name="connsiteX1350" fmla="*/ 2363004 w 4242337"/>
                  <a:gd name="connsiteY1350" fmla="*/ 1785487 h 1823987"/>
                  <a:gd name="connsiteX1351" fmla="*/ 2363004 w 4242337"/>
                  <a:gd name="connsiteY1351" fmla="*/ 1773455 h 1823987"/>
                  <a:gd name="connsiteX1352" fmla="*/ 2363004 w 4242337"/>
                  <a:gd name="connsiteY1352" fmla="*/ 1773455 h 1823987"/>
                  <a:gd name="connsiteX1353" fmla="*/ 2411130 w 4242337"/>
                  <a:gd name="connsiteY1353" fmla="*/ 1773455 h 1823987"/>
                  <a:gd name="connsiteX1354" fmla="*/ 2387067 w 4242337"/>
                  <a:gd name="connsiteY1354" fmla="*/ 1773455 h 1823987"/>
                  <a:gd name="connsiteX1355" fmla="*/ 2387067 w 4242337"/>
                  <a:gd name="connsiteY1355" fmla="*/ 1785487 h 1823987"/>
                  <a:gd name="connsiteX1356" fmla="*/ 2411130 w 4242337"/>
                  <a:gd name="connsiteY1356" fmla="*/ 1785487 h 1823987"/>
                  <a:gd name="connsiteX1357" fmla="*/ 2411130 w 4242337"/>
                  <a:gd name="connsiteY1357" fmla="*/ 1773455 h 1823987"/>
                  <a:gd name="connsiteX1358" fmla="*/ 2411130 w 4242337"/>
                  <a:gd name="connsiteY1358" fmla="*/ 1773455 h 1823987"/>
                  <a:gd name="connsiteX1359" fmla="*/ 2459256 w 4242337"/>
                  <a:gd name="connsiteY1359" fmla="*/ 1772252 h 1823987"/>
                  <a:gd name="connsiteX1360" fmla="*/ 2435193 w 4242337"/>
                  <a:gd name="connsiteY1360" fmla="*/ 1772252 h 1823987"/>
                  <a:gd name="connsiteX1361" fmla="*/ 2435193 w 4242337"/>
                  <a:gd name="connsiteY1361" fmla="*/ 1784284 h 1823987"/>
                  <a:gd name="connsiteX1362" fmla="*/ 2459256 w 4242337"/>
                  <a:gd name="connsiteY1362" fmla="*/ 1784284 h 1823987"/>
                  <a:gd name="connsiteX1363" fmla="*/ 2459256 w 4242337"/>
                  <a:gd name="connsiteY1363" fmla="*/ 1772252 h 1823987"/>
                  <a:gd name="connsiteX1364" fmla="*/ 2459256 w 4242337"/>
                  <a:gd name="connsiteY1364" fmla="*/ 1772252 h 1823987"/>
                  <a:gd name="connsiteX1365" fmla="*/ 2507383 w 4242337"/>
                  <a:gd name="connsiteY1365" fmla="*/ 1771049 h 1823987"/>
                  <a:gd name="connsiteX1366" fmla="*/ 2483320 w 4242337"/>
                  <a:gd name="connsiteY1366" fmla="*/ 1771049 h 1823987"/>
                  <a:gd name="connsiteX1367" fmla="*/ 2483320 w 4242337"/>
                  <a:gd name="connsiteY1367" fmla="*/ 1783081 h 1823987"/>
                  <a:gd name="connsiteX1368" fmla="*/ 2507383 w 4242337"/>
                  <a:gd name="connsiteY1368" fmla="*/ 1783081 h 1823987"/>
                  <a:gd name="connsiteX1369" fmla="*/ 2507383 w 4242337"/>
                  <a:gd name="connsiteY1369" fmla="*/ 1771049 h 1823987"/>
                  <a:gd name="connsiteX1370" fmla="*/ 2507383 w 4242337"/>
                  <a:gd name="connsiteY1370" fmla="*/ 1771049 h 1823987"/>
                  <a:gd name="connsiteX1371" fmla="*/ 2555509 w 4242337"/>
                  <a:gd name="connsiteY1371" fmla="*/ 1771049 h 1823987"/>
                  <a:gd name="connsiteX1372" fmla="*/ 2531446 w 4242337"/>
                  <a:gd name="connsiteY1372" fmla="*/ 1771049 h 1823987"/>
                  <a:gd name="connsiteX1373" fmla="*/ 2531446 w 4242337"/>
                  <a:gd name="connsiteY1373" fmla="*/ 1783081 h 1823987"/>
                  <a:gd name="connsiteX1374" fmla="*/ 2547087 w 4242337"/>
                  <a:gd name="connsiteY1374" fmla="*/ 1783081 h 1823987"/>
                  <a:gd name="connsiteX1375" fmla="*/ 2547087 w 4242337"/>
                  <a:gd name="connsiteY1375" fmla="*/ 1783081 h 1823987"/>
                  <a:gd name="connsiteX1376" fmla="*/ 2547087 w 4242337"/>
                  <a:gd name="connsiteY1376" fmla="*/ 1783081 h 1823987"/>
                  <a:gd name="connsiteX1377" fmla="*/ 2555509 w 4242337"/>
                  <a:gd name="connsiteY1377" fmla="*/ 1783081 h 1823987"/>
                  <a:gd name="connsiteX1378" fmla="*/ 2555509 w 4242337"/>
                  <a:gd name="connsiteY1378" fmla="*/ 1771049 h 1823987"/>
                  <a:gd name="connsiteX1379" fmla="*/ 2555509 w 4242337"/>
                  <a:gd name="connsiteY1379" fmla="*/ 1771049 h 1823987"/>
                  <a:gd name="connsiteX1380" fmla="*/ 2603635 w 4242337"/>
                  <a:gd name="connsiteY1380" fmla="*/ 1769846 h 1823987"/>
                  <a:gd name="connsiteX1381" fmla="*/ 2579572 w 4242337"/>
                  <a:gd name="connsiteY1381" fmla="*/ 1769846 h 1823987"/>
                  <a:gd name="connsiteX1382" fmla="*/ 2579572 w 4242337"/>
                  <a:gd name="connsiteY1382" fmla="*/ 1781877 h 1823987"/>
                  <a:gd name="connsiteX1383" fmla="*/ 2583182 w 4242337"/>
                  <a:gd name="connsiteY1383" fmla="*/ 1781877 h 1823987"/>
                  <a:gd name="connsiteX1384" fmla="*/ 2583182 w 4242337"/>
                  <a:gd name="connsiteY1384" fmla="*/ 1781877 h 1823987"/>
                  <a:gd name="connsiteX1385" fmla="*/ 2583182 w 4242337"/>
                  <a:gd name="connsiteY1385" fmla="*/ 1781877 h 1823987"/>
                  <a:gd name="connsiteX1386" fmla="*/ 2583182 w 4242337"/>
                  <a:gd name="connsiteY1386" fmla="*/ 1781877 h 1823987"/>
                  <a:gd name="connsiteX1387" fmla="*/ 2583182 w 4242337"/>
                  <a:gd name="connsiteY1387" fmla="*/ 1781877 h 1823987"/>
                  <a:gd name="connsiteX1388" fmla="*/ 2583182 w 4242337"/>
                  <a:gd name="connsiteY1388" fmla="*/ 1781877 h 1823987"/>
                  <a:gd name="connsiteX1389" fmla="*/ 2583182 w 4242337"/>
                  <a:gd name="connsiteY1389" fmla="*/ 1781877 h 1823987"/>
                  <a:gd name="connsiteX1390" fmla="*/ 2583182 w 4242337"/>
                  <a:gd name="connsiteY1390" fmla="*/ 1781877 h 1823987"/>
                  <a:gd name="connsiteX1391" fmla="*/ 2583182 w 4242337"/>
                  <a:gd name="connsiteY1391" fmla="*/ 1781877 h 1823987"/>
                  <a:gd name="connsiteX1392" fmla="*/ 2583182 w 4242337"/>
                  <a:gd name="connsiteY1392" fmla="*/ 1781877 h 1823987"/>
                  <a:gd name="connsiteX1393" fmla="*/ 2583182 w 4242337"/>
                  <a:gd name="connsiteY1393" fmla="*/ 1781877 h 1823987"/>
                  <a:gd name="connsiteX1394" fmla="*/ 2583182 w 4242337"/>
                  <a:gd name="connsiteY1394" fmla="*/ 1781877 h 1823987"/>
                  <a:gd name="connsiteX1395" fmla="*/ 2583182 w 4242337"/>
                  <a:gd name="connsiteY1395" fmla="*/ 1781877 h 1823987"/>
                  <a:gd name="connsiteX1396" fmla="*/ 2583182 w 4242337"/>
                  <a:gd name="connsiteY1396" fmla="*/ 1781877 h 1823987"/>
                  <a:gd name="connsiteX1397" fmla="*/ 2583182 w 4242337"/>
                  <a:gd name="connsiteY1397" fmla="*/ 1781877 h 1823987"/>
                  <a:gd name="connsiteX1398" fmla="*/ 2583182 w 4242337"/>
                  <a:gd name="connsiteY1398" fmla="*/ 1781877 h 1823987"/>
                  <a:gd name="connsiteX1399" fmla="*/ 2583182 w 4242337"/>
                  <a:gd name="connsiteY1399" fmla="*/ 1781877 h 1823987"/>
                  <a:gd name="connsiteX1400" fmla="*/ 2583182 w 4242337"/>
                  <a:gd name="connsiteY1400" fmla="*/ 1781877 h 1823987"/>
                  <a:gd name="connsiteX1401" fmla="*/ 2583182 w 4242337"/>
                  <a:gd name="connsiteY1401" fmla="*/ 1781877 h 1823987"/>
                  <a:gd name="connsiteX1402" fmla="*/ 2583182 w 4242337"/>
                  <a:gd name="connsiteY1402" fmla="*/ 1781877 h 1823987"/>
                  <a:gd name="connsiteX1403" fmla="*/ 2583182 w 4242337"/>
                  <a:gd name="connsiteY1403" fmla="*/ 1781877 h 1823987"/>
                  <a:gd name="connsiteX1404" fmla="*/ 2603635 w 4242337"/>
                  <a:gd name="connsiteY1404" fmla="*/ 1781877 h 1823987"/>
                  <a:gd name="connsiteX1405" fmla="*/ 2603635 w 4242337"/>
                  <a:gd name="connsiteY1405" fmla="*/ 1769846 h 1823987"/>
                  <a:gd name="connsiteX1406" fmla="*/ 2603635 w 4242337"/>
                  <a:gd name="connsiteY1406" fmla="*/ 1769846 h 1823987"/>
                  <a:gd name="connsiteX1407" fmla="*/ 2651762 w 4242337"/>
                  <a:gd name="connsiteY1407" fmla="*/ 1768643 h 1823987"/>
                  <a:gd name="connsiteX1408" fmla="*/ 2627699 w 4242337"/>
                  <a:gd name="connsiteY1408" fmla="*/ 1768643 h 1823987"/>
                  <a:gd name="connsiteX1409" fmla="*/ 2627699 w 4242337"/>
                  <a:gd name="connsiteY1409" fmla="*/ 1780674 h 1823987"/>
                  <a:gd name="connsiteX1410" fmla="*/ 2642136 w 4242337"/>
                  <a:gd name="connsiteY1410" fmla="*/ 1780674 h 1823987"/>
                  <a:gd name="connsiteX1411" fmla="*/ 2651762 w 4242337"/>
                  <a:gd name="connsiteY1411" fmla="*/ 1780674 h 1823987"/>
                  <a:gd name="connsiteX1412" fmla="*/ 2651762 w 4242337"/>
                  <a:gd name="connsiteY1412" fmla="*/ 1768643 h 1823987"/>
                  <a:gd name="connsiteX1413" fmla="*/ 2651762 w 4242337"/>
                  <a:gd name="connsiteY1413" fmla="*/ 1768643 h 1823987"/>
                  <a:gd name="connsiteX1414" fmla="*/ 2699888 w 4242337"/>
                  <a:gd name="connsiteY1414" fmla="*/ 1768643 h 1823987"/>
                  <a:gd name="connsiteX1415" fmla="*/ 2675825 w 4242337"/>
                  <a:gd name="connsiteY1415" fmla="*/ 1768643 h 1823987"/>
                  <a:gd name="connsiteX1416" fmla="*/ 2675825 w 4242337"/>
                  <a:gd name="connsiteY1416" fmla="*/ 1780674 h 1823987"/>
                  <a:gd name="connsiteX1417" fmla="*/ 2681841 w 4242337"/>
                  <a:gd name="connsiteY1417" fmla="*/ 1780674 h 1823987"/>
                  <a:gd name="connsiteX1418" fmla="*/ 2681841 w 4242337"/>
                  <a:gd name="connsiteY1418" fmla="*/ 1780674 h 1823987"/>
                  <a:gd name="connsiteX1419" fmla="*/ 2683044 w 4242337"/>
                  <a:gd name="connsiteY1419" fmla="*/ 1780674 h 1823987"/>
                  <a:gd name="connsiteX1420" fmla="*/ 2683044 w 4242337"/>
                  <a:gd name="connsiteY1420" fmla="*/ 1780674 h 1823987"/>
                  <a:gd name="connsiteX1421" fmla="*/ 2683044 w 4242337"/>
                  <a:gd name="connsiteY1421" fmla="*/ 1780674 h 1823987"/>
                  <a:gd name="connsiteX1422" fmla="*/ 2683044 w 4242337"/>
                  <a:gd name="connsiteY1422" fmla="*/ 1780674 h 1823987"/>
                  <a:gd name="connsiteX1423" fmla="*/ 2683044 w 4242337"/>
                  <a:gd name="connsiteY1423" fmla="*/ 1780674 h 1823987"/>
                  <a:gd name="connsiteX1424" fmla="*/ 2683044 w 4242337"/>
                  <a:gd name="connsiteY1424" fmla="*/ 1780674 h 1823987"/>
                  <a:gd name="connsiteX1425" fmla="*/ 2683044 w 4242337"/>
                  <a:gd name="connsiteY1425" fmla="*/ 1780674 h 1823987"/>
                  <a:gd name="connsiteX1426" fmla="*/ 2683044 w 4242337"/>
                  <a:gd name="connsiteY1426" fmla="*/ 1780674 h 1823987"/>
                  <a:gd name="connsiteX1427" fmla="*/ 2683044 w 4242337"/>
                  <a:gd name="connsiteY1427" fmla="*/ 1780674 h 1823987"/>
                  <a:gd name="connsiteX1428" fmla="*/ 2683044 w 4242337"/>
                  <a:gd name="connsiteY1428" fmla="*/ 1780674 h 1823987"/>
                  <a:gd name="connsiteX1429" fmla="*/ 2683044 w 4242337"/>
                  <a:gd name="connsiteY1429" fmla="*/ 1780674 h 1823987"/>
                  <a:gd name="connsiteX1430" fmla="*/ 2699888 w 4242337"/>
                  <a:gd name="connsiteY1430" fmla="*/ 1780674 h 1823987"/>
                  <a:gd name="connsiteX1431" fmla="*/ 2699888 w 4242337"/>
                  <a:gd name="connsiteY1431" fmla="*/ 1768643 h 1823987"/>
                  <a:gd name="connsiteX1432" fmla="*/ 2699888 w 4242337"/>
                  <a:gd name="connsiteY1432" fmla="*/ 1768643 h 1823987"/>
                  <a:gd name="connsiteX1433" fmla="*/ 2748014 w 4242337"/>
                  <a:gd name="connsiteY1433" fmla="*/ 1767440 h 1823987"/>
                  <a:gd name="connsiteX1434" fmla="*/ 2723951 w 4242337"/>
                  <a:gd name="connsiteY1434" fmla="*/ 1767440 h 1823987"/>
                  <a:gd name="connsiteX1435" fmla="*/ 2723951 w 4242337"/>
                  <a:gd name="connsiteY1435" fmla="*/ 1779471 h 1823987"/>
                  <a:gd name="connsiteX1436" fmla="*/ 2737186 w 4242337"/>
                  <a:gd name="connsiteY1436" fmla="*/ 1779471 h 1823987"/>
                  <a:gd name="connsiteX1437" fmla="*/ 2737186 w 4242337"/>
                  <a:gd name="connsiteY1437" fmla="*/ 1779471 h 1823987"/>
                  <a:gd name="connsiteX1438" fmla="*/ 2737186 w 4242337"/>
                  <a:gd name="connsiteY1438" fmla="*/ 1779471 h 1823987"/>
                  <a:gd name="connsiteX1439" fmla="*/ 2748014 w 4242337"/>
                  <a:gd name="connsiteY1439" fmla="*/ 1779471 h 1823987"/>
                  <a:gd name="connsiteX1440" fmla="*/ 2748014 w 4242337"/>
                  <a:gd name="connsiteY1440" fmla="*/ 1767440 h 1823987"/>
                  <a:gd name="connsiteX1441" fmla="*/ 2748014 w 4242337"/>
                  <a:gd name="connsiteY1441" fmla="*/ 1767440 h 1823987"/>
                  <a:gd name="connsiteX1442" fmla="*/ 2796141 w 4242337"/>
                  <a:gd name="connsiteY1442" fmla="*/ 1766236 h 1823987"/>
                  <a:gd name="connsiteX1443" fmla="*/ 2772078 w 4242337"/>
                  <a:gd name="connsiteY1443" fmla="*/ 1766236 h 1823987"/>
                  <a:gd name="connsiteX1444" fmla="*/ 2772078 w 4242337"/>
                  <a:gd name="connsiteY1444" fmla="*/ 1778268 h 1823987"/>
                  <a:gd name="connsiteX1445" fmla="*/ 2782906 w 4242337"/>
                  <a:gd name="connsiteY1445" fmla="*/ 1778268 h 1823987"/>
                  <a:gd name="connsiteX1446" fmla="*/ 2782906 w 4242337"/>
                  <a:gd name="connsiteY1446" fmla="*/ 1778268 h 1823987"/>
                  <a:gd name="connsiteX1447" fmla="*/ 2784109 w 4242337"/>
                  <a:gd name="connsiteY1447" fmla="*/ 1778268 h 1823987"/>
                  <a:gd name="connsiteX1448" fmla="*/ 2784109 w 4242337"/>
                  <a:gd name="connsiteY1448" fmla="*/ 1778268 h 1823987"/>
                  <a:gd name="connsiteX1449" fmla="*/ 2784109 w 4242337"/>
                  <a:gd name="connsiteY1449" fmla="*/ 1778268 h 1823987"/>
                  <a:gd name="connsiteX1450" fmla="*/ 2784109 w 4242337"/>
                  <a:gd name="connsiteY1450" fmla="*/ 1778268 h 1823987"/>
                  <a:gd name="connsiteX1451" fmla="*/ 2784109 w 4242337"/>
                  <a:gd name="connsiteY1451" fmla="*/ 1778268 h 1823987"/>
                  <a:gd name="connsiteX1452" fmla="*/ 2784109 w 4242337"/>
                  <a:gd name="connsiteY1452" fmla="*/ 1778268 h 1823987"/>
                  <a:gd name="connsiteX1453" fmla="*/ 2784109 w 4242337"/>
                  <a:gd name="connsiteY1453" fmla="*/ 1778268 h 1823987"/>
                  <a:gd name="connsiteX1454" fmla="*/ 2784109 w 4242337"/>
                  <a:gd name="connsiteY1454" fmla="*/ 1778268 h 1823987"/>
                  <a:gd name="connsiteX1455" fmla="*/ 2784109 w 4242337"/>
                  <a:gd name="connsiteY1455" fmla="*/ 1778268 h 1823987"/>
                  <a:gd name="connsiteX1456" fmla="*/ 2796141 w 4242337"/>
                  <a:gd name="connsiteY1456" fmla="*/ 1778268 h 1823987"/>
                  <a:gd name="connsiteX1457" fmla="*/ 2796141 w 4242337"/>
                  <a:gd name="connsiteY1457" fmla="*/ 1766236 h 1823987"/>
                  <a:gd name="connsiteX1458" fmla="*/ 2796141 w 4242337"/>
                  <a:gd name="connsiteY1458" fmla="*/ 1766236 h 1823987"/>
                  <a:gd name="connsiteX1459" fmla="*/ 2844267 w 4242337"/>
                  <a:gd name="connsiteY1459" fmla="*/ 1766236 h 1823987"/>
                  <a:gd name="connsiteX1460" fmla="*/ 2820204 w 4242337"/>
                  <a:gd name="connsiteY1460" fmla="*/ 1766236 h 1823987"/>
                  <a:gd name="connsiteX1461" fmla="*/ 2820204 w 4242337"/>
                  <a:gd name="connsiteY1461" fmla="*/ 1778268 h 1823987"/>
                  <a:gd name="connsiteX1462" fmla="*/ 2831032 w 4242337"/>
                  <a:gd name="connsiteY1462" fmla="*/ 1778268 h 1823987"/>
                  <a:gd name="connsiteX1463" fmla="*/ 2831032 w 4242337"/>
                  <a:gd name="connsiteY1463" fmla="*/ 1778268 h 1823987"/>
                  <a:gd name="connsiteX1464" fmla="*/ 2831032 w 4242337"/>
                  <a:gd name="connsiteY1464" fmla="*/ 1778268 h 1823987"/>
                  <a:gd name="connsiteX1465" fmla="*/ 2844267 w 4242337"/>
                  <a:gd name="connsiteY1465" fmla="*/ 1778268 h 1823987"/>
                  <a:gd name="connsiteX1466" fmla="*/ 2844267 w 4242337"/>
                  <a:gd name="connsiteY1466" fmla="*/ 1766236 h 1823987"/>
                  <a:gd name="connsiteX1467" fmla="*/ 2844267 w 4242337"/>
                  <a:gd name="connsiteY1467" fmla="*/ 1766236 h 1823987"/>
                  <a:gd name="connsiteX1468" fmla="*/ 2892393 w 4242337"/>
                  <a:gd name="connsiteY1468" fmla="*/ 1765033 h 1823987"/>
                  <a:gd name="connsiteX1469" fmla="*/ 2868330 w 4242337"/>
                  <a:gd name="connsiteY1469" fmla="*/ 1765033 h 1823987"/>
                  <a:gd name="connsiteX1470" fmla="*/ 2868330 w 4242337"/>
                  <a:gd name="connsiteY1470" fmla="*/ 1777065 h 1823987"/>
                  <a:gd name="connsiteX1471" fmla="*/ 2885175 w 4242337"/>
                  <a:gd name="connsiteY1471" fmla="*/ 1777065 h 1823987"/>
                  <a:gd name="connsiteX1472" fmla="*/ 2885175 w 4242337"/>
                  <a:gd name="connsiteY1472" fmla="*/ 1777065 h 1823987"/>
                  <a:gd name="connsiteX1473" fmla="*/ 2885175 w 4242337"/>
                  <a:gd name="connsiteY1473" fmla="*/ 1777065 h 1823987"/>
                  <a:gd name="connsiteX1474" fmla="*/ 2885175 w 4242337"/>
                  <a:gd name="connsiteY1474" fmla="*/ 1777065 h 1823987"/>
                  <a:gd name="connsiteX1475" fmla="*/ 2885175 w 4242337"/>
                  <a:gd name="connsiteY1475" fmla="*/ 1777065 h 1823987"/>
                  <a:gd name="connsiteX1476" fmla="*/ 2885175 w 4242337"/>
                  <a:gd name="connsiteY1476" fmla="*/ 1777065 h 1823987"/>
                  <a:gd name="connsiteX1477" fmla="*/ 2885175 w 4242337"/>
                  <a:gd name="connsiteY1477" fmla="*/ 1777065 h 1823987"/>
                  <a:gd name="connsiteX1478" fmla="*/ 2885175 w 4242337"/>
                  <a:gd name="connsiteY1478" fmla="*/ 1777065 h 1823987"/>
                  <a:gd name="connsiteX1479" fmla="*/ 2885175 w 4242337"/>
                  <a:gd name="connsiteY1479" fmla="*/ 1777065 h 1823987"/>
                  <a:gd name="connsiteX1480" fmla="*/ 2885175 w 4242337"/>
                  <a:gd name="connsiteY1480" fmla="*/ 1777065 h 1823987"/>
                  <a:gd name="connsiteX1481" fmla="*/ 2885175 w 4242337"/>
                  <a:gd name="connsiteY1481" fmla="*/ 1777065 h 1823987"/>
                  <a:gd name="connsiteX1482" fmla="*/ 2885175 w 4242337"/>
                  <a:gd name="connsiteY1482" fmla="*/ 1777065 h 1823987"/>
                  <a:gd name="connsiteX1483" fmla="*/ 2885175 w 4242337"/>
                  <a:gd name="connsiteY1483" fmla="*/ 1777065 h 1823987"/>
                  <a:gd name="connsiteX1484" fmla="*/ 2891190 w 4242337"/>
                  <a:gd name="connsiteY1484" fmla="*/ 1777065 h 1823987"/>
                  <a:gd name="connsiteX1485" fmla="*/ 2892393 w 4242337"/>
                  <a:gd name="connsiteY1485" fmla="*/ 1765033 h 1823987"/>
                  <a:gd name="connsiteX1486" fmla="*/ 2892393 w 4242337"/>
                  <a:gd name="connsiteY1486" fmla="*/ 1765033 h 1823987"/>
                  <a:gd name="connsiteX1487" fmla="*/ 2940520 w 4242337"/>
                  <a:gd name="connsiteY1487" fmla="*/ 1763830 h 1823987"/>
                  <a:gd name="connsiteX1488" fmla="*/ 2916456 w 4242337"/>
                  <a:gd name="connsiteY1488" fmla="*/ 1763830 h 1823987"/>
                  <a:gd name="connsiteX1489" fmla="*/ 2916456 w 4242337"/>
                  <a:gd name="connsiteY1489" fmla="*/ 1775862 h 1823987"/>
                  <a:gd name="connsiteX1490" fmla="*/ 2926082 w 4242337"/>
                  <a:gd name="connsiteY1490" fmla="*/ 1775862 h 1823987"/>
                  <a:gd name="connsiteX1491" fmla="*/ 2926082 w 4242337"/>
                  <a:gd name="connsiteY1491" fmla="*/ 1775862 h 1823987"/>
                  <a:gd name="connsiteX1492" fmla="*/ 2926082 w 4242337"/>
                  <a:gd name="connsiteY1492" fmla="*/ 1775862 h 1823987"/>
                  <a:gd name="connsiteX1493" fmla="*/ 2926082 w 4242337"/>
                  <a:gd name="connsiteY1493" fmla="*/ 1775862 h 1823987"/>
                  <a:gd name="connsiteX1494" fmla="*/ 2926082 w 4242337"/>
                  <a:gd name="connsiteY1494" fmla="*/ 1775862 h 1823987"/>
                  <a:gd name="connsiteX1495" fmla="*/ 2940520 w 4242337"/>
                  <a:gd name="connsiteY1495" fmla="*/ 1775862 h 1823987"/>
                  <a:gd name="connsiteX1496" fmla="*/ 2940520 w 4242337"/>
                  <a:gd name="connsiteY1496" fmla="*/ 1763830 h 1823987"/>
                  <a:gd name="connsiteX1497" fmla="*/ 2940520 w 4242337"/>
                  <a:gd name="connsiteY1497" fmla="*/ 1763830 h 1823987"/>
                  <a:gd name="connsiteX1498" fmla="*/ 2988646 w 4242337"/>
                  <a:gd name="connsiteY1498" fmla="*/ 1763830 h 1823987"/>
                  <a:gd name="connsiteX1499" fmla="*/ 2964583 w 4242337"/>
                  <a:gd name="connsiteY1499" fmla="*/ 1763830 h 1823987"/>
                  <a:gd name="connsiteX1500" fmla="*/ 2964583 w 4242337"/>
                  <a:gd name="connsiteY1500" fmla="*/ 1775862 h 1823987"/>
                  <a:gd name="connsiteX1501" fmla="*/ 2985037 w 4242337"/>
                  <a:gd name="connsiteY1501" fmla="*/ 1775862 h 1823987"/>
                  <a:gd name="connsiteX1502" fmla="*/ 2985037 w 4242337"/>
                  <a:gd name="connsiteY1502" fmla="*/ 1775862 h 1823987"/>
                  <a:gd name="connsiteX1503" fmla="*/ 2985037 w 4242337"/>
                  <a:gd name="connsiteY1503" fmla="*/ 1775862 h 1823987"/>
                  <a:gd name="connsiteX1504" fmla="*/ 2985037 w 4242337"/>
                  <a:gd name="connsiteY1504" fmla="*/ 1775862 h 1823987"/>
                  <a:gd name="connsiteX1505" fmla="*/ 2985037 w 4242337"/>
                  <a:gd name="connsiteY1505" fmla="*/ 1775862 h 1823987"/>
                  <a:gd name="connsiteX1506" fmla="*/ 2985037 w 4242337"/>
                  <a:gd name="connsiteY1506" fmla="*/ 1775862 h 1823987"/>
                  <a:gd name="connsiteX1507" fmla="*/ 2985037 w 4242337"/>
                  <a:gd name="connsiteY1507" fmla="*/ 1775862 h 1823987"/>
                  <a:gd name="connsiteX1508" fmla="*/ 2988646 w 4242337"/>
                  <a:gd name="connsiteY1508" fmla="*/ 1775862 h 1823987"/>
                  <a:gd name="connsiteX1509" fmla="*/ 2988646 w 4242337"/>
                  <a:gd name="connsiteY1509" fmla="*/ 1763830 h 1823987"/>
                  <a:gd name="connsiteX1510" fmla="*/ 2988646 w 4242337"/>
                  <a:gd name="connsiteY1510" fmla="*/ 1763830 h 1823987"/>
                  <a:gd name="connsiteX1511" fmla="*/ 3036772 w 4242337"/>
                  <a:gd name="connsiteY1511" fmla="*/ 1762627 h 1823987"/>
                  <a:gd name="connsiteX1512" fmla="*/ 3012709 w 4242337"/>
                  <a:gd name="connsiteY1512" fmla="*/ 1762627 h 1823987"/>
                  <a:gd name="connsiteX1513" fmla="*/ 3012709 w 4242337"/>
                  <a:gd name="connsiteY1513" fmla="*/ 1774658 h 1823987"/>
                  <a:gd name="connsiteX1514" fmla="*/ 3036772 w 4242337"/>
                  <a:gd name="connsiteY1514" fmla="*/ 1774658 h 1823987"/>
                  <a:gd name="connsiteX1515" fmla="*/ 3036772 w 4242337"/>
                  <a:gd name="connsiteY1515" fmla="*/ 1762627 h 1823987"/>
                  <a:gd name="connsiteX1516" fmla="*/ 3036772 w 4242337"/>
                  <a:gd name="connsiteY1516" fmla="*/ 1762627 h 1823987"/>
                  <a:gd name="connsiteX1517" fmla="*/ 3084899 w 4242337"/>
                  <a:gd name="connsiteY1517" fmla="*/ 1761424 h 1823987"/>
                  <a:gd name="connsiteX1518" fmla="*/ 3060836 w 4242337"/>
                  <a:gd name="connsiteY1518" fmla="*/ 1761424 h 1823987"/>
                  <a:gd name="connsiteX1519" fmla="*/ 3060836 w 4242337"/>
                  <a:gd name="connsiteY1519" fmla="*/ 1773455 h 1823987"/>
                  <a:gd name="connsiteX1520" fmla="*/ 3084899 w 4242337"/>
                  <a:gd name="connsiteY1520" fmla="*/ 1773455 h 1823987"/>
                  <a:gd name="connsiteX1521" fmla="*/ 3084899 w 4242337"/>
                  <a:gd name="connsiteY1521" fmla="*/ 1761424 h 1823987"/>
                  <a:gd name="connsiteX1522" fmla="*/ 3084899 w 4242337"/>
                  <a:gd name="connsiteY1522" fmla="*/ 1761424 h 1823987"/>
                  <a:gd name="connsiteX1523" fmla="*/ 3133025 w 4242337"/>
                  <a:gd name="connsiteY1523" fmla="*/ 1761424 h 1823987"/>
                  <a:gd name="connsiteX1524" fmla="*/ 3108962 w 4242337"/>
                  <a:gd name="connsiteY1524" fmla="*/ 1761424 h 1823987"/>
                  <a:gd name="connsiteX1525" fmla="*/ 3108962 w 4242337"/>
                  <a:gd name="connsiteY1525" fmla="*/ 1773455 h 1823987"/>
                  <a:gd name="connsiteX1526" fmla="*/ 3133025 w 4242337"/>
                  <a:gd name="connsiteY1526" fmla="*/ 1773455 h 1823987"/>
                  <a:gd name="connsiteX1527" fmla="*/ 3133025 w 4242337"/>
                  <a:gd name="connsiteY1527" fmla="*/ 1761424 h 1823987"/>
                  <a:gd name="connsiteX1528" fmla="*/ 3133025 w 4242337"/>
                  <a:gd name="connsiteY1528" fmla="*/ 1761424 h 1823987"/>
                  <a:gd name="connsiteX1529" fmla="*/ 3181151 w 4242337"/>
                  <a:gd name="connsiteY1529" fmla="*/ 1760221 h 1823987"/>
                  <a:gd name="connsiteX1530" fmla="*/ 3157088 w 4242337"/>
                  <a:gd name="connsiteY1530" fmla="*/ 1760221 h 1823987"/>
                  <a:gd name="connsiteX1531" fmla="*/ 3157088 w 4242337"/>
                  <a:gd name="connsiteY1531" fmla="*/ 1772252 h 1823987"/>
                  <a:gd name="connsiteX1532" fmla="*/ 3181151 w 4242337"/>
                  <a:gd name="connsiteY1532" fmla="*/ 1772252 h 1823987"/>
                  <a:gd name="connsiteX1533" fmla="*/ 3181151 w 4242337"/>
                  <a:gd name="connsiteY1533" fmla="*/ 1760221 h 1823987"/>
                  <a:gd name="connsiteX1534" fmla="*/ 3181151 w 4242337"/>
                  <a:gd name="connsiteY1534" fmla="*/ 1760221 h 1823987"/>
                  <a:gd name="connsiteX1535" fmla="*/ 3229278 w 4242337"/>
                  <a:gd name="connsiteY1535" fmla="*/ 1759017 h 1823987"/>
                  <a:gd name="connsiteX1536" fmla="*/ 3205215 w 4242337"/>
                  <a:gd name="connsiteY1536" fmla="*/ 1759017 h 1823987"/>
                  <a:gd name="connsiteX1537" fmla="*/ 3205215 w 4242337"/>
                  <a:gd name="connsiteY1537" fmla="*/ 1771049 h 1823987"/>
                  <a:gd name="connsiteX1538" fmla="*/ 3229278 w 4242337"/>
                  <a:gd name="connsiteY1538" fmla="*/ 1771049 h 1823987"/>
                  <a:gd name="connsiteX1539" fmla="*/ 3229278 w 4242337"/>
                  <a:gd name="connsiteY1539" fmla="*/ 1759017 h 1823987"/>
                  <a:gd name="connsiteX1540" fmla="*/ 3229278 w 4242337"/>
                  <a:gd name="connsiteY1540" fmla="*/ 1759017 h 1823987"/>
                  <a:gd name="connsiteX1541" fmla="*/ 3277404 w 4242337"/>
                  <a:gd name="connsiteY1541" fmla="*/ 1759017 h 1823987"/>
                  <a:gd name="connsiteX1542" fmla="*/ 3253341 w 4242337"/>
                  <a:gd name="connsiteY1542" fmla="*/ 1759017 h 1823987"/>
                  <a:gd name="connsiteX1543" fmla="*/ 3253341 w 4242337"/>
                  <a:gd name="connsiteY1543" fmla="*/ 1771049 h 1823987"/>
                  <a:gd name="connsiteX1544" fmla="*/ 3277404 w 4242337"/>
                  <a:gd name="connsiteY1544" fmla="*/ 1771049 h 1823987"/>
                  <a:gd name="connsiteX1545" fmla="*/ 3277404 w 4242337"/>
                  <a:gd name="connsiteY1545" fmla="*/ 1759017 h 1823987"/>
                  <a:gd name="connsiteX1546" fmla="*/ 3277404 w 4242337"/>
                  <a:gd name="connsiteY1546" fmla="*/ 1759017 h 1823987"/>
                  <a:gd name="connsiteX1547" fmla="*/ 3325530 w 4242337"/>
                  <a:gd name="connsiteY1547" fmla="*/ 1757814 h 1823987"/>
                  <a:gd name="connsiteX1548" fmla="*/ 3301467 w 4242337"/>
                  <a:gd name="connsiteY1548" fmla="*/ 1757814 h 1823987"/>
                  <a:gd name="connsiteX1549" fmla="*/ 3301467 w 4242337"/>
                  <a:gd name="connsiteY1549" fmla="*/ 1769846 h 1823987"/>
                  <a:gd name="connsiteX1550" fmla="*/ 3325530 w 4242337"/>
                  <a:gd name="connsiteY1550" fmla="*/ 1769846 h 1823987"/>
                  <a:gd name="connsiteX1551" fmla="*/ 3325530 w 4242337"/>
                  <a:gd name="connsiteY1551" fmla="*/ 1757814 h 1823987"/>
                  <a:gd name="connsiteX1552" fmla="*/ 3325530 w 4242337"/>
                  <a:gd name="connsiteY1552" fmla="*/ 1757814 h 1823987"/>
                  <a:gd name="connsiteX1553" fmla="*/ 3373657 w 4242337"/>
                  <a:gd name="connsiteY1553" fmla="*/ 1756611 h 1823987"/>
                  <a:gd name="connsiteX1554" fmla="*/ 3349594 w 4242337"/>
                  <a:gd name="connsiteY1554" fmla="*/ 1756611 h 1823987"/>
                  <a:gd name="connsiteX1555" fmla="*/ 3349594 w 4242337"/>
                  <a:gd name="connsiteY1555" fmla="*/ 1768643 h 1823987"/>
                  <a:gd name="connsiteX1556" fmla="*/ 3373657 w 4242337"/>
                  <a:gd name="connsiteY1556" fmla="*/ 1768643 h 1823987"/>
                  <a:gd name="connsiteX1557" fmla="*/ 3373657 w 4242337"/>
                  <a:gd name="connsiteY1557" fmla="*/ 1756611 h 1823987"/>
                  <a:gd name="connsiteX1558" fmla="*/ 3373657 w 4242337"/>
                  <a:gd name="connsiteY1558" fmla="*/ 1756611 h 1823987"/>
                  <a:gd name="connsiteX1559" fmla="*/ 3421783 w 4242337"/>
                  <a:gd name="connsiteY1559" fmla="*/ 1756611 h 1823987"/>
                  <a:gd name="connsiteX1560" fmla="*/ 3397720 w 4242337"/>
                  <a:gd name="connsiteY1560" fmla="*/ 1756611 h 1823987"/>
                  <a:gd name="connsiteX1561" fmla="*/ 3397720 w 4242337"/>
                  <a:gd name="connsiteY1561" fmla="*/ 1768643 h 1823987"/>
                  <a:gd name="connsiteX1562" fmla="*/ 3421783 w 4242337"/>
                  <a:gd name="connsiteY1562" fmla="*/ 1768643 h 1823987"/>
                  <a:gd name="connsiteX1563" fmla="*/ 3421783 w 4242337"/>
                  <a:gd name="connsiteY1563" fmla="*/ 1756611 h 1823987"/>
                  <a:gd name="connsiteX1564" fmla="*/ 3421783 w 4242337"/>
                  <a:gd name="connsiteY1564" fmla="*/ 1756611 h 1823987"/>
                  <a:gd name="connsiteX1565" fmla="*/ 3469909 w 4242337"/>
                  <a:gd name="connsiteY1565" fmla="*/ 1755408 h 1823987"/>
                  <a:gd name="connsiteX1566" fmla="*/ 3445846 w 4242337"/>
                  <a:gd name="connsiteY1566" fmla="*/ 1755408 h 1823987"/>
                  <a:gd name="connsiteX1567" fmla="*/ 3445846 w 4242337"/>
                  <a:gd name="connsiteY1567" fmla="*/ 1767440 h 1823987"/>
                  <a:gd name="connsiteX1568" fmla="*/ 3469909 w 4242337"/>
                  <a:gd name="connsiteY1568" fmla="*/ 1767440 h 1823987"/>
                  <a:gd name="connsiteX1569" fmla="*/ 3469909 w 4242337"/>
                  <a:gd name="connsiteY1569" fmla="*/ 1755408 h 1823987"/>
                  <a:gd name="connsiteX1570" fmla="*/ 3469909 w 4242337"/>
                  <a:gd name="connsiteY1570" fmla="*/ 1755408 h 1823987"/>
                  <a:gd name="connsiteX1571" fmla="*/ 3518036 w 4242337"/>
                  <a:gd name="connsiteY1571" fmla="*/ 1754205 h 1823987"/>
                  <a:gd name="connsiteX1572" fmla="*/ 3493973 w 4242337"/>
                  <a:gd name="connsiteY1572" fmla="*/ 1754205 h 1823987"/>
                  <a:gd name="connsiteX1573" fmla="*/ 3493973 w 4242337"/>
                  <a:gd name="connsiteY1573" fmla="*/ 1766236 h 1823987"/>
                  <a:gd name="connsiteX1574" fmla="*/ 3518036 w 4242337"/>
                  <a:gd name="connsiteY1574" fmla="*/ 1766236 h 1823987"/>
                  <a:gd name="connsiteX1575" fmla="*/ 3518036 w 4242337"/>
                  <a:gd name="connsiteY1575" fmla="*/ 1754205 h 1823987"/>
                  <a:gd name="connsiteX1576" fmla="*/ 3518036 w 4242337"/>
                  <a:gd name="connsiteY1576" fmla="*/ 1754205 h 1823987"/>
                  <a:gd name="connsiteX1577" fmla="*/ 3566162 w 4242337"/>
                  <a:gd name="connsiteY1577" fmla="*/ 1754205 h 1823987"/>
                  <a:gd name="connsiteX1578" fmla="*/ 3542099 w 4242337"/>
                  <a:gd name="connsiteY1578" fmla="*/ 1754205 h 1823987"/>
                  <a:gd name="connsiteX1579" fmla="*/ 3542099 w 4242337"/>
                  <a:gd name="connsiteY1579" fmla="*/ 1766236 h 1823987"/>
                  <a:gd name="connsiteX1580" fmla="*/ 3566162 w 4242337"/>
                  <a:gd name="connsiteY1580" fmla="*/ 1766236 h 1823987"/>
                  <a:gd name="connsiteX1581" fmla="*/ 3566162 w 4242337"/>
                  <a:gd name="connsiteY1581" fmla="*/ 1754205 h 1823987"/>
                  <a:gd name="connsiteX1582" fmla="*/ 3566162 w 4242337"/>
                  <a:gd name="connsiteY1582" fmla="*/ 1754205 h 1823987"/>
                  <a:gd name="connsiteX1583" fmla="*/ 3614288 w 4242337"/>
                  <a:gd name="connsiteY1583" fmla="*/ 1753002 h 1823987"/>
                  <a:gd name="connsiteX1584" fmla="*/ 3590225 w 4242337"/>
                  <a:gd name="connsiteY1584" fmla="*/ 1753002 h 1823987"/>
                  <a:gd name="connsiteX1585" fmla="*/ 3590225 w 4242337"/>
                  <a:gd name="connsiteY1585" fmla="*/ 1765033 h 1823987"/>
                  <a:gd name="connsiteX1586" fmla="*/ 3590225 w 4242337"/>
                  <a:gd name="connsiteY1586" fmla="*/ 1765033 h 1823987"/>
                  <a:gd name="connsiteX1587" fmla="*/ 3590225 w 4242337"/>
                  <a:gd name="connsiteY1587" fmla="*/ 1765033 h 1823987"/>
                  <a:gd name="connsiteX1588" fmla="*/ 3590225 w 4242337"/>
                  <a:gd name="connsiteY1588" fmla="*/ 1765033 h 1823987"/>
                  <a:gd name="connsiteX1589" fmla="*/ 3590225 w 4242337"/>
                  <a:gd name="connsiteY1589" fmla="*/ 1765033 h 1823987"/>
                  <a:gd name="connsiteX1590" fmla="*/ 3590225 w 4242337"/>
                  <a:gd name="connsiteY1590" fmla="*/ 1765033 h 1823987"/>
                  <a:gd name="connsiteX1591" fmla="*/ 3614288 w 4242337"/>
                  <a:gd name="connsiteY1591" fmla="*/ 1765033 h 1823987"/>
                  <a:gd name="connsiteX1592" fmla="*/ 3614288 w 4242337"/>
                  <a:gd name="connsiteY1592" fmla="*/ 1753002 h 1823987"/>
                  <a:gd name="connsiteX1593" fmla="*/ 3614288 w 4242337"/>
                  <a:gd name="connsiteY1593" fmla="*/ 1753002 h 1823987"/>
                  <a:gd name="connsiteX1594" fmla="*/ 3662415 w 4242337"/>
                  <a:gd name="connsiteY1594" fmla="*/ 1751798 h 1823987"/>
                  <a:gd name="connsiteX1595" fmla="*/ 3638352 w 4242337"/>
                  <a:gd name="connsiteY1595" fmla="*/ 1751798 h 1823987"/>
                  <a:gd name="connsiteX1596" fmla="*/ 3638352 w 4242337"/>
                  <a:gd name="connsiteY1596" fmla="*/ 1763830 h 1823987"/>
                  <a:gd name="connsiteX1597" fmla="*/ 3653993 w 4242337"/>
                  <a:gd name="connsiteY1597" fmla="*/ 1763830 h 1823987"/>
                  <a:gd name="connsiteX1598" fmla="*/ 3653993 w 4242337"/>
                  <a:gd name="connsiteY1598" fmla="*/ 1763830 h 1823987"/>
                  <a:gd name="connsiteX1599" fmla="*/ 3653993 w 4242337"/>
                  <a:gd name="connsiteY1599" fmla="*/ 1763830 h 1823987"/>
                  <a:gd name="connsiteX1600" fmla="*/ 3662415 w 4242337"/>
                  <a:gd name="connsiteY1600" fmla="*/ 1763830 h 1823987"/>
                  <a:gd name="connsiteX1601" fmla="*/ 3662415 w 4242337"/>
                  <a:gd name="connsiteY1601" fmla="*/ 1751798 h 1823987"/>
                  <a:gd name="connsiteX1602" fmla="*/ 3662415 w 4242337"/>
                  <a:gd name="connsiteY1602" fmla="*/ 1751798 h 1823987"/>
                  <a:gd name="connsiteX1603" fmla="*/ 3710541 w 4242337"/>
                  <a:gd name="connsiteY1603" fmla="*/ 1751798 h 1823987"/>
                  <a:gd name="connsiteX1604" fmla="*/ 3686478 w 4242337"/>
                  <a:gd name="connsiteY1604" fmla="*/ 1751798 h 1823987"/>
                  <a:gd name="connsiteX1605" fmla="*/ 3686478 w 4242337"/>
                  <a:gd name="connsiteY1605" fmla="*/ 1763830 h 1823987"/>
                  <a:gd name="connsiteX1606" fmla="*/ 3691291 w 4242337"/>
                  <a:gd name="connsiteY1606" fmla="*/ 1763830 h 1823987"/>
                  <a:gd name="connsiteX1607" fmla="*/ 3691291 w 4242337"/>
                  <a:gd name="connsiteY1607" fmla="*/ 1763830 h 1823987"/>
                  <a:gd name="connsiteX1608" fmla="*/ 3691291 w 4242337"/>
                  <a:gd name="connsiteY1608" fmla="*/ 1763830 h 1823987"/>
                  <a:gd name="connsiteX1609" fmla="*/ 3691291 w 4242337"/>
                  <a:gd name="connsiteY1609" fmla="*/ 1763830 h 1823987"/>
                  <a:gd name="connsiteX1610" fmla="*/ 3691291 w 4242337"/>
                  <a:gd name="connsiteY1610" fmla="*/ 1763830 h 1823987"/>
                  <a:gd name="connsiteX1611" fmla="*/ 3691291 w 4242337"/>
                  <a:gd name="connsiteY1611" fmla="*/ 1763830 h 1823987"/>
                  <a:gd name="connsiteX1612" fmla="*/ 3691291 w 4242337"/>
                  <a:gd name="connsiteY1612" fmla="*/ 1763830 h 1823987"/>
                  <a:gd name="connsiteX1613" fmla="*/ 3691291 w 4242337"/>
                  <a:gd name="connsiteY1613" fmla="*/ 1763830 h 1823987"/>
                  <a:gd name="connsiteX1614" fmla="*/ 3691291 w 4242337"/>
                  <a:gd name="connsiteY1614" fmla="*/ 1763830 h 1823987"/>
                  <a:gd name="connsiteX1615" fmla="*/ 3691291 w 4242337"/>
                  <a:gd name="connsiteY1615" fmla="*/ 1763830 h 1823987"/>
                  <a:gd name="connsiteX1616" fmla="*/ 3691291 w 4242337"/>
                  <a:gd name="connsiteY1616" fmla="*/ 1763830 h 1823987"/>
                  <a:gd name="connsiteX1617" fmla="*/ 3691291 w 4242337"/>
                  <a:gd name="connsiteY1617" fmla="*/ 1763830 h 1823987"/>
                  <a:gd name="connsiteX1618" fmla="*/ 3691291 w 4242337"/>
                  <a:gd name="connsiteY1618" fmla="*/ 1763830 h 1823987"/>
                  <a:gd name="connsiteX1619" fmla="*/ 3710541 w 4242337"/>
                  <a:gd name="connsiteY1619" fmla="*/ 1763830 h 1823987"/>
                  <a:gd name="connsiteX1620" fmla="*/ 3710541 w 4242337"/>
                  <a:gd name="connsiteY1620" fmla="*/ 1751798 h 1823987"/>
                  <a:gd name="connsiteX1621" fmla="*/ 3710541 w 4242337"/>
                  <a:gd name="connsiteY1621" fmla="*/ 1751798 h 1823987"/>
                  <a:gd name="connsiteX1622" fmla="*/ 3758668 w 4242337"/>
                  <a:gd name="connsiteY1622" fmla="*/ 1750595 h 1823987"/>
                  <a:gd name="connsiteX1623" fmla="*/ 3734604 w 4242337"/>
                  <a:gd name="connsiteY1623" fmla="*/ 1750595 h 1823987"/>
                  <a:gd name="connsiteX1624" fmla="*/ 3734604 w 4242337"/>
                  <a:gd name="connsiteY1624" fmla="*/ 1762627 h 1823987"/>
                  <a:gd name="connsiteX1625" fmla="*/ 3747839 w 4242337"/>
                  <a:gd name="connsiteY1625" fmla="*/ 1762627 h 1823987"/>
                  <a:gd name="connsiteX1626" fmla="*/ 3758668 w 4242337"/>
                  <a:gd name="connsiteY1626" fmla="*/ 1762627 h 1823987"/>
                  <a:gd name="connsiteX1627" fmla="*/ 3758668 w 4242337"/>
                  <a:gd name="connsiteY1627" fmla="*/ 1750595 h 1823987"/>
                  <a:gd name="connsiteX1628" fmla="*/ 3758668 w 4242337"/>
                  <a:gd name="connsiteY1628" fmla="*/ 1750595 h 1823987"/>
                  <a:gd name="connsiteX1629" fmla="*/ 3806794 w 4242337"/>
                  <a:gd name="connsiteY1629" fmla="*/ 1749392 h 1823987"/>
                  <a:gd name="connsiteX1630" fmla="*/ 3782731 w 4242337"/>
                  <a:gd name="connsiteY1630" fmla="*/ 1749392 h 1823987"/>
                  <a:gd name="connsiteX1631" fmla="*/ 3782731 w 4242337"/>
                  <a:gd name="connsiteY1631" fmla="*/ 1761424 h 1823987"/>
                  <a:gd name="connsiteX1632" fmla="*/ 3791153 w 4242337"/>
                  <a:gd name="connsiteY1632" fmla="*/ 1761424 h 1823987"/>
                  <a:gd name="connsiteX1633" fmla="*/ 3791153 w 4242337"/>
                  <a:gd name="connsiteY1633" fmla="*/ 1761424 h 1823987"/>
                  <a:gd name="connsiteX1634" fmla="*/ 3791153 w 4242337"/>
                  <a:gd name="connsiteY1634" fmla="*/ 1761424 h 1823987"/>
                  <a:gd name="connsiteX1635" fmla="*/ 3791153 w 4242337"/>
                  <a:gd name="connsiteY1635" fmla="*/ 1761424 h 1823987"/>
                  <a:gd name="connsiteX1636" fmla="*/ 3791153 w 4242337"/>
                  <a:gd name="connsiteY1636" fmla="*/ 1761424 h 1823987"/>
                  <a:gd name="connsiteX1637" fmla="*/ 3791153 w 4242337"/>
                  <a:gd name="connsiteY1637" fmla="*/ 1761424 h 1823987"/>
                  <a:gd name="connsiteX1638" fmla="*/ 3791153 w 4242337"/>
                  <a:gd name="connsiteY1638" fmla="*/ 1761424 h 1823987"/>
                  <a:gd name="connsiteX1639" fmla="*/ 3806794 w 4242337"/>
                  <a:gd name="connsiteY1639" fmla="*/ 1761424 h 1823987"/>
                  <a:gd name="connsiteX1640" fmla="*/ 3806794 w 4242337"/>
                  <a:gd name="connsiteY1640" fmla="*/ 1749392 h 1823987"/>
                  <a:gd name="connsiteX1641" fmla="*/ 3806794 w 4242337"/>
                  <a:gd name="connsiteY1641" fmla="*/ 1749392 h 1823987"/>
                  <a:gd name="connsiteX1642" fmla="*/ 3854920 w 4242337"/>
                  <a:gd name="connsiteY1642" fmla="*/ 1749392 h 1823987"/>
                  <a:gd name="connsiteX1643" fmla="*/ 3830857 w 4242337"/>
                  <a:gd name="connsiteY1643" fmla="*/ 1749392 h 1823987"/>
                  <a:gd name="connsiteX1644" fmla="*/ 3830857 w 4242337"/>
                  <a:gd name="connsiteY1644" fmla="*/ 1761424 h 1823987"/>
                  <a:gd name="connsiteX1645" fmla="*/ 3842889 w 4242337"/>
                  <a:gd name="connsiteY1645" fmla="*/ 1761424 h 1823987"/>
                  <a:gd name="connsiteX1646" fmla="*/ 3842889 w 4242337"/>
                  <a:gd name="connsiteY1646" fmla="*/ 1761424 h 1823987"/>
                  <a:gd name="connsiteX1647" fmla="*/ 3842889 w 4242337"/>
                  <a:gd name="connsiteY1647" fmla="*/ 1761424 h 1823987"/>
                  <a:gd name="connsiteX1648" fmla="*/ 3842889 w 4242337"/>
                  <a:gd name="connsiteY1648" fmla="*/ 1761424 h 1823987"/>
                  <a:gd name="connsiteX1649" fmla="*/ 3842889 w 4242337"/>
                  <a:gd name="connsiteY1649" fmla="*/ 1761424 h 1823987"/>
                  <a:gd name="connsiteX1650" fmla="*/ 3854920 w 4242337"/>
                  <a:gd name="connsiteY1650" fmla="*/ 1761424 h 1823987"/>
                  <a:gd name="connsiteX1651" fmla="*/ 3854920 w 4242337"/>
                  <a:gd name="connsiteY1651" fmla="*/ 1749392 h 1823987"/>
                  <a:gd name="connsiteX1652" fmla="*/ 3854920 w 4242337"/>
                  <a:gd name="connsiteY1652" fmla="*/ 1749392 h 1823987"/>
                  <a:gd name="connsiteX1653" fmla="*/ 3903047 w 4242337"/>
                  <a:gd name="connsiteY1653" fmla="*/ 1748189 h 1823987"/>
                  <a:gd name="connsiteX1654" fmla="*/ 3878983 w 4242337"/>
                  <a:gd name="connsiteY1654" fmla="*/ 1748189 h 1823987"/>
                  <a:gd name="connsiteX1655" fmla="*/ 3878983 w 4242337"/>
                  <a:gd name="connsiteY1655" fmla="*/ 1760221 h 1823987"/>
                  <a:gd name="connsiteX1656" fmla="*/ 3892218 w 4242337"/>
                  <a:gd name="connsiteY1656" fmla="*/ 1760221 h 1823987"/>
                  <a:gd name="connsiteX1657" fmla="*/ 3892218 w 4242337"/>
                  <a:gd name="connsiteY1657" fmla="*/ 1760221 h 1823987"/>
                  <a:gd name="connsiteX1658" fmla="*/ 3892218 w 4242337"/>
                  <a:gd name="connsiteY1658" fmla="*/ 1760221 h 1823987"/>
                  <a:gd name="connsiteX1659" fmla="*/ 3892218 w 4242337"/>
                  <a:gd name="connsiteY1659" fmla="*/ 1760221 h 1823987"/>
                  <a:gd name="connsiteX1660" fmla="*/ 3892218 w 4242337"/>
                  <a:gd name="connsiteY1660" fmla="*/ 1760221 h 1823987"/>
                  <a:gd name="connsiteX1661" fmla="*/ 3892218 w 4242337"/>
                  <a:gd name="connsiteY1661" fmla="*/ 1760221 h 1823987"/>
                  <a:gd name="connsiteX1662" fmla="*/ 3892218 w 4242337"/>
                  <a:gd name="connsiteY1662" fmla="*/ 1760221 h 1823987"/>
                  <a:gd name="connsiteX1663" fmla="*/ 3903047 w 4242337"/>
                  <a:gd name="connsiteY1663" fmla="*/ 1760221 h 1823987"/>
                  <a:gd name="connsiteX1664" fmla="*/ 3903047 w 4242337"/>
                  <a:gd name="connsiteY1664" fmla="*/ 1748189 h 1823987"/>
                  <a:gd name="connsiteX1665" fmla="*/ 3903047 w 4242337"/>
                  <a:gd name="connsiteY1665" fmla="*/ 1748189 h 1823987"/>
                  <a:gd name="connsiteX1666" fmla="*/ 3951173 w 4242337"/>
                  <a:gd name="connsiteY1666" fmla="*/ 1746986 h 1823987"/>
                  <a:gd name="connsiteX1667" fmla="*/ 3927110 w 4242337"/>
                  <a:gd name="connsiteY1667" fmla="*/ 1746986 h 1823987"/>
                  <a:gd name="connsiteX1668" fmla="*/ 3927110 w 4242337"/>
                  <a:gd name="connsiteY1668" fmla="*/ 1759017 h 1823987"/>
                  <a:gd name="connsiteX1669" fmla="*/ 3937938 w 4242337"/>
                  <a:gd name="connsiteY1669" fmla="*/ 1759017 h 1823987"/>
                  <a:gd name="connsiteX1670" fmla="*/ 3951173 w 4242337"/>
                  <a:gd name="connsiteY1670" fmla="*/ 1759017 h 1823987"/>
                  <a:gd name="connsiteX1671" fmla="*/ 3951173 w 4242337"/>
                  <a:gd name="connsiteY1671" fmla="*/ 1746986 h 1823987"/>
                  <a:gd name="connsiteX1672" fmla="*/ 3951173 w 4242337"/>
                  <a:gd name="connsiteY1672" fmla="*/ 1746986 h 1823987"/>
                  <a:gd name="connsiteX1673" fmla="*/ 3999299 w 4242337"/>
                  <a:gd name="connsiteY1673" fmla="*/ 1746986 h 1823987"/>
                  <a:gd name="connsiteX1674" fmla="*/ 3975236 w 4242337"/>
                  <a:gd name="connsiteY1674" fmla="*/ 1746986 h 1823987"/>
                  <a:gd name="connsiteX1675" fmla="*/ 3975236 w 4242337"/>
                  <a:gd name="connsiteY1675" fmla="*/ 1759017 h 1823987"/>
                  <a:gd name="connsiteX1676" fmla="*/ 3993283 w 4242337"/>
                  <a:gd name="connsiteY1676" fmla="*/ 1759017 h 1823987"/>
                  <a:gd name="connsiteX1677" fmla="*/ 3993283 w 4242337"/>
                  <a:gd name="connsiteY1677" fmla="*/ 1759017 h 1823987"/>
                  <a:gd name="connsiteX1678" fmla="*/ 3993283 w 4242337"/>
                  <a:gd name="connsiteY1678" fmla="*/ 1759017 h 1823987"/>
                  <a:gd name="connsiteX1679" fmla="*/ 3993283 w 4242337"/>
                  <a:gd name="connsiteY1679" fmla="*/ 1759017 h 1823987"/>
                  <a:gd name="connsiteX1680" fmla="*/ 3993283 w 4242337"/>
                  <a:gd name="connsiteY1680" fmla="*/ 1759017 h 1823987"/>
                  <a:gd name="connsiteX1681" fmla="*/ 3993283 w 4242337"/>
                  <a:gd name="connsiteY1681" fmla="*/ 1759017 h 1823987"/>
                  <a:gd name="connsiteX1682" fmla="*/ 3993283 w 4242337"/>
                  <a:gd name="connsiteY1682" fmla="*/ 1759017 h 1823987"/>
                  <a:gd name="connsiteX1683" fmla="*/ 3993283 w 4242337"/>
                  <a:gd name="connsiteY1683" fmla="*/ 1759017 h 1823987"/>
                  <a:gd name="connsiteX1684" fmla="*/ 3993283 w 4242337"/>
                  <a:gd name="connsiteY1684" fmla="*/ 1759017 h 1823987"/>
                  <a:gd name="connsiteX1685" fmla="*/ 3998096 w 4242337"/>
                  <a:gd name="connsiteY1685" fmla="*/ 1759017 h 1823987"/>
                  <a:gd name="connsiteX1686" fmla="*/ 3999299 w 4242337"/>
                  <a:gd name="connsiteY1686" fmla="*/ 1746986 h 1823987"/>
                  <a:gd name="connsiteX1687" fmla="*/ 3999299 w 4242337"/>
                  <a:gd name="connsiteY1687" fmla="*/ 1746986 h 1823987"/>
                  <a:gd name="connsiteX1688" fmla="*/ 4047426 w 4242337"/>
                  <a:gd name="connsiteY1688" fmla="*/ 1745783 h 1823987"/>
                  <a:gd name="connsiteX1689" fmla="*/ 4023362 w 4242337"/>
                  <a:gd name="connsiteY1689" fmla="*/ 1745783 h 1823987"/>
                  <a:gd name="connsiteX1690" fmla="*/ 4023362 w 4242337"/>
                  <a:gd name="connsiteY1690" fmla="*/ 1757814 h 1823987"/>
                  <a:gd name="connsiteX1691" fmla="*/ 4032988 w 4242337"/>
                  <a:gd name="connsiteY1691" fmla="*/ 1757814 h 1823987"/>
                  <a:gd name="connsiteX1692" fmla="*/ 4032988 w 4242337"/>
                  <a:gd name="connsiteY1692" fmla="*/ 1757814 h 1823987"/>
                  <a:gd name="connsiteX1693" fmla="*/ 4032988 w 4242337"/>
                  <a:gd name="connsiteY1693" fmla="*/ 1757814 h 1823987"/>
                  <a:gd name="connsiteX1694" fmla="*/ 4032988 w 4242337"/>
                  <a:gd name="connsiteY1694" fmla="*/ 1757814 h 1823987"/>
                  <a:gd name="connsiteX1695" fmla="*/ 4032988 w 4242337"/>
                  <a:gd name="connsiteY1695" fmla="*/ 1757814 h 1823987"/>
                  <a:gd name="connsiteX1696" fmla="*/ 4047426 w 4242337"/>
                  <a:gd name="connsiteY1696" fmla="*/ 1757814 h 1823987"/>
                  <a:gd name="connsiteX1697" fmla="*/ 4047426 w 4242337"/>
                  <a:gd name="connsiteY1697" fmla="*/ 1745783 h 1823987"/>
                  <a:gd name="connsiteX1698" fmla="*/ 4047426 w 4242337"/>
                  <a:gd name="connsiteY1698" fmla="*/ 1745783 h 1823987"/>
                  <a:gd name="connsiteX1699" fmla="*/ 4089536 w 4242337"/>
                  <a:gd name="connsiteY1699" fmla="*/ 1744579 h 1823987"/>
                  <a:gd name="connsiteX1700" fmla="*/ 4089536 w 4242337"/>
                  <a:gd name="connsiteY1700" fmla="*/ 1749392 h 1823987"/>
                  <a:gd name="connsiteX1701" fmla="*/ 4089536 w 4242337"/>
                  <a:gd name="connsiteY1701" fmla="*/ 1749392 h 1823987"/>
                  <a:gd name="connsiteX1702" fmla="*/ 4089536 w 4242337"/>
                  <a:gd name="connsiteY1702" fmla="*/ 1744579 h 1823987"/>
                  <a:gd name="connsiteX1703" fmla="*/ 4070286 w 4242337"/>
                  <a:gd name="connsiteY1703" fmla="*/ 1744579 h 1823987"/>
                  <a:gd name="connsiteX1704" fmla="*/ 4070286 w 4242337"/>
                  <a:gd name="connsiteY1704" fmla="*/ 1756611 h 1823987"/>
                  <a:gd name="connsiteX1705" fmla="*/ 4088333 w 4242337"/>
                  <a:gd name="connsiteY1705" fmla="*/ 1756611 h 1823987"/>
                  <a:gd name="connsiteX1706" fmla="*/ 4088333 w 4242337"/>
                  <a:gd name="connsiteY1706" fmla="*/ 1756611 h 1823987"/>
                  <a:gd name="connsiteX1707" fmla="*/ 4088333 w 4242337"/>
                  <a:gd name="connsiteY1707" fmla="*/ 1756611 h 1823987"/>
                  <a:gd name="connsiteX1708" fmla="*/ 4088333 w 4242337"/>
                  <a:gd name="connsiteY1708" fmla="*/ 1756611 h 1823987"/>
                  <a:gd name="connsiteX1709" fmla="*/ 4088333 w 4242337"/>
                  <a:gd name="connsiteY1709" fmla="*/ 1756611 h 1823987"/>
                  <a:gd name="connsiteX1710" fmla="*/ 4088333 w 4242337"/>
                  <a:gd name="connsiteY1710" fmla="*/ 1756611 h 1823987"/>
                  <a:gd name="connsiteX1711" fmla="*/ 4088333 w 4242337"/>
                  <a:gd name="connsiteY1711" fmla="*/ 1756611 h 1823987"/>
                  <a:gd name="connsiteX1712" fmla="*/ 4088333 w 4242337"/>
                  <a:gd name="connsiteY1712" fmla="*/ 1756611 h 1823987"/>
                  <a:gd name="connsiteX1713" fmla="*/ 4088333 w 4242337"/>
                  <a:gd name="connsiteY1713" fmla="*/ 1756611 h 1823987"/>
                  <a:gd name="connsiteX1714" fmla="*/ 4088333 w 4242337"/>
                  <a:gd name="connsiteY1714" fmla="*/ 1756611 h 1823987"/>
                  <a:gd name="connsiteX1715" fmla="*/ 4088333 w 4242337"/>
                  <a:gd name="connsiteY1715" fmla="*/ 1756611 h 1823987"/>
                  <a:gd name="connsiteX1716" fmla="*/ 4088333 w 4242337"/>
                  <a:gd name="connsiteY1716" fmla="*/ 1756611 h 1823987"/>
                  <a:gd name="connsiteX1717" fmla="*/ 4088333 w 4242337"/>
                  <a:gd name="connsiteY1717" fmla="*/ 1756611 h 1823987"/>
                  <a:gd name="connsiteX1718" fmla="*/ 4088333 w 4242337"/>
                  <a:gd name="connsiteY1718" fmla="*/ 1756611 h 1823987"/>
                  <a:gd name="connsiteX1719" fmla="*/ 4088333 w 4242337"/>
                  <a:gd name="connsiteY1719" fmla="*/ 1756611 h 1823987"/>
                  <a:gd name="connsiteX1720" fmla="*/ 4088333 w 4242337"/>
                  <a:gd name="connsiteY1720" fmla="*/ 1756611 h 1823987"/>
                  <a:gd name="connsiteX1721" fmla="*/ 4088333 w 4242337"/>
                  <a:gd name="connsiteY1721" fmla="*/ 1756611 h 1823987"/>
                  <a:gd name="connsiteX1722" fmla="*/ 4088333 w 4242337"/>
                  <a:gd name="connsiteY1722" fmla="*/ 1756611 h 1823987"/>
                  <a:gd name="connsiteX1723" fmla="*/ 4088333 w 4242337"/>
                  <a:gd name="connsiteY1723" fmla="*/ 1756611 h 1823987"/>
                  <a:gd name="connsiteX1724" fmla="*/ 4088333 w 4242337"/>
                  <a:gd name="connsiteY1724" fmla="*/ 1756611 h 1823987"/>
                  <a:gd name="connsiteX1725" fmla="*/ 4088333 w 4242337"/>
                  <a:gd name="connsiteY1725" fmla="*/ 1756611 h 1823987"/>
                  <a:gd name="connsiteX1726" fmla="*/ 4088333 w 4242337"/>
                  <a:gd name="connsiteY1726" fmla="*/ 1756611 h 1823987"/>
                  <a:gd name="connsiteX1727" fmla="*/ 4088333 w 4242337"/>
                  <a:gd name="connsiteY1727" fmla="*/ 1756611 h 1823987"/>
                  <a:gd name="connsiteX1728" fmla="*/ 4088333 w 4242337"/>
                  <a:gd name="connsiteY1728" fmla="*/ 1756611 h 1823987"/>
                  <a:gd name="connsiteX1729" fmla="*/ 4088333 w 4242337"/>
                  <a:gd name="connsiteY1729" fmla="*/ 1756611 h 1823987"/>
                  <a:gd name="connsiteX1730" fmla="*/ 4088333 w 4242337"/>
                  <a:gd name="connsiteY1730" fmla="*/ 1756611 h 1823987"/>
                  <a:gd name="connsiteX1731" fmla="*/ 4088333 w 4242337"/>
                  <a:gd name="connsiteY1731" fmla="*/ 1756611 h 1823987"/>
                  <a:gd name="connsiteX1732" fmla="*/ 4088333 w 4242337"/>
                  <a:gd name="connsiteY1732" fmla="*/ 1756611 h 1823987"/>
                  <a:gd name="connsiteX1733" fmla="*/ 4088333 w 4242337"/>
                  <a:gd name="connsiteY1733" fmla="*/ 1756611 h 1823987"/>
                  <a:gd name="connsiteX1734" fmla="*/ 4088333 w 4242337"/>
                  <a:gd name="connsiteY1734" fmla="*/ 1756611 h 1823987"/>
                  <a:gd name="connsiteX1735" fmla="*/ 4088333 w 4242337"/>
                  <a:gd name="connsiteY1735" fmla="*/ 1756611 h 1823987"/>
                  <a:gd name="connsiteX1736" fmla="*/ 4088333 w 4242337"/>
                  <a:gd name="connsiteY1736" fmla="*/ 1756611 h 1823987"/>
                  <a:gd name="connsiteX1737" fmla="*/ 4088333 w 4242337"/>
                  <a:gd name="connsiteY1737" fmla="*/ 1756611 h 1823987"/>
                  <a:gd name="connsiteX1738" fmla="*/ 4088333 w 4242337"/>
                  <a:gd name="connsiteY1738" fmla="*/ 1756611 h 1823987"/>
                  <a:gd name="connsiteX1739" fmla="*/ 4089536 w 4242337"/>
                  <a:gd name="connsiteY1739" fmla="*/ 1755408 h 1823987"/>
                  <a:gd name="connsiteX1740" fmla="*/ 4089536 w 4242337"/>
                  <a:gd name="connsiteY1740" fmla="*/ 1755408 h 1823987"/>
                  <a:gd name="connsiteX1741" fmla="*/ 4089536 w 4242337"/>
                  <a:gd name="connsiteY1741" fmla="*/ 1755408 h 1823987"/>
                  <a:gd name="connsiteX1742" fmla="*/ 4089536 w 4242337"/>
                  <a:gd name="connsiteY1742" fmla="*/ 1755408 h 1823987"/>
                  <a:gd name="connsiteX1743" fmla="*/ 4089536 w 4242337"/>
                  <a:gd name="connsiteY1743" fmla="*/ 1755408 h 1823987"/>
                  <a:gd name="connsiteX1744" fmla="*/ 4089536 w 4242337"/>
                  <a:gd name="connsiteY1744" fmla="*/ 1755408 h 1823987"/>
                  <a:gd name="connsiteX1745" fmla="*/ 4089536 w 4242337"/>
                  <a:gd name="connsiteY1745" fmla="*/ 1755408 h 1823987"/>
                  <a:gd name="connsiteX1746" fmla="*/ 4089536 w 4242337"/>
                  <a:gd name="connsiteY1746" fmla="*/ 1755408 h 1823987"/>
                  <a:gd name="connsiteX1747" fmla="*/ 4089536 w 4242337"/>
                  <a:gd name="connsiteY1747" fmla="*/ 1755408 h 1823987"/>
                  <a:gd name="connsiteX1748" fmla="*/ 4089536 w 4242337"/>
                  <a:gd name="connsiteY1748" fmla="*/ 1755408 h 1823987"/>
                  <a:gd name="connsiteX1749" fmla="*/ 4089536 w 4242337"/>
                  <a:gd name="connsiteY1749" fmla="*/ 1755408 h 1823987"/>
                  <a:gd name="connsiteX1750" fmla="*/ 4089536 w 4242337"/>
                  <a:gd name="connsiteY1750" fmla="*/ 1755408 h 1823987"/>
                  <a:gd name="connsiteX1751" fmla="*/ 4089536 w 4242337"/>
                  <a:gd name="connsiteY1751" fmla="*/ 1755408 h 1823987"/>
                  <a:gd name="connsiteX1752" fmla="*/ 4089536 w 4242337"/>
                  <a:gd name="connsiteY1752" fmla="*/ 1755408 h 1823987"/>
                  <a:gd name="connsiteX1753" fmla="*/ 4089536 w 4242337"/>
                  <a:gd name="connsiteY1753" fmla="*/ 1755408 h 1823987"/>
                  <a:gd name="connsiteX1754" fmla="*/ 4089536 w 4242337"/>
                  <a:gd name="connsiteY1754" fmla="*/ 1755408 h 1823987"/>
                  <a:gd name="connsiteX1755" fmla="*/ 4089536 w 4242337"/>
                  <a:gd name="connsiteY1755" fmla="*/ 1755408 h 1823987"/>
                  <a:gd name="connsiteX1756" fmla="*/ 4089536 w 4242337"/>
                  <a:gd name="connsiteY1756" fmla="*/ 1755408 h 1823987"/>
                  <a:gd name="connsiteX1757" fmla="*/ 4089536 w 4242337"/>
                  <a:gd name="connsiteY1757" fmla="*/ 1755408 h 1823987"/>
                  <a:gd name="connsiteX1758" fmla="*/ 4089536 w 4242337"/>
                  <a:gd name="connsiteY1758" fmla="*/ 1755408 h 1823987"/>
                  <a:gd name="connsiteX1759" fmla="*/ 4089536 w 4242337"/>
                  <a:gd name="connsiteY1759" fmla="*/ 1755408 h 1823987"/>
                  <a:gd name="connsiteX1760" fmla="*/ 4089536 w 4242337"/>
                  <a:gd name="connsiteY1760" fmla="*/ 1755408 h 1823987"/>
                  <a:gd name="connsiteX1761" fmla="*/ 4089536 w 4242337"/>
                  <a:gd name="connsiteY1761" fmla="*/ 1755408 h 1823987"/>
                  <a:gd name="connsiteX1762" fmla="*/ 4090739 w 4242337"/>
                  <a:gd name="connsiteY1762" fmla="*/ 1754205 h 1823987"/>
                  <a:gd name="connsiteX1763" fmla="*/ 4090739 w 4242337"/>
                  <a:gd name="connsiteY1763" fmla="*/ 1754205 h 1823987"/>
                  <a:gd name="connsiteX1764" fmla="*/ 4090739 w 4242337"/>
                  <a:gd name="connsiteY1764" fmla="*/ 1754205 h 1823987"/>
                  <a:gd name="connsiteX1765" fmla="*/ 4090739 w 4242337"/>
                  <a:gd name="connsiteY1765" fmla="*/ 1754205 h 1823987"/>
                  <a:gd name="connsiteX1766" fmla="*/ 4090739 w 4242337"/>
                  <a:gd name="connsiteY1766" fmla="*/ 1754205 h 1823987"/>
                  <a:gd name="connsiteX1767" fmla="*/ 4090739 w 4242337"/>
                  <a:gd name="connsiteY1767" fmla="*/ 1754205 h 1823987"/>
                  <a:gd name="connsiteX1768" fmla="*/ 4090739 w 4242337"/>
                  <a:gd name="connsiteY1768" fmla="*/ 1754205 h 1823987"/>
                  <a:gd name="connsiteX1769" fmla="*/ 4090739 w 4242337"/>
                  <a:gd name="connsiteY1769" fmla="*/ 1754205 h 1823987"/>
                  <a:gd name="connsiteX1770" fmla="*/ 4090739 w 4242337"/>
                  <a:gd name="connsiteY1770" fmla="*/ 1754205 h 1823987"/>
                  <a:gd name="connsiteX1771" fmla="*/ 4090739 w 4242337"/>
                  <a:gd name="connsiteY1771" fmla="*/ 1754205 h 1823987"/>
                  <a:gd name="connsiteX1772" fmla="*/ 4090739 w 4242337"/>
                  <a:gd name="connsiteY1772" fmla="*/ 1754205 h 1823987"/>
                  <a:gd name="connsiteX1773" fmla="*/ 4090739 w 4242337"/>
                  <a:gd name="connsiteY1773" fmla="*/ 1754205 h 1823987"/>
                  <a:gd name="connsiteX1774" fmla="*/ 4090739 w 4242337"/>
                  <a:gd name="connsiteY1774" fmla="*/ 1754205 h 1823987"/>
                  <a:gd name="connsiteX1775" fmla="*/ 4090739 w 4242337"/>
                  <a:gd name="connsiteY1775" fmla="*/ 1754205 h 1823987"/>
                  <a:gd name="connsiteX1776" fmla="*/ 4087130 w 4242337"/>
                  <a:gd name="connsiteY1776" fmla="*/ 1750595 h 1823987"/>
                  <a:gd name="connsiteX1777" fmla="*/ 4089536 w 4242337"/>
                  <a:gd name="connsiteY1777" fmla="*/ 1744579 h 1823987"/>
                  <a:gd name="connsiteX1778" fmla="*/ 4089536 w 4242337"/>
                  <a:gd name="connsiteY1778" fmla="*/ 1744579 h 1823987"/>
                  <a:gd name="connsiteX1779" fmla="*/ 4103974 w 4242337"/>
                  <a:gd name="connsiteY1779" fmla="*/ 1706078 h 1823987"/>
                  <a:gd name="connsiteX1780" fmla="*/ 4095552 w 4242337"/>
                  <a:gd name="connsiteY1780" fmla="*/ 1727735 h 1823987"/>
                  <a:gd name="connsiteX1781" fmla="*/ 4106381 w 4242337"/>
                  <a:gd name="connsiteY1781" fmla="*/ 1732548 h 1823987"/>
                  <a:gd name="connsiteX1782" fmla="*/ 4114803 w 4242337"/>
                  <a:gd name="connsiteY1782" fmla="*/ 1709688 h 1823987"/>
                  <a:gd name="connsiteX1783" fmla="*/ 4103974 w 4242337"/>
                  <a:gd name="connsiteY1783" fmla="*/ 1706078 h 1823987"/>
                  <a:gd name="connsiteX1784" fmla="*/ 4103974 w 4242337"/>
                  <a:gd name="connsiteY1784" fmla="*/ 1706078 h 1823987"/>
                  <a:gd name="connsiteX1785" fmla="*/ 4116006 w 4242337"/>
                  <a:gd name="connsiteY1785" fmla="*/ 1661562 h 1823987"/>
                  <a:gd name="connsiteX1786" fmla="*/ 4109990 w 4242337"/>
                  <a:gd name="connsiteY1786" fmla="*/ 1684422 h 1823987"/>
                  <a:gd name="connsiteX1787" fmla="*/ 4122022 w 4242337"/>
                  <a:gd name="connsiteY1787" fmla="*/ 1688031 h 1823987"/>
                  <a:gd name="connsiteX1788" fmla="*/ 4128037 w 4242337"/>
                  <a:gd name="connsiteY1788" fmla="*/ 1665171 h 1823987"/>
                  <a:gd name="connsiteX1789" fmla="*/ 4116006 w 4242337"/>
                  <a:gd name="connsiteY1789" fmla="*/ 1661562 h 1823987"/>
                  <a:gd name="connsiteX1790" fmla="*/ 4116006 w 4242337"/>
                  <a:gd name="connsiteY1790" fmla="*/ 1661562 h 1823987"/>
                  <a:gd name="connsiteX1791" fmla="*/ 4125631 w 4242337"/>
                  <a:gd name="connsiteY1791" fmla="*/ 1614639 h 1823987"/>
                  <a:gd name="connsiteX1792" fmla="*/ 4120818 w 4242337"/>
                  <a:gd name="connsiteY1792" fmla="*/ 1637498 h 1823987"/>
                  <a:gd name="connsiteX1793" fmla="*/ 4132850 w 4242337"/>
                  <a:gd name="connsiteY1793" fmla="*/ 1639905 h 1823987"/>
                  <a:gd name="connsiteX1794" fmla="*/ 4137662 w 4242337"/>
                  <a:gd name="connsiteY1794" fmla="*/ 1615842 h 1823987"/>
                  <a:gd name="connsiteX1795" fmla="*/ 4125631 w 4242337"/>
                  <a:gd name="connsiteY1795" fmla="*/ 1614639 h 1823987"/>
                  <a:gd name="connsiteX1796" fmla="*/ 4125631 w 4242337"/>
                  <a:gd name="connsiteY1796" fmla="*/ 1614639 h 1823987"/>
                  <a:gd name="connsiteX1797" fmla="*/ 4134053 w 4242337"/>
                  <a:gd name="connsiteY1797" fmla="*/ 1567715 h 1823987"/>
                  <a:gd name="connsiteX1798" fmla="*/ 4130444 w 4242337"/>
                  <a:gd name="connsiteY1798" fmla="*/ 1591778 h 1823987"/>
                  <a:gd name="connsiteX1799" fmla="*/ 4142475 w 4242337"/>
                  <a:gd name="connsiteY1799" fmla="*/ 1594185 h 1823987"/>
                  <a:gd name="connsiteX1800" fmla="*/ 4142475 w 4242337"/>
                  <a:gd name="connsiteY1800" fmla="*/ 1591778 h 1823987"/>
                  <a:gd name="connsiteX1801" fmla="*/ 4146085 w 4242337"/>
                  <a:gd name="connsiteY1801" fmla="*/ 1571325 h 1823987"/>
                  <a:gd name="connsiteX1802" fmla="*/ 4134053 w 4242337"/>
                  <a:gd name="connsiteY1802" fmla="*/ 1567715 h 1823987"/>
                  <a:gd name="connsiteX1803" fmla="*/ 4134053 w 4242337"/>
                  <a:gd name="connsiteY1803" fmla="*/ 1567715 h 1823987"/>
                  <a:gd name="connsiteX1804" fmla="*/ 4141272 w 4242337"/>
                  <a:gd name="connsiteY1804" fmla="*/ 1519589 h 1823987"/>
                  <a:gd name="connsiteX1805" fmla="*/ 4137662 w 4242337"/>
                  <a:gd name="connsiteY1805" fmla="*/ 1543652 h 1823987"/>
                  <a:gd name="connsiteX1806" fmla="*/ 4149694 w 4242337"/>
                  <a:gd name="connsiteY1806" fmla="*/ 1544855 h 1823987"/>
                  <a:gd name="connsiteX1807" fmla="*/ 4149694 w 4242337"/>
                  <a:gd name="connsiteY1807" fmla="*/ 1542449 h 1823987"/>
                  <a:gd name="connsiteX1808" fmla="*/ 4149694 w 4242337"/>
                  <a:gd name="connsiteY1808" fmla="*/ 1542449 h 1823987"/>
                  <a:gd name="connsiteX1809" fmla="*/ 4149694 w 4242337"/>
                  <a:gd name="connsiteY1809" fmla="*/ 1542449 h 1823987"/>
                  <a:gd name="connsiteX1810" fmla="*/ 4150897 w 4242337"/>
                  <a:gd name="connsiteY1810" fmla="*/ 1531620 h 1823987"/>
                  <a:gd name="connsiteX1811" fmla="*/ 4150897 w 4242337"/>
                  <a:gd name="connsiteY1811" fmla="*/ 1531620 h 1823987"/>
                  <a:gd name="connsiteX1812" fmla="*/ 4150897 w 4242337"/>
                  <a:gd name="connsiteY1812" fmla="*/ 1531620 h 1823987"/>
                  <a:gd name="connsiteX1813" fmla="*/ 4152101 w 4242337"/>
                  <a:gd name="connsiteY1813" fmla="*/ 1520792 h 1823987"/>
                  <a:gd name="connsiteX1814" fmla="*/ 4141272 w 4242337"/>
                  <a:gd name="connsiteY1814" fmla="*/ 1519589 h 1823987"/>
                  <a:gd name="connsiteX1815" fmla="*/ 4141272 w 4242337"/>
                  <a:gd name="connsiteY1815" fmla="*/ 1519589 h 1823987"/>
                  <a:gd name="connsiteX1816" fmla="*/ 4147288 w 4242337"/>
                  <a:gd name="connsiteY1816" fmla="*/ 1472666 h 1823987"/>
                  <a:gd name="connsiteX1817" fmla="*/ 4143678 w 4242337"/>
                  <a:gd name="connsiteY1817" fmla="*/ 1496729 h 1823987"/>
                  <a:gd name="connsiteX1818" fmla="*/ 4155710 w 4242337"/>
                  <a:gd name="connsiteY1818" fmla="*/ 1497932 h 1823987"/>
                  <a:gd name="connsiteX1819" fmla="*/ 4156913 w 4242337"/>
                  <a:gd name="connsiteY1819" fmla="*/ 1490713 h 1823987"/>
                  <a:gd name="connsiteX1820" fmla="*/ 4156913 w 4242337"/>
                  <a:gd name="connsiteY1820" fmla="*/ 1490713 h 1823987"/>
                  <a:gd name="connsiteX1821" fmla="*/ 4156913 w 4242337"/>
                  <a:gd name="connsiteY1821" fmla="*/ 1490713 h 1823987"/>
                  <a:gd name="connsiteX1822" fmla="*/ 4159320 w 4242337"/>
                  <a:gd name="connsiteY1822" fmla="*/ 1473869 h 1823987"/>
                  <a:gd name="connsiteX1823" fmla="*/ 4147288 w 4242337"/>
                  <a:gd name="connsiteY1823" fmla="*/ 1472666 h 1823987"/>
                  <a:gd name="connsiteX1824" fmla="*/ 4147288 w 4242337"/>
                  <a:gd name="connsiteY1824" fmla="*/ 1472666 h 1823987"/>
                  <a:gd name="connsiteX1825" fmla="*/ 4153304 w 4242337"/>
                  <a:gd name="connsiteY1825" fmla="*/ 1424539 h 1823987"/>
                  <a:gd name="connsiteX1826" fmla="*/ 4150897 w 4242337"/>
                  <a:gd name="connsiteY1826" fmla="*/ 1448603 h 1823987"/>
                  <a:gd name="connsiteX1827" fmla="*/ 4162929 w 4242337"/>
                  <a:gd name="connsiteY1827" fmla="*/ 1449806 h 1823987"/>
                  <a:gd name="connsiteX1828" fmla="*/ 4164132 w 4242337"/>
                  <a:gd name="connsiteY1828" fmla="*/ 1437774 h 1823987"/>
                  <a:gd name="connsiteX1829" fmla="*/ 4164132 w 4242337"/>
                  <a:gd name="connsiteY1829" fmla="*/ 1437774 h 1823987"/>
                  <a:gd name="connsiteX1830" fmla="*/ 4164132 w 4242337"/>
                  <a:gd name="connsiteY1830" fmla="*/ 1437774 h 1823987"/>
                  <a:gd name="connsiteX1831" fmla="*/ 4164132 w 4242337"/>
                  <a:gd name="connsiteY1831" fmla="*/ 1437774 h 1823987"/>
                  <a:gd name="connsiteX1832" fmla="*/ 4164132 w 4242337"/>
                  <a:gd name="connsiteY1832" fmla="*/ 1437774 h 1823987"/>
                  <a:gd name="connsiteX1833" fmla="*/ 4164132 w 4242337"/>
                  <a:gd name="connsiteY1833" fmla="*/ 1437774 h 1823987"/>
                  <a:gd name="connsiteX1834" fmla="*/ 4164132 w 4242337"/>
                  <a:gd name="connsiteY1834" fmla="*/ 1437774 h 1823987"/>
                  <a:gd name="connsiteX1835" fmla="*/ 4164132 w 4242337"/>
                  <a:gd name="connsiteY1835" fmla="*/ 1437774 h 1823987"/>
                  <a:gd name="connsiteX1836" fmla="*/ 4164132 w 4242337"/>
                  <a:gd name="connsiteY1836" fmla="*/ 1437774 h 1823987"/>
                  <a:gd name="connsiteX1837" fmla="*/ 4164132 w 4242337"/>
                  <a:gd name="connsiteY1837" fmla="*/ 1437774 h 1823987"/>
                  <a:gd name="connsiteX1838" fmla="*/ 4164132 w 4242337"/>
                  <a:gd name="connsiteY1838" fmla="*/ 1437774 h 1823987"/>
                  <a:gd name="connsiteX1839" fmla="*/ 4164132 w 4242337"/>
                  <a:gd name="connsiteY1839" fmla="*/ 1437774 h 1823987"/>
                  <a:gd name="connsiteX1840" fmla="*/ 4164132 w 4242337"/>
                  <a:gd name="connsiteY1840" fmla="*/ 1437774 h 1823987"/>
                  <a:gd name="connsiteX1841" fmla="*/ 4164132 w 4242337"/>
                  <a:gd name="connsiteY1841" fmla="*/ 1437774 h 1823987"/>
                  <a:gd name="connsiteX1842" fmla="*/ 4164132 w 4242337"/>
                  <a:gd name="connsiteY1842" fmla="*/ 1437774 h 1823987"/>
                  <a:gd name="connsiteX1843" fmla="*/ 4164132 w 4242337"/>
                  <a:gd name="connsiteY1843" fmla="*/ 1437774 h 1823987"/>
                  <a:gd name="connsiteX1844" fmla="*/ 4164132 w 4242337"/>
                  <a:gd name="connsiteY1844" fmla="*/ 1437774 h 1823987"/>
                  <a:gd name="connsiteX1845" fmla="*/ 4164132 w 4242337"/>
                  <a:gd name="connsiteY1845" fmla="*/ 1437774 h 1823987"/>
                  <a:gd name="connsiteX1846" fmla="*/ 4164132 w 4242337"/>
                  <a:gd name="connsiteY1846" fmla="*/ 1437774 h 1823987"/>
                  <a:gd name="connsiteX1847" fmla="*/ 4164132 w 4242337"/>
                  <a:gd name="connsiteY1847" fmla="*/ 1437774 h 1823987"/>
                  <a:gd name="connsiteX1848" fmla="*/ 4165335 w 4242337"/>
                  <a:gd name="connsiteY1848" fmla="*/ 1429352 h 1823987"/>
                  <a:gd name="connsiteX1849" fmla="*/ 4153304 w 4242337"/>
                  <a:gd name="connsiteY1849" fmla="*/ 1424539 h 1823987"/>
                  <a:gd name="connsiteX1850" fmla="*/ 4153304 w 4242337"/>
                  <a:gd name="connsiteY1850" fmla="*/ 1424539 h 1823987"/>
                  <a:gd name="connsiteX1851" fmla="*/ 4158116 w 4242337"/>
                  <a:gd name="connsiteY1851" fmla="*/ 1377616 h 1823987"/>
                  <a:gd name="connsiteX1852" fmla="*/ 4155710 w 4242337"/>
                  <a:gd name="connsiteY1852" fmla="*/ 1401679 h 1823987"/>
                  <a:gd name="connsiteX1853" fmla="*/ 4167741 w 4242337"/>
                  <a:gd name="connsiteY1853" fmla="*/ 1402883 h 1823987"/>
                  <a:gd name="connsiteX1854" fmla="*/ 4168945 w 4242337"/>
                  <a:gd name="connsiteY1854" fmla="*/ 1390851 h 1823987"/>
                  <a:gd name="connsiteX1855" fmla="*/ 4168945 w 4242337"/>
                  <a:gd name="connsiteY1855" fmla="*/ 1390851 h 1823987"/>
                  <a:gd name="connsiteX1856" fmla="*/ 4168945 w 4242337"/>
                  <a:gd name="connsiteY1856" fmla="*/ 1390851 h 1823987"/>
                  <a:gd name="connsiteX1857" fmla="*/ 4170148 w 4242337"/>
                  <a:gd name="connsiteY1857" fmla="*/ 1383632 h 1823987"/>
                  <a:gd name="connsiteX1858" fmla="*/ 4170148 w 4242337"/>
                  <a:gd name="connsiteY1858" fmla="*/ 1383632 h 1823987"/>
                  <a:gd name="connsiteX1859" fmla="*/ 4170148 w 4242337"/>
                  <a:gd name="connsiteY1859" fmla="*/ 1383632 h 1823987"/>
                  <a:gd name="connsiteX1860" fmla="*/ 4170148 w 4242337"/>
                  <a:gd name="connsiteY1860" fmla="*/ 1381226 h 1823987"/>
                  <a:gd name="connsiteX1861" fmla="*/ 4158116 w 4242337"/>
                  <a:gd name="connsiteY1861" fmla="*/ 1377616 h 1823987"/>
                  <a:gd name="connsiteX1862" fmla="*/ 4158116 w 4242337"/>
                  <a:gd name="connsiteY1862" fmla="*/ 1377616 h 1823987"/>
                  <a:gd name="connsiteX1863" fmla="*/ 4162929 w 4242337"/>
                  <a:gd name="connsiteY1863" fmla="*/ 1329490 h 1823987"/>
                  <a:gd name="connsiteX1864" fmla="*/ 4160523 w 4242337"/>
                  <a:gd name="connsiteY1864" fmla="*/ 1353553 h 1823987"/>
                  <a:gd name="connsiteX1865" fmla="*/ 4172554 w 4242337"/>
                  <a:gd name="connsiteY1865" fmla="*/ 1354756 h 1823987"/>
                  <a:gd name="connsiteX1866" fmla="*/ 4173757 w 4242337"/>
                  <a:gd name="connsiteY1866" fmla="*/ 1347537 h 1823987"/>
                  <a:gd name="connsiteX1867" fmla="*/ 4173757 w 4242337"/>
                  <a:gd name="connsiteY1867" fmla="*/ 1346334 h 1823987"/>
                  <a:gd name="connsiteX1868" fmla="*/ 4173757 w 4242337"/>
                  <a:gd name="connsiteY1868" fmla="*/ 1346334 h 1823987"/>
                  <a:gd name="connsiteX1869" fmla="*/ 4173757 w 4242337"/>
                  <a:gd name="connsiteY1869" fmla="*/ 1345131 h 1823987"/>
                  <a:gd name="connsiteX1870" fmla="*/ 4173757 w 4242337"/>
                  <a:gd name="connsiteY1870" fmla="*/ 1345131 h 1823987"/>
                  <a:gd name="connsiteX1871" fmla="*/ 4173757 w 4242337"/>
                  <a:gd name="connsiteY1871" fmla="*/ 1343928 h 1823987"/>
                  <a:gd name="connsiteX1872" fmla="*/ 4173757 w 4242337"/>
                  <a:gd name="connsiteY1872" fmla="*/ 1343928 h 1823987"/>
                  <a:gd name="connsiteX1873" fmla="*/ 4173757 w 4242337"/>
                  <a:gd name="connsiteY1873" fmla="*/ 1342725 h 1823987"/>
                  <a:gd name="connsiteX1874" fmla="*/ 4173757 w 4242337"/>
                  <a:gd name="connsiteY1874" fmla="*/ 1342725 h 1823987"/>
                  <a:gd name="connsiteX1875" fmla="*/ 4173757 w 4242337"/>
                  <a:gd name="connsiteY1875" fmla="*/ 1342725 h 1823987"/>
                  <a:gd name="connsiteX1876" fmla="*/ 4173757 w 4242337"/>
                  <a:gd name="connsiteY1876" fmla="*/ 1342725 h 1823987"/>
                  <a:gd name="connsiteX1877" fmla="*/ 4173757 w 4242337"/>
                  <a:gd name="connsiteY1877" fmla="*/ 1342725 h 1823987"/>
                  <a:gd name="connsiteX1878" fmla="*/ 4173757 w 4242337"/>
                  <a:gd name="connsiteY1878" fmla="*/ 1342725 h 1823987"/>
                  <a:gd name="connsiteX1879" fmla="*/ 4173757 w 4242337"/>
                  <a:gd name="connsiteY1879" fmla="*/ 1342725 h 1823987"/>
                  <a:gd name="connsiteX1880" fmla="*/ 4174960 w 4242337"/>
                  <a:gd name="connsiteY1880" fmla="*/ 1330693 h 1823987"/>
                  <a:gd name="connsiteX1881" fmla="*/ 4162929 w 4242337"/>
                  <a:gd name="connsiteY1881" fmla="*/ 1329490 h 1823987"/>
                  <a:gd name="connsiteX1882" fmla="*/ 4162929 w 4242337"/>
                  <a:gd name="connsiteY1882" fmla="*/ 1329490 h 1823987"/>
                  <a:gd name="connsiteX1883" fmla="*/ 4167741 w 4242337"/>
                  <a:gd name="connsiteY1883" fmla="*/ 1281364 h 1823987"/>
                  <a:gd name="connsiteX1884" fmla="*/ 4165335 w 4242337"/>
                  <a:gd name="connsiteY1884" fmla="*/ 1305427 h 1823987"/>
                  <a:gd name="connsiteX1885" fmla="*/ 4177367 w 4242337"/>
                  <a:gd name="connsiteY1885" fmla="*/ 1306630 h 1823987"/>
                  <a:gd name="connsiteX1886" fmla="*/ 4177367 w 4242337"/>
                  <a:gd name="connsiteY1886" fmla="*/ 1306630 h 1823987"/>
                  <a:gd name="connsiteX1887" fmla="*/ 4177367 w 4242337"/>
                  <a:gd name="connsiteY1887" fmla="*/ 1306630 h 1823987"/>
                  <a:gd name="connsiteX1888" fmla="*/ 4179773 w 4242337"/>
                  <a:gd name="connsiteY1888" fmla="*/ 1283770 h 1823987"/>
                  <a:gd name="connsiteX1889" fmla="*/ 4179773 w 4242337"/>
                  <a:gd name="connsiteY1889" fmla="*/ 1282567 h 1823987"/>
                  <a:gd name="connsiteX1890" fmla="*/ 4167741 w 4242337"/>
                  <a:gd name="connsiteY1890" fmla="*/ 1281364 h 1823987"/>
                  <a:gd name="connsiteX1891" fmla="*/ 4167741 w 4242337"/>
                  <a:gd name="connsiteY1891" fmla="*/ 1281364 h 1823987"/>
                  <a:gd name="connsiteX1892" fmla="*/ 4171351 w 4242337"/>
                  <a:gd name="connsiteY1892" fmla="*/ 1233237 h 1823987"/>
                  <a:gd name="connsiteX1893" fmla="*/ 4168945 w 4242337"/>
                  <a:gd name="connsiteY1893" fmla="*/ 1257300 h 1823987"/>
                  <a:gd name="connsiteX1894" fmla="*/ 4180976 w 4242337"/>
                  <a:gd name="connsiteY1894" fmla="*/ 1258504 h 1823987"/>
                  <a:gd name="connsiteX1895" fmla="*/ 4183383 w 4242337"/>
                  <a:gd name="connsiteY1895" fmla="*/ 1234440 h 1823987"/>
                  <a:gd name="connsiteX1896" fmla="*/ 4171351 w 4242337"/>
                  <a:gd name="connsiteY1896" fmla="*/ 1233237 h 1823987"/>
                  <a:gd name="connsiteX1897" fmla="*/ 4171351 w 4242337"/>
                  <a:gd name="connsiteY1897" fmla="*/ 1233237 h 1823987"/>
                  <a:gd name="connsiteX1898" fmla="*/ 4174960 w 4242337"/>
                  <a:gd name="connsiteY1898" fmla="*/ 1186314 h 1823987"/>
                  <a:gd name="connsiteX1899" fmla="*/ 4172554 w 4242337"/>
                  <a:gd name="connsiteY1899" fmla="*/ 1210377 h 1823987"/>
                  <a:gd name="connsiteX1900" fmla="*/ 4184586 w 4242337"/>
                  <a:gd name="connsiteY1900" fmla="*/ 1211580 h 1823987"/>
                  <a:gd name="connsiteX1901" fmla="*/ 4185789 w 4242337"/>
                  <a:gd name="connsiteY1901" fmla="*/ 1199549 h 1823987"/>
                  <a:gd name="connsiteX1902" fmla="*/ 4186992 w 4242337"/>
                  <a:gd name="connsiteY1902" fmla="*/ 1187517 h 1823987"/>
                  <a:gd name="connsiteX1903" fmla="*/ 4174960 w 4242337"/>
                  <a:gd name="connsiteY1903" fmla="*/ 1186314 h 1823987"/>
                  <a:gd name="connsiteX1904" fmla="*/ 4174960 w 4242337"/>
                  <a:gd name="connsiteY1904" fmla="*/ 1186314 h 1823987"/>
                  <a:gd name="connsiteX1905" fmla="*/ 4179773 w 4242337"/>
                  <a:gd name="connsiteY1905" fmla="*/ 1138188 h 1823987"/>
                  <a:gd name="connsiteX1906" fmla="*/ 4177367 w 4242337"/>
                  <a:gd name="connsiteY1906" fmla="*/ 1162251 h 1823987"/>
                  <a:gd name="connsiteX1907" fmla="*/ 4189399 w 4242337"/>
                  <a:gd name="connsiteY1907" fmla="*/ 1163454 h 1823987"/>
                  <a:gd name="connsiteX1908" fmla="*/ 4191805 w 4242337"/>
                  <a:gd name="connsiteY1908" fmla="*/ 1139391 h 1823987"/>
                  <a:gd name="connsiteX1909" fmla="*/ 4179773 w 4242337"/>
                  <a:gd name="connsiteY1909" fmla="*/ 1138188 h 1823987"/>
                  <a:gd name="connsiteX1910" fmla="*/ 4179773 w 4242337"/>
                  <a:gd name="connsiteY1910" fmla="*/ 1138188 h 1823987"/>
                  <a:gd name="connsiteX1911" fmla="*/ 4182179 w 4242337"/>
                  <a:gd name="connsiteY1911" fmla="*/ 1090061 h 1823987"/>
                  <a:gd name="connsiteX1912" fmla="*/ 4180976 w 4242337"/>
                  <a:gd name="connsiteY1912" fmla="*/ 1114125 h 1823987"/>
                  <a:gd name="connsiteX1913" fmla="*/ 4193008 w 4242337"/>
                  <a:gd name="connsiteY1913" fmla="*/ 1115328 h 1823987"/>
                  <a:gd name="connsiteX1914" fmla="*/ 4194211 w 4242337"/>
                  <a:gd name="connsiteY1914" fmla="*/ 1091265 h 1823987"/>
                  <a:gd name="connsiteX1915" fmla="*/ 4182179 w 4242337"/>
                  <a:gd name="connsiteY1915" fmla="*/ 1090061 h 1823987"/>
                  <a:gd name="connsiteX1916" fmla="*/ 4182179 w 4242337"/>
                  <a:gd name="connsiteY1916" fmla="*/ 1090061 h 1823987"/>
                  <a:gd name="connsiteX1917" fmla="*/ 4185789 w 4242337"/>
                  <a:gd name="connsiteY1917" fmla="*/ 1041935 h 1823987"/>
                  <a:gd name="connsiteX1918" fmla="*/ 4184586 w 4242337"/>
                  <a:gd name="connsiteY1918" fmla="*/ 1065998 h 1823987"/>
                  <a:gd name="connsiteX1919" fmla="*/ 4196618 w 4242337"/>
                  <a:gd name="connsiteY1919" fmla="*/ 1067201 h 1823987"/>
                  <a:gd name="connsiteX1920" fmla="*/ 4196618 w 4242337"/>
                  <a:gd name="connsiteY1920" fmla="*/ 1061186 h 1823987"/>
                  <a:gd name="connsiteX1921" fmla="*/ 4196618 w 4242337"/>
                  <a:gd name="connsiteY1921" fmla="*/ 1055170 h 1823987"/>
                  <a:gd name="connsiteX1922" fmla="*/ 4196618 w 4242337"/>
                  <a:gd name="connsiteY1922" fmla="*/ 1055170 h 1823987"/>
                  <a:gd name="connsiteX1923" fmla="*/ 4196618 w 4242337"/>
                  <a:gd name="connsiteY1923" fmla="*/ 1053967 h 1823987"/>
                  <a:gd name="connsiteX1924" fmla="*/ 4197821 w 4242337"/>
                  <a:gd name="connsiteY1924" fmla="*/ 1043138 h 1823987"/>
                  <a:gd name="connsiteX1925" fmla="*/ 4185789 w 4242337"/>
                  <a:gd name="connsiteY1925" fmla="*/ 1041935 h 1823987"/>
                  <a:gd name="connsiteX1926" fmla="*/ 4185789 w 4242337"/>
                  <a:gd name="connsiteY1926" fmla="*/ 1041935 h 1823987"/>
                  <a:gd name="connsiteX1927" fmla="*/ 4189399 w 4242337"/>
                  <a:gd name="connsiteY1927" fmla="*/ 993809 h 1823987"/>
                  <a:gd name="connsiteX1928" fmla="*/ 4188195 w 4242337"/>
                  <a:gd name="connsiteY1928" fmla="*/ 1017872 h 1823987"/>
                  <a:gd name="connsiteX1929" fmla="*/ 4200227 w 4242337"/>
                  <a:gd name="connsiteY1929" fmla="*/ 1019075 h 1823987"/>
                  <a:gd name="connsiteX1930" fmla="*/ 4200227 w 4242337"/>
                  <a:gd name="connsiteY1930" fmla="*/ 1019075 h 1823987"/>
                  <a:gd name="connsiteX1931" fmla="*/ 4200227 w 4242337"/>
                  <a:gd name="connsiteY1931" fmla="*/ 1019075 h 1823987"/>
                  <a:gd name="connsiteX1932" fmla="*/ 4201430 w 4242337"/>
                  <a:gd name="connsiteY1932" fmla="*/ 1008247 h 1823987"/>
                  <a:gd name="connsiteX1933" fmla="*/ 4201430 w 4242337"/>
                  <a:gd name="connsiteY1933" fmla="*/ 1007043 h 1823987"/>
                  <a:gd name="connsiteX1934" fmla="*/ 4201430 w 4242337"/>
                  <a:gd name="connsiteY1934" fmla="*/ 1007043 h 1823987"/>
                  <a:gd name="connsiteX1935" fmla="*/ 4202633 w 4242337"/>
                  <a:gd name="connsiteY1935" fmla="*/ 995012 h 1823987"/>
                  <a:gd name="connsiteX1936" fmla="*/ 4189399 w 4242337"/>
                  <a:gd name="connsiteY1936" fmla="*/ 993809 h 1823987"/>
                  <a:gd name="connsiteX1937" fmla="*/ 4189399 w 4242337"/>
                  <a:gd name="connsiteY1937" fmla="*/ 993809 h 1823987"/>
                  <a:gd name="connsiteX1938" fmla="*/ 4191805 w 4242337"/>
                  <a:gd name="connsiteY1938" fmla="*/ 945682 h 1823987"/>
                  <a:gd name="connsiteX1939" fmla="*/ 4190602 w 4242337"/>
                  <a:gd name="connsiteY1939" fmla="*/ 969746 h 1823987"/>
                  <a:gd name="connsiteX1940" fmla="*/ 4202633 w 4242337"/>
                  <a:gd name="connsiteY1940" fmla="*/ 970949 h 1823987"/>
                  <a:gd name="connsiteX1941" fmla="*/ 4202633 w 4242337"/>
                  <a:gd name="connsiteY1941" fmla="*/ 968542 h 1823987"/>
                  <a:gd name="connsiteX1942" fmla="*/ 4202633 w 4242337"/>
                  <a:gd name="connsiteY1942" fmla="*/ 967339 h 1823987"/>
                  <a:gd name="connsiteX1943" fmla="*/ 4202633 w 4242337"/>
                  <a:gd name="connsiteY1943" fmla="*/ 967339 h 1823987"/>
                  <a:gd name="connsiteX1944" fmla="*/ 4202633 w 4242337"/>
                  <a:gd name="connsiteY1944" fmla="*/ 961324 h 1823987"/>
                  <a:gd name="connsiteX1945" fmla="*/ 4202633 w 4242337"/>
                  <a:gd name="connsiteY1945" fmla="*/ 961324 h 1823987"/>
                  <a:gd name="connsiteX1946" fmla="*/ 4202633 w 4242337"/>
                  <a:gd name="connsiteY1946" fmla="*/ 960120 h 1823987"/>
                  <a:gd name="connsiteX1947" fmla="*/ 4203836 w 4242337"/>
                  <a:gd name="connsiteY1947" fmla="*/ 949292 h 1823987"/>
                  <a:gd name="connsiteX1948" fmla="*/ 4203836 w 4242337"/>
                  <a:gd name="connsiteY1948" fmla="*/ 946886 h 1823987"/>
                  <a:gd name="connsiteX1949" fmla="*/ 4191805 w 4242337"/>
                  <a:gd name="connsiteY1949" fmla="*/ 945682 h 1823987"/>
                  <a:gd name="connsiteX1950" fmla="*/ 4191805 w 4242337"/>
                  <a:gd name="connsiteY1950" fmla="*/ 945682 h 1823987"/>
                  <a:gd name="connsiteX1951" fmla="*/ 4195414 w 4242337"/>
                  <a:gd name="connsiteY1951" fmla="*/ 897556 h 1823987"/>
                  <a:gd name="connsiteX1952" fmla="*/ 4194211 w 4242337"/>
                  <a:gd name="connsiteY1952" fmla="*/ 921619 h 1823987"/>
                  <a:gd name="connsiteX1953" fmla="*/ 4206243 w 4242337"/>
                  <a:gd name="connsiteY1953" fmla="*/ 922822 h 1823987"/>
                  <a:gd name="connsiteX1954" fmla="*/ 4207446 w 4242337"/>
                  <a:gd name="connsiteY1954" fmla="*/ 898759 h 1823987"/>
                  <a:gd name="connsiteX1955" fmla="*/ 4195414 w 4242337"/>
                  <a:gd name="connsiteY1955" fmla="*/ 897556 h 1823987"/>
                  <a:gd name="connsiteX1956" fmla="*/ 4195414 w 4242337"/>
                  <a:gd name="connsiteY1956" fmla="*/ 897556 h 1823987"/>
                  <a:gd name="connsiteX1957" fmla="*/ 4197821 w 4242337"/>
                  <a:gd name="connsiteY1957" fmla="*/ 849430 h 1823987"/>
                  <a:gd name="connsiteX1958" fmla="*/ 4196618 w 4242337"/>
                  <a:gd name="connsiteY1958" fmla="*/ 873493 h 1823987"/>
                  <a:gd name="connsiteX1959" fmla="*/ 4208649 w 4242337"/>
                  <a:gd name="connsiteY1959" fmla="*/ 874696 h 1823987"/>
                  <a:gd name="connsiteX1960" fmla="*/ 4208649 w 4242337"/>
                  <a:gd name="connsiteY1960" fmla="*/ 867477 h 1823987"/>
                  <a:gd name="connsiteX1961" fmla="*/ 4208649 w 4242337"/>
                  <a:gd name="connsiteY1961" fmla="*/ 865071 h 1823987"/>
                  <a:gd name="connsiteX1962" fmla="*/ 4208649 w 4242337"/>
                  <a:gd name="connsiteY1962" fmla="*/ 865071 h 1823987"/>
                  <a:gd name="connsiteX1963" fmla="*/ 4209852 w 4242337"/>
                  <a:gd name="connsiteY1963" fmla="*/ 850633 h 1823987"/>
                  <a:gd name="connsiteX1964" fmla="*/ 4197821 w 4242337"/>
                  <a:gd name="connsiteY1964" fmla="*/ 849430 h 1823987"/>
                  <a:gd name="connsiteX1965" fmla="*/ 4197821 w 4242337"/>
                  <a:gd name="connsiteY1965" fmla="*/ 849430 h 1823987"/>
                  <a:gd name="connsiteX1966" fmla="*/ 4200227 w 4242337"/>
                  <a:gd name="connsiteY1966" fmla="*/ 801303 h 1823987"/>
                  <a:gd name="connsiteX1967" fmla="*/ 4199024 w 4242337"/>
                  <a:gd name="connsiteY1967" fmla="*/ 825367 h 1823987"/>
                  <a:gd name="connsiteX1968" fmla="*/ 4211055 w 4242337"/>
                  <a:gd name="connsiteY1968" fmla="*/ 826570 h 1823987"/>
                  <a:gd name="connsiteX1969" fmla="*/ 4211055 w 4242337"/>
                  <a:gd name="connsiteY1969" fmla="*/ 826570 h 1823987"/>
                  <a:gd name="connsiteX1970" fmla="*/ 4212259 w 4242337"/>
                  <a:gd name="connsiteY1970" fmla="*/ 809725 h 1823987"/>
                  <a:gd name="connsiteX1971" fmla="*/ 4212259 w 4242337"/>
                  <a:gd name="connsiteY1971" fmla="*/ 803710 h 1823987"/>
                  <a:gd name="connsiteX1972" fmla="*/ 4200227 w 4242337"/>
                  <a:gd name="connsiteY1972" fmla="*/ 801303 h 1823987"/>
                  <a:gd name="connsiteX1973" fmla="*/ 4200227 w 4242337"/>
                  <a:gd name="connsiteY1973" fmla="*/ 801303 h 1823987"/>
                  <a:gd name="connsiteX1974" fmla="*/ 4202633 w 4242337"/>
                  <a:gd name="connsiteY1974" fmla="*/ 753177 h 1823987"/>
                  <a:gd name="connsiteX1975" fmla="*/ 4201430 w 4242337"/>
                  <a:gd name="connsiteY1975" fmla="*/ 777240 h 1823987"/>
                  <a:gd name="connsiteX1976" fmla="*/ 4213462 w 4242337"/>
                  <a:gd name="connsiteY1976" fmla="*/ 778443 h 1823987"/>
                  <a:gd name="connsiteX1977" fmla="*/ 4214665 w 4242337"/>
                  <a:gd name="connsiteY1977" fmla="*/ 757990 h 1823987"/>
                  <a:gd name="connsiteX1978" fmla="*/ 4214665 w 4242337"/>
                  <a:gd name="connsiteY1978" fmla="*/ 754380 h 1823987"/>
                  <a:gd name="connsiteX1979" fmla="*/ 4202633 w 4242337"/>
                  <a:gd name="connsiteY1979" fmla="*/ 753177 h 1823987"/>
                  <a:gd name="connsiteX1980" fmla="*/ 4202633 w 4242337"/>
                  <a:gd name="connsiteY1980" fmla="*/ 753177 h 1823987"/>
                  <a:gd name="connsiteX1981" fmla="*/ 4205040 w 4242337"/>
                  <a:gd name="connsiteY1981" fmla="*/ 706254 h 1823987"/>
                  <a:gd name="connsiteX1982" fmla="*/ 4203836 w 4242337"/>
                  <a:gd name="connsiteY1982" fmla="*/ 730317 h 1823987"/>
                  <a:gd name="connsiteX1983" fmla="*/ 4215868 w 4242337"/>
                  <a:gd name="connsiteY1983" fmla="*/ 730317 h 1823987"/>
                  <a:gd name="connsiteX1984" fmla="*/ 4215868 w 4242337"/>
                  <a:gd name="connsiteY1984" fmla="*/ 729114 h 1823987"/>
                  <a:gd name="connsiteX1985" fmla="*/ 4217071 w 4242337"/>
                  <a:gd name="connsiteY1985" fmla="*/ 706254 h 1823987"/>
                  <a:gd name="connsiteX1986" fmla="*/ 4205040 w 4242337"/>
                  <a:gd name="connsiteY1986" fmla="*/ 706254 h 1823987"/>
                  <a:gd name="connsiteX1987" fmla="*/ 4205040 w 4242337"/>
                  <a:gd name="connsiteY1987" fmla="*/ 706254 h 1823987"/>
                  <a:gd name="connsiteX1988" fmla="*/ 4207446 w 4242337"/>
                  <a:gd name="connsiteY1988" fmla="*/ 658128 h 1823987"/>
                  <a:gd name="connsiteX1989" fmla="*/ 4206243 w 4242337"/>
                  <a:gd name="connsiteY1989" fmla="*/ 682191 h 1823987"/>
                  <a:gd name="connsiteX1990" fmla="*/ 4218274 w 4242337"/>
                  <a:gd name="connsiteY1990" fmla="*/ 682191 h 1823987"/>
                  <a:gd name="connsiteX1991" fmla="*/ 4218274 w 4242337"/>
                  <a:gd name="connsiteY1991" fmla="*/ 678581 h 1823987"/>
                  <a:gd name="connsiteX1992" fmla="*/ 4219478 w 4242337"/>
                  <a:gd name="connsiteY1992" fmla="*/ 658128 h 1823987"/>
                  <a:gd name="connsiteX1993" fmla="*/ 4219478 w 4242337"/>
                  <a:gd name="connsiteY1993" fmla="*/ 656924 h 1823987"/>
                  <a:gd name="connsiteX1994" fmla="*/ 4207446 w 4242337"/>
                  <a:gd name="connsiteY1994" fmla="*/ 658128 h 1823987"/>
                  <a:gd name="connsiteX1995" fmla="*/ 4207446 w 4242337"/>
                  <a:gd name="connsiteY1995" fmla="*/ 658128 h 1823987"/>
                  <a:gd name="connsiteX1996" fmla="*/ 4209852 w 4242337"/>
                  <a:gd name="connsiteY1996" fmla="*/ 610001 h 1823987"/>
                  <a:gd name="connsiteX1997" fmla="*/ 4208649 w 4242337"/>
                  <a:gd name="connsiteY1997" fmla="*/ 634064 h 1823987"/>
                  <a:gd name="connsiteX1998" fmla="*/ 4220681 w 4242337"/>
                  <a:gd name="connsiteY1998" fmla="*/ 634064 h 1823987"/>
                  <a:gd name="connsiteX1999" fmla="*/ 4221884 w 4242337"/>
                  <a:gd name="connsiteY1999" fmla="*/ 619627 h 1823987"/>
                  <a:gd name="connsiteX2000" fmla="*/ 4221884 w 4242337"/>
                  <a:gd name="connsiteY2000" fmla="*/ 610001 h 1823987"/>
                  <a:gd name="connsiteX2001" fmla="*/ 4209852 w 4242337"/>
                  <a:gd name="connsiteY2001" fmla="*/ 610001 h 1823987"/>
                  <a:gd name="connsiteX2002" fmla="*/ 4209852 w 4242337"/>
                  <a:gd name="connsiteY2002" fmla="*/ 610001 h 1823987"/>
                  <a:gd name="connsiteX2003" fmla="*/ 4211055 w 4242337"/>
                  <a:gd name="connsiteY2003" fmla="*/ 561875 h 1823987"/>
                  <a:gd name="connsiteX2004" fmla="*/ 4209852 w 4242337"/>
                  <a:gd name="connsiteY2004" fmla="*/ 585938 h 1823987"/>
                  <a:gd name="connsiteX2005" fmla="*/ 4221884 w 4242337"/>
                  <a:gd name="connsiteY2005" fmla="*/ 585938 h 1823987"/>
                  <a:gd name="connsiteX2006" fmla="*/ 4221884 w 4242337"/>
                  <a:gd name="connsiteY2006" fmla="*/ 575110 h 1823987"/>
                  <a:gd name="connsiteX2007" fmla="*/ 4221884 w 4242337"/>
                  <a:gd name="connsiteY2007" fmla="*/ 561875 h 1823987"/>
                  <a:gd name="connsiteX2008" fmla="*/ 4211055 w 4242337"/>
                  <a:gd name="connsiteY2008" fmla="*/ 561875 h 1823987"/>
                  <a:gd name="connsiteX2009" fmla="*/ 4211055 w 4242337"/>
                  <a:gd name="connsiteY2009" fmla="*/ 561875 h 1823987"/>
                  <a:gd name="connsiteX2010" fmla="*/ 4213462 w 4242337"/>
                  <a:gd name="connsiteY2010" fmla="*/ 513749 h 1823987"/>
                  <a:gd name="connsiteX2011" fmla="*/ 4212259 w 4242337"/>
                  <a:gd name="connsiteY2011" fmla="*/ 537812 h 1823987"/>
                  <a:gd name="connsiteX2012" fmla="*/ 4224290 w 4242337"/>
                  <a:gd name="connsiteY2012" fmla="*/ 537812 h 1823987"/>
                  <a:gd name="connsiteX2013" fmla="*/ 4224290 w 4242337"/>
                  <a:gd name="connsiteY2013" fmla="*/ 528187 h 1823987"/>
                  <a:gd name="connsiteX2014" fmla="*/ 4224290 w 4242337"/>
                  <a:gd name="connsiteY2014" fmla="*/ 513749 h 1823987"/>
                  <a:gd name="connsiteX2015" fmla="*/ 4213462 w 4242337"/>
                  <a:gd name="connsiteY2015" fmla="*/ 513749 h 1823987"/>
                  <a:gd name="connsiteX2016" fmla="*/ 4213462 w 4242337"/>
                  <a:gd name="connsiteY2016" fmla="*/ 513749 h 1823987"/>
                  <a:gd name="connsiteX2017" fmla="*/ 4215868 w 4242337"/>
                  <a:gd name="connsiteY2017" fmla="*/ 465622 h 1823987"/>
                  <a:gd name="connsiteX2018" fmla="*/ 4214665 w 4242337"/>
                  <a:gd name="connsiteY2018" fmla="*/ 489685 h 1823987"/>
                  <a:gd name="connsiteX2019" fmla="*/ 4226697 w 4242337"/>
                  <a:gd name="connsiteY2019" fmla="*/ 489685 h 1823987"/>
                  <a:gd name="connsiteX2020" fmla="*/ 4227900 w 4242337"/>
                  <a:gd name="connsiteY2020" fmla="*/ 465622 h 1823987"/>
                  <a:gd name="connsiteX2021" fmla="*/ 4215868 w 4242337"/>
                  <a:gd name="connsiteY2021" fmla="*/ 465622 h 1823987"/>
                  <a:gd name="connsiteX2022" fmla="*/ 4215868 w 4242337"/>
                  <a:gd name="connsiteY2022" fmla="*/ 465622 h 1823987"/>
                  <a:gd name="connsiteX2023" fmla="*/ 4217071 w 4242337"/>
                  <a:gd name="connsiteY2023" fmla="*/ 417496 h 1823987"/>
                  <a:gd name="connsiteX2024" fmla="*/ 4215868 w 4242337"/>
                  <a:gd name="connsiteY2024" fmla="*/ 441559 h 1823987"/>
                  <a:gd name="connsiteX2025" fmla="*/ 4227900 w 4242337"/>
                  <a:gd name="connsiteY2025" fmla="*/ 441559 h 1823987"/>
                  <a:gd name="connsiteX2026" fmla="*/ 4229103 w 4242337"/>
                  <a:gd name="connsiteY2026" fmla="*/ 417496 h 1823987"/>
                  <a:gd name="connsiteX2027" fmla="*/ 4217071 w 4242337"/>
                  <a:gd name="connsiteY2027" fmla="*/ 417496 h 1823987"/>
                  <a:gd name="connsiteX2028" fmla="*/ 4217071 w 4242337"/>
                  <a:gd name="connsiteY2028" fmla="*/ 417496 h 1823987"/>
                  <a:gd name="connsiteX2029" fmla="*/ 4219478 w 4242337"/>
                  <a:gd name="connsiteY2029" fmla="*/ 369370 h 1823987"/>
                  <a:gd name="connsiteX2030" fmla="*/ 4218274 w 4242337"/>
                  <a:gd name="connsiteY2030" fmla="*/ 393433 h 1823987"/>
                  <a:gd name="connsiteX2031" fmla="*/ 4230306 w 4242337"/>
                  <a:gd name="connsiteY2031" fmla="*/ 393433 h 1823987"/>
                  <a:gd name="connsiteX2032" fmla="*/ 4230306 w 4242337"/>
                  <a:gd name="connsiteY2032" fmla="*/ 392230 h 1823987"/>
                  <a:gd name="connsiteX2033" fmla="*/ 4231509 w 4242337"/>
                  <a:gd name="connsiteY2033" fmla="*/ 374182 h 1823987"/>
                  <a:gd name="connsiteX2034" fmla="*/ 4231509 w 4242337"/>
                  <a:gd name="connsiteY2034" fmla="*/ 369370 h 1823987"/>
                  <a:gd name="connsiteX2035" fmla="*/ 4219478 w 4242337"/>
                  <a:gd name="connsiteY2035" fmla="*/ 369370 h 1823987"/>
                  <a:gd name="connsiteX2036" fmla="*/ 4219478 w 4242337"/>
                  <a:gd name="connsiteY2036" fmla="*/ 369370 h 1823987"/>
                  <a:gd name="connsiteX2037" fmla="*/ 4220681 w 4242337"/>
                  <a:gd name="connsiteY2037" fmla="*/ 321243 h 1823987"/>
                  <a:gd name="connsiteX2038" fmla="*/ 4219478 w 4242337"/>
                  <a:gd name="connsiteY2038" fmla="*/ 345306 h 1823987"/>
                  <a:gd name="connsiteX2039" fmla="*/ 4231509 w 4242337"/>
                  <a:gd name="connsiteY2039" fmla="*/ 345306 h 1823987"/>
                  <a:gd name="connsiteX2040" fmla="*/ 4231509 w 4242337"/>
                  <a:gd name="connsiteY2040" fmla="*/ 329665 h 1823987"/>
                  <a:gd name="connsiteX2041" fmla="*/ 4231509 w 4242337"/>
                  <a:gd name="connsiteY2041" fmla="*/ 321243 h 1823987"/>
                  <a:gd name="connsiteX2042" fmla="*/ 4220681 w 4242337"/>
                  <a:gd name="connsiteY2042" fmla="*/ 321243 h 1823987"/>
                  <a:gd name="connsiteX2043" fmla="*/ 4220681 w 4242337"/>
                  <a:gd name="connsiteY2043" fmla="*/ 321243 h 1823987"/>
                  <a:gd name="connsiteX2044" fmla="*/ 4221884 w 4242337"/>
                  <a:gd name="connsiteY2044" fmla="*/ 273117 h 1823987"/>
                  <a:gd name="connsiteX2045" fmla="*/ 4220681 w 4242337"/>
                  <a:gd name="connsiteY2045" fmla="*/ 297180 h 1823987"/>
                  <a:gd name="connsiteX2046" fmla="*/ 4232712 w 4242337"/>
                  <a:gd name="connsiteY2046" fmla="*/ 297180 h 1823987"/>
                  <a:gd name="connsiteX2047" fmla="*/ 4232712 w 4242337"/>
                  <a:gd name="connsiteY2047" fmla="*/ 286352 h 1823987"/>
                  <a:gd name="connsiteX2048" fmla="*/ 4232712 w 4242337"/>
                  <a:gd name="connsiteY2048" fmla="*/ 286352 h 1823987"/>
                  <a:gd name="connsiteX2049" fmla="*/ 4232712 w 4242337"/>
                  <a:gd name="connsiteY2049" fmla="*/ 286352 h 1823987"/>
                  <a:gd name="connsiteX2050" fmla="*/ 4232712 w 4242337"/>
                  <a:gd name="connsiteY2050" fmla="*/ 274320 h 1823987"/>
                  <a:gd name="connsiteX2051" fmla="*/ 4232712 w 4242337"/>
                  <a:gd name="connsiteY2051" fmla="*/ 273117 h 1823987"/>
                  <a:gd name="connsiteX2052" fmla="*/ 4221884 w 4242337"/>
                  <a:gd name="connsiteY2052" fmla="*/ 273117 h 1823987"/>
                  <a:gd name="connsiteX2053" fmla="*/ 4221884 w 4242337"/>
                  <a:gd name="connsiteY2053" fmla="*/ 273117 h 1823987"/>
                  <a:gd name="connsiteX2054" fmla="*/ 4224290 w 4242337"/>
                  <a:gd name="connsiteY2054" fmla="*/ 224991 h 1823987"/>
                  <a:gd name="connsiteX2055" fmla="*/ 4223087 w 4242337"/>
                  <a:gd name="connsiteY2055" fmla="*/ 249054 h 1823987"/>
                  <a:gd name="connsiteX2056" fmla="*/ 4235119 w 4242337"/>
                  <a:gd name="connsiteY2056" fmla="*/ 249054 h 1823987"/>
                  <a:gd name="connsiteX2057" fmla="*/ 4236322 w 4242337"/>
                  <a:gd name="connsiteY2057" fmla="*/ 224991 h 1823987"/>
                  <a:gd name="connsiteX2058" fmla="*/ 4224290 w 4242337"/>
                  <a:gd name="connsiteY2058" fmla="*/ 224991 h 1823987"/>
                  <a:gd name="connsiteX2059" fmla="*/ 4224290 w 4242337"/>
                  <a:gd name="connsiteY2059" fmla="*/ 224991 h 1823987"/>
                  <a:gd name="connsiteX2060" fmla="*/ 4225493 w 4242337"/>
                  <a:gd name="connsiteY2060" fmla="*/ 176864 h 1823987"/>
                  <a:gd name="connsiteX2061" fmla="*/ 4224290 w 4242337"/>
                  <a:gd name="connsiteY2061" fmla="*/ 200927 h 1823987"/>
                  <a:gd name="connsiteX2062" fmla="*/ 4236322 w 4242337"/>
                  <a:gd name="connsiteY2062" fmla="*/ 200927 h 1823987"/>
                  <a:gd name="connsiteX2063" fmla="*/ 4236322 w 4242337"/>
                  <a:gd name="connsiteY2063" fmla="*/ 185286 h 1823987"/>
                  <a:gd name="connsiteX2064" fmla="*/ 4236322 w 4242337"/>
                  <a:gd name="connsiteY2064" fmla="*/ 185286 h 1823987"/>
                  <a:gd name="connsiteX2065" fmla="*/ 4236322 w 4242337"/>
                  <a:gd name="connsiteY2065" fmla="*/ 185286 h 1823987"/>
                  <a:gd name="connsiteX2066" fmla="*/ 4236322 w 4242337"/>
                  <a:gd name="connsiteY2066" fmla="*/ 179271 h 1823987"/>
                  <a:gd name="connsiteX2067" fmla="*/ 4236322 w 4242337"/>
                  <a:gd name="connsiteY2067" fmla="*/ 179271 h 1823987"/>
                  <a:gd name="connsiteX2068" fmla="*/ 4236322 w 4242337"/>
                  <a:gd name="connsiteY2068" fmla="*/ 179271 h 1823987"/>
                  <a:gd name="connsiteX2069" fmla="*/ 4236322 w 4242337"/>
                  <a:gd name="connsiteY2069" fmla="*/ 176864 h 1823987"/>
                  <a:gd name="connsiteX2070" fmla="*/ 4225493 w 4242337"/>
                  <a:gd name="connsiteY2070" fmla="*/ 176864 h 1823987"/>
                  <a:gd name="connsiteX2071" fmla="*/ 4225493 w 4242337"/>
                  <a:gd name="connsiteY2071" fmla="*/ 176864 h 1823987"/>
                  <a:gd name="connsiteX2072" fmla="*/ 4226697 w 4242337"/>
                  <a:gd name="connsiteY2072" fmla="*/ 128738 h 1823987"/>
                  <a:gd name="connsiteX2073" fmla="*/ 4225493 w 4242337"/>
                  <a:gd name="connsiteY2073" fmla="*/ 152801 h 1823987"/>
                  <a:gd name="connsiteX2074" fmla="*/ 4237525 w 4242337"/>
                  <a:gd name="connsiteY2074" fmla="*/ 152801 h 1823987"/>
                  <a:gd name="connsiteX2075" fmla="*/ 4237525 w 4242337"/>
                  <a:gd name="connsiteY2075" fmla="*/ 150395 h 1823987"/>
                  <a:gd name="connsiteX2076" fmla="*/ 4237525 w 4242337"/>
                  <a:gd name="connsiteY2076" fmla="*/ 135957 h 1823987"/>
                  <a:gd name="connsiteX2077" fmla="*/ 4237525 w 4242337"/>
                  <a:gd name="connsiteY2077" fmla="*/ 135957 h 1823987"/>
                  <a:gd name="connsiteX2078" fmla="*/ 4237525 w 4242337"/>
                  <a:gd name="connsiteY2078" fmla="*/ 135957 h 1823987"/>
                  <a:gd name="connsiteX2079" fmla="*/ 4237525 w 4242337"/>
                  <a:gd name="connsiteY2079" fmla="*/ 129941 h 1823987"/>
                  <a:gd name="connsiteX2080" fmla="*/ 4226697 w 4242337"/>
                  <a:gd name="connsiteY2080" fmla="*/ 128738 h 1823987"/>
                  <a:gd name="connsiteX2081" fmla="*/ 4226697 w 4242337"/>
                  <a:gd name="connsiteY2081" fmla="*/ 128738 h 1823987"/>
                  <a:gd name="connsiteX2082" fmla="*/ 4227900 w 4242337"/>
                  <a:gd name="connsiteY2082" fmla="*/ 80612 h 1823987"/>
                  <a:gd name="connsiteX2083" fmla="*/ 4226697 w 4242337"/>
                  <a:gd name="connsiteY2083" fmla="*/ 104675 h 1823987"/>
                  <a:gd name="connsiteX2084" fmla="*/ 4238728 w 4242337"/>
                  <a:gd name="connsiteY2084" fmla="*/ 104675 h 1823987"/>
                  <a:gd name="connsiteX2085" fmla="*/ 4239931 w 4242337"/>
                  <a:gd name="connsiteY2085" fmla="*/ 80612 h 1823987"/>
                  <a:gd name="connsiteX2086" fmla="*/ 4227900 w 4242337"/>
                  <a:gd name="connsiteY2086" fmla="*/ 80612 h 1823987"/>
                  <a:gd name="connsiteX2087" fmla="*/ 4227900 w 4242337"/>
                  <a:gd name="connsiteY2087" fmla="*/ 80612 h 1823987"/>
                  <a:gd name="connsiteX2088" fmla="*/ 4229103 w 4242337"/>
                  <a:gd name="connsiteY2088" fmla="*/ 32485 h 1823987"/>
                  <a:gd name="connsiteX2089" fmla="*/ 4229103 w 4242337"/>
                  <a:gd name="connsiteY2089" fmla="*/ 56548 h 1823987"/>
                  <a:gd name="connsiteX2090" fmla="*/ 4241134 w 4242337"/>
                  <a:gd name="connsiteY2090" fmla="*/ 56548 h 1823987"/>
                  <a:gd name="connsiteX2091" fmla="*/ 4241134 w 4242337"/>
                  <a:gd name="connsiteY2091" fmla="*/ 51736 h 1823987"/>
                  <a:gd name="connsiteX2092" fmla="*/ 4241134 w 4242337"/>
                  <a:gd name="connsiteY2092" fmla="*/ 51736 h 1823987"/>
                  <a:gd name="connsiteX2093" fmla="*/ 4241134 w 4242337"/>
                  <a:gd name="connsiteY2093" fmla="*/ 51736 h 1823987"/>
                  <a:gd name="connsiteX2094" fmla="*/ 4241134 w 4242337"/>
                  <a:gd name="connsiteY2094" fmla="*/ 32485 h 1823987"/>
                  <a:gd name="connsiteX2095" fmla="*/ 4229103 w 4242337"/>
                  <a:gd name="connsiteY2095" fmla="*/ 32485 h 1823987"/>
                  <a:gd name="connsiteX2096" fmla="*/ 4229103 w 4242337"/>
                  <a:gd name="connsiteY2096" fmla="*/ 32485 h 1823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Lst>
                <a:rect l="l" t="t" r="r" b="b"/>
                <a:pathLst>
                  <a:path w="4242337" h="1823987">
                    <a:moveTo>
                      <a:pt x="4242338" y="0"/>
                    </a:moveTo>
                    <a:lnTo>
                      <a:pt x="4218274" y="0"/>
                    </a:lnTo>
                    <a:lnTo>
                      <a:pt x="4218274" y="12032"/>
                    </a:lnTo>
                    <a:lnTo>
                      <a:pt x="4242338" y="12032"/>
                    </a:lnTo>
                    <a:cubicBezTo>
                      <a:pt x="4242338" y="3609"/>
                      <a:pt x="4242338" y="0"/>
                      <a:pt x="4242338" y="0"/>
                    </a:cubicBezTo>
                    <a:lnTo>
                      <a:pt x="4242338" y="0"/>
                    </a:lnTo>
                    <a:close/>
                    <a:moveTo>
                      <a:pt x="4194211" y="0"/>
                    </a:moveTo>
                    <a:lnTo>
                      <a:pt x="4170148" y="0"/>
                    </a:lnTo>
                    <a:lnTo>
                      <a:pt x="4170148" y="12032"/>
                    </a:lnTo>
                    <a:lnTo>
                      <a:pt x="4194211" y="12032"/>
                    </a:lnTo>
                    <a:lnTo>
                      <a:pt x="4194211" y="0"/>
                    </a:lnTo>
                    <a:lnTo>
                      <a:pt x="4194211" y="0"/>
                    </a:lnTo>
                    <a:close/>
                    <a:moveTo>
                      <a:pt x="4146085" y="0"/>
                    </a:moveTo>
                    <a:lnTo>
                      <a:pt x="4122022" y="0"/>
                    </a:lnTo>
                    <a:lnTo>
                      <a:pt x="4122022" y="12032"/>
                    </a:lnTo>
                    <a:lnTo>
                      <a:pt x="4146085" y="12032"/>
                    </a:lnTo>
                    <a:lnTo>
                      <a:pt x="4146085" y="0"/>
                    </a:lnTo>
                    <a:lnTo>
                      <a:pt x="4146085" y="0"/>
                    </a:lnTo>
                    <a:close/>
                    <a:moveTo>
                      <a:pt x="4097958" y="0"/>
                    </a:moveTo>
                    <a:lnTo>
                      <a:pt x="4073895" y="0"/>
                    </a:lnTo>
                    <a:lnTo>
                      <a:pt x="4073895" y="12032"/>
                    </a:lnTo>
                    <a:lnTo>
                      <a:pt x="4097958" y="12032"/>
                    </a:lnTo>
                    <a:lnTo>
                      <a:pt x="4097958" y="0"/>
                    </a:lnTo>
                    <a:lnTo>
                      <a:pt x="4097958" y="0"/>
                    </a:lnTo>
                    <a:close/>
                    <a:moveTo>
                      <a:pt x="4049832" y="0"/>
                    </a:moveTo>
                    <a:lnTo>
                      <a:pt x="4025769" y="0"/>
                    </a:lnTo>
                    <a:lnTo>
                      <a:pt x="4025769" y="12032"/>
                    </a:lnTo>
                    <a:lnTo>
                      <a:pt x="4049832" y="12032"/>
                    </a:lnTo>
                    <a:lnTo>
                      <a:pt x="4049832" y="0"/>
                    </a:lnTo>
                    <a:lnTo>
                      <a:pt x="4049832" y="0"/>
                    </a:lnTo>
                    <a:close/>
                    <a:moveTo>
                      <a:pt x="4001706" y="0"/>
                    </a:moveTo>
                    <a:lnTo>
                      <a:pt x="3977643" y="0"/>
                    </a:lnTo>
                    <a:lnTo>
                      <a:pt x="3977643" y="12032"/>
                    </a:lnTo>
                    <a:lnTo>
                      <a:pt x="4001706" y="12032"/>
                    </a:lnTo>
                    <a:lnTo>
                      <a:pt x="4001706" y="0"/>
                    </a:lnTo>
                    <a:lnTo>
                      <a:pt x="4001706" y="0"/>
                    </a:lnTo>
                    <a:close/>
                    <a:moveTo>
                      <a:pt x="3953579" y="0"/>
                    </a:moveTo>
                    <a:lnTo>
                      <a:pt x="3929516" y="0"/>
                    </a:lnTo>
                    <a:lnTo>
                      <a:pt x="3929516" y="12032"/>
                    </a:lnTo>
                    <a:lnTo>
                      <a:pt x="3953579" y="12032"/>
                    </a:lnTo>
                    <a:lnTo>
                      <a:pt x="3953579" y="0"/>
                    </a:lnTo>
                    <a:lnTo>
                      <a:pt x="3953579" y="0"/>
                    </a:lnTo>
                    <a:close/>
                    <a:moveTo>
                      <a:pt x="3905453" y="0"/>
                    </a:moveTo>
                    <a:lnTo>
                      <a:pt x="3881390" y="0"/>
                    </a:lnTo>
                    <a:lnTo>
                      <a:pt x="3881390" y="12032"/>
                    </a:lnTo>
                    <a:lnTo>
                      <a:pt x="3905453" y="12032"/>
                    </a:lnTo>
                    <a:lnTo>
                      <a:pt x="3905453" y="0"/>
                    </a:lnTo>
                    <a:lnTo>
                      <a:pt x="3905453" y="0"/>
                    </a:lnTo>
                    <a:close/>
                    <a:moveTo>
                      <a:pt x="3857327" y="0"/>
                    </a:moveTo>
                    <a:lnTo>
                      <a:pt x="3833263" y="0"/>
                    </a:lnTo>
                    <a:lnTo>
                      <a:pt x="3833263" y="12032"/>
                    </a:lnTo>
                    <a:lnTo>
                      <a:pt x="3857327" y="12032"/>
                    </a:lnTo>
                    <a:lnTo>
                      <a:pt x="3857327" y="0"/>
                    </a:lnTo>
                    <a:lnTo>
                      <a:pt x="3857327" y="0"/>
                    </a:lnTo>
                    <a:close/>
                    <a:moveTo>
                      <a:pt x="3809200" y="0"/>
                    </a:moveTo>
                    <a:lnTo>
                      <a:pt x="3785137" y="0"/>
                    </a:lnTo>
                    <a:lnTo>
                      <a:pt x="3785137" y="12032"/>
                    </a:lnTo>
                    <a:lnTo>
                      <a:pt x="3809200" y="12032"/>
                    </a:lnTo>
                    <a:lnTo>
                      <a:pt x="3809200" y="0"/>
                    </a:lnTo>
                    <a:lnTo>
                      <a:pt x="3809200" y="0"/>
                    </a:lnTo>
                    <a:close/>
                    <a:moveTo>
                      <a:pt x="3761074" y="0"/>
                    </a:moveTo>
                    <a:lnTo>
                      <a:pt x="3737011" y="0"/>
                    </a:lnTo>
                    <a:lnTo>
                      <a:pt x="3737011" y="12032"/>
                    </a:lnTo>
                    <a:lnTo>
                      <a:pt x="3761074" y="12032"/>
                    </a:lnTo>
                    <a:lnTo>
                      <a:pt x="3761074" y="0"/>
                    </a:lnTo>
                    <a:lnTo>
                      <a:pt x="3761074" y="0"/>
                    </a:lnTo>
                    <a:close/>
                    <a:moveTo>
                      <a:pt x="3712948" y="0"/>
                    </a:moveTo>
                    <a:lnTo>
                      <a:pt x="3688884" y="0"/>
                    </a:lnTo>
                    <a:lnTo>
                      <a:pt x="3688884" y="12032"/>
                    </a:lnTo>
                    <a:lnTo>
                      <a:pt x="3712948" y="12032"/>
                    </a:lnTo>
                    <a:lnTo>
                      <a:pt x="3712948" y="0"/>
                    </a:lnTo>
                    <a:lnTo>
                      <a:pt x="3712948" y="0"/>
                    </a:lnTo>
                    <a:close/>
                    <a:moveTo>
                      <a:pt x="3664821" y="0"/>
                    </a:moveTo>
                    <a:lnTo>
                      <a:pt x="3640758" y="0"/>
                    </a:lnTo>
                    <a:lnTo>
                      <a:pt x="3640758" y="12032"/>
                    </a:lnTo>
                    <a:lnTo>
                      <a:pt x="3664821" y="12032"/>
                    </a:lnTo>
                    <a:lnTo>
                      <a:pt x="3664821" y="0"/>
                    </a:lnTo>
                    <a:lnTo>
                      <a:pt x="3664821" y="0"/>
                    </a:lnTo>
                    <a:close/>
                    <a:moveTo>
                      <a:pt x="3616695" y="0"/>
                    </a:moveTo>
                    <a:lnTo>
                      <a:pt x="3592632" y="0"/>
                    </a:lnTo>
                    <a:lnTo>
                      <a:pt x="3592632" y="12032"/>
                    </a:lnTo>
                    <a:lnTo>
                      <a:pt x="3616695" y="12032"/>
                    </a:lnTo>
                    <a:lnTo>
                      <a:pt x="3616695" y="0"/>
                    </a:lnTo>
                    <a:lnTo>
                      <a:pt x="3616695" y="0"/>
                    </a:lnTo>
                    <a:close/>
                    <a:moveTo>
                      <a:pt x="3568569" y="0"/>
                    </a:moveTo>
                    <a:lnTo>
                      <a:pt x="3544505" y="0"/>
                    </a:lnTo>
                    <a:lnTo>
                      <a:pt x="3544505" y="12032"/>
                    </a:lnTo>
                    <a:lnTo>
                      <a:pt x="3568569" y="12032"/>
                    </a:lnTo>
                    <a:lnTo>
                      <a:pt x="3568569" y="0"/>
                    </a:lnTo>
                    <a:lnTo>
                      <a:pt x="3568569" y="0"/>
                    </a:lnTo>
                    <a:close/>
                    <a:moveTo>
                      <a:pt x="3520442" y="0"/>
                    </a:moveTo>
                    <a:lnTo>
                      <a:pt x="3496379" y="0"/>
                    </a:lnTo>
                    <a:lnTo>
                      <a:pt x="3496379" y="12032"/>
                    </a:lnTo>
                    <a:lnTo>
                      <a:pt x="3520442" y="12032"/>
                    </a:lnTo>
                    <a:lnTo>
                      <a:pt x="3520442" y="0"/>
                    </a:lnTo>
                    <a:lnTo>
                      <a:pt x="3520442" y="0"/>
                    </a:lnTo>
                    <a:close/>
                    <a:moveTo>
                      <a:pt x="3472316" y="0"/>
                    </a:moveTo>
                    <a:lnTo>
                      <a:pt x="3448253" y="0"/>
                    </a:lnTo>
                    <a:lnTo>
                      <a:pt x="3448253" y="12032"/>
                    </a:lnTo>
                    <a:lnTo>
                      <a:pt x="3472316" y="12032"/>
                    </a:lnTo>
                    <a:lnTo>
                      <a:pt x="3472316" y="0"/>
                    </a:lnTo>
                    <a:lnTo>
                      <a:pt x="3472316" y="0"/>
                    </a:lnTo>
                    <a:close/>
                    <a:moveTo>
                      <a:pt x="3424190" y="0"/>
                    </a:moveTo>
                    <a:lnTo>
                      <a:pt x="3400126" y="0"/>
                    </a:lnTo>
                    <a:lnTo>
                      <a:pt x="3400126" y="12032"/>
                    </a:lnTo>
                    <a:lnTo>
                      <a:pt x="3424190" y="12032"/>
                    </a:lnTo>
                    <a:lnTo>
                      <a:pt x="3424190" y="0"/>
                    </a:lnTo>
                    <a:lnTo>
                      <a:pt x="3424190" y="0"/>
                    </a:lnTo>
                    <a:close/>
                    <a:moveTo>
                      <a:pt x="3376063" y="0"/>
                    </a:moveTo>
                    <a:lnTo>
                      <a:pt x="3352000" y="0"/>
                    </a:lnTo>
                    <a:lnTo>
                      <a:pt x="3352000" y="12032"/>
                    </a:lnTo>
                    <a:lnTo>
                      <a:pt x="3376063" y="12032"/>
                    </a:lnTo>
                    <a:lnTo>
                      <a:pt x="3376063" y="0"/>
                    </a:lnTo>
                    <a:lnTo>
                      <a:pt x="3376063" y="0"/>
                    </a:lnTo>
                    <a:close/>
                    <a:moveTo>
                      <a:pt x="3327937" y="0"/>
                    </a:moveTo>
                    <a:lnTo>
                      <a:pt x="3303874" y="0"/>
                    </a:lnTo>
                    <a:lnTo>
                      <a:pt x="3303874" y="12032"/>
                    </a:lnTo>
                    <a:lnTo>
                      <a:pt x="3327937" y="12032"/>
                    </a:lnTo>
                    <a:lnTo>
                      <a:pt x="3327937" y="0"/>
                    </a:lnTo>
                    <a:lnTo>
                      <a:pt x="3327937" y="0"/>
                    </a:lnTo>
                    <a:close/>
                    <a:moveTo>
                      <a:pt x="3279811" y="0"/>
                    </a:moveTo>
                    <a:lnTo>
                      <a:pt x="3255747" y="0"/>
                    </a:lnTo>
                    <a:lnTo>
                      <a:pt x="3255747" y="12032"/>
                    </a:lnTo>
                    <a:lnTo>
                      <a:pt x="3279811" y="12032"/>
                    </a:lnTo>
                    <a:lnTo>
                      <a:pt x="3279811" y="0"/>
                    </a:lnTo>
                    <a:lnTo>
                      <a:pt x="3279811" y="0"/>
                    </a:lnTo>
                    <a:close/>
                    <a:moveTo>
                      <a:pt x="3231684" y="0"/>
                    </a:moveTo>
                    <a:lnTo>
                      <a:pt x="3207621" y="0"/>
                    </a:lnTo>
                    <a:lnTo>
                      <a:pt x="3207621" y="12032"/>
                    </a:lnTo>
                    <a:lnTo>
                      <a:pt x="3231684" y="12032"/>
                    </a:lnTo>
                    <a:lnTo>
                      <a:pt x="3231684" y="0"/>
                    </a:lnTo>
                    <a:lnTo>
                      <a:pt x="3231684" y="0"/>
                    </a:lnTo>
                    <a:close/>
                    <a:moveTo>
                      <a:pt x="3183558" y="0"/>
                    </a:moveTo>
                    <a:lnTo>
                      <a:pt x="3159495" y="0"/>
                    </a:lnTo>
                    <a:lnTo>
                      <a:pt x="3159495" y="12032"/>
                    </a:lnTo>
                    <a:lnTo>
                      <a:pt x="3183558" y="12032"/>
                    </a:lnTo>
                    <a:lnTo>
                      <a:pt x="3183558" y="0"/>
                    </a:lnTo>
                    <a:lnTo>
                      <a:pt x="3183558" y="0"/>
                    </a:lnTo>
                    <a:close/>
                    <a:moveTo>
                      <a:pt x="3135431" y="0"/>
                    </a:moveTo>
                    <a:lnTo>
                      <a:pt x="3111368" y="0"/>
                    </a:lnTo>
                    <a:lnTo>
                      <a:pt x="3111368" y="12032"/>
                    </a:lnTo>
                    <a:lnTo>
                      <a:pt x="3135431" y="12032"/>
                    </a:lnTo>
                    <a:lnTo>
                      <a:pt x="3135431" y="0"/>
                    </a:lnTo>
                    <a:lnTo>
                      <a:pt x="3135431" y="0"/>
                    </a:lnTo>
                    <a:close/>
                    <a:moveTo>
                      <a:pt x="3087305" y="0"/>
                    </a:moveTo>
                    <a:lnTo>
                      <a:pt x="3063242" y="0"/>
                    </a:lnTo>
                    <a:lnTo>
                      <a:pt x="3063242" y="12032"/>
                    </a:lnTo>
                    <a:lnTo>
                      <a:pt x="3087305" y="12032"/>
                    </a:lnTo>
                    <a:lnTo>
                      <a:pt x="3087305" y="0"/>
                    </a:lnTo>
                    <a:lnTo>
                      <a:pt x="3087305" y="0"/>
                    </a:lnTo>
                    <a:close/>
                    <a:moveTo>
                      <a:pt x="3039179" y="0"/>
                    </a:moveTo>
                    <a:lnTo>
                      <a:pt x="3015116" y="0"/>
                    </a:lnTo>
                    <a:lnTo>
                      <a:pt x="3015116" y="12032"/>
                    </a:lnTo>
                    <a:lnTo>
                      <a:pt x="3039179" y="12032"/>
                    </a:lnTo>
                    <a:lnTo>
                      <a:pt x="3039179" y="0"/>
                    </a:lnTo>
                    <a:lnTo>
                      <a:pt x="3039179" y="0"/>
                    </a:lnTo>
                    <a:close/>
                    <a:moveTo>
                      <a:pt x="2991052" y="0"/>
                    </a:moveTo>
                    <a:lnTo>
                      <a:pt x="2966989" y="0"/>
                    </a:lnTo>
                    <a:lnTo>
                      <a:pt x="2966989" y="12032"/>
                    </a:lnTo>
                    <a:lnTo>
                      <a:pt x="2991052" y="12032"/>
                    </a:lnTo>
                    <a:lnTo>
                      <a:pt x="2991052" y="0"/>
                    </a:lnTo>
                    <a:lnTo>
                      <a:pt x="2991052" y="0"/>
                    </a:lnTo>
                    <a:close/>
                    <a:moveTo>
                      <a:pt x="2942926" y="0"/>
                    </a:moveTo>
                    <a:lnTo>
                      <a:pt x="2918863" y="0"/>
                    </a:lnTo>
                    <a:lnTo>
                      <a:pt x="2918863" y="12032"/>
                    </a:lnTo>
                    <a:lnTo>
                      <a:pt x="2942926" y="12032"/>
                    </a:lnTo>
                    <a:lnTo>
                      <a:pt x="2942926" y="0"/>
                    </a:lnTo>
                    <a:lnTo>
                      <a:pt x="2942926" y="0"/>
                    </a:lnTo>
                    <a:close/>
                    <a:moveTo>
                      <a:pt x="2894800" y="0"/>
                    </a:moveTo>
                    <a:lnTo>
                      <a:pt x="2870737" y="0"/>
                    </a:lnTo>
                    <a:lnTo>
                      <a:pt x="2870737" y="12032"/>
                    </a:lnTo>
                    <a:lnTo>
                      <a:pt x="2894800" y="12032"/>
                    </a:lnTo>
                    <a:lnTo>
                      <a:pt x="2894800" y="0"/>
                    </a:lnTo>
                    <a:lnTo>
                      <a:pt x="2894800" y="0"/>
                    </a:lnTo>
                    <a:close/>
                    <a:moveTo>
                      <a:pt x="2846673" y="0"/>
                    </a:moveTo>
                    <a:lnTo>
                      <a:pt x="2822610" y="0"/>
                    </a:lnTo>
                    <a:lnTo>
                      <a:pt x="2822610" y="12032"/>
                    </a:lnTo>
                    <a:lnTo>
                      <a:pt x="2846673" y="12032"/>
                    </a:lnTo>
                    <a:lnTo>
                      <a:pt x="2846673" y="0"/>
                    </a:lnTo>
                    <a:lnTo>
                      <a:pt x="2846673" y="0"/>
                    </a:lnTo>
                    <a:close/>
                    <a:moveTo>
                      <a:pt x="2798547" y="0"/>
                    </a:moveTo>
                    <a:lnTo>
                      <a:pt x="2774484" y="0"/>
                    </a:lnTo>
                    <a:lnTo>
                      <a:pt x="2774484" y="12032"/>
                    </a:lnTo>
                    <a:lnTo>
                      <a:pt x="2798547" y="12032"/>
                    </a:lnTo>
                    <a:lnTo>
                      <a:pt x="2798547" y="0"/>
                    </a:lnTo>
                    <a:lnTo>
                      <a:pt x="2798547" y="0"/>
                    </a:lnTo>
                    <a:close/>
                    <a:moveTo>
                      <a:pt x="2750421" y="0"/>
                    </a:moveTo>
                    <a:lnTo>
                      <a:pt x="2726358" y="0"/>
                    </a:lnTo>
                    <a:lnTo>
                      <a:pt x="2726358" y="12032"/>
                    </a:lnTo>
                    <a:lnTo>
                      <a:pt x="2750421" y="12032"/>
                    </a:lnTo>
                    <a:lnTo>
                      <a:pt x="2750421" y="0"/>
                    </a:lnTo>
                    <a:lnTo>
                      <a:pt x="2750421" y="0"/>
                    </a:lnTo>
                    <a:close/>
                    <a:moveTo>
                      <a:pt x="2702294" y="0"/>
                    </a:moveTo>
                    <a:lnTo>
                      <a:pt x="2678231" y="0"/>
                    </a:lnTo>
                    <a:lnTo>
                      <a:pt x="2678231" y="12032"/>
                    </a:lnTo>
                    <a:lnTo>
                      <a:pt x="2702294" y="12032"/>
                    </a:lnTo>
                    <a:lnTo>
                      <a:pt x="2702294" y="0"/>
                    </a:lnTo>
                    <a:lnTo>
                      <a:pt x="2702294" y="0"/>
                    </a:lnTo>
                    <a:close/>
                    <a:moveTo>
                      <a:pt x="2654168" y="0"/>
                    </a:moveTo>
                    <a:lnTo>
                      <a:pt x="2630105" y="0"/>
                    </a:lnTo>
                    <a:lnTo>
                      <a:pt x="2630105" y="12032"/>
                    </a:lnTo>
                    <a:lnTo>
                      <a:pt x="2654168" y="12032"/>
                    </a:lnTo>
                    <a:lnTo>
                      <a:pt x="2654168" y="0"/>
                    </a:lnTo>
                    <a:lnTo>
                      <a:pt x="2654168" y="0"/>
                    </a:lnTo>
                    <a:close/>
                    <a:moveTo>
                      <a:pt x="2606042" y="0"/>
                    </a:moveTo>
                    <a:lnTo>
                      <a:pt x="2581979" y="0"/>
                    </a:lnTo>
                    <a:lnTo>
                      <a:pt x="2581979" y="12032"/>
                    </a:lnTo>
                    <a:lnTo>
                      <a:pt x="2606042" y="12032"/>
                    </a:lnTo>
                    <a:lnTo>
                      <a:pt x="2606042" y="0"/>
                    </a:lnTo>
                    <a:lnTo>
                      <a:pt x="2606042" y="0"/>
                    </a:lnTo>
                    <a:close/>
                    <a:moveTo>
                      <a:pt x="2557915" y="0"/>
                    </a:moveTo>
                    <a:lnTo>
                      <a:pt x="2533852" y="0"/>
                    </a:lnTo>
                    <a:lnTo>
                      <a:pt x="2533852" y="12032"/>
                    </a:lnTo>
                    <a:lnTo>
                      <a:pt x="2557915" y="12032"/>
                    </a:lnTo>
                    <a:lnTo>
                      <a:pt x="2557915" y="0"/>
                    </a:lnTo>
                    <a:lnTo>
                      <a:pt x="2557915" y="0"/>
                    </a:lnTo>
                    <a:close/>
                    <a:moveTo>
                      <a:pt x="2509789" y="0"/>
                    </a:moveTo>
                    <a:lnTo>
                      <a:pt x="2485726" y="0"/>
                    </a:lnTo>
                    <a:lnTo>
                      <a:pt x="2485726" y="12032"/>
                    </a:lnTo>
                    <a:lnTo>
                      <a:pt x="2509789" y="12032"/>
                    </a:lnTo>
                    <a:lnTo>
                      <a:pt x="2509789" y="0"/>
                    </a:lnTo>
                    <a:lnTo>
                      <a:pt x="2509789" y="0"/>
                    </a:lnTo>
                    <a:close/>
                    <a:moveTo>
                      <a:pt x="2461663" y="0"/>
                    </a:moveTo>
                    <a:lnTo>
                      <a:pt x="2437599" y="0"/>
                    </a:lnTo>
                    <a:lnTo>
                      <a:pt x="2437599" y="12032"/>
                    </a:lnTo>
                    <a:lnTo>
                      <a:pt x="2461663" y="12032"/>
                    </a:lnTo>
                    <a:lnTo>
                      <a:pt x="2461663" y="0"/>
                    </a:lnTo>
                    <a:lnTo>
                      <a:pt x="2461663" y="0"/>
                    </a:lnTo>
                    <a:close/>
                    <a:moveTo>
                      <a:pt x="2413536" y="0"/>
                    </a:moveTo>
                    <a:lnTo>
                      <a:pt x="2389473" y="0"/>
                    </a:lnTo>
                    <a:lnTo>
                      <a:pt x="2389473" y="12032"/>
                    </a:lnTo>
                    <a:lnTo>
                      <a:pt x="2413536" y="12032"/>
                    </a:lnTo>
                    <a:lnTo>
                      <a:pt x="2413536" y="0"/>
                    </a:lnTo>
                    <a:lnTo>
                      <a:pt x="2413536" y="0"/>
                    </a:lnTo>
                    <a:close/>
                    <a:moveTo>
                      <a:pt x="2365410" y="0"/>
                    </a:moveTo>
                    <a:lnTo>
                      <a:pt x="2341347" y="0"/>
                    </a:lnTo>
                    <a:lnTo>
                      <a:pt x="2341347" y="12032"/>
                    </a:lnTo>
                    <a:lnTo>
                      <a:pt x="2365410" y="12032"/>
                    </a:lnTo>
                    <a:lnTo>
                      <a:pt x="2365410" y="0"/>
                    </a:lnTo>
                    <a:lnTo>
                      <a:pt x="2365410" y="0"/>
                    </a:lnTo>
                    <a:close/>
                    <a:moveTo>
                      <a:pt x="2317284" y="0"/>
                    </a:moveTo>
                    <a:lnTo>
                      <a:pt x="2293220" y="0"/>
                    </a:lnTo>
                    <a:lnTo>
                      <a:pt x="2293220" y="12032"/>
                    </a:lnTo>
                    <a:lnTo>
                      <a:pt x="2317284" y="12032"/>
                    </a:lnTo>
                    <a:lnTo>
                      <a:pt x="2317284" y="0"/>
                    </a:lnTo>
                    <a:lnTo>
                      <a:pt x="2317284" y="0"/>
                    </a:lnTo>
                    <a:close/>
                    <a:moveTo>
                      <a:pt x="2269157" y="0"/>
                    </a:moveTo>
                    <a:lnTo>
                      <a:pt x="2245094" y="0"/>
                    </a:lnTo>
                    <a:lnTo>
                      <a:pt x="2245094" y="12032"/>
                    </a:lnTo>
                    <a:lnTo>
                      <a:pt x="2269157" y="12032"/>
                    </a:lnTo>
                    <a:lnTo>
                      <a:pt x="2269157" y="0"/>
                    </a:lnTo>
                    <a:lnTo>
                      <a:pt x="2269157" y="0"/>
                    </a:lnTo>
                    <a:close/>
                    <a:moveTo>
                      <a:pt x="2221031" y="0"/>
                    </a:moveTo>
                    <a:lnTo>
                      <a:pt x="2196968" y="0"/>
                    </a:lnTo>
                    <a:lnTo>
                      <a:pt x="2196968" y="12032"/>
                    </a:lnTo>
                    <a:lnTo>
                      <a:pt x="2221031" y="12032"/>
                    </a:lnTo>
                    <a:lnTo>
                      <a:pt x="2221031" y="0"/>
                    </a:lnTo>
                    <a:lnTo>
                      <a:pt x="2221031" y="0"/>
                    </a:lnTo>
                    <a:close/>
                    <a:moveTo>
                      <a:pt x="2172905" y="0"/>
                    </a:moveTo>
                    <a:lnTo>
                      <a:pt x="2148841" y="0"/>
                    </a:lnTo>
                    <a:lnTo>
                      <a:pt x="2148841" y="12032"/>
                    </a:lnTo>
                    <a:lnTo>
                      <a:pt x="2172905" y="12032"/>
                    </a:lnTo>
                    <a:lnTo>
                      <a:pt x="2172905" y="0"/>
                    </a:lnTo>
                    <a:lnTo>
                      <a:pt x="2172905" y="0"/>
                    </a:lnTo>
                    <a:close/>
                    <a:moveTo>
                      <a:pt x="2124778" y="0"/>
                    </a:moveTo>
                    <a:lnTo>
                      <a:pt x="2100715" y="0"/>
                    </a:lnTo>
                    <a:lnTo>
                      <a:pt x="2100715" y="12032"/>
                    </a:lnTo>
                    <a:lnTo>
                      <a:pt x="2124778" y="12032"/>
                    </a:lnTo>
                    <a:lnTo>
                      <a:pt x="2124778" y="0"/>
                    </a:lnTo>
                    <a:lnTo>
                      <a:pt x="2124778" y="0"/>
                    </a:lnTo>
                    <a:close/>
                    <a:moveTo>
                      <a:pt x="2076652" y="0"/>
                    </a:moveTo>
                    <a:lnTo>
                      <a:pt x="2052589" y="0"/>
                    </a:lnTo>
                    <a:lnTo>
                      <a:pt x="2052589" y="12032"/>
                    </a:lnTo>
                    <a:lnTo>
                      <a:pt x="2076652" y="12032"/>
                    </a:lnTo>
                    <a:lnTo>
                      <a:pt x="2076652" y="0"/>
                    </a:lnTo>
                    <a:lnTo>
                      <a:pt x="2076652" y="0"/>
                    </a:lnTo>
                    <a:close/>
                    <a:moveTo>
                      <a:pt x="2028526" y="0"/>
                    </a:moveTo>
                    <a:lnTo>
                      <a:pt x="2004462" y="0"/>
                    </a:lnTo>
                    <a:lnTo>
                      <a:pt x="2004462" y="12032"/>
                    </a:lnTo>
                    <a:lnTo>
                      <a:pt x="2028526" y="12032"/>
                    </a:lnTo>
                    <a:lnTo>
                      <a:pt x="2028526" y="0"/>
                    </a:lnTo>
                    <a:lnTo>
                      <a:pt x="2028526" y="0"/>
                    </a:lnTo>
                    <a:close/>
                    <a:moveTo>
                      <a:pt x="1980399" y="0"/>
                    </a:moveTo>
                    <a:lnTo>
                      <a:pt x="1956336" y="0"/>
                    </a:lnTo>
                    <a:lnTo>
                      <a:pt x="1956336" y="12032"/>
                    </a:lnTo>
                    <a:lnTo>
                      <a:pt x="1980399" y="12032"/>
                    </a:lnTo>
                    <a:lnTo>
                      <a:pt x="1980399" y="0"/>
                    </a:lnTo>
                    <a:lnTo>
                      <a:pt x="1980399" y="0"/>
                    </a:lnTo>
                    <a:close/>
                    <a:moveTo>
                      <a:pt x="1932273" y="0"/>
                    </a:moveTo>
                    <a:lnTo>
                      <a:pt x="1908210" y="0"/>
                    </a:lnTo>
                    <a:lnTo>
                      <a:pt x="1908210" y="12032"/>
                    </a:lnTo>
                    <a:lnTo>
                      <a:pt x="1932273" y="12032"/>
                    </a:lnTo>
                    <a:lnTo>
                      <a:pt x="1932273" y="0"/>
                    </a:lnTo>
                    <a:lnTo>
                      <a:pt x="1932273" y="0"/>
                    </a:lnTo>
                    <a:close/>
                    <a:moveTo>
                      <a:pt x="1884146" y="0"/>
                    </a:moveTo>
                    <a:lnTo>
                      <a:pt x="1860083" y="0"/>
                    </a:lnTo>
                    <a:lnTo>
                      <a:pt x="1860083" y="12032"/>
                    </a:lnTo>
                    <a:lnTo>
                      <a:pt x="1884146" y="12032"/>
                    </a:lnTo>
                    <a:lnTo>
                      <a:pt x="1884146" y="0"/>
                    </a:lnTo>
                    <a:lnTo>
                      <a:pt x="1884146" y="0"/>
                    </a:lnTo>
                    <a:close/>
                    <a:moveTo>
                      <a:pt x="1836020" y="0"/>
                    </a:moveTo>
                    <a:lnTo>
                      <a:pt x="1811957" y="0"/>
                    </a:lnTo>
                    <a:lnTo>
                      <a:pt x="1811957" y="12032"/>
                    </a:lnTo>
                    <a:lnTo>
                      <a:pt x="1836020" y="12032"/>
                    </a:lnTo>
                    <a:lnTo>
                      <a:pt x="1836020" y="0"/>
                    </a:lnTo>
                    <a:lnTo>
                      <a:pt x="1836020" y="0"/>
                    </a:lnTo>
                    <a:close/>
                    <a:moveTo>
                      <a:pt x="1787894" y="0"/>
                    </a:moveTo>
                    <a:lnTo>
                      <a:pt x="1763831" y="0"/>
                    </a:lnTo>
                    <a:lnTo>
                      <a:pt x="1763831" y="12032"/>
                    </a:lnTo>
                    <a:lnTo>
                      <a:pt x="1787894" y="12032"/>
                    </a:lnTo>
                    <a:lnTo>
                      <a:pt x="1787894" y="0"/>
                    </a:lnTo>
                    <a:lnTo>
                      <a:pt x="1787894" y="0"/>
                    </a:lnTo>
                    <a:close/>
                    <a:moveTo>
                      <a:pt x="1739767" y="0"/>
                    </a:moveTo>
                    <a:lnTo>
                      <a:pt x="1715704" y="0"/>
                    </a:lnTo>
                    <a:lnTo>
                      <a:pt x="1715704" y="12032"/>
                    </a:lnTo>
                    <a:lnTo>
                      <a:pt x="1739767" y="12032"/>
                    </a:lnTo>
                    <a:lnTo>
                      <a:pt x="1739767" y="0"/>
                    </a:lnTo>
                    <a:lnTo>
                      <a:pt x="1739767" y="0"/>
                    </a:lnTo>
                    <a:close/>
                    <a:moveTo>
                      <a:pt x="1691641" y="0"/>
                    </a:moveTo>
                    <a:lnTo>
                      <a:pt x="1667578" y="0"/>
                    </a:lnTo>
                    <a:lnTo>
                      <a:pt x="1667578" y="12032"/>
                    </a:lnTo>
                    <a:lnTo>
                      <a:pt x="1691641" y="12032"/>
                    </a:lnTo>
                    <a:lnTo>
                      <a:pt x="1691641" y="0"/>
                    </a:lnTo>
                    <a:lnTo>
                      <a:pt x="1691641" y="0"/>
                    </a:lnTo>
                    <a:close/>
                    <a:moveTo>
                      <a:pt x="1643515" y="0"/>
                    </a:moveTo>
                    <a:lnTo>
                      <a:pt x="1619452" y="0"/>
                    </a:lnTo>
                    <a:lnTo>
                      <a:pt x="1619452" y="12032"/>
                    </a:lnTo>
                    <a:lnTo>
                      <a:pt x="1643515" y="12032"/>
                    </a:lnTo>
                    <a:lnTo>
                      <a:pt x="1643515" y="0"/>
                    </a:lnTo>
                    <a:lnTo>
                      <a:pt x="1643515" y="0"/>
                    </a:lnTo>
                    <a:close/>
                    <a:moveTo>
                      <a:pt x="1595388" y="0"/>
                    </a:moveTo>
                    <a:lnTo>
                      <a:pt x="1571325" y="0"/>
                    </a:lnTo>
                    <a:lnTo>
                      <a:pt x="1571325" y="12032"/>
                    </a:lnTo>
                    <a:lnTo>
                      <a:pt x="1595388" y="12032"/>
                    </a:lnTo>
                    <a:lnTo>
                      <a:pt x="1595388" y="0"/>
                    </a:lnTo>
                    <a:lnTo>
                      <a:pt x="1595388" y="0"/>
                    </a:lnTo>
                    <a:close/>
                    <a:moveTo>
                      <a:pt x="1547262" y="0"/>
                    </a:moveTo>
                    <a:lnTo>
                      <a:pt x="1523199" y="0"/>
                    </a:lnTo>
                    <a:lnTo>
                      <a:pt x="1523199" y="12032"/>
                    </a:lnTo>
                    <a:lnTo>
                      <a:pt x="1547262" y="12032"/>
                    </a:lnTo>
                    <a:lnTo>
                      <a:pt x="1547262" y="0"/>
                    </a:lnTo>
                    <a:lnTo>
                      <a:pt x="1547262" y="0"/>
                    </a:lnTo>
                    <a:close/>
                    <a:moveTo>
                      <a:pt x="1499136" y="0"/>
                    </a:moveTo>
                    <a:lnTo>
                      <a:pt x="1475073" y="0"/>
                    </a:lnTo>
                    <a:lnTo>
                      <a:pt x="1475073" y="12032"/>
                    </a:lnTo>
                    <a:lnTo>
                      <a:pt x="1499136" y="12032"/>
                    </a:lnTo>
                    <a:lnTo>
                      <a:pt x="1499136" y="0"/>
                    </a:lnTo>
                    <a:lnTo>
                      <a:pt x="1499136" y="0"/>
                    </a:lnTo>
                    <a:close/>
                    <a:moveTo>
                      <a:pt x="1451009" y="0"/>
                    </a:moveTo>
                    <a:lnTo>
                      <a:pt x="1426946" y="0"/>
                    </a:lnTo>
                    <a:lnTo>
                      <a:pt x="1426946" y="12032"/>
                    </a:lnTo>
                    <a:lnTo>
                      <a:pt x="1451009" y="12032"/>
                    </a:lnTo>
                    <a:lnTo>
                      <a:pt x="1451009" y="0"/>
                    </a:lnTo>
                    <a:lnTo>
                      <a:pt x="1451009" y="0"/>
                    </a:lnTo>
                    <a:close/>
                    <a:moveTo>
                      <a:pt x="1402883" y="0"/>
                    </a:moveTo>
                    <a:lnTo>
                      <a:pt x="1378820" y="0"/>
                    </a:lnTo>
                    <a:lnTo>
                      <a:pt x="1378820" y="12032"/>
                    </a:lnTo>
                    <a:lnTo>
                      <a:pt x="1402883" y="12032"/>
                    </a:lnTo>
                    <a:lnTo>
                      <a:pt x="1402883" y="0"/>
                    </a:lnTo>
                    <a:lnTo>
                      <a:pt x="1402883" y="0"/>
                    </a:lnTo>
                    <a:close/>
                    <a:moveTo>
                      <a:pt x="1354757" y="0"/>
                    </a:moveTo>
                    <a:lnTo>
                      <a:pt x="1330694" y="0"/>
                    </a:lnTo>
                    <a:lnTo>
                      <a:pt x="1330694" y="12032"/>
                    </a:lnTo>
                    <a:lnTo>
                      <a:pt x="1354757" y="12032"/>
                    </a:lnTo>
                    <a:lnTo>
                      <a:pt x="1354757" y="0"/>
                    </a:lnTo>
                    <a:lnTo>
                      <a:pt x="1354757" y="0"/>
                    </a:lnTo>
                    <a:close/>
                    <a:moveTo>
                      <a:pt x="1306630" y="0"/>
                    </a:moveTo>
                    <a:lnTo>
                      <a:pt x="1282567" y="0"/>
                    </a:lnTo>
                    <a:lnTo>
                      <a:pt x="1282567" y="12032"/>
                    </a:lnTo>
                    <a:lnTo>
                      <a:pt x="1306630" y="12032"/>
                    </a:lnTo>
                    <a:lnTo>
                      <a:pt x="1306630" y="0"/>
                    </a:lnTo>
                    <a:lnTo>
                      <a:pt x="1306630" y="0"/>
                    </a:lnTo>
                    <a:close/>
                    <a:moveTo>
                      <a:pt x="1258504" y="0"/>
                    </a:moveTo>
                    <a:lnTo>
                      <a:pt x="1234441" y="0"/>
                    </a:lnTo>
                    <a:lnTo>
                      <a:pt x="1234441" y="12032"/>
                    </a:lnTo>
                    <a:lnTo>
                      <a:pt x="1258504" y="12032"/>
                    </a:lnTo>
                    <a:lnTo>
                      <a:pt x="1258504" y="0"/>
                    </a:lnTo>
                    <a:lnTo>
                      <a:pt x="1258504" y="0"/>
                    </a:lnTo>
                    <a:close/>
                    <a:moveTo>
                      <a:pt x="1210378" y="0"/>
                    </a:moveTo>
                    <a:lnTo>
                      <a:pt x="1186314" y="0"/>
                    </a:lnTo>
                    <a:lnTo>
                      <a:pt x="1186314" y="12032"/>
                    </a:lnTo>
                    <a:lnTo>
                      <a:pt x="1210378" y="12032"/>
                    </a:lnTo>
                    <a:lnTo>
                      <a:pt x="1210378" y="0"/>
                    </a:lnTo>
                    <a:lnTo>
                      <a:pt x="1210378" y="0"/>
                    </a:lnTo>
                    <a:close/>
                    <a:moveTo>
                      <a:pt x="1162251" y="0"/>
                    </a:moveTo>
                    <a:lnTo>
                      <a:pt x="1138188" y="0"/>
                    </a:lnTo>
                    <a:lnTo>
                      <a:pt x="1138188" y="12032"/>
                    </a:lnTo>
                    <a:lnTo>
                      <a:pt x="1162251" y="12032"/>
                    </a:lnTo>
                    <a:lnTo>
                      <a:pt x="1162251" y="0"/>
                    </a:lnTo>
                    <a:lnTo>
                      <a:pt x="1162251" y="0"/>
                    </a:lnTo>
                    <a:close/>
                    <a:moveTo>
                      <a:pt x="1114125" y="0"/>
                    </a:moveTo>
                    <a:lnTo>
                      <a:pt x="1090062" y="0"/>
                    </a:lnTo>
                    <a:lnTo>
                      <a:pt x="1090062" y="12032"/>
                    </a:lnTo>
                    <a:lnTo>
                      <a:pt x="1114125" y="12032"/>
                    </a:lnTo>
                    <a:lnTo>
                      <a:pt x="1114125" y="0"/>
                    </a:lnTo>
                    <a:lnTo>
                      <a:pt x="1114125" y="0"/>
                    </a:lnTo>
                    <a:close/>
                    <a:moveTo>
                      <a:pt x="1065999" y="0"/>
                    </a:moveTo>
                    <a:lnTo>
                      <a:pt x="1041935" y="0"/>
                    </a:lnTo>
                    <a:lnTo>
                      <a:pt x="1041935" y="12032"/>
                    </a:lnTo>
                    <a:lnTo>
                      <a:pt x="1065999" y="12032"/>
                    </a:lnTo>
                    <a:lnTo>
                      <a:pt x="1065999" y="0"/>
                    </a:lnTo>
                    <a:lnTo>
                      <a:pt x="1065999" y="0"/>
                    </a:lnTo>
                    <a:close/>
                    <a:moveTo>
                      <a:pt x="1017872" y="0"/>
                    </a:moveTo>
                    <a:lnTo>
                      <a:pt x="993809" y="0"/>
                    </a:lnTo>
                    <a:lnTo>
                      <a:pt x="993809" y="12032"/>
                    </a:lnTo>
                    <a:lnTo>
                      <a:pt x="1017872" y="12032"/>
                    </a:lnTo>
                    <a:lnTo>
                      <a:pt x="1017872" y="0"/>
                    </a:lnTo>
                    <a:lnTo>
                      <a:pt x="1017872" y="0"/>
                    </a:lnTo>
                    <a:close/>
                    <a:moveTo>
                      <a:pt x="969746" y="0"/>
                    </a:moveTo>
                    <a:lnTo>
                      <a:pt x="945683" y="0"/>
                    </a:lnTo>
                    <a:lnTo>
                      <a:pt x="945683" y="12032"/>
                    </a:lnTo>
                    <a:lnTo>
                      <a:pt x="969746" y="12032"/>
                    </a:lnTo>
                    <a:lnTo>
                      <a:pt x="969746" y="0"/>
                    </a:lnTo>
                    <a:lnTo>
                      <a:pt x="969746" y="0"/>
                    </a:lnTo>
                    <a:close/>
                    <a:moveTo>
                      <a:pt x="921620" y="0"/>
                    </a:moveTo>
                    <a:lnTo>
                      <a:pt x="897556" y="0"/>
                    </a:lnTo>
                    <a:lnTo>
                      <a:pt x="897556" y="12032"/>
                    </a:lnTo>
                    <a:lnTo>
                      <a:pt x="921620" y="12032"/>
                    </a:lnTo>
                    <a:lnTo>
                      <a:pt x="921620" y="0"/>
                    </a:lnTo>
                    <a:lnTo>
                      <a:pt x="921620" y="0"/>
                    </a:lnTo>
                    <a:close/>
                    <a:moveTo>
                      <a:pt x="873493" y="0"/>
                    </a:moveTo>
                    <a:lnTo>
                      <a:pt x="849430" y="0"/>
                    </a:lnTo>
                    <a:lnTo>
                      <a:pt x="849430" y="12032"/>
                    </a:lnTo>
                    <a:lnTo>
                      <a:pt x="873493" y="12032"/>
                    </a:lnTo>
                    <a:lnTo>
                      <a:pt x="873493" y="0"/>
                    </a:lnTo>
                    <a:lnTo>
                      <a:pt x="873493" y="0"/>
                    </a:lnTo>
                    <a:close/>
                    <a:moveTo>
                      <a:pt x="825367" y="0"/>
                    </a:moveTo>
                    <a:lnTo>
                      <a:pt x="801304" y="0"/>
                    </a:lnTo>
                    <a:lnTo>
                      <a:pt x="801304" y="12032"/>
                    </a:lnTo>
                    <a:lnTo>
                      <a:pt x="825367" y="12032"/>
                    </a:lnTo>
                    <a:lnTo>
                      <a:pt x="825367" y="0"/>
                    </a:lnTo>
                    <a:lnTo>
                      <a:pt x="825367" y="0"/>
                    </a:lnTo>
                    <a:close/>
                    <a:moveTo>
                      <a:pt x="777241" y="0"/>
                    </a:moveTo>
                    <a:lnTo>
                      <a:pt x="753177" y="0"/>
                    </a:lnTo>
                    <a:lnTo>
                      <a:pt x="753177" y="12032"/>
                    </a:lnTo>
                    <a:lnTo>
                      <a:pt x="777241" y="12032"/>
                    </a:lnTo>
                    <a:lnTo>
                      <a:pt x="777241" y="0"/>
                    </a:lnTo>
                    <a:lnTo>
                      <a:pt x="777241" y="0"/>
                    </a:lnTo>
                    <a:close/>
                    <a:moveTo>
                      <a:pt x="729114" y="0"/>
                    </a:moveTo>
                    <a:lnTo>
                      <a:pt x="705051" y="0"/>
                    </a:lnTo>
                    <a:lnTo>
                      <a:pt x="705051" y="12032"/>
                    </a:lnTo>
                    <a:lnTo>
                      <a:pt x="729114" y="12032"/>
                    </a:lnTo>
                    <a:lnTo>
                      <a:pt x="729114" y="0"/>
                    </a:lnTo>
                    <a:lnTo>
                      <a:pt x="729114" y="0"/>
                    </a:lnTo>
                    <a:close/>
                    <a:moveTo>
                      <a:pt x="680988" y="0"/>
                    </a:moveTo>
                    <a:lnTo>
                      <a:pt x="656925" y="0"/>
                    </a:lnTo>
                    <a:lnTo>
                      <a:pt x="656925" y="12032"/>
                    </a:lnTo>
                    <a:lnTo>
                      <a:pt x="680988" y="12032"/>
                    </a:lnTo>
                    <a:lnTo>
                      <a:pt x="680988" y="0"/>
                    </a:lnTo>
                    <a:lnTo>
                      <a:pt x="680988" y="0"/>
                    </a:lnTo>
                    <a:close/>
                    <a:moveTo>
                      <a:pt x="632861" y="0"/>
                    </a:moveTo>
                    <a:lnTo>
                      <a:pt x="608798" y="0"/>
                    </a:lnTo>
                    <a:lnTo>
                      <a:pt x="608798" y="12032"/>
                    </a:lnTo>
                    <a:lnTo>
                      <a:pt x="632861" y="12032"/>
                    </a:lnTo>
                    <a:lnTo>
                      <a:pt x="632861" y="0"/>
                    </a:lnTo>
                    <a:lnTo>
                      <a:pt x="632861" y="0"/>
                    </a:lnTo>
                    <a:close/>
                    <a:moveTo>
                      <a:pt x="584735" y="0"/>
                    </a:moveTo>
                    <a:lnTo>
                      <a:pt x="560672" y="0"/>
                    </a:lnTo>
                    <a:lnTo>
                      <a:pt x="560672" y="12032"/>
                    </a:lnTo>
                    <a:lnTo>
                      <a:pt x="584735" y="12032"/>
                    </a:lnTo>
                    <a:lnTo>
                      <a:pt x="584735" y="0"/>
                    </a:lnTo>
                    <a:lnTo>
                      <a:pt x="584735" y="0"/>
                    </a:lnTo>
                    <a:close/>
                    <a:moveTo>
                      <a:pt x="536609" y="0"/>
                    </a:moveTo>
                    <a:lnTo>
                      <a:pt x="512546" y="0"/>
                    </a:lnTo>
                    <a:lnTo>
                      <a:pt x="512546" y="12032"/>
                    </a:lnTo>
                    <a:lnTo>
                      <a:pt x="536609" y="12032"/>
                    </a:lnTo>
                    <a:lnTo>
                      <a:pt x="536609" y="0"/>
                    </a:lnTo>
                    <a:lnTo>
                      <a:pt x="536609" y="0"/>
                    </a:lnTo>
                    <a:close/>
                    <a:moveTo>
                      <a:pt x="488482" y="0"/>
                    </a:moveTo>
                    <a:lnTo>
                      <a:pt x="464419" y="0"/>
                    </a:lnTo>
                    <a:lnTo>
                      <a:pt x="464419" y="12032"/>
                    </a:lnTo>
                    <a:lnTo>
                      <a:pt x="488482" y="12032"/>
                    </a:lnTo>
                    <a:lnTo>
                      <a:pt x="488482" y="0"/>
                    </a:lnTo>
                    <a:lnTo>
                      <a:pt x="488482" y="0"/>
                    </a:lnTo>
                    <a:close/>
                    <a:moveTo>
                      <a:pt x="440356" y="0"/>
                    </a:moveTo>
                    <a:lnTo>
                      <a:pt x="416293" y="0"/>
                    </a:lnTo>
                    <a:lnTo>
                      <a:pt x="416293" y="12032"/>
                    </a:lnTo>
                    <a:lnTo>
                      <a:pt x="440356" y="12032"/>
                    </a:lnTo>
                    <a:lnTo>
                      <a:pt x="440356" y="0"/>
                    </a:lnTo>
                    <a:lnTo>
                      <a:pt x="440356" y="0"/>
                    </a:lnTo>
                    <a:close/>
                    <a:moveTo>
                      <a:pt x="392230" y="0"/>
                    </a:moveTo>
                    <a:lnTo>
                      <a:pt x="368167" y="0"/>
                    </a:lnTo>
                    <a:lnTo>
                      <a:pt x="368167" y="12032"/>
                    </a:lnTo>
                    <a:lnTo>
                      <a:pt x="392230" y="12032"/>
                    </a:lnTo>
                    <a:lnTo>
                      <a:pt x="392230" y="0"/>
                    </a:lnTo>
                    <a:lnTo>
                      <a:pt x="392230" y="0"/>
                    </a:lnTo>
                    <a:close/>
                    <a:moveTo>
                      <a:pt x="344103" y="0"/>
                    </a:moveTo>
                    <a:lnTo>
                      <a:pt x="320040" y="0"/>
                    </a:lnTo>
                    <a:lnTo>
                      <a:pt x="320040" y="12032"/>
                    </a:lnTo>
                    <a:lnTo>
                      <a:pt x="344103" y="12032"/>
                    </a:lnTo>
                    <a:lnTo>
                      <a:pt x="344103" y="0"/>
                    </a:lnTo>
                    <a:lnTo>
                      <a:pt x="344103" y="0"/>
                    </a:lnTo>
                    <a:close/>
                    <a:moveTo>
                      <a:pt x="295977" y="0"/>
                    </a:moveTo>
                    <a:lnTo>
                      <a:pt x="271914" y="0"/>
                    </a:lnTo>
                    <a:lnTo>
                      <a:pt x="271914" y="12032"/>
                    </a:lnTo>
                    <a:lnTo>
                      <a:pt x="295977" y="12032"/>
                    </a:lnTo>
                    <a:lnTo>
                      <a:pt x="295977" y="0"/>
                    </a:lnTo>
                    <a:lnTo>
                      <a:pt x="295977" y="0"/>
                    </a:lnTo>
                    <a:close/>
                    <a:moveTo>
                      <a:pt x="247851" y="0"/>
                    </a:moveTo>
                    <a:lnTo>
                      <a:pt x="223788" y="0"/>
                    </a:lnTo>
                    <a:lnTo>
                      <a:pt x="223788" y="12032"/>
                    </a:lnTo>
                    <a:lnTo>
                      <a:pt x="247851" y="12032"/>
                    </a:lnTo>
                    <a:lnTo>
                      <a:pt x="247851" y="0"/>
                    </a:lnTo>
                    <a:lnTo>
                      <a:pt x="247851" y="0"/>
                    </a:lnTo>
                    <a:close/>
                    <a:moveTo>
                      <a:pt x="199724" y="0"/>
                    </a:moveTo>
                    <a:lnTo>
                      <a:pt x="175661" y="0"/>
                    </a:lnTo>
                    <a:lnTo>
                      <a:pt x="175661" y="12032"/>
                    </a:lnTo>
                    <a:lnTo>
                      <a:pt x="199724" y="12032"/>
                    </a:lnTo>
                    <a:lnTo>
                      <a:pt x="199724" y="0"/>
                    </a:lnTo>
                    <a:lnTo>
                      <a:pt x="199724" y="0"/>
                    </a:lnTo>
                    <a:close/>
                    <a:moveTo>
                      <a:pt x="151598" y="0"/>
                    </a:moveTo>
                    <a:lnTo>
                      <a:pt x="127535" y="0"/>
                    </a:lnTo>
                    <a:lnTo>
                      <a:pt x="127535" y="12032"/>
                    </a:lnTo>
                    <a:lnTo>
                      <a:pt x="151598" y="12032"/>
                    </a:lnTo>
                    <a:lnTo>
                      <a:pt x="151598" y="0"/>
                    </a:lnTo>
                    <a:lnTo>
                      <a:pt x="151598" y="0"/>
                    </a:lnTo>
                    <a:close/>
                    <a:moveTo>
                      <a:pt x="103472" y="0"/>
                    </a:moveTo>
                    <a:lnTo>
                      <a:pt x="91440" y="0"/>
                    </a:lnTo>
                    <a:lnTo>
                      <a:pt x="91440" y="0"/>
                    </a:lnTo>
                    <a:cubicBezTo>
                      <a:pt x="91440" y="0"/>
                      <a:pt x="91440" y="3609"/>
                      <a:pt x="91440" y="12032"/>
                    </a:cubicBezTo>
                    <a:lnTo>
                      <a:pt x="103472" y="12032"/>
                    </a:lnTo>
                    <a:lnTo>
                      <a:pt x="103472" y="12032"/>
                    </a:lnTo>
                    <a:lnTo>
                      <a:pt x="103472" y="12032"/>
                    </a:lnTo>
                    <a:lnTo>
                      <a:pt x="103472" y="3609"/>
                    </a:lnTo>
                    <a:lnTo>
                      <a:pt x="103472" y="0"/>
                    </a:lnTo>
                    <a:lnTo>
                      <a:pt x="103472" y="0"/>
                    </a:lnTo>
                    <a:close/>
                    <a:moveTo>
                      <a:pt x="103472" y="34892"/>
                    </a:moveTo>
                    <a:lnTo>
                      <a:pt x="91440" y="34892"/>
                    </a:lnTo>
                    <a:cubicBezTo>
                      <a:pt x="91440" y="34892"/>
                      <a:pt x="91440" y="36095"/>
                      <a:pt x="91440" y="36095"/>
                    </a:cubicBezTo>
                    <a:cubicBezTo>
                      <a:pt x="91440" y="43314"/>
                      <a:pt x="91440" y="50533"/>
                      <a:pt x="91440" y="58955"/>
                    </a:cubicBezTo>
                    <a:lnTo>
                      <a:pt x="103472" y="58955"/>
                    </a:lnTo>
                    <a:lnTo>
                      <a:pt x="103472" y="34892"/>
                    </a:lnTo>
                    <a:lnTo>
                      <a:pt x="103472" y="34892"/>
                    </a:lnTo>
                    <a:close/>
                    <a:moveTo>
                      <a:pt x="104675" y="83018"/>
                    </a:moveTo>
                    <a:lnTo>
                      <a:pt x="92643" y="83018"/>
                    </a:lnTo>
                    <a:cubicBezTo>
                      <a:pt x="92643" y="83018"/>
                      <a:pt x="92643" y="84221"/>
                      <a:pt x="92643" y="84221"/>
                    </a:cubicBezTo>
                    <a:cubicBezTo>
                      <a:pt x="92643" y="86627"/>
                      <a:pt x="92643" y="89034"/>
                      <a:pt x="92643" y="92643"/>
                    </a:cubicBezTo>
                    <a:cubicBezTo>
                      <a:pt x="92643" y="92643"/>
                      <a:pt x="92643" y="92643"/>
                      <a:pt x="92643" y="92643"/>
                    </a:cubicBezTo>
                    <a:cubicBezTo>
                      <a:pt x="92643" y="92643"/>
                      <a:pt x="92643" y="92643"/>
                      <a:pt x="92643" y="92643"/>
                    </a:cubicBezTo>
                    <a:cubicBezTo>
                      <a:pt x="92643" y="97456"/>
                      <a:pt x="92643" y="102268"/>
                      <a:pt x="92643" y="107081"/>
                    </a:cubicBezTo>
                    <a:lnTo>
                      <a:pt x="104675" y="107081"/>
                    </a:lnTo>
                    <a:lnTo>
                      <a:pt x="104675" y="83018"/>
                    </a:lnTo>
                    <a:lnTo>
                      <a:pt x="104675" y="83018"/>
                    </a:lnTo>
                    <a:close/>
                    <a:moveTo>
                      <a:pt x="104675" y="131144"/>
                    </a:moveTo>
                    <a:lnTo>
                      <a:pt x="92643" y="131144"/>
                    </a:lnTo>
                    <a:cubicBezTo>
                      <a:pt x="92643" y="133551"/>
                      <a:pt x="92643" y="137160"/>
                      <a:pt x="92643" y="140770"/>
                    </a:cubicBezTo>
                    <a:cubicBezTo>
                      <a:pt x="92643" y="145582"/>
                      <a:pt x="92643" y="150395"/>
                      <a:pt x="92643" y="155207"/>
                    </a:cubicBezTo>
                    <a:lnTo>
                      <a:pt x="104675" y="155207"/>
                    </a:lnTo>
                    <a:lnTo>
                      <a:pt x="104675" y="131144"/>
                    </a:lnTo>
                    <a:lnTo>
                      <a:pt x="104675" y="131144"/>
                    </a:lnTo>
                    <a:close/>
                    <a:moveTo>
                      <a:pt x="104675" y="179271"/>
                    </a:moveTo>
                    <a:lnTo>
                      <a:pt x="92643" y="179271"/>
                    </a:lnTo>
                    <a:cubicBezTo>
                      <a:pt x="92643" y="184083"/>
                      <a:pt x="92643" y="188896"/>
                      <a:pt x="92643" y="193708"/>
                    </a:cubicBezTo>
                    <a:cubicBezTo>
                      <a:pt x="92643" y="197318"/>
                      <a:pt x="92643" y="199724"/>
                      <a:pt x="92643" y="203334"/>
                    </a:cubicBezTo>
                    <a:lnTo>
                      <a:pt x="104675" y="203334"/>
                    </a:lnTo>
                    <a:lnTo>
                      <a:pt x="104675" y="179271"/>
                    </a:lnTo>
                    <a:lnTo>
                      <a:pt x="104675" y="179271"/>
                    </a:lnTo>
                    <a:close/>
                    <a:moveTo>
                      <a:pt x="105878" y="227397"/>
                    </a:moveTo>
                    <a:lnTo>
                      <a:pt x="93846" y="227397"/>
                    </a:lnTo>
                    <a:cubicBezTo>
                      <a:pt x="93846" y="232210"/>
                      <a:pt x="93846" y="237022"/>
                      <a:pt x="93846" y="241835"/>
                    </a:cubicBezTo>
                    <a:cubicBezTo>
                      <a:pt x="93846" y="245444"/>
                      <a:pt x="93846" y="247851"/>
                      <a:pt x="93846" y="251460"/>
                    </a:cubicBezTo>
                    <a:lnTo>
                      <a:pt x="105878" y="251460"/>
                    </a:lnTo>
                    <a:lnTo>
                      <a:pt x="105878" y="227397"/>
                    </a:lnTo>
                    <a:lnTo>
                      <a:pt x="105878" y="227397"/>
                    </a:lnTo>
                    <a:close/>
                    <a:moveTo>
                      <a:pt x="105878" y="275523"/>
                    </a:moveTo>
                    <a:lnTo>
                      <a:pt x="93846" y="275523"/>
                    </a:lnTo>
                    <a:cubicBezTo>
                      <a:pt x="93846" y="283945"/>
                      <a:pt x="93846" y="291164"/>
                      <a:pt x="93846" y="299586"/>
                    </a:cubicBezTo>
                    <a:lnTo>
                      <a:pt x="105878" y="299586"/>
                    </a:lnTo>
                    <a:lnTo>
                      <a:pt x="105878" y="275523"/>
                    </a:lnTo>
                    <a:lnTo>
                      <a:pt x="105878" y="275523"/>
                    </a:lnTo>
                    <a:close/>
                    <a:moveTo>
                      <a:pt x="105878" y="323650"/>
                    </a:moveTo>
                    <a:lnTo>
                      <a:pt x="93846" y="323650"/>
                    </a:lnTo>
                    <a:cubicBezTo>
                      <a:pt x="93846" y="327259"/>
                      <a:pt x="93846" y="330869"/>
                      <a:pt x="93846" y="334478"/>
                    </a:cubicBezTo>
                    <a:cubicBezTo>
                      <a:pt x="93846" y="336884"/>
                      <a:pt x="93846" y="338087"/>
                      <a:pt x="93846" y="340494"/>
                    </a:cubicBezTo>
                    <a:cubicBezTo>
                      <a:pt x="93846" y="342900"/>
                      <a:pt x="93846" y="345306"/>
                      <a:pt x="93846" y="347713"/>
                    </a:cubicBezTo>
                    <a:lnTo>
                      <a:pt x="105878" y="347713"/>
                    </a:lnTo>
                    <a:lnTo>
                      <a:pt x="105878" y="323650"/>
                    </a:lnTo>
                    <a:lnTo>
                      <a:pt x="105878" y="323650"/>
                    </a:lnTo>
                    <a:close/>
                    <a:moveTo>
                      <a:pt x="105878" y="372979"/>
                    </a:moveTo>
                    <a:lnTo>
                      <a:pt x="93846" y="372979"/>
                    </a:lnTo>
                    <a:cubicBezTo>
                      <a:pt x="93846" y="381401"/>
                      <a:pt x="93846" y="388620"/>
                      <a:pt x="93846" y="397042"/>
                    </a:cubicBezTo>
                    <a:lnTo>
                      <a:pt x="105878" y="397042"/>
                    </a:lnTo>
                    <a:lnTo>
                      <a:pt x="105878" y="372979"/>
                    </a:lnTo>
                    <a:lnTo>
                      <a:pt x="105878" y="372979"/>
                    </a:lnTo>
                    <a:close/>
                    <a:moveTo>
                      <a:pt x="105878" y="421105"/>
                    </a:moveTo>
                    <a:lnTo>
                      <a:pt x="93846" y="421105"/>
                    </a:lnTo>
                    <a:cubicBezTo>
                      <a:pt x="93846" y="429527"/>
                      <a:pt x="93846" y="436746"/>
                      <a:pt x="93846" y="445169"/>
                    </a:cubicBezTo>
                    <a:lnTo>
                      <a:pt x="105878" y="445169"/>
                    </a:lnTo>
                    <a:lnTo>
                      <a:pt x="105878" y="421105"/>
                    </a:lnTo>
                    <a:lnTo>
                      <a:pt x="105878" y="421105"/>
                    </a:lnTo>
                    <a:close/>
                    <a:moveTo>
                      <a:pt x="93846" y="469232"/>
                    </a:moveTo>
                    <a:cubicBezTo>
                      <a:pt x="93846" y="471638"/>
                      <a:pt x="93846" y="474044"/>
                      <a:pt x="93846" y="476451"/>
                    </a:cubicBezTo>
                    <a:cubicBezTo>
                      <a:pt x="93846" y="482466"/>
                      <a:pt x="93846" y="487279"/>
                      <a:pt x="93846" y="493295"/>
                    </a:cubicBezTo>
                    <a:lnTo>
                      <a:pt x="105878" y="493295"/>
                    </a:lnTo>
                    <a:lnTo>
                      <a:pt x="105878" y="469232"/>
                    </a:lnTo>
                    <a:lnTo>
                      <a:pt x="93846" y="469232"/>
                    </a:lnTo>
                    <a:lnTo>
                      <a:pt x="93846" y="469232"/>
                    </a:lnTo>
                    <a:close/>
                    <a:moveTo>
                      <a:pt x="93846" y="517358"/>
                    </a:moveTo>
                    <a:cubicBezTo>
                      <a:pt x="93846" y="518561"/>
                      <a:pt x="93846" y="518561"/>
                      <a:pt x="93846" y="519764"/>
                    </a:cubicBezTo>
                    <a:cubicBezTo>
                      <a:pt x="93846" y="526983"/>
                      <a:pt x="93846" y="534202"/>
                      <a:pt x="93846" y="540218"/>
                    </a:cubicBezTo>
                    <a:cubicBezTo>
                      <a:pt x="93846" y="540218"/>
                      <a:pt x="93846" y="540218"/>
                      <a:pt x="93846" y="541421"/>
                    </a:cubicBezTo>
                    <a:lnTo>
                      <a:pt x="105878" y="541421"/>
                    </a:lnTo>
                    <a:lnTo>
                      <a:pt x="105878" y="517358"/>
                    </a:lnTo>
                    <a:lnTo>
                      <a:pt x="93846" y="517358"/>
                    </a:lnTo>
                    <a:lnTo>
                      <a:pt x="93846" y="517358"/>
                    </a:lnTo>
                    <a:close/>
                    <a:moveTo>
                      <a:pt x="93846" y="565484"/>
                    </a:moveTo>
                    <a:cubicBezTo>
                      <a:pt x="93846" y="567891"/>
                      <a:pt x="93846" y="570297"/>
                      <a:pt x="93846" y="572703"/>
                    </a:cubicBezTo>
                    <a:cubicBezTo>
                      <a:pt x="93846" y="576313"/>
                      <a:pt x="93846" y="579922"/>
                      <a:pt x="93846" y="584735"/>
                    </a:cubicBezTo>
                    <a:cubicBezTo>
                      <a:pt x="93846" y="587141"/>
                      <a:pt x="93846" y="588344"/>
                      <a:pt x="93846" y="590751"/>
                    </a:cubicBezTo>
                    <a:lnTo>
                      <a:pt x="105878" y="590751"/>
                    </a:lnTo>
                    <a:lnTo>
                      <a:pt x="105878" y="566688"/>
                    </a:lnTo>
                    <a:lnTo>
                      <a:pt x="93846" y="565484"/>
                    </a:lnTo>
                    <a:lnTo>
                      <a:pt x="93846" y="565484"/>
                    </a:lnTo>
                    <a:close/>
                    <a:moveTo>
                      <a:pt x="93846" y="613611"/>
                    </a:moveTo>
                    <a:cubicBezTo>
                      <a:pt x="93846" y="616017"/>
                      <a:pt x="93846" y="617220"/>
                      <a:pt x="93846" y="619627"/>
                    </a:cubicBezTo>
                    <a:cubicBezTo>
                      <a:pt x="93846" y="623236"/>
                      <a:pt x="93846" y="625642"/>
                      <a:pt x="93846" y="629252"/>
                    </a:cubicBezTo>
                    <a:lnTo>
                      <a:pt x="93846" y="629252"/>
                    </a:lnTo>
                    <a:cubicBezTo>
                      <a:pt x="93846" y="629252"/>
                      <a:pt x="93846" y="629252"/>
                      <a:pt x="93846" y="629252"/>
                    </a:cubicBezTo>
                    <a:cubicBezTo>
                      <a:pt x="93846" y="631658"/>
                      <a:pt x="93846" y="635268"/>
                      <a:pt x="93846" y="637674"/>
                    </a:cubicBezTo>
                    <a:lnTo>
                      <a:pt x="105878" y="637674"/>
                    </a:lnTo>
                    <a:lnTo>
                      <a:pt x="105878" y="613611"/>
                    </a:lnTo>
                    <a:lnTo>
                      <a:pt x="93846" y="613611"/>
                    </a:lnTo>
                    <a:lnTo>
                      <a:pt x="93846" y="613611"/>
                    </a:lnTo>
                    <a:close/>
                    <a:moveTo>
                      <a:pt x="92643" y="661737"/>
                    </a:moveTo>
                    <a:cubicBezTo>
                      <a:pt x="92643" y="670159"/>
                      <a:pt x="92643" y="677378"/>
                      <a:pt x="92643" y="685800"/>
                    </a:cubicBezTo>
                    <a:lnTo>
                      <a:pt x="104675" y="685800"/>
                    </a:lnTo>
                    <a:lnTo>
                      <a:pt x="104675" y="661737"/>
                    </a:lnTo>
                    <a:lnTo>
                      <a:pt x="92643" y="661737"/>
                    </a:lnTo>
                    <a:lnTo>
                      <a:pt x="92643" y="661737"/>
                    </a:lnTo>
                    <a:close/>
                    <a:moveTo>
                      <a:pt x="92643" y="709863"/>
                    </a:moveTo>
                    <a:cubicBezTo>
                      <a:pt x="92643" y="718285"/>
                      <a:pt x="92643" y="725504"/>
                      <a:pt x="92643" y="733927"/>
                    </a:cubicBezTo>
                    <a:lnTo>
                      <a:pt x="104675" y="733927"/>
                    </a:lnTo>
                    <a:lnTo>
                      <a:pt x="104675" y="709863"/>
                    </a:lnTo>
                    <a:lnTo>
                      <a:pt x="92643" y="709863"/>
                    </a:lnTo>
                    <a:lnTo>
                      <a:pt x="92643" y="709863"/>
                    </a:lnTo>
                    <a:close/>
                    <a:moveTo>
                      <a:pt x="92643" y="757990"/>
                    </a:moveTo>
                    <a:cubicBezTo>
                      <a:pt x="92643" y="762802"/>
                      <a:pt x="92643" y="768818"/>
                      <a:pt x="92643" y="773631"/>
                    </a:cubicBezTo>
                    <a:cubicBezTo>
                      <a:pt x="92643" y="776037"/>
                      <a:pt x="92643" y="778443"/>
                      <a:pt x="92643" y="782053"/>
                    </a:cubicBezTo>
                    <a:lnTo>
                      <a:pt x="104675" y="782053"/>
                    </a:lnTo>
                    <a:lnTo>
                      <a:pt x="104675" y="757990"/>
                    </a:lnTo>
                    <a:lnTo>
                      <a:pt x="92643" y="757990"/>
                    </a:lnTo>
                    <a:lnTo>
                      <a:pt x="92643" y="757990"/>
                    </a:lnTo>
                    <a:close/>
                    <a:moveTo>
                      <a:pt x="91440" y="806116"/>
                    </a:moveTo>
                    <a:cubicBezTo>
                      <a:pt x="91440" y="807319"/>
                      <a:pt x="91440" y="808522"/>
                      <a:pt x="91440" y="810929"/>
                    </a:cubicBezTo>
                    <a:cubicBezTo>
                      <a:pt x="91440" y="810929"/>
                      <a:pt x="91440" y="810929"/>
                      <a:pt x="91440" y="810929"/>
                    </a:cubicBezTo>
                    <a:cubicBezTo>
                      <a:pt x="91440" y="810929"/>
                      <a:pt x="91440" y="812132"/>
                      <a:pt x="91440" y="812132"/>
                    </a:cubicBezTo>
                    <a:cubicBezTo>
                      <a:pt x="91440" y="812132"/>
                      <a:pt x="91440" y="812132"/>
                      <a:pt x="91440" y="813335"/>
                    </a:cubicBezTo>
                    <a:cubicBezTo>
                      <a:pt x="91440" y="813335"/>
                      <a:pt x="91440" y="813335"/>
                      <a:pt x="91440" y="813335"/>
                    </a:cubicBezTo>
                    <a:cubicBezTo>
                      <a:pt x="91440" y="819351"/>
                      <a:pt x="91440" y="825367"/>
                      <a:pt x="91440" y="830179"/>
                    </a:cubicBezTo>
                    <a:lnTo>
                      <a:pt x="103472" y="830179"/>
                    </a:lnTo>
                    <a:lnTo>
                      <a:pt x="103472" y="806116"/>
                    </a:lnTo>
                    <a:lnTo>
                      <a:pt x="91440" y="806116"/>
                    </a:lnTo>
                    <a:lnTo>
                      <a:pt x="91440" y="806116"/>
                    </a:lnTo>
                    <a:close/>
                    <a:moveTo>
                      <a:pt x="90237" y="854242"/>
                    </a:moveTo>
                    <a:cubicBezTo>
                      <a:pt x="90237" y="862664"/>
                      <a:pt x="90237" y="869883"/>
                      <a:pt x="90237" y="878306"/>
                    </a:cubicBezTo>
                    <a:lnTo>
                      <a:pt x="102268" y="878306"/>
                    </a:lnTo>
                    <a:lnTo>
                      <a:pt x="102268" y="854242"/>
                    </a:lnTo>
                    <a:lnTo>
                      <a:pt x="90237" y="854242"/>
                    </a:lnTo>
                    <a:lnTo>
                      <a:pt x="90237" y="854242"/>
                    </a:lnTo>
                    <a:close/>
                    <a:moveTo>
                      <a:pt x="90237" y="902369"/>
                    </a:moveTo>
                    <a:cubicBezTo>
                      <a:pt x="90237" y="902369"/>
                      <a:pt x="90237" y="902369"/>
                      <a:pt x="90237" y="902369"/>
                    </a:cubicBezTo>
                    <a:cubicBezTo>
                      <a:pt x="90237" y="903572"/>
                      <a:pt x="90237" y="903572"/>
                      <a:pt x="90237" y="904775"/>
                    </a:cubicBezTo>
                    <a:cubicBezTo>
                      <a:pt x="90237" y="905978"/>
                      <a:pt x="90237" y="905978"/>
                      <a:pt x="90237" y="907181"/>
                    </a:cubicBezTo>
                    <a:cubicBezTo>
                      <a:pt x="90237" y="907181"/>
                      <a:pt x="90237" y="908385"/>
                      <a:pt x="90237" y="908385"/>
                    </a:cubicBezTo>
                    <a:cubicBezTo>
                      <a:pt x="90237" y="908385"/>
                      <a:pt x="90237" y="909588"/>
                      <a:pt x="90237" y="909588"/>
                    </a:cubicBezTo>
                    <a:cubicBezTo>
                      <a:pt x="90237" y="910791"/>
                      <a:pt x="90237" y="910791"/>
                      <a:pt x="90237" y="911994"/>
                    </a:cubicBezTo>
                    <a:cubicBezTo>
                      <a:pt x="90237" y="911994"/>
                      <a:pt x="90237" y="911994"/>
                      <a:pt x="90237" y="911994"/>
                    </a:cubicBezTo>
                    <a:cubicBezTo>
                      <a:pt x="90237" y="916807"/>
                      <a:pt x="90237" y="921619"/>
                      <a:pt x="90237" y="926432"/>
                    </a:cubicBezTo>
                    <a:lnTo>
                      <a:pt x="102268" y="926432"/>
                    </a:lnTo>
                    <a:lnTo>
                      <a:pt x="102268" y="902369"/>
                    </a:lnTo>
                    <a:lnTo>
                      <a:pt x="90237" y="902369"/>
                    </a:lnTo>
                    <a:lnTo>
                      <a:pt x="90237" y="902369"/>
                    </a:lnTo>
                    <a:close/>
                    <a:moveTo>
                      <a:pt x="89034" y="950495"/>
                    </a:moveTo>
                    <a:cubicBezTo>
                      <a:pt x="89034" y="950495"/>
                      <a:pt x="89034" y="950495"/>
                      <a:pt x="89034" y="950495"/>
                    </a:cubicBezTo>
                    <a:cubicBezTo>
                      <a:pt x="89034" y="954104"/>
                      <a:pt x="89034" y="957714"/>
                      <a:pt x="89034" y="961324"/>
                    </a:cubicBezTo>
                    <a:cubicBezTo>
                      <a:pt x="89034" y="966136"/>
                      <a:pt x="89034" y="970949"/>
                      <a:pt x="89034" y="974558"/>
                    </a:cubicBezTo>
                    <a:lnTo>
                      <a:pt x="101065" y="974558"/>
                    </a:lnTo>
                    <a:lnTo>
                      <a:pt x="101065" y="950495"/>
                    </a:lnTo>
                    <a:lnTo>
                      <a:pt x="89034" y="950495"/>
                    </a:lnTo>
                    <a:lnTo>
                      <a:pt x="89034" y="950495"/>
                    </a:lnTo>
                    <a:close/>
                    <a:moveTo>
                      <a:pt x="87831" y="997418"/>
                    </a:moveTo>
                    <a:cubicBezTo>
                      <a:pt x="87831" y="998621"/>
                      <a:pt x="87831" y="998621"/>
                      <a:pt x="87831" y="997418"/>
                    </a:cubicBezTo>
                    <a:cubicBezTo>
                      <a:pt x="87831" y="1003434"/>
                      <a:pt x="87831" y="1009450"/>
                      <a:pt x="87831" y="1014262"/>
                    </a:cubicBezTo>
                    <a:cubicBezTo>
                      <a:pt x="87831" y="1016669"/>
                      <a:pt x="87831" y="1019075"/>
                      <a:pt x="87831" y="1021481"/>
                    </a:cubicBezTo>
                    <a:lnTo>
                      <a:pt x="99862" y="1021481"/>
                    </a:lnTo>
                    <a:lnTo>
                      <a:pt x="101065" y="997418"/>
                    </a:lnTo>
                    <a:lnTo>
                      <a:pt x="87831" y="997418"/>
                    </a:lnTo>
                    <a:lnTo>
                      <a:pt x="87831" y="997418"/>
                    </a:lnTo>
                    <a:close/>
                    <a:moveTo>
                      <a:pt x="86627" y="1045545"/>
                    </a:moveTo>
                    <a:cubicBezTo>
                      <a:pt x="86627" y="1053967"/>
                      <a:pt x="86627" y="1061186"/>
                      <a:pt x="85424" y="1069608"/>
                    </a:cubicBezTo>
                    <a:lnTo>
                      <a:pt x="97456" y="1069608"/>
                    </a:lnTo>
                    <a:lnTo>
                      <a:pt x="98659" y="1045545"/>
                    </a:lnTo>
                    <a:lnTo>
                      <a:pt x="86627" y="1045545"/>
                    </a:lnTo>
                    <a:lnTo>
                      <a:pt x="86627" y="1045545"/>
                    </a:lnTo>
                    <a:close/>
                    <a:moveTo>
                      <a:pt x="85424" y="1093671"/>
                    </a:moveTo>
                    <a:cubicBezTo>
                      <a:pt x="85424" y="1102093"/>
                      <a:pt x="85424" y="1109312"/>
                      <a:pt x="84221" y="1117734"/>
                    </a:cubicBezTo>
                    <a:lnTo>
                      <a:pt x="96253" y="1117734"/>
                    </a:lnTo>
                    <a:lnTo>
                      <a:pt x="97456" y="1093671"/>
                    </a:lnTo>
                    <a:lnTo>
                      <a:pt x="85424" y="1093671"/>
                    </a:lnTo>
                    <a:lnTo>
                      <a:pt x="85424" y="1093671"/>
                    </a:lnTo>
                    <a:close/>
                    <a:moveTo>
                      <a:pt x="83018" y="1141797"/>
                    </a:moveTo>
                    <a:cubicBezTo>
                      <a:pt x="83018" y="1147813"/>
                      <a:pt x="83018" y="1152626"/>
                      <a:pt x="83018" y="1158641"/>
                    </a:cubicBezTo>
                    <a:cubicBezTo>
                      <a:pt x="83018" y="1161048"/>
                      <a:pt x="83018" y="1163454"/>
                      <a:pt x="83018" y="1165860"/>
                    </a:cubicBezTo>
                    <a:lnTo>
                      <a:pt x="95050" y="1165860"/>
                    </a:lnTo>
                    <a:lnTo>
                      <a:pt x="96253" y="1141797"/>
                    </a:lnTo>
                    <a:lnTo>
                      <a:pt x="83018" y="1141797"/>
                    </a:lnTo>
                    <a:lnTo>
                      <a:pt x="83018" y="1141797"/>
                    </a:lnTo>
                    <a:close/>
                    <a:moveTo>
                      <a:pt x="81815" y="1189924"/>
                    </a:moveTo>
                    <a:cubicBezTo>
                      <a:pt x="81815" y="1197143"/>
                      <a:pt x="81815" y="1203158"/>
                      <a:pt x="80612" y="1210377"/>
                    </a:cubicBezTo>
                    <a:cubicBezTo>
                      <a:pt x="80612" y="1211580"/>
                      <a:pt x="80612" y="1212784"/>
                      <a:pt x="80612" y="1213987"/>
                    </a:cubicBezTo>
                    <a:lnTo>
                      <a:pt x="92643" y="1213987"/>
                    </a:lnTo>
                    <a:lnTo>
                      <a:pt x="93846" y="1189924"/>
                    </a:lnTo>
                    <a:lnTo>
                      <a:pt x="81815" y="1189924"/>
                    </a:lnTo>
                    <a:lnTo>
                      <a:pt x="81815" y="1189924"/>
                    </a:lnTo>
                    <a:close/>
                    <a:moveTo>
                      <a:pt x="79408" y="1238050"/>
                    </a:moveTo>
                    <a:cubicBezTo>
                      <a:pt x="79408" y="1241659"/>
                      <a:pt x="79408" y="1245269"/>
                      <a:pt x="79408" y="1248878"/>
                    </a:cubicBezTo>
                    <a:cubicBezTo>
                      <a:pt x="79408" y="1248878"/>
                      <a:pt x="79408" y="1248878"/>
                      <a:pt x="79408" y="1248878"/>
                    </a:cubicBezTo>
                    <a:cubicBezTo>
                      <a:pt x="79408" y="1248878"/>
                      <a:pt x="79408" y="1248878"/>
                      <a:pt x="79408" y="1248878"/>
                    </a:cubicBezTo>
                    <a:cubicBezTo>
                      <a:pt x="79408" y="1252488"/>
                      <a:pt x="79408" y="1256097"/>
                      <a:pt x="79408" y="1259707"/>
                    </a:cubicBezTo>
                    <a:cubicBezTo>
                      <a:pt x="79408" y="1259707"/>
                      <a:pt x="79408" y="1259707"/>
                      <a:pt x="79408" y="1259707"/>
                    </a:cubicBezTo>
                    <a:cubicBezTo>
                      <a:pt x="79408" y="1259707"/>
                      <a:pt x="79408" y="1259707"/>
                      <a:pt x="79408" y="1259707"/>
                    </a:cubicBezTo>
                    <a:cubicBezTo>
                      <a:pt x="79408" y="1259707"/>
                      <a:pt x="79408" y="1259707"/>
                      <a:pt x="79408" y="1259707"/>
                    </a:cubicBezTo>
                    <a:lnTo>
                      <a:pt x="91440" y="1259707"/>
                    </a:lnTo>
                    <a:lnTo>
                      <a:pt x="92643" y="1235644"/>
                    </a:lnTo>
                    <a:lnTo>
                      <a:pt x="79408" y="1238050"/>
                    </a:lnTo>
                    <a:lnTo>
                      <a:pt x="79408" y="1238050"/>
                    </a:lnTo>
                    <a:close/>
                    <a:moveTo>
                      <a:pt x="77002" y="1286176"/>
                    </a:moveTo>
                    <a:cubicBezTo>
                      <a:pt x="77002" y="1292192"/>
                      <a:pt x="75799" y="1298208"/>
                      <a:pt x="75799" y="1304224"/>
                    </a:cubicBezTo>
                    <a:cubicBezTo>
                      <a:pt x="75799" y="1306630"/>
                      <a:pt x="75799" y="1307833"/>
                      <a:pt x="75799" y="1310239"/>
                    </a:cubicBezTo>
                    <a:lnTo>
                      <a:pt x="87831" y="1311442"/>
                    </a:lnTo>
                    <a:cubicBezTo>
                      <a:pt x="87831" y="1303020"/>
                      <a:pt x="89034" y="1295802"/>
                      <a:pt x="89034" y="1287379"/>
                    </a:cubicBezTo>
                    <a:lnTo>
                      <a:pt x="77002" y="1286176"/>
                    </a:lnTo>
                    <a:lnTo>
                      <a:pt x="77002" y="1286176"/>
                    </a:lnTo>
                    <a:close/>
                    <a:moveTo>
                      <a:pt x="74596" y="1334303"/>
                    </a:moveTo>
                    <a:cubicBezTo>
                      <a:pt x="74596" y="1342725"/>
                      <a:pt x="73393" y="1349944"/>
                      <a:pt x="73393" y="1358366"/>
                    </a:cubicBezTo>
                    <a:lnTo>
                      <a:pt x="85424" y="1359569"/>
                    </a:lnTo>
                    <a:cubicBezTo>
                      <a:pt x="85424" y="1351147"/>
                      <a:pt x="86627" y="1343928"/>
                      <a:pt x="86627" y="1335506"/>
                    </a:cubicBezTo>
                    <a:lnTo>
                      <a:pt x="74596" y="1334303"/>
                    </a:lnTo>
                    <a:lnTo>
                      <a:pt x="74596" y="1334303"/>
                    </a:lnTo>
                    <a:close/>
                    <a:moveTo>
                      <a:pt x="72190" y="1382429"/>
                    </a:moveTo>
                    <a:cubicBezTo>
                      <a:pt x="72190" y="1390851"/>
                      <a:pt x="70986" y="1398070"/>
                      <a:pt x="70986" y="1406492"/>
                    </a:cubicBezTo>
                    <a:lnTo>
                      <a:pt x="83018" y="1407695"/>
                    </a:lnTo>
                    <a:cubicBezTo>
                      <a:pt x="83018" y="1399273"/>
                      <a:pt x="84221" y="1392054"/>
                      <a:pt x="84221" y="1383632"/>
                    </a:cubicBezTo>
                    <a:lnTo>
                      <a:pt x="72190" y="1382429"/>
                    </a:lnTo>
                    <a:lnTo>
                      <a:pt x="72190" y="1382429"/>
                    </a:lnTo>
                    <a:close/>
                    <a:moveTo>
                      <a:pt x="69783" y="1430555"/>
                    </a:moveTo>
                    <a:cubicBezTo>
                      <a:pt x="69783" y="1432962"/>
                      <a:pt x="69783" y="1435368"/>
                      <a:pt x="69783" y="1436571"/>
                    </a:cubicBezTo>
                    <a:lnTo>
                      <a:pt x="69783" y="1436571"/>
                    </a:lnTo>
                    <a:cubicBezTo>
                      <a:pt x="69783" y="1436571"/>
                      <a:pt x="69783" y="1436571"/>
                      <a:pt x="69783" y="1436571"/>
                    </a:cubicBezTo>
                    <a:cubicBezTo>
                      <a:pt x="69783" y="1436571"/>
                      <a:pt x="69783" y="1436571"/>
                      <a:pt x="69783" y="1436571"/>
                    </a:cubicBezTo>
                    <a:cubicBezTo>
                      <a:pt x="69783" y="1436571"/>
                      <a:pt x="69783" y="1436571"/>
                      <a:pt x="69783" y="1436571"/>
                    </a:cubicBezTo>
                    <a:cubicBezTo>
                      <a:pt x="69783" y="1436571"/>
                      <a:pt x="69783" y="1436571"/>
                      <a:pt x="69783" y="1437774"/>
                    </a:cubicBezTo>
                    <a:cubicBezTo>
                      <a:pt x="69783" y="1437774"/>
                      <a:pt x="69783" y="1437774"/>
                      <a:pt x="69783" y="1437774"/>
                    </a:cubicBezTo>
                    <a:cubicBezTo>
                      <a:pt x="69783" y="1442587"/>
                      <a:pt x="68580" y="1448603"/>
                      <a:pt x="68580" y="1453415"/>
                    </a:cubicBezTo>
                    <a:lnTo>
                      <a:pt x="80612" y="1454618"/>
                    </a:lnTo>
                    <a:cubicBezTo>
                      <a:pt x="80612" y="1446196"/>
                      <a:pt x="81815" y="1438977"/>
                      <a:pt x="81815" y="1430555"/>
                    </a:cubicBezTo>
                    <a:lnTo>
                      <a:pt x="69783" y="1430555"/>
                    </a:lnTo>
                    <a:lnTo>
                      <a:pt x="69783" y="1430555"/>
                    </a:lnTo>
                    <a:close/>
                    <a:moveTo>
                      <a:pt x="66174" y="1478682"/>
                    </a:moveTo>
                    <a:cubicBezTo>
                      <a:pt x="66174" y="1478682"/>
                      <a:pt x="66174" y="1478682"/>
                      <a:pt x="66174" y="1478682"/>
                    </a:cubicBezTo>
                    <a:cubicBezTo>
                      <a:pt x="66174" y="1478682"/>
                      <a:pt x="66174" y="1478682"/>
                      <a:pt x="66174" y="1478682"/>
                    </a:cubicBezTo>
                    <a:cubicBezTo>
                      <a:pt x="66174" y="1482291"/>
                      <a:pt x="66174" y="1485900"/>
                      <a:pt x="64971" y="1489510"/>
                    </a:cubicBezTo>
                    <a:cubicBezTo>
                      <a:pt x="64971" y="1489510"/>
                      <a:pt x="64971" y="1489510"/>
                      <a:pt x="64971" y="1489510"/>
                    </a:cubicBezTo>
                    <a:cubicBezTo>
                      <a:pt x="64971" y="1489510"/>
                      <a:pt x="64971" y="1489510"/>
                      <a:pt x="64971" y="1489510"/>
                    </a:cubicBezTo>
                    <a:cubicBezTo>
                      <a:pt x="64971" y="1494323"/>
                      <a:pt x="63767" y="1497932"/>
                      <a:pt x="63767" y="1502745"/>
                    </a:cubicBezTo>
                    <a:lnTo>
                      <a:pt x="75799" y="1503948"/>
                    </a:lnTo>
                    <a:cubicBezTo>
                      <a:pt x="77002" y="1495526"/>
                      <a:pt x="77002" y="1488307"/>
                      <a:pt x="78205" y="1479885"/>
                    </a:cubicBezTo>
                    <a:lnTo>
                      <a:pt x="66174" y="1478682"/>
                    </a:lnTo>
                    <a:lnTo>
                      <a:pt x="66174" y="1478682"/>
                    </a:lnTo>
                    <a:close/>
                    <a:moveTo>
                      <a:pt x="61361" y="1526808"/>
                    </a:moveTo>
                    <a:cubicBezTo>
                      <a:pt x="61361" y="1528011"/>
                      <a:pt x="61361" y="1529214"/>
                      <a:pt x="61361" y="1529214"/>
                    </a:cubicBezTo>
                    <a:cubicBezTo>
                      <a:pt x="61361" y="1531620"/>
                      <a:pt x="61361" y="1534027"/>
                      <a:pt x="60158" y="1536433"/>
                    </a:cubicBezTo>
                    <a:cubicBezTo>
                      <a:pt x="60158" y="1536433"/>
                      <a:pt x="60158" y="1536433"/>
                      <a:pt x="60158" y="1536433"/>
                    </a:cubicBezTo>
                    <a:cubicBezTo>
                      <a:pt x="60158" y="1536433"/>
                      <a:pt x="60158" y="1536433"/>
                      <a:pt x="60158" y="1536433"/>
                    </a:cubicBezTo>
                    <a:cubicBezTo>
                      <a:pt x="60158" y="1536433"/>
                      <a:pt x="60158" y="1536433"/>
                      <a:pt x="60158" y="1536433"/>
                    </a:cubicBezTo>
                    <a:cubicBezTo>
                      <a:pt x="60158" y="1536433"/>
                      <a:pt x="60158" y="1536433"/>
                      <a:pt x="60158" y="1536433"/>
                    </a:cubicBezTo>
                    <a:cubicBezTo>
                      <a:pt x="60158" y="1541246"/>
                      <a:pt x="58955" y="1546058"/>
                      <a:pt x="58955" y="1550871"/>
                    </a:cubicBezTo>
                    <a:lnTo>
                      <a:pt x="70986" y="1552074"/>
                    </a:lnTo>
                    <a:cubicBezTo>
                      <a:pt x="72190" y="1543652"/>
                      <a:pt x="72190" y="1536433"/>
                      <a:pt x="73393" y="1528011"/>
                    </a:cubicBezTo>
                    <a:lnTo>
                      <a:pt x="61361" y="1526808"/>
                    </a:lnTo>
                    <a:lnTo>
                      <a:pt x="61361" y="1526808"/>
                    </a:lnTo>
                    <a:close/>
                    <a:moveTo>
                      <a:pt x="57752" y="1574934"/>
                    </a:moveTo>
                    <a:cubicBezTo>
                      <a:pt x="57752" y="1576137"/>
                      <a:pt x="57752" y="1577341"/>
                      <a:pt x="57752" y="1579747"/>
                    </a:cubicBezTo>
                    <a:cubicBezTo>
                      <a:pt x="57752" y="1579747"/>
                      <a:pt x="57752" y="1579747"/>
                      <a:pt x="57752" y="1579747"/>
                    </a:cubicBezTo>
                    <a:cubicBezTo>
                      <a:pt x="57752" y="1579747"/>
                      <a:pt x="57752" y="1579747"/>
                      <a:pt x="57752" y="1579747"/>
                    </a:cubicBezTo>
                    <a:cubicBezTo>
                      <a:pt x="57752" y="1579747"/>
                      <a:pt x="57752" y="1579747"/>
                      <a:pt x="57752" y="1579747"/>
                    </a:cubicBezTo>
                    <a:lnTo>
                      <a:pt x="57752" y="1579747"/>
                    </a:lnTo>
                    <a:cubicBezTo>
                      <a:pt x="56548" y="1585763"/>
                      <a:pt x="56548" y="1591778"/>
                      <a:pt x="55345" y="1598997"/>
                    </a:cubicBezTo>
                    <a:lnTo>
                      <a:pt x="67377" y="1600200"/>
                    </a:lnTo>
                    <a:cubicBezTo>
                      <a:pt x="68580" y="1591778"/>
                      <a:pt x="68580" y="1584560"/>
                      <a:pt x="69783" y="1576137"/>
                    </a:cubicBezTo>
                    <a:lnTo>
                      <a:pt x="57752" y="1574934"/>
                    </a:lnTo>
                    <a:lnTo>
                      <a:pt x="57752" y="1574934"/>
                    </a:lnTo>
                    <a:close/>
                    <a:moveTo>
                      <a:pt x="51736" y="1621857"/>
                    </a:moveTo>
                    <a:cubicBezTo>
                      <a:pt x="51736" y="1623061"/>
                      <a:pt x="51736" y="1625467"/>
                      <a:pt x="51736" y="1626670"/>
                    </a:cubicBezTo>
                    <a:cubicBezTo>
                      <a:pt x="51736" y="1626670"/>
                      <a:pt x="51736" y="1626670"/>
                      <a:pt x="51736" y="1626670"/>
                    </a:cubicBezTo>
                    <a:cubicBezTo>
                      <a:pt x="51736" y="1626670"/>
                      <a:pt x="51736" y="1626670"/>
                      <a:pt x="51736" y="1626670"/>
                    </a:cubicBezTo>
                    <a:cubicBezTo>
                      <a:pt x="50533" y="1632686"/>
                      <a:pt x="50533" y="1638702"/>
                      <a:pt x="49330" y="1644717"/>
                    </a:cubicBezTo>
                    <a:cubicBezTo>
                      <a:pt x="49330" y="1644717"/>
                      <a:pt x="49330" y="1645921"/>
                      <a:pt x="49330" y="1645921"/>
                    </a:cubicBezTo>
                    <a:lnTo>
                      <a:pt x="61361" y="1647124"/>
                    </a:lnTo>
                    <a:cubicBezTo>
                      <a:pt x="62564" y="1638702"/>
                      <a:pt x="63767" y="1631483"/>
                      <a:pt x="64971" y="1623061"/>
                    </a:cubicBezTo>
                    <a:lnTo>
                      <a:pt x="51736" y="1621857"/>
                    </a:lnTo>
                    <a:lnTo>
                      <a:pt x="51736" y="1621857"/>
                    </a:lnTo>
                    <a:close/>
                    <a:moveTo>
                      <a:pt x="45720" y="1669984"/>
                    </a:moveTo>
                    <a:cubicBezTo>
                      <a:pt x="45720" y="1672390"/>
                      <a:pt x="45720" y="1673593"/>
                      <a:pt x="44517" y="1675999"/>
                    </a:cubicBezTo>
                    <a:cubicBezTo>
                      <a:pt x="43314" y="1680812"/>
                      <a:pt x="43314" y="1685625"/>
                      <a:pt x="42111" y="1689234"/>
                    </a:cubicBezTo>
                    <a:cubicBezTo>
                      <a:pt x="42111" y="1689234"/>
                      <a:pt x="42111" y="1689234"/>
                      <a:pt x="42111" y="1689234"/>
                    </a:cubicBezTo>
                    <a:cubicBezTo>
                      <a:pt x="42111" y="1689234"/>
                      <a:pt x="42111" y="1689234"/>
                      <a:pt x="42111" y="1689234"/>
                    </a:cubicBezTo>
                    <a:cubicBezTo>
                      <a:pt x="42111" y="1690437"/>
                      <a:pt x="42111" y="1691641"/>
                      <a:pt x="40907" y="1692844"/>
                    </a:cubicBezTo>
                    <a:lnTo>
                      <a:pt x="52939" y="1695250"/>
                    </a:lnTo>
                    <a:cubicBezTo>
                      <a:pt x="54142" y="1688031"/>
                      <a:pt x="55345" y="1679609"/>
                      <a:pt x="56548" y="1671187"/>
                    </a:cubicBezTo>
                    <a:lnTo>
                      <a:pt x="45720" y="1669984"/>
                    </a:lnTo>
                    <a:lnTo>
                      <a:pt x="45720" y="1669984"/>
                    </a:lnTo>
                    <a:close/>
                    <a:moveTo>
                      <a:pt x="37298" y="1718110"/>
                    </a:moveTo>
                    <a:cubicBezTo>
                      <a:pt x="36095" y="1724126"/>
                      <a:pt x="34892" y="1728939"/>
                      <a:pt x="33688" y="1733751"/>
                    </a:cubicBezTo>
                    <a:cubicBezTo>
                      <a:pt x="33688" y="1733751"/>
                      <a:pt x="33688" y="1733751"/>
                      <a:pt x="33688" y="1733751"/>
                    </a:cubicBezTo>
                    <a:cubicBezTo>
                      <a:pt x="33688" y="1733751"/>
                      <a:pt x="33688" y="1733751"/>
                      <a:pt x="33688" y="1733751"/>
                    </a:cubicBezTo>
                    <a:cubicBezTo>
                      <a:pt x="33688" y="1736157"/>
                      <a:pt x="32485" y="1738564"/>
                      <a:pt x="32485" y="1740970"/>
                    </a:cubicBezTo>
                    <a:lnTo>
                      <a:pt x="44517" y="1743376"/>
                    </a:lnTo>
                    <a:cubicBezTo>
                      <a:pt x="45720" y="1736157"/>
                      <a:pt x="48126" y="1727735"/>
                      <a:pt x="49330" y="1719313"/>
                    </a:cubicBezTo>
                    <a:lnTo>
                      <a:pt x="37298" y="1718110"/>
                    </a:lnTo>
                    <a:lnTo>
                      <a:pt x="37298" y="1718110"/>
                    </a:lnTo>
                    <a:close/>
                    <a:moveTo>
                      <a:pt x="26469" y="1765033"/>
                    </a:moveTo>
                    <a:cubicBezTo>
                      <a:pt x="25266" y="1771049"/>
                      <a:pt x="22860" y="1775862"/>
                      <a:pt x="21657" y="1781877"/>
                    </a:cubicBezTo>
                    <a:lnTo>
                      <a:pt x="21657" y="1781877"/>
                    </a:lnTo>
                    <a:cubicBezTo>
                      <a:pt x="21657" y="1781877"/>
                      <a:pt x="21657" y="1781877"/>
                      <a:pt x="21657" y="1781877"/>
                    </a:cubicBezTo>
                    <a:lnTo>
                      <a:pt x="21657" y="1781877"/>
                    </a:lnTo>
                    <a:cubicBezTo>
                      <a:pt x="21657" y="1781877"/>
                      <a:pt x="21657" y="1781877"/>
                      <a:pt x="21657" y="1781877"/>
                    </a:cubicBezTo>
                    <a:cubicBezTo>
                      <a:pt x="21657" y="1781877"/>
                      <a:pt x="21657" y="1781877"/>
                      <a:pt x="21657" y="1781877"/>
                    </a:cubicBezTo>
                    <a:cubicBezTo>
                      <a:pt x="21657" y="1781877"/>
                      <a:pt x="21657" y="1781877"/>
                      <a:pt x="21657" y="1781877"/>
                    </a:cubicBezTo>
                    <a:cubicBezTo>
                      <a:pt x="21657" y="1781877"/>
                      <a:pt x="21657" y="1781877"/>
                      <a:pt x="21657" y="1781877"/>
                    </a:cubicBezTo>
                    <a:cubicBezTo>
                      <a:pt x="21657" y="1781877"/>
                      <a:pt x="21657" y="1781877"/>
                      <a:pt x="21657" y="1781877"/>
                    </a:cubicBezTo>
                    <a:cubicBezTo>
                      <a:pt x="20454" y="1784284"/>
                      <a:pt x="20454" y="1785487"/>
                      <a:pt x="19251" y="1787893"/>
                    </a:cubicBezTo>
                    <a:lnTo>
                      <a:pt x="30079" y="1791503"/>
                    </a:lnTo>
                    <a:cubicBezTo>
                      <a:pt x="32485" y="1784284"/>
                      <a:pt x="34892" y="1775862"/>
                      <a:pt x="37298" y="1767440"/>
                    </a:cubicBezTo>
                    <a:lnTo>
                      <a:pt x="26469" y="1765033"/>
                    </a:lnTo>
                    <a:lnTo>
                      <a:pt x="26469" y="1765033"/>
                    </a:lnTo>
                    <a:close/>
                    <a:moveTo>
                      <a:pt x="10828" y="1809550"/>
                    </a:moveTo>
                    <a:cubicBezTo>
                      <a:pt x="9625" y="1810753"/>
                      <a:pt x="9625" y="1811956"/>
                      <a:pt x="8422" y="1813160"/>
                    </a:cubicBezTo>
                    <a:lnTo>
                      <a:pt x="8422" y="1813160"/>
                    </a:lnTo>
                    <a:cubicBezTo>
                      <a:pt x="8422" y="1813160"/>
                      <a:pt x="8422" y="1813160"/>
                      <a:pt x="8422" y="1813160"/>
                    </a:cubicBezTo>
                    <a:lnTo>
                      <a:pt x="8422" y="1813160"/>
                    </a:lnTo>
                    <a:cubicBezTo>
                      <a:pt x="8422" y="1813160"/>
                      <a:pt x="8422" y="1813160"/>
                      <a:pt x="8422" y="1813160"/>
                    </a:cubicBezTo>
                    <a:lnTo>
                      <a:pt x="8422" y="1813160"/>
                    </a:lnTo>
                    <a:cubicBezTo>
                      <a:pt x="8422" y="1813160"/>
                      <a:pt x="8422" y="1813160"/>
                      <a:pt x="8422" y="1813160"/>
                    </a:cubicBezTo>
                    <a:lnTo>
                      <a:pt x="8422" y="1813160"/>
                    </a:lnTo>
                    <a:cubicBezTo>
                      <a:pt x="8422" y="1813160"/>
                      <a:pt x="8422" y="1813160"/>
                      <a:pt x="8422" y="1813160"/>
                    </a:cubicBezTo>
                    <a:lnTo>
                      <a:pt x="8422" y="1813160"/>
                    </a:lnTo>
                    <a:cubicBezTo>
                      <a:pt x="8422" y="1813160"/>
                      <a:pt x="8422" y="1813160"/>
                      <a:pt x="8422" y="1813160"/>
                    </a:cubicBezTo>
                    <a:lnTo>
                      <a:pt x="8422" y="1813160"/>
                    </a:lnTo>
                    <a:cubicBezTo>
                      <a:pt x="8422" y="1813160"/>
                      <a:pt x="8422" y="1813160"/>
                      <a:pt x="8422" y="1813160"/>
                    </a:cubicBezTo>
                    <a:lnTo>
                      <a:pt x="8422" y="1813160"/>
                    </a:lnTo>
                    <a:cubicBezTo>
                      <a:pt x="8422" y="1813160"/>
                      <a:pt x="8422" y="1813160"/>
                      <a:pt x="8422" y="1813160"/>
                    </a:cubicBezTo>
                    <a:lnTo>
                      <a:pt x="8422" y="1813160"/>
                    </a:lnTo>
                    <a:cubicBezTo>
                      <a:pt x="8422" y="1813160"/>
                      <a:pt x="8422" y="1813160"/>
                      <a:pt x="8422" y="1813160"/>
                    </a:cubicBezTo>
                    <a:lnTo>
                      <a:pt x="8422" y="1813160"/>
                    </a:ln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8422" y="1813160"/>
                      <a:pt x="8422" y="1813160"/>
                      <a:pt x="8422" y="1813160"/>
                    </a:cubicBezTo>
                    <a:cubicBezTo>
                      <a:pt x="6016" y="1817972"/>
                      <a:pt x="3609" y="1820378"/>
                      <a:pt x="0" y="1823988"/>
                    </a:cubicBezTo>
                    <a:lnTo>
                      <a:pt x="0" y="1823988"/>
                    </a:lnTo>
                    <a:lnTo>
                      <a:pt x="0" y="1823988"/>
                    </a:lnTo>
                    <a:lnTo>
                      <a:pt x="0" y="1823988"/>
                    </a:lnTo>
                    <a:lnTo>
                      <a:pt x="0" y="1823988"/>
                    </a:lnTo>
                    <a:lnTo>
                      <a:pt x="0" y="1823988"/>
                    </a:lnTo>
                    <a:lnTo>
                      <a:pt x="0" y="1823988"/>
                    </a:lnTo>
                    <a:lnTo>
                      <a:pt x="0" y="1823988"/>
                    </a:lnTo>
                    <a:lnTo>
                      <a:pt x="0" y="1823988"/>
                    </a:lnTo>
                    <a:lnTo>
                      <a:pt x="15641" y="1823988"/>
                    </a:lnTo>
                    <a:cubicBezTo>
                      <a:pt x="18047" y="1821582"/>
                      <a:pt x="19251" y="1817972"/>
                      <a:pt x="21657" y="1814363"/>
                    </a:cubicBezTo>
                    <a:lnTo>
                      <a:pt x="10828" y="1809550"/>
                    </a:lnTo>
                    <a:lnTo>
                      <a:pt x="10828" y="1809550"/>
                    </a:lnTo>
                    <a:close/>
                    <a:moveTo>
                      <a:pt x="52939" y="1811956"/>
                    </a:moveTo>
                    <a:lnTo>
                      <a:pt x="28876" y="1811956"/>
                    </a:lnTo>
                    <a:lnTo>
                      <a:pt x="28876" y="1823988"/>
                    </a:lnTo>
                    <a:lnTo>
                      <a:pt x="52939" y="1823988"/>
                    </a:lnTo>
                    <a:lnTo>
                      <a:pt x="52939" y="1811956"/>
                    </a:lnTo>
                    <a:lnTo>
                      <a:pt x="52939" y="1811956"/>
                    </a:lnTo>
                    <a:close/>
                    <a:moveTo>
                      <a:pt x="101065" y="1811956"/>
                    </a:moveTo>
                    <a:lnTo>
                      <a:pt x="77002" y="1811956"/>
                    </a:lnTo>
                    <a:lnTo>
                      <a:pt x="77002" y="1823988"/>
                    </a:lnTo>
                    <a:lnTo>
                      <a:pt x="101065" y="1823988"/>
                    </a:lnTo>
                    <a:lnTo>
                      <a:pt x="101065" y="1811956"/>
                    </a:lnTo>
                    <a:lnTo>
                      <a:pt x="101065" y="1811956"/>
                    </a:lnTo>
                    <a:close/>
                    <a:moveTo>
                      <a:pt x="149192" y="1810753"/>
                    </a:moveTo>
                    <a:lnTo>
                      <a:pt x="125128" y="1810753"/>
                    </a:lnTo>
                    <a:lnTo>
                      <a:pt x="125128" y="1822785"/>
                    </a:lnTo>
                    <a:lnTo>
                      <a:pt x="149192" y="1822785"/>
                    </a:lnTo>
                    <a:lnTo>
                      <a:pt x="149192" y="1810753"/>
                    </a:lnTo>
                    <a:lnTo>
                      <a:pt x="149192" y="1810753"/>
                    </a:lnTo>
                    <a:close/>
                    <a:moveTo>
                      <a:pt x="197318" y="1809550"/>
                    </a:moveTo>
                    <a:lnTo>
                      <a:pt x="173255" y="1809550"/>
                    </a:lnTo>
                    <a:lnTo>
                      <a:pt x="173255" y="1821582"/>
                    </a:lnTo>
                    <a:lnTo>
                      <a:pt x="197318" y="1821582"/>
                    </a:lnTo>
                    <a:lnTo>
                      <a:pt x="197318" y="1809550"/>
                    </a:lnTo>
                    <a:lnTo>
                      <a:pt x="197318" y="1809550"/>
                    </a:lnTo>
                    <a:close/>
                    <a:moveTo>
                      <a:pt x="245444" y="1809550"/>
                    </a:moveTo>
                    <a:lnTo>
                      <a:pt x="221381" y="1809550"/>
                    </a:lnTo>
                    <a:lnTo>
                      <a:pt x="221381" y="1821582"/>
                    </a:lnTo>
                    <a:lnTo>
                      <a:pt x="245444" y="1821582"/>
                    </a:lnTo>
                    <a:lnTo>
                      <a:pt x="245444" y="1809550"/>
                    </a:lnTo>
                    <a:lnTo>
                      <a:pt x="245444" y="1809550"/>
                    </a:lnTo>
                    <a:close/>
                    <a:moveTo>
                      <a:pt x="293571" y="1808347"/>
                    </a:moveTo>
                    <a:lnTo>
                      <a:pt x="269508" y="1808347"/>
                    </a:lnTo>
                    <a:lnTo>
                      <a:pt x="269508" y="1820378"/>
                    </a:lnTo>
                    <a:lnTo>
                      <a:pt x="293571" y="1820378"/>
                    </a:lnTo>
                    <a:lnTo>
                      <a:pt x="293571" y="1808347"/>
                    </a:lnTo>
                    <a:lnTo>
                      <a:pt x="293571" y="1808347"/>
                    </a:lnTo>
                    <a:close/>
                    <a:moveTo>
                      <a:pt x="341697" y="1807144"/>
                    </a:moveTo>
                    <a:lnTo>
                      <a:pt x="317634" y="1807144"/>
                    </a:lnTo>
                    <a:lnTo>
                      <a:pt x="317634" y="1819175"/>
                    </a:lnTo>
                    <a:lnTo>
                      <a:pt x="341697" y="1819175"/>
                    </a:lnTo>
                    <a:lnTo>
                      <a:pt x="341697" y="1807144"/>
                    </a:lnTo>
                    <a:lnTo>
                      <a:pt x="341697" y="1807144"/>
                    </a:lnTo>
                    <a:close/>
                    <a:moveTo>
                      <a:pt x="389823" y="1807144"/>
                    </a:moveTo>
                    <a:lnTo>
                      <a:pt x="365760" y="1807144"/>
                    </a:lnTo>
                    <a:lnTo>
                      <a:pt x="365760" y="1819175"/>
                    </a:lnTo>
                    <a:lnTo>
                      <a:pt x="365760" y="1819175"/>
                    </a:lnTo>
                    <a:cubicBezTo>
                      <a:pt x="365760" y="1819175"/>
                      <a:pt x="365760" y="1819175"/>
                      <a:pt x="365760" y="1819175"/>
                    </a:cubicBezTo>
                    <a:lnTo>
                      <a:pt x="365760" y="1819175"/>
                    </a:lnTo>
                    <a:lnTo>
                      <a:pt x="365760" y="1819175"/>
                    </a:lnTo>
                    <a:lnTo>
                      <a:pt x="365760" y="1819175"/>
                    </a:lnTo>
                    <a:cubicBezTo>
                      <a:pt x="365760" y="1819175"/>
                      <a:pt x="365760" y="1819175"/>
                      <a:pt x="365760" y="1819175"/>
                    </a:cubicBezTo>
                    <a:lnTo>
                      <a:pt x="365760" y="1819175"/>
                    </a:lnTo>
                    <a:lnTo>
                      <a:pt x="365760" y="1819175"/>
                    </a:lnTo>
                    <a:lnTo>
                      <a:pt x="365760" y="1819175"/>
                    </a:lnTo>
                    <a:cubicBezTo>
                      <a:pt x="365760" y="1819175"/>
                      <a:pt x="365760" y="1819175"/>
                      <a:pt x="365760" y="1819175"/>
                    </a:cubicBezTo>
                    <a:lnTo>
                      <a:pt x="365760" y="1819175"/>
                    </a:lnTo>
                    <a:cubicBezTo>
                      <a:pt x="365760" y="1819175"/>
                      <a:pt x="365760" y="1819175"/>
                      <a:pt x="365760" y="1819175"/>
                    </a:cubicBezTo>
                    <a:lnTo>
                      <a:pt x="365760" y="1819175"/>
                    </a:lnTo>
                    <a:lnTo>
                      <a:pt x="365760" y="1819175"/>
                    </a:ln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65760" y="1819175"/>
                      <a:pt x="365760" y="1819175"/>
                      <a:pt x="365760" y="1819175"/>
                    </a:cubicBezTo>
                    <a:lnTo>
                      <a:pt x="365760" y="1819175"/>
                    </a:lnTo>
                    <a:cubicBezTo>
                      <a:pt x="370573" y="1819175"/>
                      <a:pt x="388620" y="1819175"/>
                      <a:pt x="388620" y="1819175"/>
                    </a:cubicBezTo>
                    <a:lnTo>
                      <a:pt x="389823" y="1807144"/>
                    </a:lnTo>
                    <a:lnTo>
                      <a:pt x="389823" y="1807144"/>
                    </a:lnTo>
                    <a:close/>
                    <a:moveTo>
                      <a:pt x="437950" y="1805941"/>
                    </a:moveTo>
                    <a:lnTo>
                      <a:pt x="413887" y="1805941"/>
                    </a:lnTo>
                    <a:lnTo>
                      <a:pt x="413887" y="1817972"/>
                    </a:lnTo>
                    <a:cubicBezTo>
                      <a:pt x="413887" y="1817972"/>
                      <a:pt x="422309" y="1817972"/>
                      <a:pt x="429528" y="1817972"/>
                    </a:cubicBezTo>
                    <a:lnTo>
                      <a:pt x="437950" y="1817972"/>
                    </a:lnTo>
                    <a:lnTo>
                      <a:pt x="437950" y="1805941"/>
                    </a:lnTo>
                    <a:lnTo>
                      <a:pt x="437950" y="1805941"/>
                    </a:lnTo>
                    <a:close/>
                    <a:moveTo>
                      <a:pt x="486076" y="1804737"/>
                    </a:moveTo>
                    <a:lnTo>
                      <a:pt x="462013" y="1804737"/>
                    </a:lnTo>
                    <a:lnTo>
                      <a:pt x="462013" y="1816769"/>
                    </a:lnTo>
                    <a:lnTo>
                      <a:pt x="465622" y="1816769"/>
                    </a:lnTo>
                    <a:cubicBezTo>
                      <a:pt x="465622" y="1816769"/>
                      <a:pt x="465622" y="1816769"/>
                      <a:pt x="465622" y="1816769"/>
                    </a:cubicBezTo>
                    <a:lnTo>
                      <a:pt x="465622" y="1816769"/>
                    </a:lnTo>
                    <a:cubicBezTo>
                      <a:pt x="465622" y="1816769"/>
                      <a:pt x="465622" y="1816769"/>
                      <a:pt x="465622" y="1816769"/>
                    </a:cubicBezTo>
                    <a:lnTo>
                      <a:pt x="465622" y="1816769"/>
                    </a:lnTo>
                    <a:cubicBezTo>
                      <a:pt x="465622" y="1816769"/>
                      <a:pt x="465622" y="1816769"/>
                      <a:pt x="465622" y="1816769"/>
                    </a:cubicBezTo>
                    <a:lnTo>
                      <a:pt x="465622" y="1816769"/>
                    </a:lnTo>
                    <a:cubicBezTo>
                      <a:pt x="465622" y="1816769"/>
                      <a:pt x="465622" y="1816769"/>
                      <a:pt x="465622" y="1816769"/>
                    </a:cubicBezTo>
                    <a:lnTo>
                      <a:pt x="465622" y="1816769"/>
                    </a:lnTo>
                    <a:cubicBezTo>
                      <a:pt x="472841" y="1816769"/>
                      <a:pt x="484873" y="1816769"/>
                      <a:pt x="484873" y="1816769"/>
                    </a:cubicBezTo>
                    <a:lnTo>
                      <a:pt x="486076" y="1804737"/>
                    </a:lnTo>
                    <a:lnTo>
                      <a:pt x="486076" y="1804737"/>
                    </a:lnTo>
                    <a:close/>
                    <a:moveTo>
                      <a:pt x="534202" y="1804737"/>
                    </a:moveTo>
                    <a:lnTo>
                      <a:pt x="510139" y="1804737"/>
                    </a:lnTo>
                    <a:lnTo>
                      <a:pt x="510139" y="1816769"/>
                    </a:lnTo>
                    <a:cubicBezTo>
                      <a:pt x="510139" y="1816769"/>
                      <a:pt x="517358" y="1816769"/>
                      <a:pt x="523374" y="1816769"/>
                    </a:cubicBezTo>
                    <a:lnTo>
                      <a:pt x="523374" y="1816769"/>
                    </a:lnTo>
                    <a:cubicBezTo>
                      <a:pt x="523374" y="1816769"/>
                      <a:pt x="523374" y="1816769"/>
                      <a:pt x="523374" y="1816769"/>
                    </a:cubicBezTo>
                    <a:lnTo>
                      <a:pt x="534202" y="1816769"/>
                    </a:lnTo>
                    <a:lnTo>
                      <a:pt x="534202" y="1804737"/>
                    </a:lnTo>
                    <a:lnTo>
                      <a:pt x="534202" y="1804737"/>
                    </a:lnTo>
                    <a:close/>
                    <a:moveTo>
                      <a:pt x="582329" y="1803534"/>
                    </a:moveTo>
                    <a:lnTo>
                      <a:pt x="558266" y="1803534"/>
                    </a:lnTo>
                    <a:lnTo>
                      <a:pt x="558266" y="1815566"/>
                    </a:lnTo>
                    <a:lnTo>
                      <a:pt x="566688" y="1815566"/>
                    </a:lnTo>
                    <a:cubicBezTo>
                      <a:pt x="566688" y="1815566"/>
                      <a:pt x="566688" y="1815566"/>
                      <a:pt x="566688" y="1815566"/>
                    </a:cubicBezTo>
                    <a:lnTo>
                      <a:pt x="566688" y="1815566"/>
                    </a:lnTo>
                    <a:cubicBezTo>
                      <a:pt x="566688" y="1815566"/>
                      <a:pt x="566688" y="1815566"/>
                      <a:pt x="566688" y="1815566"/>
                    </a:cubicBezTo>
                    <a:lnTo>
                      <a:pt x="566688" y="1815566"/>
                    </a:lnTo>
                    <a:cubicBezTo>
                      <a:pt x="566688" y="1815566"/>
                      <a:pt x="566688" y="1815566"/>
                      <a:pt x="566688" y="1815566"/>
                    </a:cubicBezTo>
                    <a:lnTo>
                      <a:pt x="566688" y="1815566"/>
                    </a:lnTo>
                    <a:cubicBezTo>
                      <a:pt x="566688" y="1815566"/>
                      <a:pt x="566688" y="1815566"/>
                      <a:pt x="566688" y="1815566"/>
                    </a:cubicBezTo>
                    <a:lnTo>
                      <a:pt x="566688" y="1815566"/>
                    </a:lnTo>
                    <a:cubicBezTo>
                      <a:pt x="566688" y="1815566"/>
                      <a:pt x="566688" y="1815566"/>
                      <a:pt x="566688" y="1815566"/>
                    </a:cubicBezTo>
                    <a:lnTo>
                      <a:pt x="566688" y="1815566"/>
                    </a:lnTo>
                    <a:cubicBezTo>
                      <a:pt x="566688" y="1815566"/>
                      <a:pt x="566688" y="1815566"/>
                      <a:pt x="566688" y="1815566"/>
                    </a:cubicBezTo>
                    <a:lnTo>
                      <a:pt x="566688" y="1815566"/>
                    </a:lnTo>
                    <a:cubicBezTo>
                      <a:pt x="566688" y="1815566"/>
                      <a:pt x="566688" y="1815566"/>
                      <a:pt x="566688" y="1815566"/>
                    </a:cubicBezTo>
                    <a:lnTo>
                      <a:pt x="566688" y="1815566"/>
                    </a:lnTo>
                    <a:cubicBezTo>
                      <a:pt x="573907" y="1815566"/>
                      <a:pt x="581126" y="1815566"/>
                      <a:pt x="581126" y="1815566"/>
                    </a:cubicBezTo>
                    <a:lnTo>
                      <a:pt x="582329" y="1803534"/>
                    </a:lnTo>
                    <a:lnTo>
                      <a:pt x="582329" y="1803534"/>
                    </a:lnTo>
                    <a:close/>
                    <a:moveTo>
                      <a:pt x="630455" y="1802331"/>
                    </a:moveTo>
                    <a:lnTo>
                      <a:pt x="606392" y="1802331"/>
                    </a:lnTo>
                    <a:lnTo>
                      <a:pt x="606392" y="1814363"/>
                    </a:lnTo>
                    <a:cubicBezTo>
                      <a:pt x="606392" y="1814363"/>
                      <a:pt x="612408" y="1814363"/>
                      <a:pt x="618424" y="1814363"/>
                    </a:cubicBezTo>
                    <a:lnTo>
                      <a:pt x="630455" y="1814363"/>
                    </a:lnTo>
                    <a:lnTo>
                      <a:pt x="630455" y="1802331"/>
                    </a:lnTo>
                    <a:lnTo>
                      <a:pt x="630455" y="1802331"/>
                    </a:lnTo>
                    <a:close/>
                    <a:moveTo>
                      <a:pt x="678582" y="1802331"/>
                    </a:moveTo>
                    <a:lnTo>
                      <a:pt x="654518" y="1802331"/>
                    </a:lnTo>
                    <a:lnTo>
                      <a:pt x="654518" y="1814363"/>
                    </a:lnTo>
                    <a:lnTo>
                      <a:pt x="667753" y="1814363"/>
                    </a:lnTo>
                    <a:cubicBezTo>
                      <a:pt x="667753" y="1814363"/>
                      <a:pt x="667753" y="1814363"/>
                      <a:pt x="667753" y="1814363"/>
                    </a:cubicBezTo>
                    <a:lnTo>
                      <a:pt x="667753" y="1814363"/>
                    </a:lnTo>
                    <a:cubicBezTo>
                      <a:pt x="672566" y="1814363"/>
                      <a:pt x="678582" y="1814363"/>
                      <a:pt x="678582" y="1814363"/>
                    </a:cubicBezTo>
                    <a:lnTo>
                      <a:pt x="678582" y="1802331"/>
                    </a:lnTo>
                    <a:lnTo>
                      <a:pt x="678582" y="1802331"/>
                    </a:lnTo>
                    <a:close/>
                    <a:moveTo>
                      <a:pt x="726708" y="1801128"/>
                    </a:moveTo>
                    <a:lnTo>
                      <a:pt x="702645" y="1801128"/>
                    </a:lnTo>
                    <a:lnTo>
                      <a:pt x="702645" y="1813160"/>
                    </a:lnTo>
                    <a:cubicBezTo>
                      <a:pt x="702645" y="1813160"/>
                      <a:pt x="707457" y="1813160"/>
                      <a:pt x="713473" y="1813160"/>
                    </a:cubicBezTo>
                    <a:lnTo>
                      <a:pt x="713473" y="1813160"/>
                    </a:lnTo>
                    <a:cubicBezTo>
                      <a:pt x="713473" y="1813160"/>
                      <a:pt x="713473" y="1813160"/>
                      <a:pt x="713473" y="1813160"/>
                    </a:cubicBezTo>
                    <a:lnTo>
                      <a:pt x="726708" y="1813160"/>
                    </a:lnTo>
                    <a:lnTo>
                      <a:pt x="726708" y="1801128"/>
                    </a:lnTo>
                    <a:lnTo>
                      <a:pt x="726708" y="1801128"/>
                    </a:lnTo>
                    <a:close/>
                    <a:moveTo>
                      <a:pt x="774834" y="1799925"/>
                    </a:moveTo>
                    <a:lnTo>
                      <a:pt x="750771" y="1799925"/>
                    </a:lnTo>
                    <a:lnTo>
                      <a:pt x="750771" y="1811956"/>
                    </a:lnTo>
                    <a:lnTo>
                      <a:pt x="768818" y="1811956"/>
                    </a:lnTo>
                    <a:cubicBezTo>
                      <a:pt x="768818" y="1811956"/>
                      <a:pt x="768818" y="1811956"/>
                      <a:pt x="768818" y="1811956"/>
                    </a:cubicBezTo>
                    <a:lnTo>
                      <a:pt x="768818" y="1811956"/>
                    </a:lnTo>
                    <a:cubicBezTo>
                      <a:pt x="768818" y="1811956"/>
                      <a:pt x="768818" y="1811956"/>
                      <a:pt x="768818" y="1811956"/>
                    </a:cubicBezTo>
                    <a:lnTo>
                      <a:pt x="768818" y="1811956"/>
                    </a:lnTo>
                    <a:cubicBezTo>
                      <a:pt x="768818" y="1811956"/>
                      <a:pt x="768818" y="1811956"/>
                      <a:pt x="768818" y="1811956"/>
                    </a:cubicBezTo>
                    <a:lnTo>
                      <a:pt x="768818" y="1811956"/>
                    </a:lnTo>
                    <a:cubicBezTo>
                      <a:pt x="768818" y="1811956"/>
                      <a:pt x="768818" y="1811956"/>
                      <a:pt x="768818" y="1811956"/>
                    </a:cubicBezTo>
                    <a:lnTo>
                      <a:pt x="768818" y="1811956"/>
                    </a:lnTo>
                    <a:cubicBezTo>
                      <a:pt x="768818" y="1811956"/>
                      <a:pt x="768818" y="1811956"/>
                      <a:pt x="768818" y="1811956"/>
                    </a:cubicBezTo>
                    <a:lnTo>
                      <a:pt x="768818" y="1811956"/>
                    </a:lnTo>
                    <a:cubicBezTo>
                      <a:pt x="772428" y="1811956"/>
                      <a:pt x="774834" y="1811956"/>
                      <a:pt x="774834" y="1811956"/>
                    </a:cubicBezTo>
                    <a:lnTo>
                      <a:pt x="774834" y="1799925"/>
                    </a:lnTo>
                    <a:lnTo>
                      <a:pt x="774834" y="1799925"/>
                    </a:lnTo>
                    <a:close/>
                    <a:moveTo>
                      <a:pt x="822961" y="1799925"/>
                    </a:moveTo>
                    <a:lnTo>
                      <a:pt x="798897" y="1799925"/>
                    </a:lnTo>
                    <a:lnTo>
                      <a:pt x="798897" y="1811956"/>
                    </a:lnTo>
                    <a:cubicBezTo>
                      <a:pt x="798897" y="1811956"/>
                      <a:pt x="803710" y="1811956"/>
                      <a:pt x="808523" y="1811956"/>
                    </a:cubicBezTo>
                    <a:lnTo>
                      <a:pt x="822961" y="1811956"/>
                    </a:lnTo>
                    <a:lnTo>
                      <a:pt x="822961" y="1799925"/>
                    </a:lnTo>
                    <a:lnTo>
                      <a:pt x="822961" y="1799925"/>
                    </a:lnTo>
                    <a:close/>
                    <a:moveTo>
                      <a:pt x="871087" y="1798722"/>
                    </a:moveTo>
                    <a:lnTo>
                      <a:pt x="847024" y="1798722"/>
                    </a:lnTo>
                    <a:lnTo>
                      <a:pt x="847024" y="1810753"/>
                    </a:lnTo>
                    <a:lnTo>
                      <a:pt x="869884" y="1810753"/>
                    </a:lnTo>
                    <a:cubicBezTo>
                      <a:pt x="869884" y="1810753"/>
                      <a:pt x="869884" y="1810753"/>
                      <a:pt x="869884" y="1810753"/>
                    </a:cubicBezTo>
                    <a:lnTo>
                      <a:pt x="869884" y="1810753"/>
                    </a:lnTo>
                    <a:cubicBezTo>
                      <a:pt x="869884" y="1810753"/>
                      <a:pt x="869884" y="1810753"/>
                      <a:pt x="869884" y="1810753"/>
                    </a:cubicBezTo>
                    <a:lnTo>
                      <a:pt x="869884" y="1810753"/>
                    </a:lnTo>
                    <a:cubicBezTo>
                      <a:pt x="869884" y="1810753"/>
                      <a:pt x="869884" y="1810753"/>
                      <a:pt x="869884" y="1810753"/>
                    </a:cubicBezTo>
                    <a:lnTo>
                      <a:pt x="869884" y="1810753"/>
                    </a:lnTo>
                    <a:cubicBezTo>
                      <a:pt x="869884" y="1810753"/>
                      <a:pt x="869884" y="1810753"/>
                      <a:pt x="869884" y="1810753"/>
                    </a:cubicBezTo>
                    <a:lnTo>
                      <a:pt x="869884" y="1810753"/>
                    </a:lnTo>
                    <a:cubicBezTo>
                      <a:pt x="869884" y="1810753"/>
                      <a:pt x="869884" y="1810753"/>
                      <a:pt x="869884" y="1810753"/>
                    </a:cubicBezTo>
                    <a:lnTo>
                      <a:pt x="869884" y="1810753"/>
                    </a:lnTo>
                    <a:cubicBezTo>
                      <a:pt x="869884" y="1810753"/>
                      <a:pt x="869884" y="1810753"/>
                      <a:pt x="869884" y="1810753"/>
                    </a:cubicBezTo>
                    <a:lnTo>
                      <a:pt x="869884" y="1810753"/>
                    </a:lnTo>
                    <a:cubicBezTo>
                      <a:pt x="869884" y="1810753"/>
                      <a:pt x="869884" y="1810753"/>
                      <a:pt x="869884" y="1810753"/>
                    </a:cubicBezTo>
                    <a:lnTo>
                      <a:pt x="869884" y="1810753"/>
                    </a:lnTo>
                    <a:cubicBezTo>
                      <a:pt x="869884" y="1810753"/>
                      <a:pt x="869884" y="1810753"/>
                      <a:pt x="869884" y="1810753"/>
                    </a:cubicBezTo>
                    <a:lnTo>
                      <a:pt x="871087" y="1798722"/>
                    </a:lnTo>
                    <a:lnTo>
                      <a:pt x="871087" y="1798722"/>
                    </a:lnTo>
                    <a:close/>
                    <a:moveTo>
                      <a:pt x="919213" y="1797519"/>
                    </a:moveTo>
                    <a:lnTo>
                      <a:pt x="895150" y="1797519"/>
                    </a:lnTo>
                    <a:lnTo>
                      <a:pt x="895150" y="1809550"/>
                    </a:lnTo>
                    <a:lnTo>
                      <a:pt x="919213" y="1809550"/>
                    </a:lnTo>
                    <a:lnTo>
                      <a:pt x="919213" y="1797519"/>
                    </a:lnTo>
                    <a:lnTo>
                      <a:pt x="919213" y="1797519"/>
                    </a:lnTo>
                    <a:close/>
                    <a:moveTo>
                      <a:pt x="967340" y="1797519"/>
                    </a:moveTo>
                    <a:lnTo>
                      <a:pt x="943276" y="1797519"/>
                    </a:lnTo>
                    <a:lnTo>
                      <a:pt x="943276" y="1809550"/>
                    </a:lnTo>
                    <a:lnTo>
                      <a:pt x="967340" y="1809550"/>
                    </a:lnTo>
                    <a:lnTo>
                      <a:pt x="967340" y="1797519"/>
                    </a:lnTo>
                    <a:lnTo>
                      <a:pt x="967340" y="1797519"/>
                    </a:lnTo>
                    <a:close/>
                    <a:moveTo>
                      <a:pt x="1015466" y="1796315"/>
                    </a:moveTo>
                    <a:lnTo>
                      <a:pt x="991403" y="1796315"/>
                    </a:lnTo>
                    <a:lnTo>
                      <a:pt x="991403" y="1808347"/>
                    </a:lnTo>
                    <a:lnTo>
                      <a:pt x="1015466" y="1808347"/>
                    </a:lnTo>
                    <a:lnTo>
                      <a:pt x="1015466" y="1796315"/>
                    </a:lnTo>
                    <a:lnTo>
                      <a:pt x="1015466" y="1796315"/>
                    </a:lnTo>
                    <a:close/>
                    <a:moveTo>
                      <a:pt x="1063592" y="1795112"/>
                    </a:moveTo>
                    <a:lnTo>
                      <a:pt x="1039529" y="1795112"/>
                    </a:lnTo>
                    <a:lnTo>
                      <a:pt x="1039529" y="1807144"/>
                    </a:lnTo>
                    <a:lnTo>
                      <a:pt x="1063592" y="1807144"/>
                    </a:lnTo>
                    <a:lnTo>
                      <a:pt x="1063592" y="1795112"/>
                    </a:lnTo>
                    <a:lnTo>
                      <a:pt x="1063592" y="1795112"/>
                    </a:lnTo>
                    <a:close/>
                    <a:moveTo>
                      <a:pt x="1111719" y="1795112"/>
                    </a:moveTo>
                    <a:lnTo>
                      <a:pt x="1087655" y="1795112"/>
                    </a:lnTo>
                    <a:lnTo>
                      <a:pt x="1087655" y="1807144"/>
                    </a:lnTo>
                    <a:lnTo>
                      <a:pt x="1111719" y="1807144"/>
                    </a:lnTo>
                    <a:lnTo>
                      <a:pt x="1111719" y="1795112"/>
                    </a:lnTo>
                    <a:lnTo>
                      <a:pt x="1111719" y="1795112"/>
                    </a:lnTo>
                    <a:close/>
                    <a:moveTo>
                      <a:pt x="1159845" y="1793909"/>
                    </a:moveTo>
                    <a:lnTo>
                      <a:pt x="1135782" y="1793909"/>
                    </a:lnTo>
                    <a:lnTo>
                      <a:pt x="1135782" y="1805941"/>
                    </a:lnTo>
                    <a:lnTo>
                      <a:pt x="1159845" y="1805941"/>
                    </a:lnTo>
                    <a:lnTo>
                      <a:pt x="1159845" y="1793909"/>
                    </a:lnTo>
                    <a:lnTo>
                      <a:pt x="1159845" y="1793909"/>
                    </a:lnTo>
                    <a:close/>
                    <a:moveTo>
                      <a:pt x="1207971" y="1792706"/>
                    </a:moveTo>
                    <a:lnTo>
                      <a:pt x="1183908" y="1792706"/>
                    </a:lnTo>
                    <a:lnTo>
                      <a:pt x="1183908" y="1804737"/>
                    </a:lnTo>
                    <a:lnTo>
                      <a:pt x="1207971" y="1804737"/>
                    </a:lnTo>
                    <a:lnTo>
                      <a:pt x="1207971" y="1792706"/>
                    </a:lnTo>
                    <a:lnTo>
                      <a:pt x="1207971" y="1792706"/>
                    </a:lnTo>
                    <a:close/>
                    <a:moveTo>
                      <a:pt x="1256098" y="1792706"/>
                    </a:moveTo>
                    <a:lnTo>
                      <a:pt x="1232035" y="1792706"/>
                    </a:lnTo>
                    <a:lnTo>
                      <a:pt x="1232035" y="1804737"/>
                    </a:lnTo>
                    <a:lnTo>
                      <a:pt x="1256098" y="1804737"/>
                    </a:lnTo>
                    <a:lnTo>
                      <a:pt x="1256098" y="1792706"/>
                    </a:lnTo>
                    <a:lnTo>
                      <a:pt x="1256098" y="1792706"/>
                    </a:lnTo>
                    <a:close/>
                    <a:moveTo>
                      <a:pt x="1304224" y="1791503"/>
                    </a:moveTo>
                    <a:lnTo>
                      <a:pt x="1280161" y="1791503"/>
                    </a:lnTo>
                    <a:lnTo>
                      <a:pt x="1280161" y="1803534"/>
                    </a:lnTo>
                    <a:lnTo>
                      <a:pt x="1304224" y="1803534"/>
                    </a:lnTo>
                    <a:lnTo>
                      <a:pt x="1304224" y="1791503"/>
                    </a:lnTo>
                    <a:lnTo>
                      <a:pt x="1304224" y="1791503"/>
                    </a:lnTo>
                    <a:close/>
                    <a:moveTo>
                      <a:pt x="1352350" y="1790299"/>
                    </a:moveTo>
                    <a:lnTo>
                      <a:pt x="1328287" y="1790299"/>
                    </a:lnTo>
                    <a:lnTo>
                      <a:pt x="1328287" y="1802331"/>
                    </a:lnTo>
                    <a:lnTo>
                      <a:pt x="1352350" y="1802331"/>
                    </a:lnTo>
                    <a:lnTo>
                      <a:pt x="1352350" y="1790299"/>
                    </a:lnTo>
                    <a:lnTo>
                      <a:pt x="1352350" y="1790299"/>
                    </a:lnTo>
                    <a:close/>
                    <a:moveTo>
                      <a:pt x="1400477" y="1790299"/>
                    </a:moveTo>
                    <a:lnTo>
                      <a:pt x="1376414" y="1790299"/>
                    </a:lnTo>
                    <a:lnTo>
                      <a:pt x="1376414" y="1802331"/>
                    </a:lnTo>
                    <a:lnTo>
                      <a:pt x="1400477" y="1802331"/>
                    </a:lnTo>
                    <a:lnTo>
                      <a:pt x="1400477" y="1790299"/>
                    </a:lnTo>
                    <a:lnTo>
                      <a:pt x="1400477" y="1790299"/>
                    </a:lnTo>
                    <a:close/>
                    <a:moveTo>
                      <a:pt x="1448603" y="1789096"/>
                    </a:moveTo>
                    <a:lnTo>
                      <a:pt x="1424540" y="1789096"/>
                    </a:lnTo>
                    <a:lnTo>
                      <a:pt x="1424540" y="1801128"/>
                    </a:lnTo>
                    <a:cubicBezTo>
                      <a:pt x="1424540" y="1801128"/>
                      <a:pt x="1432962" y="1801128"/>
                      <a:pt x="1440181" y="1801128"/>
                    </a:cubicBezTo>
                    <a:lnTo>
                      <a:pt x="1448603" y="1801128"/>
                    </a:lnTo>
                    <a:lnTo>
                      <a:pt x="1448603" y="1789096"/>
                    </a:lnTo>
                    <a:lnTo>
                      <a:pt x="1448603" y="1789096"/>
                    </a:lnTo>
                    <a:close/>
                    <a:moveTo>
                      <a:pt x="1496729" y="1787893"/>
                    </a:moveTo>
                    <a:lnTo>
                      <a:pt x="1472666" y="1787893"/>
                    </a:lnTo>
                    <a:lnTo>
                      <a:pt x="1472666" y="1799925"/>
                    </a:ln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lnTo>
                      <a:pt x="1475073" y="1799925"/>
                    </a:ln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cubicBezTo>
                      <a:pt x="1475073" y="1799925"/>
                      <a:pt x="1475073" y="1799925"/>
                      <a:pt x="1475073" y="1799925"/>
                    </a:cubicBezTo>
                    <a:lnTo>
                      <a:pt x="1475073" y="1799925"/>
                    </a:lnTo>
                    <a:cubicBezTo>
                      <a:pt x="1481088" y="1799925"/>
                      <a:pt x="1496729" y="1799925"/>
                      <a:pt x="1496729" y="1799925"/>
                    </a:cubicBezTo>
                    <a:lnTo>
                      <a:pt x="1496729" y="1787893"/>
                    </a:lnTo>
                    <a:lnTo>
                      <a:pt x="1496729" y="1787893"/>
                    </a:lnTo>
                    <a:close/>
                    <a:moveTo>
                      <a:pt x="1544856" y="1787893"/>
                    </a:moveTo>
                    <a:lnTo>
                      <a:pt x="1520793" y="1787893"/>
                    </a:lnTo>
                    <a:lnTo>
                      <a:pt x="1520793" y="1799925"/>
                    </a:lnTo>
                    <a:cubicBezTo>
                      <a:pt x="1520793" y="1799925"/>
                      <a:pt x="1529215" y="1799925"/>
                      <a:pt x="1535230" y="1799925"/>
                    </a:cubicBezTo>
                    <a:lnTo>
                      <a:pt x="1535230" y="1799925"/>
                    </a:lnTo>
                    <a:cubicBezTo>
                      <a:pt x="1535230" y="1799925"/>
                      <a:pt x="1535230" y="1799925"/>
                      <a:pt x="1535230" y="1799925"/>
                    </a:cubicBezTo>
                    <a:lnTo>
                      <a:pt x="1543653" y="1799925"/>
                    </a:lnTo>
                    <a:lnTo>
                      <a:pt x="1544856" y="1787893"/>
                    </a:lnTo>
                    <a:lnTo>
                      <a:pt x="1544856" y="1787893"/>
                    </a:lnTo>
                    <a:close/>
                    <a:moveTo>
                      <a:pt x="1592982" y="1786690"/>
                    </a:moveTo>
                    <a:lnTo>
                      <a:pt x="1568919" y="1786690"/>
                    </a:lnTo>
                    <a:lnTo>
                      <a:pt x="1568919" y="1798722"/>
                    </a:lnTo>
                    <a:lnTo>
                      <a:pt x="1573732" y="1798722"/>
                    </a:lnTo>
                    <a:cubicBezTo>
                      <a:pt x="1573732" y="1798722"/>
                      <a:pt x="1573732" y="1798722"/>
                      <a:pt x="1573732" y="1798722"/>
                    </a:cubicBezTo>
                    <a:lnTo>
                      <a:pt x="1573732" y="1798722"/>
                    </a:lnTo>
                    <a:lnTo>
                      <a:pt x="1573732" y="1798722"/>
                    </a:lnTo>
                    <a:lnTo>
                      <a:pt x="1573732" y="1798722"/>
                    </a:lnTo>
                    <a:cubicBezTo>
                      <a:pt x="1573732" y="1798722"/>
                      <a:pt x="1573732" y="1798722"/>
                      <a:pt x="1573732" y="1798722"/>
                    </a:cubicBezTo>
                    <a:lnTo>
                      <a:pt x="1573732" y="1798722"/>
                    </a:lnTo>
                    <a:cubicBezTo>
                      <a:pt x="1573732" y="1798722"/>
                      <a:pt x="1573732" y="1798722"/>
                      <a:pt x="1573732" y="1798722"/>
                    </a:cubicBezTo>
                    <a:lnTo>
                      <a:pt x="1573732" y="1798722"/>
                    </a:lnTo>
                    <a:cubicBezTo>
                      <a:pt x="1573732" y="1798722"/>
                      <a:pt x="1573732" y="1798722"/>
                      <a:pt x="1573732" y="1798722"/>
                    </a:cubicBezTo>
                    <a:lnTo>
                      <a:pt x="1573732" y="1798722"/>
                    </a:lnTo>
                    <a:cubicBezTo>
                      <a:pt x="1573732" y="1798722"/>
                      <a:pt x="1573732" y="1798722"/>
                      <a:pt x="1573732" y="1798722"/>
                    </a:cubicBezTo>
                    <a:lnTo>
                      <a:pt x="1573732" y="1798722"/>
                    </a:lnTo>
                    <a:cubicBezTo>
                      <a:pt x="1580951" y="1798722"/>
                      <a:pt x="1591779" y="1798722"/>
                      <a:pt x="1591779" y="1798722"/>
                    </a:cubicBezTo>
                    <a:lnTo>
                      <a:pt x="1592982" y="1786690"/>
                    </a:lnTo>
                    <a:lnTo>
                      <a:pt x="1592982" y="1786690"/>
                    </a:lnTo>
                    <a:close/>
                    <a:moveTo>
                      <a:pt x="1641108" y="1785487"/>
                    </a:moveTo>
                    <a:lnTo>
                      <a:pt x="1617045" y="1785487"/>
                    </a:lnTo>
                    <a:lnTo>
                      <a:pt x="1617045" y="1797519"/>
                    </a:lnTo>
                    <a:cubicBezTo>
                      <a:pt x="1617045" y="1797519"/>
                      <a:pt x="1624264" y="1797519"/>
                      <a:pt x="1630280" y="1797519"/>
                    </a:cubicBezTo>
                    <a:lnTo>
                      <a:pt x="1641108" y="1797519"/>
                    </a:lnTo>
                    <a:lnTo>
                      <a:pt x="1641108" y="1785487"/>
                    </a:lnTo>
                    <a:lnTo>
                      <a:pt x="1641108" y="1785487"/>
                    </a:lnTo>
                    <a:close/>
                    <a:moveTo>
                      <a:pt x="1689235" y="1785487"/>
                    </a:moveTo>
                    <a:lnTo>
                      <a:pt x="1665172" y="1785487"/>
                    </a:lnTo>
                    <a:lnTo>
                      <a:pt x="1665172" y="1797519"/>
                    </a:lnTo>
                    <a:lnTo>
                      <a:pt x="1676000" y="1797519"/>
                    </a:lnTo>
                    <a:cubicBezTo>
                      <a:pt x="1676000" y="1797519"/>
                      <a:pt x="1676000" y="1797519"/>
                      <a:pt x="1676000" y="1797519"/>
                    </a:cubicBezTo>
                    <a:lnTo>
                      <a:pt x="1676000" y="1797519"/>
                    </a:lnTo>
                    <a:cubicBezTo>
                      <a:pt x="1676000" y="1797519"/>
                      <a:pt x="1676000" y="1797519"/>
                      <a:pt x="1676000" y="1797519"/>
                    </a:cubicBezTo>
                    <a:lnTo>
                      <a:pt x="1676000" y="1797519"/>
                    </a:lnTo>
                    <a:cubicBezTo>
                      <a:pt x="1676000" y="1797519"/>
                      <a:pt x="1676000" y="1797519"/>
                      <a:pt x="1676000" y="1797519"/>
                    </a:cubicBezTo>
                    <a:lnTo>
                      <a:pt x="1676000" y="1797519"/>
                    </a:lnTo>
                    <a:cubicBezTo>
                      <a:pt x="1682016" y="1797519"/>
                      <a:pt x="1689235" y="1797519"/>
                      <a:pt x="1689235" y="1797519"/>
                    </a:cubicBezTo>
                    <a:lnTo>
                      <a:pt x="1689235" y="1785487"/>
                    </a:lnTo>
                    <a:lnTo>
                      <a:pt x="1689235" y="1785487"/>
                    </a:lnTo>
                    <a:close/>
                    <a:moveTo>
                      <a:pt x="1737361" y="1784284"/>
                    </a:moveTo>
                    <a:lnTo>
                      <a:pt x="1713298" y="1784284"/>
                    </a:lnTo>
                    <a:lnTo>
                      <a:pt x="1713298" y="1796315"/>
                    </a:lnTo>
                    <a:cubicBezTo>
                      <a:pt x="1713298" y="1796315"/>
                      <a:pt x="1719314" y="1796315"/>
                      <a:pt x="1725330" y="1796315"/>
                    </a:cubicBezTo>
                    <a:lnTo>
                      <a:pt x="1725330" y="1796315"/>
                    </a:lnTo>
                    <a:cubicBezTo>
                      <a:pt x="1725330" y="1796315"/>
                      <a:pt x="1725330" y="1796315"/>
                      <a:pt x="1725330" y="1796315"/>
                    </a:cubicBezTo>
                    <a:lnTo>
                      <a:pt x="1725330" y="1796315"/>
                    </a:lnTo>
                    <a:cubicBezTo>
                      <a:pt x="1725330" y="1796315"/>
                      <a:pt x="1725330" y="1796315"/>
                      <a:pt x="1725330" y="1796315"/>
                    </a:cubicBezTo>
                    <a:lnTo>
                      <a:pt x="1737361" y="1796315"/>
                    </a:lnTo>
                    <a:lnTo>
                      <a:pt x="1737361" y="1784284"/>
                    </a:lnTo>
                    <a:lnTo>
                      <a:pt x="1737361" y="1784284"/>
                    </a:lnTo>
                    <a:close/>
                    <a:moveTo>
                      <a:pt x="1785487" y="1783081"/>
                    </a:moveTo>
                    <a:lnTo>
                      <a:pt x="1761424" y="1783081"/>
                    </a:lnTo>
                    <a:lnTo>
                      <a:pt x="1761424" y="1795112"/>
                    </a:lnTo>
                    <a:lnTo>
                      <a:pt x="1777065" y="1795112"/>
                    </a:lnTo>
                    <a:cubicBezTo>
                      <a:pt x="1777065" y="1795112"/>
                      <a:pt x="1777065" y="1795112"/>
                      <a:pt x="1777065" y="1795112"/>
                    </a:cubicBezTo>
                    <a:lnTo>
                      <a:pt x="1777065" y="1795112"/>
                    </a:lnTo>
                    <a:cubicBezTo>
                      <a:pt x="1777065" y="1795112"/>
                      <a:pt x="1777065" y="1795112"/>
                      <a:pt x="1777065" y="1795112"/>
                    </a:cubicBezTo>
                    <a:lnTo>
                      <a:pt x="1777065" y="1795112"/>
                    </a:lnTo>
                    <a:cubicBezTo>
                      <a:pt x="1777065" y="1795112"/>
                      <a:pt x="1777065" y="1795112"/>
                      <a:pt x="1777065" y="1795112"/>
                    </a:cubicBezTo>
                    <a:lnTo>
                      <a:pt x="1777065" y="1795112"/>
                    </a:lnTo>
                    <a:cubicBezTo>
                      <a:pt x="1777065" y="1795112"/>
                      <a:pt x="1777065" y="1795112"/>
                      <a:pt x="1777065" y="1795112"/>
                    </a:cubicBezTo>
                    <a:lnTo>
                      <a:pt x="1777065" y="1795112"/>
                    </a:lnTo>
                    <a:cubicBezTo>
                      <a:pt x="1777065" y="1795112"/>
                      <a:pt x="1777065" y="1795112"/>
                      <a:pt x="1777065" y="1795112"/>
                    </a:cubicBezTo>
                    <a:lnTo>
                      <a:pt x="1777065" y="1795112"/>
                    </a:lnTo>
                    <a:cubicBezTo>
                      <a:pt x="1781878" y="1795112"/>
                      <a:pt x="1784284" y="1795112"/>
                      <a:pt x="1784284" y="1795112"/>
                    </a:cubicBezTo>
                    <a:lnTo>
                      <a:pt x="1785487" y="1783081"/>
                    </a:lnTo>
                    <a:lnTo>
                      <a:pt x="1785487" y="1783081"/>
                    </a:lnTo>
                    <a:close/>
                    <a:moveTo>
                      <a:pt x="1833614" y="1783081"/>
                    </a:moveTo>
                    <a:lnTo>
                      <a:pt x="1809551" y="1783081"/>
                    </a:lnTo>
                    <a:lnTo>
                      <a:pt x="1809551" y="1795112"/>
                    </a:lnTo>
                    <a:cubicBezTo>
                      <a:pt x="1809551" y="1795112"/>
                      <a:pt x="1814363" y="1795112"/>
                      <a:pt x="1820379" y="1795112"/>
                    </a:cubicBezTo>
                    <a:lnTo>
                      <a:pt x="1833614" y="1795112"/>
                    </a:lnTo>
                    <a:lnTo>
                      <a:pt x="1833614" y="1783081"/>
                    </a:lnTo>
                    <a:lnTo>
                      <a:pt x="1833614" y="1783081"/>
                    </a:lnTo>
                    <a:close/>
                    <a:moveTo>
                      <a:pt x="1881740" y="1781877"/>
                    </a:moveTo>
                    <a:lnTo>
                      <a:pt x="1857677" y="1781877"/>
                    </a:lnTo>
                    <a:lnTo>
                      <a:pt x="1857677" y="1793909"/>
                    </a:lnTo>
                    <a:lnTo>
                      <a:pt x="1876927" y="1793909"/>
                    </a:lnTo>
                    <a:cubicBezTo>
                      <a:pt x="1876927" y="1793909"/>
                      <a:pt x="1876927" y="1793909"/>
                      <a:pt x="1876927" y="1793909"/>
                    </a:cubicBezTo>
                    <a:lnTo>
                      <a:pt x="1876927" y="1793909"/>
                    </a:lnTo>
                    <a:cubicBezTo>
                      <a:pt x="1876927" y="1793909"/>
                      <a:pt x="1876927" y="1793909"/>
                      <a:pt x="1876927" y="1793909"/>
                    </a:cubicBezTo>
                    <a:lnTo>
                      <a:pt x="1876927" y="1793909"/>
                    </a:lnTo>
                    <a:cubicBezTo>
                      <a:pt x="1879334" y="1793909"/>
                      <a:pt x="1881740" y="1793909"/>
                      <a:pt x="1881740" y="1793909"/>
                    </a:cubicBezTo>
                    <a:lnTo>
                      <a:pt x="1881740" y="1781877"/>
                    </a:lnTo>
                    <a:lnTo>
                      <a:pt x="1881740" y="1781877"/>
                    </a:lnTo>
                    <a:close/>
                    <a:moveTo>
                      <a:pt x="1929867" y="1780674"/>
                    </a:moveTo>
                    <a:lnTo>
                      <a:pt x="1905803" y="1780674"/>
                    </a:lnTo>
                    <a:lnTo>
                      <a:pt x="1905803" y="1792706"/>
                    </a:lnTo>
                    <a:cubicBezTo>
                      <a:pt x="1905803" y="1792706"/>
                      <a:pt x="1909413" y="1792706"/>
                      <a:pt x="1915429" y="1792706"/>
                    </a:cubicBezTo>
                    <a:lnTo>
                      <a:pt x="1929867" y="1792706"/>
                    </a:lnTo>
                    <a:lnTo>
                      <a:pt x="1929867" y="1780674"/>
                    </a:lnTo>
                    <a:lnTo>
                      <a:pt x="1929867" y="1780674"/>
                    </a:lnTo>
                    <a:close/>
                    <a:moveTo>
                      <a:pt x="1977993" y="1780674"/>
                    </a:moveTo>
                    <a:lnTo>
                      <a:pt x="1953930" y="1780674"/>
                    </a:lnTo>
                    <a:lnTo>
                      <a:pt x="1953930" y="1792706"/>
                    </a:lnTo>
                    <a:lnTo>
                      <a:pt x="1977993" y="1792706"/>
                    </a:lnTo>
                    <a:lnTo>
                      <a:pt x="1977993" y="1780674"/>
                    </a:lnTo>
                    <a:lnTo>
                      <a:pt x="1977993" y="1780674"/>
                    </a:lnTo>
                    <a:close/>
                    <a:moveTo>
                      <a:pt x="2026119" y="1779471"/>
                    </a:moveTo>
                    <a:lnTo>
                      <a:pt x="2002056" y="1779471"/>
                    </a:lnTo>
                    <a:lnTo>
                      <a:pt x="2002056" y="1791503"/>
                    </a:lnTo>
                    <a:lnTo>
                      <a:pt x="2026119" y="1791503"/>
                    </a:lnTo>
                    <a:lnTo>
                      <a:pt x="2026119" y="1779471"/>
                    </a:lnTo>
                    <a:lnTo>
                      <a:pt x="2026119" y="1779471"/>
                    </a:lnTo>
                    <a:close/>
                    <a:moveTo>
                      <a:pt x="2074246" y="1778268"/>
                    </a:moveTo>
                    <a:lnTo>
                      <a:pt x="2050182" y="1778268"/>
                    </a:lnTo>
                    <a:lnTo>
                      <a:pt x="2050182" y="1790299"/>
                    </a:lnTo>
                    <a:lnTo>
                      <a:pt x="2074246" y="1790299"/>
                    </a:lnTo>
                    <a:lnTo>
                      <a:pt x="2074246" y="1778268"/>
                    </a:lnTo>
                    <a:lnTo>
                      <a:pt x="2074246" y="1778268"/>
                    </a:lnTo>
                    <a:close/>
                    <a:moveTo>
                      <a:pt x="2122372" y="1778268"/>
                    </a:moveTo>
                    <a:lnTo>
                      <a:pt x="2098309" y="1778268"/>
                    </a:lnTo>
                    <a:lnTo>
                      <a:pt x="2098309" y="1790299"/>
                    </a:lnTo>
                    <a:lnTo>
                      <a:pt x="2122372" y="1790299"/>
                    </a:lnTo>
                    <a:lnTo>
                      <a:pt x="2122372" y="1778268"/>
                    </a:lnTo>
                    <a:lnTo>
                      <a:pt x="2122372" y="1778268"/>
                    </a:lnTo>
                    <a:close/>
                    <a:moveTo>
                      <a:pt x="2170498" y="1777065"/>
                    </a:moveTo>
                    <a:lnTo>
                      <a:pt x="2146435" y="1777065"/>
                    </a:lnTo>
                    <a:lnTo>
                      <a:pt x="2146435" y="1789096"/>
                    </a:lnTo>
                    <a:lnTo>
                      <a:pt x="2170498" y="1789096"/>
                    </a:lnTo>
                    <a:lnTo>
                      <a:pt x="2170498" y="1777065"/>
                    </a:lnTo>
                    <a:lnTo>
                      <a:pt x="2170498" y="1777065"/>
                    </a:lnTo>
                    <a:close/>
                    <a:moveTo>
                      <a:pt x="2218625" y="1775862"/>
                    </a:moveTo>
                    <a:lnTo>
                      <a:pt x="2194561" y="1775862"/>
                    </a:lnTo>
                    <a:lnTo>
                      <a:pt x="2194561" y="1787893"/>
                    </a:lnTo>
                    <a:lnTo>
                      <a:pt x="2218625" y="1787893"/>
                    </a:lnTo>
                    <a:lnTo>
                      <a:pt x="2218625" y="1775862"/>
                    </a:lnTo>
                    <a:lnTo>
                      <a:pt x="2218625" y="1775862"/>
                    </a:lnTo>
                    <a:close/>
                    <a:moveTo>
                      <a:pt x="2266751" y="1775862"/>
                    </a:moveTo>
                    <a:lnTo>
                      <a:pt x="2242688" y="1775862"/>
                    </a:lnTo>
                    <a:lnTo>
                      <a:pt x="2242688" y="1787893"/>
                    </a:lnTo>
                    <a:lnTo>
                      <a:pt x="2266751" y="1787893"/>
                    </a:lnTo>
                    <a:lnTo>
                      <a:pt x="2266751" y="1775862"/>
                    </a:lnTo>
                    <a:lnTo>
                      <a:pt x="2266751" y="1775862"/>
                    </a:lnTo>
                    <a:close/>
                    <a:moveTo>
                      <a:pt x="2314877" y="1774658"/>
                    </a:moveTo>
                    <a:lnTo>
                      <a:pt x="2290814" y="1774658"/>
                    </a:lnTo>
                    <a:lnTo>
                      <a:pt x="2290814" y="1786690"/>
                    </a:lnTo>
                    <a:lnTo>
                      <a:pt x="2314877" y="1786690"/>
                    </a:lnTo>
                    <a:lnTo>
                      <a:pt x="2314877" y="1774658"/>
                    </a:lnTo>
                    <a:lnTo>
                      <a:pt x="2314877" y="1774658"/>
                    </a:lnTo>
                    <a:close/>
                    <a:moveTo>
                      <a:pt x="2363004" y="1773455"/>
                    </a:moveTo>
                    <a:lnTo>
                      <a:pt x="2338941" y="1773455"/>
                    </a:lnTo>
                    <a:lnTo>
                      <a:pt x="2338941" y="1785487"/>
                    </a:lnTo>
                    <a:lnTo>
                      <a:pt x="2363004" y="1785487"/>
                    </a:lnTo>
                    <a:lnTo>
                      <a:pt x="2363004" y="1773455"/>
                    </a:lnTo>
                    <a:lnTo>
                      <a:pt x="2363004" y="1773455"/>
                    </a:lnTo>
                    <a:close/>
                    <a:moveTo>
                      <a:pt x="2411130" y="1773455"/>
                    </a:moveTo>
                    <a:lnTo>
                      <a:pt x="2387067" y="1773455"/>
                    </a:lnTo>
                    <a:lnTo>
                      <a:pt x="2387067" y="1785487"/>
                    </a:lnTo>
                    <a:lnTo>
                      <a:pt x="2411130" y="1785487"/>
                    </a:lnTo>
                    <a:lnTo>
                      <a:pt x="2411130" y="1773455"/>
                    </a:lnTo>
                    <a:lnTo>
                      <a:pt x="2411130" y="1773455"/>
                    </a:lnTo>
                    <a:close/>
                    <a:moveTo>
                      <a:pt x="2459256" y="1772252"/>
                    </a:moveTo>
                    <a:lnTo>
                      <a:pt x="2435193" y="1772252"/>
                    </a:lnTo>
                    <a:lnTo>
                      <a:pt x="2435193" y="1784284"/>
                    </a:lnTo>
                    <a:lnTo>
                      <a:pt x="2459256" y="1784284"/>
                    </a:lnTo>
                    <a:lnTo>
                      <a:pt x="2459256" y="1772252"/>
                    </a:lnTo>
                    <a:lnTo>
                      <a:pt x="2459256" y="1772252"/>
                    </a:lnTo>
                    <a:close/>
                    <a:moveTo>
                      <a:pt x="2507383" y="1771049"/>
                    </a:moveTo>
                    <a:lnTo>
                      <a:pt x="2483320" y="1771049"/>
                    </a:lnTo>
                    <a:lnTo>
                      <a:pt x="2483320" y="1783081"/>
                    </a:lnTo>
                    <a:lnTo>
                      <a:pt x="2507383" y="1783081"/>
                    </a:lnTo>
                    <a:lnTo>
                      <a:pt x="2507383" y="1771049"/>
                    </a:lnTo>
                    <a:lnTo>
                      <a:pt x="2507383" y="1771049"/>
                    </a:lnTo>
                    <a:close/>
                    <a:moveTo>
                      <a:pt x="2555509" y="1771049"/>
                    </a:moveTo>
                    <a:lnTo>
                      <a:pt x="2531446" y="1771049"/>
                    </a:lnTo>
                    <a:lnTo>
                      <a:pt x="2531446" y="1783081"/>
                    </a:lnTo>
                    <a:cubicBezTo>
                      <a:pt x="2531446" y="1783081"/>
                      <a:pt x="2539868" y="1783081"/>
                      <a:pt x="2547087" y="1783081"/>
                    </a:cubicBezTo>
                    <a:lnTo>
                      <a:pt x="2547087" y="1783081"/>
                    </a:lnTo>
                    <a:cubicBezTo>
                      <a:pt x="2547087" y="1783081"/>
                      <a:pt x="2547087" y="1783081"/>
                      <a:pt x="2547087" y="1783081"/>
                    </a:cubicBezTo>
                    <a:lnTo>
                      <a:pt x="2555509" y="1783081"/>
                    </a:lnTo>
                    <a:lnTo>
                      <a:pt x="2555509" y="1771049"/>
                    </a:lnTo>
                    <a:lnTo>
                      <a:pt x="2555509" y="1771049"/>
                    </a:lnTo>
                    <a:close/>
                    <a:moveTo>
                      <a:pt x="2603635" y="1769846"/>
                    </a:moveTo>
                    <a:lnTo>
                      <a:pt x="2579572" y="1769846"/>
                    </a:lnTo>
                    <a:lnTo>
                      <a:pt x="2579572" y="1781877"/>
                    </a:lnTo>
                    <a:lnTo>
                      <a:pt x="2583182" y="1781877"/>
                    </a:lnTo>
                    <a:cubicBezTo>
                      <a:pt x="2583182" y="1781877"/>
                      <a:pt x="2583182" y="1781877"/>
                      <a:pt x="2583182" y="1781877"/>
                    </a:cubicBezTo>
                    <a:lnTo>
                      <a:pt x="2583182" y="1781877"/>
                    </a:lnTo>
                    <a:cubicBezTo>
                      <a:pt x="2583182" y="1781877"/>
                      <a:pt x="2583182" y="1781877"/>
                      <a:pt x="2583182" y="1781877"/>
                    </a:cubicBezTo>
                    <a:lnTo>
                      <a:pt x="2583182" y="1781877"/>
                    </a:lnTo>
                    <a:cubicBezTo>
                      <a:pt x="2583182" y="1781877"/>
                      <a:pt x="2583182" y="1781877"/>
                      <a:pt x="2583182" y="1781877"/>
                    </a:cubicBezTo>
                    <a:lnTo>
                      <a:pt x="2583182" y="1781877"/>
                    </a:lnTo>
                    <a:cubicBezTo>
                      <a:pt x="2583182" y="1781877"/>
                      <a:pt x="2583182" y="1781877"/>
                      <a:pt x="2583182" y="1781877"/>
                    </a:cubicBezTo>
                    <a:lnTo>
                      <a:pt x="2583182" y="1781877"/>
                    </a:lnTo>
                    <a:cubicBezTo>
                      <a:pt x="2583182" y="1781877"/>
                      <a:pt x="2583182" y="1781877"/>
                      <a:pt x="2583182" y="1781877"/>
                    </a:cubicBezTo>
                    <a:lnTo>
                      <a:pt x="2583182" y="1781877"/>
                    </a:lnTo>
                    <a:cubicBezTo>
                      <a:pt x="2583182" y="1781877"/>
                      <a:pt x="2583182" y="1781877"/>
                      <a:pt x="2583182" y="1781877"/>
                    </a:cubicBezTo>
                    <a:lnTo>
                      <a:pt x="2583182" y="1781877"/>
                    </a:lnTo>
                    <a:cubicBezTo>
                      <a:pt x="2583182" y="1781877"/>
                      <a:pt x="2583182" y="1781877"/>
                      <a:pt x="2583182" y="1781877"/>
                    </a:cubicBezTo>
                    <a:lnTo>
                      <a:pt x="2583182" y="1781877"/>
                    </a:lnTo>
                    <a:cubicBezTo>
                      <a:pt x="2583182" y="1781877"/>
                      <a:pt x="2583182" y="1781877"/>
                      <a:pt x="2583182" y="1781877"/>
                    </a:cubicBezTo>
                    <a:lnTo>
                      <a:pt x="2583182" y="1781877"/>
                    </a:lnTo>
                    <a:cubicBezTo>
                      <a:pt x="2583182" y="1781877"/>
                      <a:pt x="2583182" y="1781877"/>
                      <a:pt x="2583182" y="1781877"/>
                    </a:cubicBezTo>
                    <a:lnTo>
                      <a:pt x="2583182" y="1781877"/>
                    </a:lnTo>
                    <a:cubicBezTo>
                      <a:pt x="2583182" y="1781877"/>
                      <a:pt x="2583182" y="1781877"/>
                      <a:pt x="2583182" y="1781877"/>
                    </a:cubicBezTo>
                    <a:lnTo>
                      <a:pt x="2583182" y="1781877"/>
                    </a:lnTo>
                    <a:cubicBezTo>
                      <a:pt x="2590401" y="1781877"/>
                      <a:pt x="2603635" y="1781877"/>
                      <a:pt x="2603635" y="1781877"/>
                    </a:cubicBezTo>
                    <a:lnTo>
                      <a:pt x="2603635" y="1769846"/>
                    </a:lnTo>
                    <a:lnTo>
                      <a:pt x="2603635" y="1769846"/>
                    </a:lnTo>
                    <a:close/>
                    <a:moveTo>
                      <a:pt x="2651762" y="1768643"/>
                    </a:moveTo>
                    <a:lnTo>
                      <a:pt x="2627699" y="1768643"/>
                    </a:lnTo>
                    <a:lnTo>
                      <a:pt x="2627699" y="1780674"/>
                    </a:lnTo>
                    <a:cubicBezTo>
                      <a:pt x="2627699" y="1780674"/>
                      <a:pt x="2634917" y="1780674"/>
                      <a:pt x="2642136" y="1780674"/>
                    </a:cubicBezTo>
                    <a:lnTo>
                      <a:pt x="2651762" y="1780674"/>
                    </a:lnTo>
                    <a:lnTo>
                      <a:pt x="2651762" y="1768643"/>
                    </a:lnTo>
                    <a:lnTo>
                      <a:pt x="2651762" y="1768643"/>
                    </a:lnTo>
                    <a:close/>
                    <a:moveTo>
                      <a:pt x="2699888" y="1768643"/>
                    </a:moveTo>
                    <a:lnTo>
                      <a:pt x="2675825" y="1768643"/>
                    </a:lnTo>
                    <a:lnTo>
                      <a:pt x="2675825" y="1780674"/>
                    </a:lnTo>
                    <a:lnTo>
                      <a:pt x="2681841" y="1780674"/>
                    </a:lnTo>
                    <a:lnTo>
                      <a:pt x="2681841" y="1780674"/>
                    </a:lnTo>
                    <a:lnTo>
                      <a:pt x="2683044" y="1780674"/>
                    </a:lnTo>
                    <a:cubicBezTo>
                      <a:pt x="2683044" y="1780674"/>
                      <a:pt x="2683044" y="1780674"/>
                      <a:pt x="2683044" y="1780674"/>
                    </a:cubicBezTo>
                    <a:lnTo>
                      <a:pt x="2683044" y="1780674"/>
                    </a:lnTo>
                    <a:cubicBezTo>
                      <a:pt x="2683044" y="1780674"/>
                      <a:pt x="2683044" y="1780674"/>
                      <a:pt x="2683044" y="1780674"/>
                    </a:cubicBezTo>
                    <a:lnTo>
                      <a:pt x="2683044" y="1780674"/>
                    </a:lnTo>
                    <a:cubicBezTo>
                      <a:pt x="2683044" y="1780674"/>
                      <a:pt x="2683044" y="1780674"/>
                      <a:pt x="2683044" y="1780674"/>
                    </a:cubicBezTo>
                    <a:lnTo>
                      <a:pt x="2683044" y="1780674"/>
                    </a:lnTo>
                    <a:cubicBezTo>
                      <a:pt x="2683044" y="1780674"/>
                      <a:pt x="2683044" y="1780674"/>
                      <a:pt x="2683044" y="1780674"/>
                    </a:cubicBezTo>
                    <a:lnTo>
                      <a:pt x="2683044" y="1780674"/>
                    </a:lnTo>
                    <a:cubicBezTo>
                      <a:pt x="2683044" y="1780674"/>
                      <a:pt x="2683044" y="1780674"/>
                      <a:pt x="2683044" y="1780674"/>
                    </a:cubicBezTo>
                    <a:lnTo>
                      <a:pt x="2683044" y="1780674"/>
                    </a:lnTo>
                    <a:cubicBezTo>
                      <a:pt x="2690263" y="1780674"/>
                      <a:pt x="2699888" y="1780674"/>
                      <a:pt x="2699888" y="1780674"/>
                    </a:cubicBezTo>
                    <a:lnTo>
                      <a:pt x="2699888" y="1768643"/>
                    </a:lnTo>
                    <a:lnTo>
                      <a:pt x="2699888" y="1768643"/>
                    </a:lnTo>
                    <a:close/>
                    <a:moveTo>
                      <a:pt x="2748014" y="1767440"/>
                    </a:moveTo>
                    <a:lnTo>
                      <a:pt x="2723951" y="1767440"/>
                    </a:lnTo>
                    <a:lnTo>
                      <a:pt x="2723951" y="1779471"/>
                    </a:lnTo>
                    <a:cubicBezTo>
                      <a:pt x="2723951" y="1779471"/>
                      <a:pt x="2729967" y="1779471"/>
                      <a:pt x="2737186" y="1779471"/>
                    </a:cubicBezTo>
                    <a:lnTo>
                      <a:pt x="2737186" y="1779471"/>
                    </a:lnTo>
                    <a:cubicBezTo>
                      <a:pt x="2737186" y="1779471"/>
                      <a:pt x="2737186" y="1779471"/>
                      <a:pt x="2737186" y="1779471"/>
                    </a:cubicBezTo>
                    <a:lnTo>
                      <a:pt x="2748014" y="1779471"/>
                    </a:lnTo>
                    <a:lnTo>
                      <a:pt x="2748014" y="1767440"/>
                    </a:lnTo>
                    <a:lnTo>
                      <a:pt x="2748014" y="1767440"/>
                    </a:lnTo>
                    <a:close/>
                    <a:moveTo>
                      <a:pt x="2796141" y="1766236"/>
                    </a:moveTo>
                    <a:lnTo>
                      <a:pt x="2772078" y="1766236"/>
                    </a:lnTo>
                    <a:lnTo>
                      <a:pt x="2772078" y="1778268"/>
                    </a:lnTo>
                    <a:lnTo>
                      <a:pt x="2782906" y="1778268"/>
                    </a:lnTo>
                    <a:cubicBezTo>
                      <a:pt x="2782906" y="1778268"/>
                      <a:pt x="2782906" y="1778268"/>
                      <a:pt x="2782906" y="1778268"/>
                    </a:cubicBezTo>
                    <a:lnTo>
                      <a:pt x="2784109" y="1778268"/>
                    </a:lnTo>
                    <a:cubicBezTo>
                      <a:pt x="2784109" y="1778268"/>
                      <a:pt x="2784109" y="1778268"/>
                      <a:pt x="2784109" y="1778268"/>
                    </a:cubicBezTo>
                    <a:lnTo>
                      <a:pt x="2784109" y="1778268"/>
                    </a:lnTo>
                    <a:cubicBezTo>
                      <a:pt x="2784109" y="1778268"/>
                      <a:pt x="2784109" y="1778268"/>
                      <a:pt x="2784109" y="1778268"/>
                    </a:cubicBezTo>
                    <a:lnTo>
                      <a:pt x="2784109" y="1778268"/>
                    </a:lnTo>
                    <a:cubicBezTo>
                      <a:pt x="2784109" y="1778268"/>
                      <a:pt x="2784109" y="1778268"/>
                      <a:pt x="2784109" y="1778268"/>
                    </a:cubicBezTo>
                    <a:lnTo>
                      <a:pt x="2784109" y="1778268"/>
                    </a:lnTo>
                    <a:cubicBezTo>
                      <a:pt x="2784109" y="1778268"/>
                      <a:pt x="2784109" y="1778268"/>
                      <a:pt x="2784109" y="1778268"/>
                    </a:cubicBezTo>
                    <a:lnTo>
                      <a:pt x="2784109" y="1778268"/>
                    </a:lnTo>
                    <a:cubicBezTo>
                      <a:pt x="2790125" y="1778268"/>
                      <a:pt x="2796141" y="1778268"/>
                      <a:pt x="2796141" y="1778268"/>
                    </a:cubicBezTo>
                    <a:lnTo>
                      <a:pt x="2796141" y="1766236"/>
                    </a:lnTo>
                    <a:lnTo>
                      <a:pt x="2796141" y="1766236"/>
                    </a:lnTo>
                    <a:close/>
                    <a:moveTo>
                      <a:pt x="2844267" y="1766236"/>
                    </a:moveTo>
                    <a:lnTo>
                      <a:pt x="2820204" y="1766236"/>
                    </a:lnTo>
                    <a:lnTo>
                      <a:pt x="2820204" y="1778268"/>
                    </a:lnTo>
                    <a:cubicBezTo>
                      <a:pt x="2820204" y="1778268"/>
                      <a:pt x="2826220" y="1778268"/>
                      <a:pt x="2831032" y="1778268"/>
                    </a:cubicBezTo>
                    <a:lnTo>
                      <a:pt x="2831032" y="1778268"/>
                    </a:lnTo>
                    <a:cubicBezTo>
                      <a:pt x="2831032" y="1778268"/>
                      <a:pt x="2831032" y="1778268"/>
                      <a:pt x="2831032" y="1778268"/>
                    </a:cubicBezTo>
                    <a:lnTo>
                      <a:pt x="2844267" y="1778268"/>
                    </a:lnTo>
                    <a:lnTo>
                      <a:pt x="2844267" y="1766236"/>
                    </a:lnTo>
                    <a:lnTo>
                      <a:pt x="2844267" y="1766236"/>
                    </a:lnTo>
                    <a:close/>
                    <a:moveTo>
                      <a:pt x="2892393" y="1765033"/>
                    </a:moveTo>
                    <a:lnTo>
                      <a:pt x="2868330" y="1765033"/>
                    </a:lnTo>
                    <a:lnTo>
                      <a:pt x="2868330" y="1777065"/>
                    </a:lnTo>
                    <a:lnTo>
                      <a:pt x="2885175" y="1777065"/>
                    </a:lnTo>
                    <a:cubicBezTo>
                      <a:pt x="2885175" y="1777065"/>
                      <a:pt x="2885175" y="1777065"/>
                      <a:pt x="2885175" y="1777065"/>
                    </a:cubicBezTo>
                    <a:lnTo>
                      <a:pt x="2885175" y="1777065"/>
                    </a:lnTo>
                    <a:cubicBezTo>
                      <a:pt x="2885175" y="1777065"/>
                      <a:pt x="2885175" y="1777065"/>
                      <a:pt x="2885175" y="1777065"/>
                    </a:cubicBezTo>
                    <a:lnTo>
                      <a:pt x="2885175" y="1777065"/>
                    </a:lnTo>
                    <a:cubicBezTo>
                      <a:pt x="2885175" y="1777065"/>
                      <a:pt x="2885175" y="1777065"/>
                      <a:pt x="2885175" y="1777065"/>
                    </a:cubicBezTo>
                    <a:lnTo>
                      <a:pt x="2885175" y="1777065"/>
                    </a:lnTo>
                    <a:cubicBezTo>
                      <a:pt x="2885175" y="1777065"/>
                      <a:pt x="2885175" y="1777065"/>
                      <a:pt x="2885175" y="1777065"/>
                    </a:cubicBezTo>
                    <a:lnTo>
                      <a:pt x="2885175" y="1777065"/>
                    </a:lnTo>
                    <a:cubicBezTo>
                      <a:pt x="2885175" y="1777065"/>
                      <a:pt x="2885175" y="1777065"/>
                      <a:pt x="2885175" y="1777065"/>
                    </a:cubicBezTo>
                    <a:lnTo>
                      <a:pt x="2885175" y="1777065"/>
                    </a:lnTo>
                    <a:cubicBezTo>
                      <a:pt x="2885175" y="1777065"/>
                      <a:pt x="2885175" y="1777065"/>
                      <a:pt x="2885175" y="1777065"/>
                    </a:cubicBezTo>
                    <a:lnTo>
                      <a:pt x="2885175" y="1777065"/>
                    </a:lnTo>
                    <a:cubicBezTo>
                      <a:pt x="2888784" y="1777065"/>
                      <a:pt x="2891190" y="1777065"/>
                      <a:pt x="2891190" y="1777065"/>
                    </a:cubicBezTo>
                    <a:lnTo>
                      <a:pt x="2892393" y="1765033"/>
                    </a:lnTo>
                    <a:lnTo>
                      <a:pt x="2892393" y="1765033"/>
                    </a:lnTo>
                    <a:close/>
                    <a:moveTo>
                      <a:pt x="2940520" y="1763830"/>
                    </a:moveTo>
                    <a:lnTo>
                      <a:pt x="2916456" y="1763830"/>
                    </a:lnTo>
                    <a:lnTo>
                      <a:pt x="2916456" y="1775862"/>
                    </a:lnTo>
                    <a:cubicBezTo>
                      <a:pt x="2916456" y="1775862"/>
                      <a:pt x="2921269" y="1775862"/>
                      <a:pt x="2926082" y="1775862"/>
                    </a:cubicBezTo>
                    <a:lnTo>
                      <a:pt x="2926082" y="1775862"/>
                    </a:lnTo>
                    <a:cubicBezTo>
                      <a:pt x="2926082" y="1775862"/>
                      <a:pt x="2926082" y="1775862"/>
                      <a:pt x="2926082" y="1775862"/>
                    </a:cubicBezTo>
                    <a:lnTo>
                      <a:pt x="2926082" y="1775862"/>
                    </a:lnTo>
                    <a:cubicBezTo>
                      <a:pt x="2926082" y="1775862"/>
                      <a:pt x="2926082" y="1775862"/>
                      <a:pt x="2926082" y="1775862"/>
                    </a:cubicBezTo>
                    <a:lnTo>
                      <a:pt x="2940520" y="1775862"/>
                    </a:lnTo>
                    <a:lnTo>
                      <a:pt x="2940520" y="1763830"/>
                    </a:lnTo>
                    <a:lnTo>
                      <a:pt x="2940520" y="1763830"/>
                    </a:lnTo>
                    <a:close/>
                    <a:moveTo>
                      <a:pt x="2988646" y="1763830"/>
                    </a:moveTo>
                    <a:lnTo>
                      <a:pt x="2964583" y="1763830"/>
                    </a:lnTo>
                    <a:lnTo>
                      <a:pt x="2964583" y="1775862"/>
                    </a:lnTo>
                    <a:lnTo>
                      <a:pt x="2985037" y="1775862"/>
                    </a:lnTo>
                    <a:cubicBezTo>
                      <a:pt x="2985037" y="1775862"/>
                      <a:pt x="2985037" y="1775862"/>
                      <a:pt x="2985037" y="1775862"/>
                    </a:cubicBezTo>
                    <a:lnTo>
                      <a:pt x="2985037" y="1775862"/>
                    </a:lnTo>
                    <a:cubicBezTo>
                      <a:pt x="2985037" y="1775862"/>
                      <a:pt x="2985037" y="1775862"/>
                      <a:pt x="2985037" y="1775862"/>
                    </a:cubicBezTo>
                    <a:lnTo>
                      <a:pt x="2985037" y="1775862"/>
                    </a:lnTo>
                    <a:cubicBezTo>
                      <a:pt x="2985037" y="1775862"/>
                      <a:pt x="2985037" y="1775862"/>
                      <a:pt x="2985037" y="1775862"/>
                    </a:cubicBezTo>
                    <a:lnTo>
                      <a:pt x="2985037" y="1775862"/>
                    </a:lnTo>
                    <a:cubicBezTo>
                      <a:pt x="2987443" y="1775862"/>
                      <a:pt x="2988646" y="1775862"/>
                      <a:pt x="2988646" y="1775862"/>
                    </a:cubicBezTo>
                    <a:lnTo>
                      <a:pt x="2988646" y="1763830"/>
                    </a:lnTo>
                    <a:lnTo>
                      <a:pt x="2988646" y="1763830"/>
                    </a:lnTo>
                    <a:close/>
                    <a:moveTo>
                      <a:pt x="3036772" y="1762627"/>
                    </a:moveTo>
                    <a:lnTo>
                      <a:pt x="3012709" y="1762627"/>
                    </a:lnTo>
                    <a:lnTo>
                      <a:pt x="3012709" y="1774658"/>
                    </a:lnTo>
                    <a:lnTo>
                      <a:pt x="3036772" y="1774658"/>
                    </a:lnTo>
                    <a:lnTo>
                      <a:pt x="3036772" y="1762627"/>
                    </a:lnTo>
                    <a:lnTo>
                      <a:pt x="3036772" y="1762627"/>
                    </a:lnTo>
                    <a:close/>
                    <a:moveTo>
                      <a:pt x="3084899" y="1761424"/>
                    </a:moveTo>
                    <a:lnTo>
                      <a:pt x="3060836" y="1761424"/>
                    </a:lnTo>
                    <a:lnTo>
                      <a:pt x="3060836" y="1773455"/>
                    </a:lnTo>
                    <a:lnTo>
                      <a:pt x="3084899" y="1773455"/>
                    </a:lnTo>
                    <a:lnTo>
                      <a:pt x="3084899" y="1761424"/>
                    </a:lnTo>
                    <a:lnTo>
                      <a:pt x="3084899" y="1761424"/>
                    </a:lnTo>
                    <a:close/>
                    <a:moveTo>
                      <a:pt x="3133025" y="1761424"/>
                    </a:moveTo>
                    <a:lnTo>
                      <a:pt x="3108962" y="1761424"/>
                    </a:lnTo>
                    <a:lnTo>
                      <a:pt x="3108962" y="1773455"/>
                    </a:lnTo>
                    <a:lnTo>
                      <a:pt x="3133025" y="1773455"/>
                    </a:lnTo>
                    <a:lnTo>
                      <a:pt x="3133025" y="1761424"/>
                    </a:lnTo>
                    <a:lnTo>
                      <a:pt x="3133025" y="1761424"/>
                    </a:lnTo>
                    <a:close/>
                    <a:moveTo>
                      <a:pt x="3181151" y="1760221"/>
                    </a:moveTo>
                    <a:lnTo>
                      <a:pt x="3157088" y="1760221"/>
                    </a:lnTo>
                    <a:lnTo>
                      <a:pt x="3157088" y="1772252"/>
                    </a:lnTo>
                    <a:lnTo>
                      <a:pt x="3181151" y="1772252"/>
                    </a:lnTo>
                    <a:lnTo>
                      <a:pt x="3181151" y="1760221"/>
                    </a:lnTo>
                    <a:lnTo>
                      <a:pt x="3181151" y="1760221"/>
                    </a:lnTo>
                    <a:close/>
                    <a:moveTo>
                      <a:pt x="3229278" y="1759017"/>
                    </a:moveTo>
                    <a:lnTo>
                      <a:pt x="3205215" y="1759017"/>
                    </a:lnTo>
                    <a:lnTo>
                      <a:pt x="3205215" y="1771049"/>
                    </a:lnTo>
                    <a:lnTo>
                      <a:pt x="3229278" y="1771049"/>
                    </a:lnTo>
                    <a:lnTo>
                      <a:pt x="3229278" y="1759017"/>
                    </a:lnTo>
                    <a:lnTo>
                      <a:pt x="3229278" y="1759017"/>
                    </a:lnTo>
                    <a:close/>
                    <a:moveTo>
                      <a:pt x="3277404" y="1759017"/>
                    </a:moveTo>
                    <a:lnTo>
                      <a:pt x="3253341" y="1759017"/>
                    </a:lnTo>
                    <a:lnTo>
                      <a:pt x="3253341" y="1771049"/>
                    </a:lnTo>
                    <a:lnTo>
                      <a:pt x="3277404" y="1771049"/>
                    </a:lnTo>
                    <a:lnTo>
                      <a:pt x="3277404" y="1759017"/>
                    </a:lnTo>
                    <a:lnTo>
                      <a:pt x="3277404" y="1759017"/>
                    </a:lnTo>
                    <a:close/>
                    <a:moveTo>
                      <a:pt x="3325530" y="1757814"/>
                    </a:moveTo>
                    <a:lnTo>
                      <a:pt x="3301467" y="1757814"/>
                    </a:lnTo>
                    <a:lnTo>
                      <a:pt x="3301467" y="1769846"/>
                    </a:lnTo>
                    <a:lnTo>
                      <a:pt x="3325530" y="1769846"/>
                    </a:lnTo>
                    <a:lnTo>
                      <a:pt x="3325530" y="1757814"/>
                    </a:lnTo>
                    <a:lnTo>
                      <a:pt x="3325530" y="1757814"/>
                    </a:lnTo>
                    <a:close/>
                    <a:moveTo>
                      <a:pt x="3373657" y="1756611"/>
                    </a:moveTo>
                    <a:lnTo>
                      <a:pt x="3349594" y="1756611"/>
                    </a:lnTo>
                    <a:lnTo>
                      <a:pt x="3349594" y="1768643"/>
                    </a:lnTo>
                    <a:lnTo>
                      <a:pt x="3373657" y="1768643"/>
                    </a:lnTo>
                    <a:lnTo>
                      <a:pt x="3373657" y="1756611"/>
                    </a:lnTo>
                    <a:lnTo>
                      <a:pt x="3373657" y="1756611"/>
                    </a:lnTo>
                    <a:close/>
                    <a:moveTo>
                      <a:pt x="3421783" y="1756611"/>
                    </a:moveTo>
                    <a:lnTo>
                      <a:pt x="3397720" y="1756611"/>
                    </a:lnTo>
                    <a:lnTo>
                      <a:pt x="3397720" y="1768643"/>
                    </a:lnTo>
                    <a:lnTo>
                      <a:pt x="3421783" y="1768643"/>
                    </a:lnTo>
                    <a:lnTo>
                      <a:pt x="3421783" y="1756611"/>
                    </a:lnTo>
                    <a:lnTo>
                      <a:pt x="3421783" y="1756611"/>
                    </a:lnTo>
                    <a:close/>
                    <a:moveTo>
                      <a:pt x="3469909" y="1755408"/>
                    </a:moveTo>
                    <a:lnTo>
                      <a:pt x="3445846" y="1755408"/>
                    </a:lnTo>
                    <a:lnTo>
                      <a:pt x="3445846" y="1767440"/>
                    </a:lnTo>
                    <a:lnTo>
                      <a:pt x="3469909" y="1767440"/>
                    </a:lnTo>
                    <a:lnTo>
                      <a:pt x="3469909" y="1755408"/>
                    </a:lnTo>
                    <a:lnTo>
                      <a:pt x="3469909" y="1755408"/>
                    </a:lnTo>
                    <a:close/>
                    <a:moveTo>
                      <a:pt x="3518036" y="1754205"/>
                    </a:moveTo>
                    <a:lnTo>
                      <a:pt x="3493973" y="1754205"/>
                    </a:lnTo>
                    <a:lnTo>
                      <a:pt x="3493973" y="1766236"/>
                    </a:lnTo>
                    <a:lnTo>
                      <a:pt x="3518036" y="1766236"/>
                    </a:lnTo>
                    <a:lnTo>
                      <a:pt x="3518036" y="1754205"/>
                    </a:lnTo>
                    <a:lnTo>
                      <a:pt x="3518036" y="1754205"/>
                    </a:lnTo>
                    <a:close/>
                    <a:moveTo>
                      <a:pt x="3566162" y="1754205"/>
                    </a:moveTo>
                    <a:lnTo>
                      <a:pt x="3542099" y="1754205"/>
                    </a:lnTo>
                    <a:lnTo>
                      <a:pt x="3542099" y="1766236"/>
                    </a:lnTo>
                    <a:lnTo>
                      <a:pt x="3566162" y="1766236"/>
                    </a:lnTo>
                    <a:lnTo>
                      <a:pt x="3566162" y="1754205"/>
                    </a:lnTo>
                    <a:lnTo>
                      <a:pt x="3566162" y="1754205"/>
                    </a:lnTo>
                    <a:close/>
                    <a:moveTo>
                      <a:pt x="3614288" y="1753002"/>
                    </a:moveTo>
                    <a:lnTo>
                      <a:pt x="3590225" y="1753002"/>
                    </a:lnTo>
                    <a:lnTo>
                      <a:pt x="3590225" y="1765033"/>
                    </a:lnTo>
                    <a:lnTo>
                      <a:pt x="3590225" y="1765033"/>
                    </a:lnTo>
                    <a:lnTo>
                      <a:pt x="3590225" y="1765033"/>
                    </a:lnTo>
                    <a:lnTo>
                      <a:pt x="3590225" y="1765033"/>
                    </a:lnTo>
                    <a:cubicBezTo>
                      <a:pt x="3590225" y="1765033"/>
                      <a:pt x="3590225" y="1765033"/>
                      <a:pt x="3590225" y="1765033"/>
                    </a:cubicBezTo>
                    <a:lnTo>
                      <a:pt x="3590225" y="1765033"/>
                    </a:lnTo>
                    <a:cubicBezTo>
                      <a:pt x="3592632" y="1765033"/>
                      <a:pt x="3614288" y="1765033"/>
                      <a:pt x="3614288" y="1765033"/>
                    </a:cubicBezTo>
                    <a:lnTo>
                      <a:pt x="3614288" y="1753002"/>
                    </a:lnTo>
                    <a:lnTo>
                      <a:pt x="3614288" y="1753002"/>
                    </a:lnTo>
                    <a:close/>
                    <a:moveTo>
                      <a:pt x="3662415" y="1751798"/>
                    </a:moveTo>
                    <a:lnTo>
                      <a:pt x="3638352" y="1751798"/>
                    </a:lnTo>
                    <a:lnTo>
                      <a:pt x="3638352" y="1763830"/>
                    </a:lnTo>
                    <a:cubicBezTo>
                      <a:pt x="3638352" y="1763830"/>
                      <a:pt x="3646774" y="1763830"/>
                      <a:pt x="3653993" y="1763830"/>
                    </a:cubicBezTo>
                    <a:lnTo>
                      <a:pt x="3653993" y="1763830"/>
                    </a:lnTo>
                    <a:cubicBezTo>
                      <a:pt x="3653993" y="1763830"/>
                      <a:pt x="3653993" y="1763830"/>
                      <a:pt x="3653993" y="1763830"/>
                    </a:cubicBezTo>
                    <a:lnTo>
                      <a:pt x="3662415" y="1763830"/>
                    </a:lnTo>
                    <a:lnTo>
                      <a:pt x="3662415" y="1751798"/>
                    </a:lnTo>
                    <a:lnTo>
                      <a:pt x="3662415" y="1751798"/>
                    </a:lnTo>
                    <a:close/>
                    <a:moveTo>
                      <a:pt x="3710541" y="1751798"/>
                    </a:moveTo>
                    <a:lnTo>
                      <a:pt x="3686478" y="1751798"/>
                    </a:lnTo>
                    <a:lnTo>
                      <a:pt x="3686478" y="1763830"/>
                    </a:lnTo>
                    <a:lnTo>
                      <a:pt x="3691291" y="1763830"/>
                    </a:lnTo>
                    <a:cubicBezTo>
                      <a:pt x="3691291" y="1763830"/>
                      <a:pt x="3691291" y="1763830"/>
                      <a:pt x="3691291" y="1763830"/>
                    </a:cubicBezTo>
                    <a:lnTo>
                      <a:pt x="3691291" y="1763830"/>
                    </a:lnTo>
                    <a:lnTo>
                      <a:pt x="3691291" y="1763830"/>
                    </a:lnTo>
                    <a:lnTo>
                      <a:pt x="3691291" y="1763830"/>
                    </a:lnTo>
                    <a:cubicBezTo>
                      <a:pt x="3691291" y="1763830"/>
                      <a:pt x="3691291" y="1763830"/>
                      <a:pt x="3691291" y="1763830"/>
                    </a:cubicBezTo>
                    <a:lnTo>
                      <a:pt x="3691291" y="1763830"/>
                    </a:lnTo>
                    <a:lnTo>
                      <a:pt x="3691291" y="1763830"/>
                    </a:lnTo>
                    <a:lnTo>
                      <a:pt x="3691291" y="1763830"/>
                    </a:lnTo>
                    <a:cubicBezTo>
                      <a:pt x="3691291" y="1763830"/>
                      <a:pt x="3691291" y="1763830"/>
                      <a:pt x="3691291" y="1763830"/>
                    </a:cubicBezTo>
                    <a:lnTo>
                      <a:pt x="3691291" y="1763830"/>
                    </a:lnTo>
                    <a:cubicBezTo>
                      <a:pt x="3691291" y="1763830"/>
                      <a:pt x="3691291" y="1763830"/>
                      <a:pt x="3691291" y="1763830"/>
                    </a:cubicBezTo>
                    <a:lnTo>
                      <a:pt x="3691291" y="1763830"/>
                    </a:lnTo>
                    <a:cubicBezTo>
                      <a:pt x="3698510" y="1763830"/>
                      <a:pt x="3710541" y="1763830"/>
                      <a:pt x="3710541" y="1763830"/>
                    </a:cubicBezTo>
                    <a:lnTo>
                      <a:pt x="3710541" y="1751798"/>
                    </a:lnTo>
                    <a:lnTo>
                      <a:pt x="3710541" y="1751798"/>
                    </a:lnTo>
                    <a:close/>
                    <a:moveTo>
                      <a:pt x="3758668" y="1750595"/>
                    </a:moveTo>
                    <a:lnTo>
                      <a:pt x="3734604" y="1750595"/>
                    </a:lnTo>
                    <a:lnTo>
                      <a:pt x="3734604" y="1762627"/>
                    </a:lnTo>
                    <a:cubicBezTo>
                      <a:pt x="3734604" y="1762627"/>
                      <a:pt x="3741823" y="1762627"/>
                      <a:pt x="3747839" y="1762627"/>
                    </a:cubicBezTo>
                    <a:lnTo>
                      <a:pt x="3758668" y="1762627"/>
                    </a:lnTo>
                    <a:lnTo>
                      <a:pt x="3758668" y="1750595"/>
                    </a:lnTo>
                    <a:lnTo>
                      <a:pt x="3758668" y="1750595"/>
                    </a:lnTo>
                    <a:close/>
                    <a:moveTo>
                      <a:pt x="3806794" y="1749392"/>
                    </a:moveTo>
                    <a:lnTo>
                      <a:pt x="3782731" y="1749392"/>
                    </a:lnTo>
                    <a:lnTo>
                      <a:pt x="3782731" y="1761424"/>
                    </a:lnTo>
                    <a:lnTo>
                      <a:pt x="3791153" y="1761424"/>
                    </a:lnTo>
                    <a:cubicBezTo>
                      <a:pt x="3791153" y="1761424"/>
                      <a:pt x="3791153" y="1761424"/>
                      <a:pt x="3791153" y="1761424"/>
                    </a:cubicBezTo>
                    <a:lnTo>
                      <a:pt x="3791153" y="1761424"/>
                    </a:lnTo>
                    <a:cubicBezTo>
                      <a:pt x="3791153" y="1761424"/>
                      <a:pt x="3791153" y="1761424"/>
                      <a:pt x="3791153" y="1761424"/>
                    </a:cubicBezTo>
                    <a:lnTo>
                      <a:pt x="3791153" y="1761424"/>
                    </a:lnTo>
                    <a:cubicBezTo>
                      <a:pt x="3791153" y="1761424"/>
                      <a:pt x="3791153" y="1761424"/>
                      <a:pt x="3791153" y="1761424"/>
                    </a:cubicBezTo>
                    <a:lnTo>
                      <a:pt x="3791153" y="1761424"/>
                    </a:lnTo>
                    <a:cubicBezTo>
                      <a:pt x="3798372" y="1761424"/>
                      <a:pt x="3806794" y="1761424"/>
                      <a:pt x="3806794" y="1761424"/>
                    </a:cubicBezTo>
                    <a:lnTo>
                      <a:pt x="3806794" y="1749392"/>
                    </a:lnTo>
                    <a:lnTo>
                      <a:pt x="3806794" y="1749392"/>
                    </a:lnTo>
                    <a:close/>
                    <a:moveTo>
                      <a:pt x="3854920" y="1749392"/>
                    </a:moveTo>
                    <a:lnTo>
                      <a:pt x="3830857" y="1749392"/>
                    </a:lnTo>
                    <a:lnTo>
                      <a:pt x="3830857" y="1761424"/>
                    </a:lnTo>
                    <a:cubicBezTo>
                      <a:pt x="3830857" y="1761424"/>
                      <a:pt x="3836873" y="1761424"/>
                      <a:pt x="3842889" y="1761424"/>
                    </a:cubicBezTo>
                    <a:lnTo>
                      <a:pt x="3842889" y="1761424"/>
                    </a:lnTo>
                    <a:cubicBezTo>
                      <a:pt x="3842889" y="1761424"/>
                      <a:pt x="3842889" y="1761424"/>
                      <a:pt x="3842889" y="1761424"/>
                    </a:cubicBezTo>
                    <a:lnTo>
                      <a:pt x="3842889" y="1761424"/>
                    </a:lnTo>
                    <a:cubicBezTo>
                      <a:pt x="3842889" y="1761424"/>
                      <a:pt x="3842889" y="1761424"/>
                      <a:pt x="3842889" y="1761424"/>
                    </a:cubicBezTo>
                    <a:lnTo>
                      <a:pt x="3854920" y="1761424"/>
                    </a:lnTo>
                    <a:lnTo>
                      <a:pt x="3854920" y="1749392"/>
                    </a:lnTo>
                    <a:lnTo>
                      <a:pt x="3854920" y="1749392"/>
                    </a:lnTo>
                    <a:close/>
                    <a:moveTo>
                      <a:pt x="3903047" y="1748189"/>
                    </a:moveTo>
                    <a:lnTo>
                      <a:pt x="3878983" y="1748189"/>
                    </a:lnTo>
                    <a:lnTo>
                      <a:pt x="3878983" y="1760221"/>
                    </a:lnTo>
                    <a:lnTo>
                      <a:pt x="3892218" y="1760221"/>
                    </a:lnTo>
                    <a:cubicBezTo>
                      <a:pt x="3892218" y="1760221"/>
                      <a:pt x="3892218" y="1760221"/>
                      <a:pt x="3892218" y="1760221"/>
                    </a:cubicBezTo>
                    <a:lnTo>
                      <a:pt x="3892218" y="1760221"/>
                    </a:lnTo>
                    <a:cubicBezTo>
                      <a:pt x="3892218" y="1760221"/>
                      <a:pt x="3892218" y="1760221"/>
                      <a:pt x="3892218" y="1760221"/>
                    </a:cubicBezTo>
                    <a:lnTo>
                      <a:pt x="3892218" y="1760221"/>
                    </a:lnTo>
                    <a:cubicBezTo>
                      <a:pt x="3892218" y="1760221"/>
                      <a:pt x="3892218" y="1760221"/>
                      <a:pt x="3892218" y="1760221"/>
                    </a:cubicBezTo>
                    <a:lnTo>
                      <a:pt x="3892218" y="1760221"/>
                    </a:lnTo>
                    <a:cubicBezTo>
                      <a:pt x="3898234" y="1760221"/>
                      <a:pt x="3903047" y="1760221"/>
                      <a:pt x="3903047" y="1760221"/>
                    </a:cubicBezTo>
                    <a:lnTo>
                      <a:pt x="3903047" y="1748189"/>
                    </a:lnTo>
                    <a:lnTo>
                      <a:pt x="3903047" y="1748189"/>
                    </a:lnTo>
                    <a:close/>
                    <a:moveTo>
                      <a:pt x="3951173" y="1746986"/>
                    </a:moveTo>
                    <a:lnTo>
                      <a:pt x="3927110" y="1746986"/>
                    </a:lnTo>
                    <a:lnTo>
                      <a:pt x="3927110" y="1759017"/>
                    </a:lnTo>
                    <a:cubicBezTo>
                      <a:pt x="3927110" y="1759017"/>
                      <a:pt x="3931923" y="1759017"/>
                      <a:pt x="3937938" y="1759017"/>
                    </a:cubicBezTo>
                    <a:lnTo>
                      <a:pt x="3951173" y="1759017"/>
                    </a:lnTo>
                    <a:lnTo>
                      <a:pt x="3951173" y="1746986"/>
                    </a:lnTo>
                    <a:lnTo>
                      <a:pt x="3951173" y="1746986"/>
                    </a:lnTo>
                    <a:close/>
                    <a:moveTo>
                      <a:pt x="3999299" y="1746986"/>
                    </a:moveTo>
                    <a:lnTo>
                      <a:pt x="3975236" y="1746986"/>
                    </a:lnTo>
                    <a:lnTo>
                      <a:pt x="3975236" y="1759017"/>
                    </a:lnTo>
                    <a:lnTo>
                      <a:pt x="3993283" y="1759017"/>
                    </a:lnTo>
                    <a:cubicBezTo>
                      <a:pt x="3993283" y="1759017"/>
                      <a:pt x="3993283" y="1759017"/>
                      <a:pt x="3993283" y="1759017"/>
                    </a:cubicBezTo>
                    <a:lnTo>
                      <a:pt x="3993283" y="1759017"/>
                    </a:lnTo>
                    <a:cubicBezTo>
                      <a:pt x="3993283" y="1759017"/>
                      <a:pt x="3993283" y="1759017"/>
                      <a:pt x="3993283" y="1759017"/>
                    </a:cubicBezTo>
                    <a:lnTo>
                      <a:pt x="3993283" y="1759017"/>
                    </a:lnTo>
                    <a:cubicBezTo>
                      <a:pt x="3993283" y="1759017"/>
                      <a:pt x="3993283" y="1759017"/>
                      <a:pt x="3993283" y="1759017"/>
                    </a:cubicBezTo>
                    <a:lnTo>
                      <a:pt x="3993283" y="1759017"/>
                    </a:lnTo>
                    <a:cubicBezTo>
                      <a:pt x="3993283" y="1759017"/>
                      <a:pt x="3993283" y="1759017"/>
                      <a:pt x="3993283" y="1759017"/>
                    </a:cubicBezTo>
                    <a:lnTo>
                      <a:pt x="3993283" y="1759017"/>
                    </a:lnTo>
                    <a:cubicBezTo>
                      <a:pt x="3996893" y="1759017"/>
                      <a:pt x="3998096" y="1759017"/>
                      <a:pt x="3998096" y="1759017"/>
                    </a:cubicBezTo>
                    <a:lnTo>
                      <a:pt x="3999299" y="1746986"/>
                    </a:lnTo>
                    <a:lnTo>
                      <a:pt x="3999299" y="1746986"/>
                    </a:lnTo>
                    <a:close/>
                    <a:moveTo>
                      <a:pt x="4047426" y="1745783"/>
                    </a:moveTo>
                    <a:lnTo>
                      <a:pt x="4023362" y="1745783"/>
                    </a:lnTo>
                    <a:lnTo>
                      <a:pt x="4023362" y="1757814"/>
                    </a:lnTo>
                    <a:cubicBezTo>
                      <a:pt x="4023362" y="1757814"/>
                      <a:pt x="4028175" y="1757814"/>
                      <a:pt x="4032988" y="1757814"/>
                    </a:cubicBezTo>
                    <a:lnTo>
                      <a:pt x="4032988" y="1757814"/>
                    </a:lnTo>
                    <a:cubicBezTo>
                      <a:pt x="4032988" y="1757814"/>
                      <a:pt x="4032988" y="1757814"/>
                      <a:pt x="4032988" y="1757814"/>
                    </a:cubicBezTo>
                    <a:lnTo>
                      <a:pt x="4032988" y="1757814"/>
                    </a:lnTo>
                    <a:cubicBezTo>
                      <a:pt x="4032988" y="1757814"/>
                      <a:pt x="4032988" y="1757814"/>
                      <a:pt x="4032988" y="1757814"/>
                    </a:cubicBezTo>
                    <a:lnTo>
                      <a:pt x="4047426" y="1757814"/>
                    </a:lnTo>
                    <a:lnTo>
                      <a:pt x="4047426" y="1745783"/>
                    </a:lnTo>
                    <a:lnTo>
                      <a:pt x="4047426" y="1745783"/>
                    </a:lnTo>
                    <a:close/>
                    <a:moveTo>
                      <a:pt x="4089536" y="1744579"/>
                    </a:moveTo>
                    <a:lnTo>
                      <a:pt x="4089536" y="1749392"/>
                    </a:lnTo>
                    <a:lnTo>
                      <a:pt x="4089536" y="1749392"/>
                    </a:lnTo>
                    <a:lnTo>
                      <a:pt x="4089536" y="1744579"/>
                    </a:lnTo>
                    <a:lnTo>
                      <a:pt x="4070286" y="1744579"/>
                    </a:lnTo>
                    <a:lnTo>
                      <a:pt x="4070286" y="1756611"/>
                    </a:ln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lnTo>
                      <a:pt x="4088333" y="1756611"/>
                    </a:lnTo>
                    <a:lnTo>
                      <a:pt x="4088333" y="1756611"/>
                    </a:lnTo>
                    <a:lnTo>
                      <a:pt x="4088333" y="1756611"/>
                    </a:lnTo>
                    <a:lnTo>
                      <a:pt x="4088333" y="1756611"/>
                    </a:lnTo>
                    <a:lnTo>
                      <a:pt x="4088333" y="1756611"/>
                    </a:lnTo>
                    <a:lnTo>
                      <a:pt x="4088333" y="1756611"/>
                    </a:lnTo>
                    <a:lnTo>
                      <a:pt x="4088333" y="1756611"/>
                    </a:lnTo>
                    <a:lnTo>
                      <a:pt x="4088333" y="1756611"/>
                    </a:lnTo>
                    <a:lnTo>
                      <a:pt x="4088333" y="1756611"/>
                    </a:lnTo>
                    <a:cubicBezTo>
                      <a:pt x="4088333" y="1756611"/>
                      <a:pt x="4088333" y="1756611"/>
                      <a:pt x="4088333" y="1756611"/>
                    </a:cubicBezTo>
                    <a:lnTo>
                      <a:pt x="4088333" y="1756611"/>
                    </a:lnTo>
                    <a:cubicBezTo>
                      <a:pt x="4088333" y="1756611"/>
                      <a:pt x="4088333" y="1756611"/>
                      <a:pt x="4088333" y="1756611"/>
                    </a:cubicBezTo>
                    <a:lnTo>
                      <a:pt x="4088333" y="1756611"/>
                    </a:lnTo>
                    <a:cubicBezTo>
                      <a:pt x="4088333" y="1756611"/>
                      <a:pt x="4089536" y="1755408"/>
                      <a:pt x="4089536" y="1755408"/>
                    </a:cubicBezTo>
                    <a:lnTo>
                      <a:pt x="4089536" y="1755408"/>
                    </a:lnTo>
                    <a:cubicBezTo>
                      <a:pt x="4089536" y="1755408"/>
                      <a:pt x="4089536" y="1755408"/>
                      <a:pt x="4089536" y="1755408"/>
                    </a:cubicBezTo>
                    <a:lnTo>
                      <a:pt x="4089536" y="1755408"/>
                    </a:lnTo>
                    <a:cubicBezTo>
                      <a:pt x="4089536" y="1755408"/>
                      <a:pt x="4089536" y="1755408"/>
                      <a:pt x="4089536" y="1755408"/>
                    </a:cubicBezTo>
                    <a:cubicBezTo>
                      <a:pt x="4089536" y="1755408"/>
                      <a:pt x="4089536" y="1755408"/>
                      <a:pt x="4089536" y="1755408"/>
                    </a:cubicBezTo>
                    <a:cubicBezTo>
                      <a:pt x="4089536" y="1755408"/>
                      <a:pt x="4089536" y="1755408"/>
                      <a:pt x="4089536" y="1755408"/>
                    </a:cubicBezTo>
                    <a:lnTo>
                      <a:pt x="4089536" y="1755408"/>
                    </a:ln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89536" y="1755408"/>
                    </a:cubicBezTo>
                    <a:cubicBezTo>
                      <a:pt x="4089536" y="1755408"/>
                      <a:pt x="4089536" y="1755408"/>
                      <a:pt x="4090739" y="1754205"/>
                    </a:cubicBezTo>
                    <a:cubicBezTo>
                      <a:pt x="4090739" y="1754205"/>
                      <a:pt x="4090739" y="1754205"/>
                      <a:pt x="4090739" y="1754205"/>
                    </a:cubicBezTo>
                    <a:cubicBezTo>
                      <a:pt x="4090739" y="1754205"/>
                      <a:pt x="4090739" y="1754205"/>
                      <a:pt x="4090739" y="1754205"/>
                    </a:cubicBezTo>
                    <a:cubicBezTo>
                      <a:pt x="4090739" y="1754205"/>
                      <a:pt x="4090739" y="1754205"/>
                      <a:pt x="4090739" y="1754205"/>
                    </a:cubicBezTo>
                    <a:cubicBezTo>
                      <a:pt x="4090739" y="1754205"/>
                      <a:pt x="4090739" y="1754205"/>
                      <a:pt x="4090739" y="1754205"/>
                    </a:cubicBezTo>
                    <a:cubicBezTo>
                      <a:pt x="4090739" y="1754205"/>
                      <a:pt x="4090739" y="1754205"/>
                      <a:pt x="4090739" y="1754205"/>
                    </a:cubicBezTo>
                    <a:cubicBezTo>
                      <a:pt x="4090739" y="1754205"/>
                      <a:pt x="4090739" y="1754205"/>
                      <a:pt x="4090739" y="1754205"/>
                    </a:cubicBezTo>
                    <a:cubicBezTo>
                      <a:pt x="4090739" y="1754205"/>
                      <a:pt x="4090739" y="1754205"/>
                      <a:pt x="4090739" y="1754205"/>
                    </a:cubicBezTo>
                    <a:cubicBezTo>
                      <a:pt x="4090739" y="1754205"/>
                      <a:pt x="4090739" y="1754205"/>
                      <a:pt x="4090739" y="1754205"/>
                    </a:cubicBezTo>
                    <a:cubicBezTo>
                      <a:pt x="4090739" y="1754205"/>
                      <a:pt x="4090739" y="1754205"/>
                      <a:pt x="4090739" y="1754205"/>
                    </a:cubicBezTo>
                    <a:cubicBezTo>
                      <a:pt x="4090739" y="1754205"/>
                      <a:pt x="4090739" y="1754205"/>
                      <a:pt x="4090739" y="1754205"/>
                    </a:cubicBezTo>
                    <a:cubicBezTo>
                      <a:pt x="4090739" y="1754205"/>
                      <a:pt x="4090739" y="1754205"/>
                      <a:pt x="4090739" y="1754205"/>
                    </a:cubicBezTo>
                    <a:lnTo>
                      <a:pt x="4090739" y="1754205"/>
                    </a:lnTo>
                    <a:cubicBezTo>
                      <a:pt x="4090739" y="1754205"/>
                      <a:pt x="4090739" y="1754205"/>
                      <a:pt x="4090739" y="1754205"/>
                    </a:cubicBezTo>
                    <a:lnTo>
                      <a:pt x="4087130" y="1750595"/>
                    </a:lnTo>
                    <a:lnTo>
                      <a:pt x="4089536" y="1744579"/>
                    </a:lnTo>
                    <a:lnTo>
                      <a:pt x="4089536" y="1744579"/>
                    </a:lnTo>
                    <a:close/>
                    <a:moveTo>
                      <a:pt x="4103974" y="1706078"/>
                    </a:moveTo>
                    <a:cubicBezTo>
                      <a:pt x="4101568" y="1714500"/>
                      <a:pt x="4097958" y="1721720"/>
                      <a:pt x="4095552" y="1727735"/>
                    </a:cubicBezTo>
                    <a:lnTo>
                      <a:pt x="4106381" y="1732548"/>
                    </a:lnTo>
                    <a:cubicBezTo>
                      <a:pt x="4108787" y="1726532"/>
                      <a:pt x="4112396" y="1718110"/>
                      <a:pt x="4114803" y="1709688"/>
                    </a:cubicBezTo>
                    <a:lnTo>
                      <a:pt x="4103974" y="1706078"/>
                    </a:lnTo>
                    <a:lnTo>
                      <a:pt x="4103974" y="1706078"/>
                    </a:lnTo>
                    <a:close/>
                    <a:moveTo>
                      <a:pt x="4116006" y="1661562"/>
                    </a:moveTo>
                    <a:cubicBezTo>
                      <a:pt x="4113599" y="1669984"/>
                      <a:pt x="4112396" y="1677203"/>
                      <a:pt x="4109990" y="1684422"/>
                    </a:cubicBezTo>
                    <a:lnTo>
                      <a:pt x="4122022" y="1688031"/>
                    </a:lnTo>
                    <a:cubicBezTo>
                      <a:pt x="4124428" y="1680812"/>
                      <a:pt x="4125631" y="1672390"/>
                      <a:pt x="4128037" y="1665171"/>
                    </a:cubicBezTo>
                    <a:lnTo>
                      <a:pt x="4116006" y="1661562"/>
                    </a:lnTo>
                    <a:lnTo>
                      <a:pt x="4116006" y="1661562"/>
                    </a:lnTo>
                    <a:close/>
                    <a:moveTo>
                      <a:pt x="4125631" y="1614639"/>
                    </a:moveTo>
                    <a:cubicBezTo>
                      <a:pt x="4124428" y="1623061"/>
                      <a:pt x="4122022" y="1630279"/>
                      <a:pt x="4120818" y="1637498"/>
                    </a:cubicBezTo>
                    <a:lnTo>
                      <a:pt x="4132850" y="1639905"/>
                    </a:lnTo>
                    <a:cubicBezTo>
                      <a:pt x="4134053" y="1632686"/>
                      <a:pt x="4136460" y="1624264"/>
                      <a:pt x="4137662" y="1615842"/>
                    </a:cubicBezTo>
                    <a:lnTo>
                      <a:pt x="4125631" y="1614639"/>
                    </a:lnTo>
                    <a:lnTo>
                      <a:pt x="4125631" y="1614639"/>
                    </a:lnTo>
                    <a:close/>
                    <a:moveTo>
                      <a:pt x="4134053" y="1567715"/>
                    </a:moveTo>
                    <a:cubicBezTo>
                      <a:pt x="4132850" y="1576137"/>
                      <a:pt x="4131647" y="1583356"/>
                      <a:pt x="4130444" y="1591778"/>
                    </a:cubicBezTo>
                    <a:lnTo>
                      <a:pt x="4142475" y="1594185"/>
                    </a:lnTo>
                    <a:cubicBezTo>
                      <a:pt x="4142475" y="1592982"/>
                      <a:pt x="4142475" y="1591778"/>
                      <a:pt x="4142475" y="1591778"/>
                    </a:cubicBezTo>
                    <a:cubicBezTo>
                      <a:pt x="4143678" y="1584560"/>
                      <a:pt x="4144882" y="1578544"/>
                      <a:pt x="4146085" y="1571325"/>
                    </a:cubicBezTo>
                    <a:lnTo>
                      <a:pt x="4134053" y="1567715"/>
                    </a:lnTo>
                    <a:lnTo>
                      <a:pt x="4134053" y="1567715"/>
                    </a:lnTo>
                    <a:close/>
                    <a:moveTo>
                      <a:pt x="4141272" y="1519589"/>
                    </a:moveTo>
                    <a:cubicBezTo>
                      <a:pt x="4140069" y="1528011"/>
                      <a:pt x="4138866" y="1535230"/>
                      <a:pt x="4137662" y="1543652"/>
                    </a:cubicBezTo>
                    <a:lnTo>
                      <a:pt x="4149694" y="1544855"/>
                    </a:lnTo>
                    <a:cubicBezTo>
                      <a:pt x="4149694" y="1543652"/>
                      <a:pt x="4149694" y="1543652"/>
                      <a:pt x="4149694" y="1542449"/>
                    </a:cubicBezTo>
                    <a:cubicBezTo>
                      <a:pt x="4149694" y="1542449"/>
                      <a:pt x="4149694" y="1542449"/>
                      <a:pt x="4149694" y="1542449"/>
                    </a:cubicBezTo>
                    <a:lnTo>
                      <a:pt x="4149694" y="1542449"/>
                    </a:lnTo>
                    <a:cubicBezTo>
                      <a:pt x="4149694" y="1538839"/>
                      <a:pt x="4150897" y="1535230"/>
                      <a:pt x="4150897" y="1531620"/>
                    </a:cubicBezTo>
                    <a:cubicBezTo>
                      <a:pt x="4150897" y="1531620"/>
                      <a:pt x="4150897" y="1531620"/>
                      <a:pt x="4150897" y="1531620"/>
                    </a:cubicBezTo>
                    <a:cubicBezTo>
                      <a:pt x="4150897" y="1531620"/>
                      <a:pt x="4150897" y="1531620"/>
                      <a:pt x="4150897" y="1531620"/>
                    </a:cubicBezTo>
                    <a:cubicBezTo>
                      <a:pt x="4150897" y="1528011"/>
                      <a:pt x="4152101" y="1524402"/>
                      <a:pt x="4152101" y="1520792"/>
                    </a:cubicBezTo>
                    <a:lnTo>
                      <a:pt x="4141272" y="1519589"/>
                    </a:lnTo>
                    <a:lnTo>
                      <a:pt x="4141272" y="1519589"/>
                    </a:lnTo>
                    <a:close/>
                    <a:moveTo>
                      <a:pt x="4147288" y="1472666"/>
                    </a:moveTo>
                    <a:cubicBezTo>
                      <a:pt x="4146085" y="1481088"/>
                      <a:pt x="4144882" y="1488307"/>
                      <a:pt x="4143678" y="1496729"/>
                    </a:cubicBezTo>
                    <a:lnTo>
                      <a:pt x="4155710" y="1497932"/>
                    </a:lnTo>
                    <a:cubicBezTo>
                      <a:pt x="4155710" y="1495526"/>
                      <a:pt x="4156913" y="1493119"/>
                      <a:pt x="4156913" y="1490713"/>
                    </a:cubicBezTo>
                    <a:lnTo>
                      <a:pt x="4156913" y="1490713"/>
                    </a:lnTo>
                    <a:cubicBezTo>
                      <a:pt x="4156913" y="1490713"/>
                      <a:pt x="4156913" y="1490713"/>
                      <a:pt x="4156913" y="1490713"/>
                    </a:cubicBezTo>
                    <a:cubicBezTo>
                      <a:pt x="4158116" y="1484697"/>
                      <a:pt x="4158116" y="1479885"/>
                      <a:pt x="4159320" y="1473869"/>
                    </a:cubicBezTo>
                    <a:lnTo>
                      <a:pt x="4147288" y="1472666"/>
                    </a:lnTo>
                    <a:lnTo>
                      <a:pt x="4147288" y="1472666"/>
                    </a:lnTo>
                    <a:close/>
                    <a:moveTo>
                      <a:pt x="4153304" y="1424539"/>
                    </a:moveTo>
                    <a:cubicBezTo>
                      <a:pt x="4152101" y="1432962"/>
                      <a:pt x="4150897" y="1440181"/>
                      <a:pt x="4150897" y="1448603"/>
                    </a:cubicBezTo>
                    <a:lnTo>
                      <a:pt x="4162929" y="1449806"/>
                    </a:lnTo>
                    <a:cubicBezTo>
                      <a:pt x="4162929" y="1446196"/>
                      <a:pt x="4164132" y="1442587"/>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7774"/>
                      <a:pt x="4164132" y="1437774"/>
                      <a:pt x="4164132" y="1437774"/>
                    </a:cubicBezTo>
                    <a:cubicBezTo>
                      <a:pt x="4164132" y="1435368"/>
                      <a:pt x="4165335" y="1431758"/>
                      <a:pt x="4165335" y="1429352"/>
                    </a:cubicBezTo>
                    <a:lnTo>
                      <a:pt x="4153304" y="1424539"/>
                    </a:lnTo>
                    <a:lnTo>
                      <a:pt x="4153304" y="1424539"/>
                    </a:lnTo>
                    <a:close/>
                    <a:moveTo>
                      <a:pt x="4158116" y="1377616"/>
                    </a:moveTo>
                    <a:cubicBezTo>
                      <a:pt x="4156913" y="1386038"/>
                      <a:pt x="4156913" y="1393257"/>
                      <a:pt x="4155710" y="1401679"/>
                    </a:cubicBezTo>
                    <a:lnTo>
                      <a:pt x="4167741" y="1402883"/>
                    </a:lnTo>
                    <a:cubicBezTo>
                      <a:pt x="4167741" y="1399273"/>
                      <a:pt x="4168945" y="1394461"/>
                      <a:pt x="4168945" y="1390851"/>
                    </a:cubicBezTo>
                    <a:cubicBezTo>
                      <a:pt x="4168945" y="1390851"/>
                      <a:pt x="4168945" y="1390851"/>
                      <a:pt x="4168945" y="1390851"/>
                    </a:cubicBezTo>
                    <a:cubicBezTo>
                      <a:pt x="4168945" y="1390851"/>
                      <a:pt x="4168945" y="1390851"/>
                      <a:pt x="4168945" y="1390851"/>
                    </a:cubicBezTo>
                    <a:cubicBezTo>
                      <a:pt x="4168945" y="1388445"/>
                      <a:pt x="4168945" y="1386038"/>
                      <a:pt x="4170148" y="1383632"/>
                    </a:cubicBezTo>
                    <a:cubicBezTo>
                      <a:pt x="4170148" y="1383632"/>
                      <a:pt x="4170148" y="1383632"/>
                      <a:pt x="4170148" y="1383632"/>
                    </a:cubicBezTo>
                    <a:cubicBezTo>
                      <a:pt x="4170148" y="1383632"/>
                      <a:pt x="4170148" y="1383632"/>
                      <a:pt x="4170148" y="1383632"/>
                    </a:cubicBezTo>
                    <a:cubicBezTo>
                      <a:pt x="4170148" y="1382429"/>
                      <a:pt x="4170148" y="1381226"/>
                      <a:pt x="4170148" y="1381226"/>
                    </a:cubicBezTo>
                    <a:lnTo>
                      <a:pt x="4158116" y="1377616"/>
                    </a:lnTo>
                    <a:lnTo>
                      <a:pt x="4158116" y="1377616"/>
                    </a:lnTo>
                    <a:close/>
                    <a:moveTo>
                      <a:pt x="4162929" y="1329490"/>
                    </a:moveTo>
                    <a:cubicBezTo>
                      <a:pt x="4161726" y="1337912"/>
                      <a:pt x="4161726" y="1345131"/>
                      <a:pt x="4160523" y="1353553"/>
                    </a:cubicBezTo>
                    <a:lnTo>
                      <a:pt x="4172554" y="1354756"/>
                    </a:lnTo>
                    <a:cubicBezTo>
                      <a:pt x="4172554" y="1352350"/>
                      <a:pt x="4172554" y="1349944"/>
                      <a:pt x="4173757" y="1347537"/>
                    </a:cubicBezTo>
                    <a:cubicBezTo>
                      <a:pt x="4173757" y="1347537"/>
                      <a:pt x="4173757" y="1347537"/>
                      <a:pt x="4173757" y="1346334"/>
                    </a:cubicBezTo>
                    <a:lnTo>
                      <a:pt x="4173757" y="1346334"/>
                    </a:lnTo>
                    <a:cubicBezTo>
                      <a:pt x="4173757" y="1346334"/>
                      <a:pt x="4173757" y="1346334"/>
                      <a:pt x="4173757" y="1345131"/>
                    </a:cubicBezTo>
                    <a:lnTo>
                      <a:pt x="4173757" y="1345131"/>
                    </a:lnTo>
                    <a:cubicBezTo>
                      <a:pt x="4173757" y="1345131"/>
                      <a:pt x="4173757" y="1343928"/>
                      <a:pt x="4173757" y="1343928"/>
                    </a:cubicBezTo>
                    <a:cubicBezTo>
                      <a:pt x="4173757" y="1343928"/>
                      <a:pt x="4173757" y="1343928"/>
                      <a:pt x="4173757" y="1343928"/>
                    </a:cubicBezTo>
                    <a:cubicBezTo>
                      <a:pt x="4173757" y="1343928"/>
                      <a:pt x="4173757" y="1343928"/>
                      <a:pt x="4173757" y="1342725"/>
                    </a:cubicBezTo>
                    <a:cubicBezTo>
                      <a:pt x="4173757" y="1342725"/>
                      <a:pt x="4173757" y="1342725"/>
                      <a:pt x="4173757" y="1342725"/>
                    </a:cubicBezTo>
                    <a:cubicBezTo>
                      <a:pt x="4173757" y="1342725"/>
                      <a:pt x="4173757" y="1342725"/>
                      <a:pt x="4173757" y="1342725"/>
                    </a:cubicBezTo>
                    <a:cubicBezTo>
                      <a:pt x="4173757" y="1342725"/>
                      <a:pt x="4173757" y="1342725"/>
                      <a:pt x="4173757" y="1342725"/>
                    </a:cubicBezTo>
                    <a:cubicBezTo>
                      <a:pt x="4173757" y="1342725"/>
                      <a:pt x="4173757" y="1342725"/>
                      <a:pt x="4173757" y="1342725"/>
                    </a:cubicBezTo>
                    <a:cubicBezTo>
                      <a:pt x="4173757" y="1342725"/>
                      <a:pt x="4173757" y="1342725"/>
                      <a:pt x="4173757" y="1342725"/>
                    </a:cubicBezTo>
                    <a:cubicBezTo>
                      <a:pt x="4173757" y="1342725"/>
                      <a:pt x="4173757" y="1342725"/>
                      <a:pt x="4173757" y="1342725"/>
                    </a:cubicBezTo>
                    <a:cubicBezTo>
                      <a:pt x="4173757" y="1339115"/>
                      <a:pt x="4174960" y="1335506"/>
                      <a:pt x="4174960" y="1330693"/>
                    </a:cubicBezTo>
                    <a:lnTo>
                      <a:pt x="4162929" y="1329490"/>
                    </a:lnTo>
                    <a:lnTo>
                      <a:pt x="4162929" y="1329490"/>
                    </a:lnTo>
                    <a:close/>
                    <a:moveTo>
                      <a:pt x="4167741" y="1281364"/>
                    </a:moveTo>
                    <a:cubicBezTo>
                      <a:pt x="4166539" y="1289786"/>
                      <a:pt x="4166539" y="1297005"/>
                      <a:pt x="4165335" y="1305427"/>
                    </a:cubicBezTo>
                    <a:lnTo>
                      <a:pt x="4177367" y="1306630"/>
                    </a:lnTo>
                    <a:cubicBezTo>
                      <a:pt x="4177367" y="1306630"/>
                      <a:pt x="4177367" y="1306630"/>
                      <a:pt x="4177367" y="1306630"/>
                    </a:cubicBezTo>
                    <a:cubicBezTo>
                      <a:pt x="4177367" y="1306630"/>
                      <a:pt x="4177367" y="1306630"/>
                      <a:pt x="4177367" y="1306630"/>
                    </a:cubicBezTo>
                    <a:cubicBezTo>
                      <a:pt x="4178570" y="1299411"/>
                      <a:pt x="4178570" y="1292192"/>
                      <a:pt x="4179773" y="1283770"/>
                    </a:cubicBezTo>
                    <a:cubicBezTo>
                      <a:pt x="4179773" y="1283770"/>
                      <a:pt x="4179773" y="1282567"/>
                      <a:pt x="4179773" y="1282567"/>
                    </a:cubicBezTo>
                    <a:lnTo>
                      <a:pt x="4167741" y="1281364"/>
                    </a:lnTo>
                    <a:lnTo>
                      <a:pt x="4167741" y="1281364"/>
                    </a:lnTo>
                    <a:close/>
                    <a:moveTo>
                      <a:pt x="4171351" y="1233237"/>
                    </a:moveTo>
                    <a:cubicBezTo>
                      <a:pt x="4170148" y="1241659"/>
                      <a:pt x="4170148" y="1248878"/>
                      <a:pt x="4168945" y="1257300"/>
                    </a:cubicBezTo>
                    <a:lnTo>
                      <a:pt x="4180976" y="1258504"/>
                    </a:lnTo>
                    <a:cubicBezTo>
                      <a:pt x="4182179" y="1250082"/>
                      <a:pt x="4182179" y="1242862"/>
                      <a:pt x="4183383" y="1234440"/>
                    </a:cubicBezTo>
                    <a:lnTo>
                      <a:pt x="4171351" y="1233237"/>
                    </a:lnTo>
                    <a:lnTo>
                      <a:pt x="4171351" y="1233237"/>
                    </a:lnTo>
                    <a:close/>
                    <a:moveTo>
                      <a:pt x="4174960" y="1186314"/>
                    </a:moveTo>
                    <a:lnTo>
                      <a:pt x="4172554" y="1210377"/>
                    </a:lnTo>
                    <a:lnTo>
                      <a:pt x="4184586" y="1211580"/>
                    </a:lnTo>
                    <a:cubicBezTo>
                      <a:pt x="4184586" y="1207971"/>
                      <a:pt x="4185789" y="1204361"/>
                      <a:pt x="4185789" y="1199549"/>
                    </a:cubicBezTo>
                    <a:cubicBezTo>
                      <a:pt x="4185789" y="1195939"/>
                      <a:pt x="4186992" y="1191127"/>
                      <a:pt x="4186992" y="1187517"/>
                    </a:cubicBezTo>
                    <a:lnTo>
                      <a:pt x="4174960" y="1186314"/>
                    </a:lnTo>
                    <a:lnTo>
                      <a:pt x="4174960" y="1186314"/>
                    </a:lnTo>
                    <a:close/>
                    <a:moveTo>
                      <a:pt x="4179773" y="1138188"/>
                    </a:moveTo>
                    <a:lnTo>
                      <a:pt x="4177367" y="1162251"/>
                    </a:lnTo>
                    <a:lnTo>
                      <a:pt x="4189399" y="1163454"/>
                    </a:lnTo>
                    <a:cubicBezTo>
                      <a:pt x="4190602" y="1155032"/>
                      <a:pt x="4190602" y="1147813"/>
                      <a:pt x="4191805" y="1139391"/>
                    </a:cubicBezTo>
                    <a:lnTo>
                      <a:pt x="4179773" y="1138188"/>
                    </a:lnTo>
                    <a:lnTo>
                      <a:pt x="4179773" y="1138188"/>
                    </a:lnTo>
                    <a:close/>
                    <a:moveTo>
                      <a:pt x="4182179" y="1090061"/>
                    </a:moveTo>
                    <a:lnTo>
                      <a:pt x="4180976" y="1114125"/>
                    </a:lnTo>
                    <a:lnTo>
                      <a:pt x="4193008" y="1115328"/>
                    </a:lnTo>
                    <a:cubicBezTo>
                      <a:pt x="4193008" y="1106906"/>
                      <a:pt x="4194211" y="1099687"/>
                      <a:pt x="4194211" y="1091265"/>
                    </a:cubicBezTo>
                    <a:lnTo>
                      <a:pt x="4182179" y="1090061"/>
                    </a:lnTo>
                    <a:lnTo>
                      <a:pt x="4182179" y="1090061"/>
                    </a:lnTo>
                    <a:close/>
                    <a:moveTo>
                      <a:pt x="4185789" y="1041935"/>
                    </a:moveTo>
                    <a:lnTo>
                      <a:pt x="4184586" y="1065998"/>
                    </a:lnTo>
                    <a:lnTo>
                      <a:pt x="4196618" y="1067201"/>
                    </a:lnTo>
                    <a:cubicBezTo>
                      <a:pt x="4196618" y="1064795"/>
                      <a:pt x="4196618" y="1063592"/>
                      <a:pt x="4196618" y="1061186"/>
                    </a:cubicBezTo>
                    <a:cubicBezTo>
                      <a:pt x="4196618" y="1058779"/>
                      <a:pt x="4196618" y="1057576"/>
                      <a:pt x="4196618" y="1055170"/>
                    </a:cubicBezTo>
                    <a:cubicBezTo>
                      <a:pt x="4196618" y="1055170"/>
                      <a:pt x="4196618" y="1055170"/>
                      <a:pt x="4196618" y="1055170"/>
                    </a:cubicBezTo>
                    <a:cubicBezTo>
                      <a:pt x="4196618" y="1055170"/>
                      <a:pt x="4196618" y="1053967"/>
                      <a:pt x="4196618" y="1053967"/>
                    </a:cubicBezTo>
                    <a:cubicBezTo>
                      <a:pt x="4196618" y="1050357"/>
                      <a:pt x="4196618" y="1046748"/>
                      <a:pt x="4197821" y="1043138"/>
                    </a:cubicBezTo>
                    <a:lnTo>
                      <a:pt x="4185789" y="1041935"/>
                    </a:lnTo>
                    <a:lnTo>
                      <a:pt x="4185789" y="1041935"/>
                    </a:lnTo>
                    <a:close/>
                    <a:moveTo>
                      <a:pt x="4189399" y="993809"/>
                    </a:moveTo>
                    <a:lnTo>
                      <a:pt x="4188195" y="1017872"/>
                    </a:lnTo>
                    <a:lnTo>
                      <a:pt x="4200227" y="1019075"/>
                    </a:lnTo>
                    <a:cubicBezTo>
                      <a:pt x="4200227" y="1019075"/>
                      <a:pt x="4200227" y="1019075"/>
                      <a:pt x="4200227" y="1019075"/>
                    </a:cubicBezTo>
                    <a:cubicBezTo>
                      <a:pt x="4200227" y="1019075"/>
                      <a:pt x="4200227" y="1019075"/>
                      <a:pt x="4200227" y="1019075"/>
                    </a:cubicBezTo>
                    <a:cubicBezTo>
                      <a:pt x="4200227" y="1015466"/>
                      <a:pt x="4200227" y="1011856"/>
                      <a:pt x="4201430" y="1008247"/>
                    </a:cubicBezTo>
                    <a:cubicBezTo>
                      <a:pt x="4201430" y="1008247"/>
                      <a:pt x="4201430" y="1007043"/>
                      <a:pt x="4201430" y="1007043"/>
                    </a:cubicBezTo>
                    <a:cubicBezTo>
                      <a:pt x="4201430" y="1007043"/>
                      <a:pt x="4201430" y="1007043"/>
                      <a:pt x="4201430" y="1007043"/>
                    </a:cubicBezTo>
                    <a:cubicBezTo>
                      <a:pt x="4201430" y="1003434"/>
                      <a:pt x="4201430" y="998621"/>
                      <a:pt x="4202633" y="995012"/>
                    </a:cubicBezTo>
                    <a:lnTo>
                      <a:pt x="4189399" y="993809"/>
                    </a:lnTo>
                    <a:lnTo>
                      <a:pt x="4189399" y="993809"/>
                    </a:lnTo>
                    <a:close/>
                    <a:moveTo>
                      <a:pt x="4191805" y="945682"/>
                    </a:moveTo>
                    <a:lnTo>
                      <a:pt x="4190602" y="969746"/>
                    </a:lnTo>
                    <a:lnTo>
                      <a:pt x="4202633" y="970949"/>
                    </a:lnTo>
                    <a:cubicBezTo>
                      <a:pt x="4202633" y="969746"/>
                      <a:pt x="4202633" y="969746"/>
                      <a:pt x="4202633" y="968542"/>
                    </a:cubicBezTo>
                    <a:cubicBezTo>
                      <a:pt x="4202633" y="968542"/>
                      <a:pt x="4202633" y="967339"/>
                      <a:pt x="4202633" y="967339"/>
                    </a:cubicBezTo>
                    <a:cubicBezTo>
                      <a:pt x="4202633" y="967339"/>
                      <a:pt x="4202633" y="967339"/>
                      <a:pt x="4202633" y="967339"/>
                    </a:cubicBezTo>
                    <a:cubicBezTo>
                      <a:pt x="4202633" y="964933"/>
                      <a:pt x="4202633" y="963730"/>
                      <a:pt x="4202633" y="961324"/>
                    </a:cubicBezTo>
                    <a:cubicBezTo>
                      <a:pt x="4202633" y="961324"/>
                      <a:pt x="4202633" y="961324"/>
                      <a:pt x="4202633" y="961324"/>
                    </a:cubicBezTo>
                    <a:cubicBezTo>
                      <a:pt x="4202633" y="961324"/>
                      <a:pt x="4202633" y="960120"/>
                      <a:pt x="4202633" y="960120"/>
                    </a:cubicBezTo>
                    <a:cubicBezTo>
                      <a:pt x="4202633" y="956511"/>
                      <a:pt x="4202633" y="952901"/>
                      <a:pt x="4203836" y="949292"/>
                    </a:cubicBezTo>
                    <a:cubicBezTo>
                      <a:pt x="4203836" y="948089"/>
                      <a:pt x="4203836" y="946886"/>
                      <a:pt x="4203836" y="946886"/>
                    </a:cubicBezTo>
                    <a:lnTo>
                      <a:pt x="4191805" y="945682"/>
                    </a:lnTo>
                    <a:lnTo>
                      <a:pt x="4191805" y="945682"/>
                    </a:lnTo>
                    <a:close/>
                    <a:moveTo>
                      <a:pt x="4195414" y="897556"/>
                    </a:moveTo>
                    <a:lnTo>
                      <a:pt x="4194211" y="921619"/>
                    </a:lnTo>
                    <a:lnTo>
                      <a:pt x="4206243" y="922822"/>
                    </a:lnTo>
                    <a:cubicBezTo>
                      <a:pt x="4206243" y="914400"/>
                      <a:pt x="4207446" y="907181"/>
                      <a:pt x="4207446" y="898759"/>
                    </a:cubicBezTo>
                    <a:lnTo>
                      <a:pt x="4195414" y="897556"/>
                    </a:lnTo>
                    <a:lnTo>
                      <a:pt x="4195414" y="897556"/>
                    </a:lnTo>
                    <a:close/>
                    <a:moveTo>
                      <a:pt x="4197821" y="849430"/>
                    </a:moveTo>
                    <a:lnTo>
                      <a:pt x="4196618" y="873493"/>
                    </a:lnTo>
                    <a:lnTo>
                      <a:pt x="4208649" y="874696"/>
                    </a:lnTo>
                    <a:cubicBezTo>
                      <a:pt x="4208649" y="872290"/>
                      <a:pt x="4208649" y="869883"/>
                      <a:pt x="4208649" y="867477"/>
                    </a:cubicBezTo>
                    <a:cubicBezTo>
                      <a:pt x="4208649" y="866274"/>
                      <a:pt x="4208649" y="866274"/>
                      <a:pt x="4208649" y="865071"/>
                    </a:cubicBezTo>
                    <a:cubicBezTo>
                      <a:pt x="4208649" y="865071"/>
                      <a:pt x="4208649" y="865071"/>
                      <a:pt x="4208649" y="865071"/>
                    </a:cubicBezTo>
                    <a:cubicBezTo>
                      <a:pt x="4208649" y="860258"/>
                      <a:pt x="4208649" y="855446"/>
                      <a:pt x="4209852" y="850633"/>
                    </a:cubicBezTo>
                    <a:lnTo>
                      <a:pt x="4197821" y="849430"/>
                    </a:lnTo>
                    <a:lnTo>
                      <a:pt x="4197821" y="849430"/>
                    </a:lnTo>
                    <a:close/>
                    <a:moveTo>
                      <a:pt x="4200227" y="801303"/>
                    </a:moveTo>
                    <a:lnTo>
                      <a:pt x="4199024" y="825367"/>
                    </a:lnTo>
                    <a:lnTo>
                      <a:pt x="4211055" y="826570"/>
                    </a:lnTo>
                    <a:cubicBezTo>
                      <a:pt x="4211055" y="826570"/>
                      <a:pt x="4211055" y="826570"/>
                      <a:pt x="4211055" y="826570"/>
                    </a:cubicBezTo>
                    <a:cubicBezTo>
                      <a:pt x="4211055" y="820554"/>
                      <a:pt x="4212259" y="814538"/>
                      <a:pt x="4212259" y="809725"/>
                    </a:cubicBezTo>
                    <a:cubicBezTo>
                      <a:pt x="4212259" y="807319"/>
                      <a:pt x="4212259" y="806116"/>
                      <a:pt x="4212259" y="803710"/>
                    </a:cubicBezTo>
                    <a:lnTo>
                      <a:pt x="4200227" y="801303"/>
                    </a:lnTo>
                    <a:lnTo>
                      <a:pt x="4200227" y="801303"/>
                    </a:lnTo>
                    <a:close/>
                    <a:moveTo>
                      <a:pt x="4202633" y="753177"/>
                    </a:moveTo>
                    <a:lnTo>
                      <a:pt x="4201430" y="777240"/>
                    </a:lnTo>
                    <a:lnTo>
                      <a:pt x="4213462" y="778443"/>
                    </a:lnTo>
                    <a:cubicBezTo>
                      <a:pt x="4213462" y="771224"/>
                      <a:pt x="4214665" y="765209"/>
                      <a:pt x="4214665" y="757990"/>
                    </a:cubicBezTo>
                    <a:cubicBezTo>
                      <a:pt x="4214665" y="756787"/>
                      <a:pt x="4214665" y="755583"/>
                      <a:pt x="4214665" y="754380"/>
                    </a:cubicBezTo>
                    <a:lnTo>
                      <a:pt x="4202633" y="753177"/>
                    </a:lnTo>
                    <a:lnTo>
                      <a:pt x="4202633" y="753177"/>
                    </a:lnTo>
                    <a:close/>
                    <a:moveTo>
                      <a:pt x="4205040" y="706254"/>
                    </a:moveTo>
                    <a:lnTo>
                      <a:pt x="4203836" y="730317"/>
                    </a:lnTo>
                    <a:lnTo>
                      <a:pt x="4215868" y="730317"/>
                    </a:lnTo>
                    <a:cubicBezTo>
                      <a:pt x="4215868" y="730317"/>
                      <a:pt x="4215868" y="729114"/>
                      <a:pt x="4215868" y="729114"/>
                    </a:cubicBezTo>
                    <a:cubicBezTo>
                      <a:pt x="4215868" y="721895"/>
                      <a:pt x="4217071" y="713473"/>
                      <a:pt x="4217071" y="706254"/>
                    </a:cubicBezTo>
                    <a:lnTo>
                      <a:pt x="4205040" y="706254"/>
                    </a:lnTo>
                    <a:lnTo>
                      <a:pt x="4205040" y="706254"/>
                    </a:lnTo>
                    <a:close/>
                    <a:moveTo>
                      <a:pt x="4207446" y="658128"/>
                    </a:moveTo>
                    <a:lnTo>
                      <a:pt x="4206243" y="682191"/>
                    </a:lnTo>
                    <a:lnTo>
                      <a:pt x="4218274" y="682191"/>
                    </a:lnTo>
                    <a:cubicBezTo>
                      <a:pt x="4218274" y="680988"/>
                      <a:pt x="4218274" y="679784"/>
                      <a:pt x="4218274" y="678581"/>
                    </a:cubicBezTo>
                    <a:cubicBezTo>
                      <a:pt x="4218274" y="671362"/>
                      <a:pt x="4219478" y="665347"/>
                      <a:pt x="4219478" y="658128"/>
                    </a:cubicBezTo>
                    <a:cubicBezTo>
                      <a:pt x="4219478" y="658128"/>
                      <a:pt x="4219478" y="658128"/>
                      <a:pt x="4219478" y="656924"/>
                    </a:cubicBezTo>
                    <a:lnTo>
                      <a:pt x="4207446" y="658128"/>
                    </a:lnTo>
                    <a:lnTo>
                      <a:pt x="4207446" y="658128"/>
                    </a:lnTo>
                    <a:close/>
                    <a:moveTo>
                      <a:pt x="4209852" y="610001"/>
                    </a:moveTo>
                    <a:lnTo>
                      <a:pt x="4208649" y="634064"/>
                    </a:lnTo>
                    <a:lnTo>
                      <a:pt x="4220681" y="634064"/>
                    </a:lnTo>
                    <a:cubicBezTo>
                      <a:pt x="4220681" y="629252"/>
                      <a:pt x="4220681" y="624439"/>
                      <a:pt x="4221884" y="619627"/>
                    </a:cubicBezTo>
                    <a:cubicBezTo>
                      <a:pt x="4221884" y="616017"/>
                      <a:pt x="4221884" y="613611"/>
                      <a:pt x="4221884" y="610001"/>
                    </a:cubicBezTo>
                    <a:lnTo>
                      <a:pt x="4209852" y="610001"/>
                    </a:lnTo>
                    <a:lnTo>
                      <a:pt x="4209852" y="610001"/>
                    </a:lnTo>
                    <a:close/>
                    <a:moveTo>
                      <a:pt x="4211055" y="561875"/>
                    </a:moveTo>
                    <a:lnTo>
                      <a:pt x="4209852" y="585938"/>
                    </a:lnTo>
                    <a:lnTo>
                      <a:pt x="4221884" y="585938"/>
                    </a:lnTo>
                    <a:cubicBezTo>
                      <a:pt x="4221884" y="582329"/>
                      <a:pt x="4221884" y="578719"/>
                      <a:pt x="4221884" y="575110"/>
                    </a:cubicBezTo>
                    <a:cubicBezTo>
                      <a:pt x="4221884" y="570297"/>
                      <a:pt x="4221884" y="566688"/>
                      <a:pt x="4221884" y="561875"/>
                    </a:cubicBezTo>
                    <a:lnTo>
                      <a:pt x="4211055" y="561875"/>
                    </a:lnTo>
                    <a:lnTo>
                      <a:pt x="4211055" y="561875"/>
                    </a:lnTo>
                    <a:close/>
                    <a:moveTo>
                      <a:pt x="4213462" y="513749"/>
                    </a:moveTo>
                    <a:lnTo>
                      <a:pt x="4212259" y="537812"/>
                    </a:lnTo>
                    <a:lnTo>
                      <a:pt x="4224290" y="537812"/>
                    </a:lnTo>
                    <a:cubicBezTo>
                      <a:pt x="4224290" y="534202"/>
                      <a:pt x="4224290" y="530593"/>
                      <a:pt x="4224290" y="528187"/>
                    </a:cubicBezTo>
                    <a:cubicBezTo>
                      <a:pt x="4224290" y="523374"/>
                      <a:pt x="4224290" y="518561"/>
                      <a:pt x="4224290" y="513749"/>
                    </a:cubicBezTo>
                    <a:lnTo>
                      <a:pt x="4213462" y="513749"/>
                    </a:lnTo>
                    <a:lnTo>
                      <a:pt x="4213462" y="513749"/>
                    </a:lnTo>
                    <a:close/>
                    <a:moveTo>
                      <a:pt x="4215868" y="465622"/>
                    </a:moveTo>
                    <a:lnTo>
                      <a:pt x="4214665" y="489685"/>
                    </a:lnTo>
                    <a:lnTo>
                      <a:pt x="4226697" y="489685"/>
                    </a:lnTo>
                    <a:cubicBezTo>
                      <a:pt x="4226697" y="481263"/>
                      <a:pt x="4227900" y="474044"/>
                      <a:pt x="4227900" y="465622"/>
                    </a:cubicBezTo>
                    <a:lnTo>
                      <a:pt x="4215868" y="465622"/>
                    </a:lnTo>
                    <a:lnTo>
                      <a:pt x="4215868" y="465622"/>
                    </a:lnTo>
                    <a:close/>
                    <a:moveTo>
                      <a:pt x="4217071" y="417496"/>
                    </a:moveTo>
                    <a:lnTo>
                      <a:pt x="4215868" y="441559"/>
                    </a:lnTo>
                    <a:lnTo>
                      <a:pt x="4227900" y="441559"/>
                    </a:lnTo>
                    <a:cubicBezTo>
                      <a:pt x="4227900" y="433137"/>
                      <a:pt x="4229103" y="425918"/>
                      <a:pt x="4229103" y="417496"/>
                    </a:cubicBezTo>
                    <a:lnTo>
                      <a:pt x="4217071" y="417496"/>
                    </a:lnTo>
                    <a:lnTo>
                      <a:pt x="4217071" y="417496"/>
                    </a:lnTo>
                    <a:close/>
                    <a:moveTo>
                      <a:pt x="4219478" y="369370"/>
                    </a:moveTo>
                    <a:lnTo>
                      <a:pt x="4218274" y="393433"/>
                    </a:lnTo>
                    <a:lnTo>
                      <a:pt x="4230306" y="393433"/>
                    </a:lnTo>
                    <a:cubicBezTo>
                      <a:pt x="4230306" y="393433"/>
                      <a:pt x="4230306" y="392230"/>
                      <a:pt x="4230306" y="392230"/>
                    </a:cubicBezTo>
                    <a:cubicBezTo>
                      <a:pt x="4230306" y="386214"/>
                      <a:pt x="4230306" y="380198"/>
                      <a:pt x="4231509" y="374182"/>
                    </a:cubicBezTo>
                    <a:cubicBezTo>
                      <a:pt x="4231509" y="372979"/>
                      <a:pt x="4231509" y="370573"/>
                      <a:pt x="4231509" y="369370"/>
                    </a:cubicBezTo>
                    <a:lnTo>
                      <a:pt x="4219478" y="369370"/>
                    </a:lnTo>
                    <a:lnTo>
                      <a:pt x="4219478" y="369370"/>
                    </a:lnTo>
                    <a:close/>
                    <a:moveTo>
                      <a:pt x="4220681" y="321243"/>
                    </a:moveTo>
                    <a:lnTo>
                      <a:pt x="4219478" y="345306"/>
                    </a:lnTo>
                    <a:lnTo>
                      <a:pt x="4231509" y="345306"/>
                    </a:lnTo>
                    <a:cubicBezTo>
                      <a:pt x="4231509" y="340494"/>
                      <a:pt x="4231509" y="334478"/>
                      <a:pt x="4231509" y="329665"/>
                    </a:cubicBezTo>
                    <a:cubicBezTo>
                      <a:pt x="4231509" y="327259"/>
                      <a:pt x="4231509" y="323650"/>
                      <a:pt x="4231509" y="321243"/>
                    </a:cubicBezTo>
                    <a:lnTo>
                      <a:pt x="4220681" y="321243"/>
                    </a:lnTo>
                    <a:lnTo>
                      <a:pt x="4220681" y="321243"/>
                    </a:lnTo>
                    <a:close/>
                    <a:moveTo>
                      <a:pt x="4221884" y="273117"/>
                    </a:moveTo>
                    <a:lnTo>
                      <a:pt x="4220681" y="297180"/>
                    </a:lnTo>
                    <a:lnTo>
                      <a:pt x="4232712" y="297180"/>
                    </a:lnTo>
                    <a:cubicBezTo>
                      <a:pt x="4232712" y="293571"/>
                      <a:pt x="4232712" y="289961"/>
                      <a:pt x="4232712" y="286352"/>
                    </a:cubicBezTo>
                    <a:cubicBezTo>
                      <a:pt x="4232712" y="286352"/>
                      <a:pt x="4232712" y="286352"/>
                      <a:pt x="4232712" y="286352"/>
                    </a:cubicBezTo>
                    <a:cubicBezTo>
                      <a:pt x="4232712" y="286352"/>
                      <a:pt x="4232712" y="286352"/>
                      <a:pt x="4232712" y="286352"/>
                    </a:cubicBezTo>
                    <a:cubicBezTo>
                      <a:pt x="4232712" y="282742"/>
                      <a:pt x="4232712" y="279133"/>
                      <a:pt x="4232712" y="274320"/>
                    </a:cubicBezTo>
                    <a:cubicBezTo>
                      <a:pt x="4232712" y="274320"/>
                      <a:pt x="4232712" y="273117"/>
                      <a:pt x="4232712" y="273117"/>
                    </a:cubicBezTo>
                    <a:lnTo>
                      <a:pt x="4221884" y="273117"/>
                    </a:lnTo>
                    <a:lnTo>
                      <a:pt x="4221884" y="273117"/>
                    </a:lnTo>
                    <a:close/>
                    <a:moveTo>
                      <a:pt x="4224290" y="224991"/>
                    </a:moveTo>
                    <a:lnTo>
                      <a:pt x="4223087" y="249054"/>
                    </a:lnTo>
                    <a:lnTo>
                      <a:pt x="4235119" y="249054"/>
                    </a:lnTo>
                    <a:cubicBezTo>
                      <a:pt x="4235119" y="240632"/>
                      <a:pt x="4235119" y="233413"/>
                      <a:pt x="4236322" y="224991"/>
                    </a:cubicBezTo>
                    <a:lnTo>
                      <a:pt x="4224290" y="224991"/>
                    </a:lnTo>
                    <a:lnTo>
                      <a:pt x="4224290" y="224991"/>
                    </a:lnTo>
                    <a:close/>
                    <a:moveTo>
                      <a:pt x="4225493" y="176864"/>
                    </a:moveTo>
                    <a:lnTo>
                      <a:pt x="4224290" y="200927"/>
                    </a:lnTo>
                    <a:lnTo>
                      <a:pt x="4236322" y="200927"/>
                    </a:lnTo>
                    <a:cubicBezTo>
                      <a:pt x="4236322" y="196115"/>
                      <a:pt x="4236322" y="191302"/>
                      <a:pt x="4236322" y="185286"/>
                    </a:cubicBezTo>
                    <a:cubicBezTo>
                      <a:pt x="4236322" y="185286"/>
                      <a:pt x="4236322" y="185286"/>
                      <a:pt x="4236322" y="185286"/>
                    </a:cubicBezTo>
                    <a:cubicBezTo>
                      <a:pt x="4236322" y="185286"/>
                      <a:pt x="4236322" y="185286"/>
                      <a:pt x="4236322" y="185286"/>
                    </a:cubicBezTo>
                    <a:cubicBezTo>
                      <a:pt x="4236322" y="182880"/>
                      <a:pt x="4236322" y="181677"/>
                      <a:pt x="4236322" y="179271"/>
                    </a:cubicBezTo>
                    <a:cubicBezTo>
                      <a:pt x="4236322" y="179271"/>
                      <a:pt x="4236322" y="179271"/>
                      <a:pt x="4236322" y="179271"/>
                    </a:cubicBezTo>
                    <a:cubicBezTo>
                      <a:pt x="4236322" y="179271"/>
                      <a:pt x="4236322" y="179271"/>
                      <a:pt x="4236322" y="179271"/>
                    </a:cubicBezTo>
                    <a:cubicBezTo>
                      <a:pt x="4236322" y="178067"/>
                      <a:pt x="4236322" y="178067"/>
                      <a:pt x="4236322" y="176864"/>
                    </a:cubicBezTo>
                    <a:lnTo>
                      <a:pt x="4225493" y="176864"/>
                    </a:lnTo>
                    <a:lnTo>
                      <a:pt x="4225493" y="176864"/>
                    </a:lnTo>
                    <a:close/>
                    <a:moveTo>
                      <a:pt x="4226697" y="128738"/>
                    </a:moveTo>
                    <a:lnTo>
                      <a:pt x="4225493" y="152801"/>
                    </a:lnTo>
                    <a:lnTo>
                      <a:pt x="4237525" y="152801"/>
                    </a:lnTo>
                    <a:cubicBezTo>
                      <a:pt x="4237525" y="151598"/>
                      <a:pt x="4237525" y="151598"/>
                      <a:pt x="4237525" y="150395"/>
                    </a:cubicBezTo>
                    <a:cubicBezTo>
                      <a:pt x="4237525" y="145582"/>
                      <a:pt x="4237525" y="140770"/>
                      <a:pt x="4237525" y="135957"/>
                    </a:cubicBezTo>
                    <a:cubicBezTo>
                      <a:pt x="4237525" y="135957"/>
                      <a:pt x="4237525" y="135957"/>
                      <a:pt x="4237525" y="135957"/>
                    </a:cubicBezTo>
                    <a:cubicBezTo>
                      <a:pt x="4237525" y="135957"/>
                      <a:pt x="4237525" y="135957"/>
                      <a:pt x="4237525" y="135957"/>
                    </a:cubicBezTo>
                    <a:cubicBezTo>
                      <a:pt x="4237525" y="133551"/>
                      <a:pt x="4237525" y="131144"/>
                      <a:pt x="4237525" y="129941"/>
                    </a:cubicBezTo>
                    <a:lnTo>
                      <a:pt x="4226697" y="128738"/>
                    </a:lnTo>
                    <a:lnTo>
                      <a:pt x="4226697" y="128738"/>
                    </a:lnTo>
                    <a:close/>
                    <a:moveTo>
                      <a:pt x="4227900" y="80612"/>
                    </a:moveTo>
                    <a:lnTo>
                      <a:pt x="4226697" y="104675"/>
                    </a:lnTo>
                    <a:lnTo>
                      <a:pt x="4238728" y="104675"/>
                    </a:lnTo>
                    <a:cubicBezTo>
                      <a:pt x="4238728" y="96253"/>
                      <a:pt x="4238728" y="87831"/>
                      <a:pt x="4239931" y="80612"/>
                    </a:cubicBezTo>
                    <a:lnTo>
                      <a:pt x="4227900" y="80612"/>
                    </a:lnTo>
                    <a:lnTo>
                      <a:pt x="4227900" y="80612"/>
                    </a:lnTo>
                    <a:close/>
                    <a:moveTo>
                      <a:pt x="4229103" y="32485"/>
                    </a:moveTo>
                    <a:lnTo>
                      <a:pt x="4229103" y="56548"/>
                    </a:lnTo>
                    <a:lnTo>
                      <a:pt x="4241134" y="56548"/>
                    </a:lnTo>
                    <a:cubicBezTo>
                      <a:pt x="4241134" y="55345"/>
                      <a:pt x="4241134" y="52939"/>
                      <a:pt x="4241134" y="51736"/>
                    </a:cubicBezTo>
                    <a:lnTo>
                      <a:pt x="4241134" y="51736"/>
                    </a:lnTo>
                    <a:cubicBezTo>
                      <a:pt x="4241134" y="51736"/>
                      <a:pt x="4241134" y="51736"/>
                      <a:pt x="4241134" y="51736"/>
                    </a:cubicBezTo>
                    <a:cubicBezTo>
                      <a:pt x="4241134" y="44517"/>
                      <a:pt x="4241134" y="38501"/>
                      <a:pt x="4241134" y="32485"/>
                    </a:cubicBezTo>
                    <a:lnTo>
                      <a:pt x="4229103" y="32485"/>
                    </a:lnTo>
                    <a:lnTo>
                      <a:pt x="4229103" y="32485"/>
                    </a:lnTo>
                    <a:close/>
                  </a:path>
                </a:pathLst>
              </a:custGeom>
              <a:solidFill>
                <a:srgbClr val="231815"/>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88" name="图形 117"/>
              <p:cNvGrpSpPr/>
              <p:nvPr/>
            </p:nvGrpSpPr>
            <p:grpSpPr>
              <a:xfrm>
                <a:off x="6094092" y="2334418"/>
                <a:ext cx="381166" cy="470142"/>
                <a:chOff x="6094092" y="2334418"/>
                <a:chExt cx="381166" cy="470142"/>
              </a:xfrm>
            </p:grpSpPr>
            <p:sp>
              <p:nvSpPr>
                <p:cNvPr id="89" name="任意多边形: 形状 122"/>
                <p:cNvSpPr/>
                <p:nvPr/>
              </p:nvSpPr>
              <p:spPr>
                <a:xfrm>
                  <a:off x="6114047" y="2586789"/>
                  <a:ext cx="149191" cy="217771"/>
                </a:xfrm>
                <a:custGeom>
                  <a:avLst/>
                  <a:gdLst>
                    <a:gd name="connsiteX0" fmla="*/ 30079 w 149191"/>
                    <a:gd name="connsiteY0" fmla="*/ 217772 h 217771"/>
                    <a:gd name="connsiteX1" fmla="*/ 0 w 149191"/>
                    <a:gd name="connsiteY1" fmla="*/ 217772 h 217771"/>
                    <a:gd name="connsiteX2" fmla="*/ 126332 w 149191"/>
                    <a:gd name="connsiteY2" fmla="*/ 0 h 217771"/>
                    <a:gd name="connsiteX3" fmla="*/ 149192 w 149191"/>
                    <a:gd name="connsiteY3" fmla="*/ 13235 h 217771"/>
                  </a:gdLst>
                  <a:ahLst/>
                  <a:cxnLst>
                    <a:cxn ang="0">
                      <a:pos x="connsiteX0" y="connsiteY0"/>
                    </a:cxn>
                    <a:cxn ang="0">
                      <a:pos x="connsiteX1" y="connsiteY1"/>
                    </a:cxn>
                    <a:cxn ang="0">
                      <a:pos x="connsiteX2" y="connsiteY2"/>
                    </a:cxn>
                    <a:cxn ang="0">
                      <a:pos x="connsiteX3" y="connsiteY3"/>
                    </a:cxn>
                  </a:cxnLst>
                  <a:rect l="l" t="t" r="r" b="b"/>
                  <a:pathLst>
                    <a:path w="149191" h="217771">
                      <a:moveTo>
                        <a:pt x="30079" y="217772"/>
                      </a:moveTo>
                      <a:lnTo>
                        <a:pt x="0" y="217772"/>
                      </a:lnTo>
                      <a:lnTo>
                        <a:pt x="126332" y="0"/>
                      </a:lnTo>
                      <a:lnTo>
                        <a:pt x="149192" y="13235"/>
                      </a:lnTo>
                      <a:close/>
                    </a:path>
                  </a:pathLst>
                </a:custGeom>
                <a:solidFill>
                  <a:srgbClr val="078BAD"/>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任意多边形: 形状 123"/>
                <p:cNvSpPr/>
                <p:nvPr/>
              </p:nvSpPr>
              <p:spPr>
                <a:xfrm>
                  <a:off x="6094092" y="2516165"/>
                  <a:ext cx="296681" cy="200416"/>
                </a:xfrm>
                <a:custGeom>
                  <a:avLst/>
                  <a:gdLst>
                    <a:gd name="connsiteX0" fmla="*/ 290666 w 296681"/>
                    <a:gd name="connsiteY0" fmla="*/ 154845 h 200416"/>
                    <a:gd name="connsiteX1" fmla="*/ 179975 w 296681"/>
                    <a:gd name="connsiteY1" fmla="*/ 28513 h 200416"/>
                    <a:gd name="connsiteX2" fmla="*/ 13939 w 296681"/>
                    <a:gd name="connsiteY2" fmla="*/ 16482 h 200416"/>
                    <a:gd name="connsiteX3" fmla="*/ 13939 w 296681"/>
                    <a:gd name="connsiteY3" fmla="*/ 9263 h 200416"/>
                    <a:gd name="connsiteX4" fmla="*/ 4314 w 296681"/>
                    <a:gd name="connsiteY4" fmla="*/ 29716 h 200416"/>
                    <a:gd name="connsiteX5" fmla="*/ 110192 w 296681"/>
                    <a:gd name="connsiteY5" fmla="*/ 171689 h 200416"/>
                    <a:gd name="connsiteX6" fmla="*/ 287056 w 296681"/>
                    <a:gd name="connsiteY6" fmla="*/ 170486 h 200416"/>
                    <a:gd name="connsiteX7" fmla="*/ 296682 w 296681"/>
                    <a:gd name="connsiteY7" fmla="*/ 150032 h 200416"/>
                    <a:gd name="connsiteX8" fmla="*/ 290666 w 296681"/>
                    <a:gd name="connsiteY8" fmla="*/ 154845 h 20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681" h="200416">
                      <a:moveTo>
                        <a:pt x="290666" y="154845"/>
                      </a:moveTo>
                      <a:cubicBezTo>
                        <a:pt x="293072" y="115141"/>
                        <a:pt x="248555" y="63405"/>
                        <a:pt x="179975" y="28513"/>
                      </a:cubicBezTo>
                      <a:cubicBezTo>
                        <a:pt x="111395" y="-5175"/>
                        <a:pt x="42815" y="-8785"/>
                        <a:pt x="13939" y="16482"/>
                      </a:cubicBezTo>
                      <a:lnTo>
                        <a:pt x="13939" y="9263"/>
                      </a:lnTo>
                      <a:lnTo>
                        <a:pt x="4314" y="29716"/>
                      </a:lnTo>
                      <a:cubicBezTo>
                        <a:pt x="-14936" y="69421"/>
                        <a:pt x="31987" y="133188"/>
                        <a:pt x="110192" y="171689"/>
                      </a:cubicBezTo>
                      <a:cubicBezTo>
                        <a:pt x="188397" y="210190"/>
                        <a:pt x="267806" y="210190"/>
                        <a:pt x="287056" y="170486"/>
                      </a:cubicBezTo>
                      <a:lnTo>
                        <a:pt x="296682" y="150032"/>
                      </a:lnTo>
                      <a:lnTo>
                        <a:pt x="290666" y="154845"/>
                      </a:lnTo>
                      <a:close/>
                    </a:path>
                  </a:pathLst>
                </a:custGeom>
                <a:solidFill>
                  <a:srgbClr val="089EC4"/>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25" name="图形 117"/>
                <p:cNvGrpSpPr/>
                <p:nvPr/>
              </p:nvGrpSpPr>
              <p:grpSpPr>
                <a:xfrm>
                  <a:off x="6103613" y="2496701"/>
                  <a:ext cx="291474" cy="200416"/>
                  <a:chOff x="6103613" y="2496701"/>
                  <a:chExt cx="291474" cy="200416"/>
                </a:xfrm>
              </p:grpSpPr>
              <p:sp>
                <p:nvSpPr>
                  <p:cNvPr id="126" name="任意多边形: 形状 125"/>
                  <p:cNvSpPr/>
                  <p:nvPr/>
                </p:nvSpPr>
                <p:spPr>
                  <a:xfrm>
                    <a:off x="6130891" y="2606039"/>
                    <a:ext cx="250257" cy="91077"/>
                  </a:xfrm>
                  <a:custGeom>
                    <a:avLst/>
                    <a:gdLst>
                      <a:gd name="connsiteX0" fmla="*/ 119113 w 250257"/>
                      <a:gd name="connsiteY0" fmla="*/ 73393 h 91077"/>
                      <a:gd name="connsiteX1" fmla="*/ 0 w 250257"/>
                      <a:gd name="connsiteY1" fmla="*/ 0 h 91077"/>
                      <a:gd name="connsiteX2" fmla="*/ 83018 w 250257"/>
                      <a:gd name="connsiteY2" fmla="*/ 62564 h 91077"/>
                      <a:gd name="connsiteX3" fmla="*/ 250257 w 250257"/>
                      <a:gd name="connsiteY3" fmla="*/ 74596 h 91077"/>
                      <a:gd name="connsiteX4" fmla="*/ 119113 w 250257"/>
                      <a:gd name="connsiteY4" fmla="*/ 73393 h 9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257" h="91077">
                        <a:moveTo>
                          <a:pt x="119113" y="73393"/>
                        </a:moveTo>
                        <a:cubicBezTo>
                          <a:pt x="66174" y="56548"/>
                          <a:pt x="2406" y="2406"/>
                          <a:pt x="0" y="0"/>
                        </a:cubicBezTo>
                        <a:cubicBezTo>
                          <a:pt x="19251" y="22860"/>
                          <a:pt x="48126" y="45720"/>
                          <a:pt x="83018" y="62564"/>
                        </a:cubicBezTo>
                        <a:cubicBezTo>
                          <a:pt x="151598" y="96253"/>
                          <a:pt x="221381" y="99862"/>
                          <a:pt x="250257" y="74596"/>
                        </a:cubicBezTo>
                        <a:cubicBezTo>
                          <a:pt x="218975" y="87831"/>
                          <a:pt x="181677" y="92643"/>
                          <a:pt x="119113" y="73393"/>
                        </a:cubicBezTo>
                        <a:close/>
                      </a:path>
                    </a:pathLst>
                  </a:custGeom>
                  <a:solidFill>
                    <a:srgbClr val="87E7FF"/>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任意多边形: 形状 126"/>
                  <p:cNvSpPr/>
                  <p:nvPr/>
                </p:nvSpPr>
                <p:spPr>
                  <a:xfrm>
                    <a:off x="6103613" y="2496701"/>
                    <a:ext cx="291474" cy="195552"/>
                  </a:xfrm>
                  <a:custGeom>
                    <a:avLst/>
                    <a:gdLst>
                      <a:gd name="connsiteX0" fmla="*/ 181282 w 291474"/>
                      <a:gd name="connsiteY0" fmla="*/ 28727 h 195552"/>
                      <a:gd name="connsiteX1" fmla="*/ 4418 w 291474"/>
                      <a:gd name="connsiteY1" fmla="*/ 29930 h 195552"/>
                      <a:gd name="connsiteX2" fmla="*/ 27278 w 291474"/>
                      <a:gd name="connsiteY2" fmla="*/ 109339 h 195552"/>
                      <a:gd name="connsiteX3" fmla="*/ 146391 w 291474"/>
                      <a:gd name="connsiteY3" fmla="*/ 182731 h 195552"/>
                      <a:gd name="connsiteX4" fmla="*/ 277535 w 291474"/>
                      <a:gd name="connsiteY4" fmla="*/ 183935 h 195552"/>
                      <a:gd name="connsiteX5" fmla="*/ 287160 w 291474"/>
                      <a:gd name="connsiteY5" fmla="*/ 170700 h 195552"/>
                      <a:gd name="connsiteX6" fmla="*/ 181282 w 291474"/>
                      <a:gd name="connsiteY6" fmla="*/ 28727 h 19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1474" h="195552">
                        <a:moveTo>
                          <a:pt x="181282" y="28727"/>
                        </a:moveTo>
                        <a:cubicBezTo>
                          <a:pt x="103077" y="-9774"/>
                          <a:pt x="23669" y="-9774"/>
                          <a:pt x="4418" y="29930"/>
                        </a:cubicBezTo>
                        <a:cubicBezTo>
                          <a:pt x="-6410" y="51587"/>
                          <a:pt x="3215" y="80463"/>
                          <a:pt x="27278" y="109339"/>
                        </a:cubicBezTo>
                        <a:cubicBezTo>
                          <a:pt x="29685" y="111745"/>
                          <a:pt x="93452" y="165887"/>
                          <a:pt x="146391" y="182731"/>
                        </a:cubicBezTo>
                        <a:cubicBezTo>
                          <a:pt x="208955" y="201982"/>
                          <a:pt x="247456" y="197169"/>
                          <a:pt x="277535" y="183935"/>
                        </a:cubicBezTo>
                        <a:cubicBezTo>
                          <a:pt x="281145" y="180325"/>
                          <a:pt x="284754" y="175512"/>
                          <a:pt x="287160" y="170700"/>
                        </a:cubicBezTo>
                        <a:cubicBezTo>
                          <a:pt x="306411" y="130996"/>
                          <a:pt x="259488" y="67228"/>
                          <a:pt x="181282" y="28727"/>
                        </a:cubicBezTo>
                        <a:close/>
                      </a:path>
                    </a:pathLst>
                  </a:custGeom>
                  <a:solidFill>
                    <a:srgbClr val="5CDEFF"/>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91" name="图形 117"/>
                <p:cNvGrpSpPr/>
                <p:nvPr/>
              </p:nvGrpSpPr>
              <p:grpSpPr>
                <a:xfrm>
                  <a:off x="6175700" y="2383903"/>
                  <a:ext cx="245739" cy="259381"/>
                  <a:chOff x="6175700" y="2383903"/>
                  <a:chExt cx="245739" cy="259381"/>
                </a:xfrm>
              </p:grpSpPr>
              <p:sp>
                <p:nvSpPr>
                  <p:cNvPr id="92" name="任意多边形: 形状 128"/>
                  <p:cNvSpPr/>
                  <p:nvPr/>
                </p:nvSpPr>
                <p:spPr>
                  <a:xfrm>
                    <a:off x="6243988" y="2421956"/>
                    <a:ext cx="177451" cy="221328"/>
                  </a:xfrm>
                  <a:custGeom>
                    <a:avLst/>
                    <a:gdLst>
                      <a:gd name="connsiteX0" fmla="*/ 154004 w 177451"/>
                      <a:gd name="connsiteY0" fmla="*/ 0 h 221328"/>
                      <a:gd name="connsiteX1" fmla="*/ 31282 w 177451"/>
                      <a:gd name="connsiteY1" fmla="*/ 210553 h 221328"/>
                      <a:gd name="connsiteX2" fmla="*/ 0 w 177451"/>
                      <a:gd name="connsiteY2" fmla="*/ 210553 h 221328"/>
                      <a:gd name="connsiteX3" fmla="*/ 83018 w 177451"/>
                      <a:gd name="connsiteY3" fmla="*/ 205740 h 221328"/>
                      <a:gd name="connsiteX4" fmla="*/ 175661 w 177451"/>
                      <a:gd name="connsiteY4" fmla="*/ 50533 h 221328"/>
                      <a:gd name="connsiteX5" fmla="*/ 154004 w 177451"/>
                      <a:gd name="connsiteY5" fmla="*/ 0 h 22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451" h="221328">
                        <a:moveTo>
                          <a:pt x="154004" y="0"/>
                        </a:moveTo>
                        <a:cubicBezTo>
                          <a:pt x="107081" y="80612"/>
                          <a:pt x="36095" y="203334"/>
                          <a:pt x="31282" y="210553"/>
                        </a:cubicBezTo>
                        <a:cubicBezTo>
                          <a:pt x="25266" y="220178"/>
                          <a:pt x="2406" y="211756"/>
                          <a:pt x="0" y="210553"/>
                        </a:cubicBezTo>
                        <a:cubicBezTo>
                          <a:pt x="37298" y="226194"/>
                          <a:pt x="73393" y="224991"/>
                          <a:pt x="83018" y="205740"/>
                        </a:cubicBezTo>
                        <a:lnTo>
                          <a:pt x="175661" y="50533"/>
                        </a:lnTo>
                        <a:cubicBezTo>
                          <a:pt x="181677" y="37298"/>
                          <a:pt x="172052" y="18047"/>
                          <a:pt x="154004" y="0"/>
                        </a:cubicBezTo>
                        <a:close/>
                      </a:path>
                    </a:pathLst>
                  </a:custGeom>
                  <a:solidFill>
                    <a:srgbClr val="0792B5"/>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3" name="任意多边形: 形状 129"/>
                  <p:cNvSpPr/>
                  <p:nvPr/>
                </p:nvSpPr>
                <p:spPr>
                  <a:xfrm>
                    <a:off x="6175700" y="2383903"/>
                    <a:ext cx="221089" cy="253163"/>
                  </a:xfrm>
                  <a:custGeom>
                    <a:avLst/>
                    <a:gdLst>
                      <a:gd name="connsiteX0" fmla="*/ 98367 w 221089"/>
                      <a:gd name="connsiteY0" fmla="*/ 248606 h 253163"/>
                      <a:gd name="connsiteX1" fmla="*/ 221089 w 221089"/>
                      <a:gd name="connsiteY1" fmla="*/ 38053 h 253163"/>
                      <a:gd name="connsiteX2" fmla="*/ 187401 w 221089"/>
                      <a:gd name="connsiteY2" fmla="*/ 15193 h 253163"/>
                      <a:gd name="connsiteX3" fmla="*/ 94758 w 221089"/>
                      <a:gd name="connsiteY3" fmla="*/ 16396 h 253163"/>
                      <a:gd name="connsiteX4" fmla="*/ 2115 w 221089"/>
                      <a:gd name="connsiteY4" fmla="*/ 171604 h 253163"/>
                      <a:gd name="connsiteX5" fmla="*/ 57460 w 221089"/>
                      <a:gd name="connsiteY5" fmla="*/ 244996 h 253163"/>
                      <a:gd name="connsiteX6" fmla="*/ 67085 w 221089"/>
                      <a:gd name="connsiteY6" fmla="*/ 248606 h 253163"/>
                      <a:gd name="connsiteX7" fmla="*/ 98367 w 221089"/>
                      <a:gd name="connsiteY7" fmla="*/ 248606 h 25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089" h="253163">
                        <a:moveTo>
                          <a:pt x="98367" y="248606"/>
                        </a:moveTo>
                        <a:cubicBezTo>
                          <a:pt x="103180" y="241387"/>
                          <a:pt x="174166" y="118665"/>
                          <a:pt x="221089" y="38053"/>
                        </a:cubicBezTo>
                        <a:cubicBezTo>
                          <a:pt x="211464" y="29631"/>
                          <a:pt x="200636" y="21209"/>
                          <a:pt x="187401" y="15193"/>
                        </a:cubicBezTo>
                        <a:cubicBezTo>
                          <a:pt x="146494" y="-5261"/>
                          <a:pt x="105586" y="-5261"/>
                          <a:pt x="94758" y="16396"/>
                        </a:cubicBezTo>
                        <a:lnTo>
                          <a:pt x="2115" y="171604"/>
                        </a:lnTo>
                        <a:cubicBezTo>
                          <a:pt x="-7511" y="192057"/>
                          <a:pt x="16552" y="225746"/>
                          <a:pt x="57460" y="244996"/>
                        </a:cubicBezTo>
                        <a:cubicBezTo>
                          <a:pt x="61069" y="246199"/>
                          <a:pt x="63475" y="247403"/>
                          <a:pt x="67085" y="248606"/>
                        </a:cubicBezTo>
                        <a:cubicBezTo>
                          <a:pt x="70695" y="249809"/>
                          <a:pt x="92351" y="258231"/>
                          <a:pt x="98367" y="248606"/>
                        </a:cubicBezTo>
                        <a:close/>
                      </a:path>
                    </a:pathLst>
                  </a:custGeom>
                  <a:solidFill>
                    <a:srgbClr val="078BAD"/>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94" name="任意多边形: 形状 130"/>
                <p:cNvSpPr/>
                <p:nvPr/>
              </p:nvSpPr>
              <p:spPr>
                <a:xfrm>
                  <a:off x="6223270" y="2353572"/>
                  <a:ext cx="249317" cy="166751"/>
                </a:xfrm>
                <a:custGeom>
                  <a:avLst/>
                  <a:gdLst>
                    <a:gd name="connsiteX0" fmla="*/ 243302 w 249317"/>
                    <a:gd name="connsiteY0" fmla="*/ 127339 h 166751"/>
                    <a:gd name="connsiteX1" fmla="*/ 151862 w 249317"/>
                    <a:gd name="connsiteY1" fmla="*/ 23868 h 166751"/>
                    <a:gd name="connsiteX2" fmla="*/ 13499 w 249317"/>
                    <a:gd name="connsiteY2" fmla="*/ 13039 h 166751"/>
                    <a:gd name="connsiteX3" fmla="*/ 13499 w 249317"/>
                    <a:gd name="connsiteY3" fmla="*/ 5820 h 166751"/>
                    <a:gd name="connsiteX4" fmla="*/ 3873 w 249317"/>
                    <a:gd name="connsiteY4" fmla="*/ 25071 h 166751"/>
                    <a:gd name="connsiteX5" fmla="*/ 91704 w 249317"/>
                    <a:gd name="connsiteY5" fmla="*/ 142980 h 166751"/>
                    <a:gd name="connsiteX6" fmla="*/ 239693 w 249317"/>
                    <a:gd name="connsiteY6" fmla="*/ 141777 h 166751"/>
                    <a:gd name="connsiteX7" fmla="*/ 249318 w 249317"/>
                    <a:gd name="connsiteY7" fmla="*/ 122527 h 166751"/>
                    <a:gd name="connsiteX8" fmla="*/ 243302 w 249317"/>
                    <a:gd name="connsiteY8" fmla="*/ 127339 h 16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17" h="166751">
                      <a:moveTo>
                        <a:pt x="243302" y="127339"/>
                      </a:moveTo>
                      <a:cubicBezTo>
                        <a:pt x="244505" y="94854"/>
                        <a:pt x="207207" y="51540"/>
                        <a:pt x="151862" y="23868"/>
                      </a:cubicBezTo>
                      <a:cubicBezTo>
                        <a:pt x="95313" y="-3805"/>
                        <a:pt x="38765" y="-7414"/>
                        <a:pt x="13499" y="13039"/>
                      </a:cubicBezTo>
                      <a:lnTo>
                        <a:pt x="13499" y="5820"/>
                      </a:lnTo>
                      <a:lnTo>
                        <a:pt x="3873" y="25071"/>
                      </a:lnTo>
                      <a:cubicBezTo>
                        <a:pt x="-12971" y="57556"/>
                        <a:pt x="26733" y="110495"/>
                        <a:pt x="91704" y="142980"/>
                      </a:cubicBezTo>
                      <a:cubicBezTo>
                        <a:pt x="156675" y="175466"/>
                        <a:pt x="222848" y="174262"/>
                        <a:pt x="239693" y="141777"/>
                      </a:cubicBezTo>
                      <a:lnTo>
                        <a:pt x="249318" y="122527"/>
                      </a:lnTo>
                      <a:lnTo>
                        <a:pt x="243302" y="127339"/>
                      </a:lnTo>
                      <a:close/>
                    </a:path>
                  </a:pathLst>
                </a:custGeom>
                <a:solidFill>
                  <a:srgbClr val="089EC4"/>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32" name="图形 117"/>
                <p:cNvGrpSpPr/>
                <p:nvPr/>
              </p:nvGrpSpPr>
              <p:grpSpPr>
                <a:xfrm>
                  <a:off x="6231956" y="2334418"/>
                  <a:ext cx="243301" cy="167857"/>
                  <a:chOff x="6231956" y="2334418"/>
                  <a:chExt cx="243301" cy="167857"/>
                </a:xfrm>
              </p:grpSpPr>
              <p:sp>
                <p:nvSpPr>
                  <p:cNvPr id="133" name="任意多边形: 形状 132"/>
                  <p:cNvSpPr/>
                  <p:nvPr/>
                </p:nvSpPr>
                <p:spPr>
                  <a:xfrm>
                    <a:off x="6231956" y="2334418"/>
                    <a:ext cx="243301" cy="162963"/>
                  </a:xfrm>
                  <a:custGeom>
                    <a:avLst/>
                    <a:gdLst>
                      <a:gd name="connsiteX0" fmla="*/ 151598 w 243301"/>
                      <a:gd name="connsiteY0" fmla="*/ 23771 h 162963"/>
                      <a:gd name="connsiteX1" fmla="*/ 3610 w 243301"/>
                      <a:gd name="connsiteY1" fmla="*/ 24974 h 162963"/>
                      <a:gd name="connsiteX2" fmla="*/ 0 w 243301"/>
                      <a:gd name="connsiteY2" fmla="*/ 45428 h 162963"/>
                      <a:gd name="connsiteX3" fmla="*/ 129941 w 243301"/>
                      <a:gd name="connsiteY3" fmla="*/ 152509 h 162963"/>
                      <a:gd name="connsiteX4" fmla="*/ 239428 w 243301"/>
                      <a:gd name="connsiteY4" fmla="*/ 141680 h 162963"/>
                      <a:gd name="connsiteX5" fmla="*/ 151598 w 243301"/>
                      <a:gd name="connsiteY5" fmla="*/ 23771 h 16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301" h="162963">
                        <a:moveTo>
                          <a:pt x="151598" y="23771"/>
                        </a:moveTo>
                        <a:cubicBezTo>
                          <a:pt x="86627" y="-8715"/>
                          <a:pt x="20454" y="-7511"/>
                          <a:pt x="3610" y="24974"/>
                        </a:cubicBezTo>
                        <a:cubicBezTo>
                          <a:pt x="0" y="30990"/>
                          <a:pt x="0" y="38209"/>
                          <a:pt x="0" y="45428"/>
                        </a:cubicBezTo>
                        <a:cubicBezTo>
                          <a:pt x="0" y="45428"/>
                          <a:pt x="13235" y="112804"/>
                          <a:pt x="129941" y="152509"/>
                        </a:cubicBezTo>
                        <a:cubicBezTo>
                          <a:pt x="152801" y="159728"/>
                          <a:pt x="205740" y="176572"/>
                          <a:pt x="239428" y="141680"/>
                        </a:cubicBezTo>
                        <a:cubicBezTo>
                          <a:pt x="256273" y="109195"/>
                          <a:pt x="216569" y="56256"/>
                          <a:pt x="151598" y="23771"/>
                        </a:cubicBezTo>
                        <a:close/>
                      </a:path>
                    </a:pathLst>
                  </a:custGeom>
                  <a:solidFill>
                    <a:srgbClr val="5CDEFF"/>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 name="任意多边形: 形状 133"/>
                  <p:cNvSpPr/>
                  <p:nvPr/>
                </p:nvSpPr>
                <p:spPr>
                  <a:xfrm>
                    <a:off x="6233160" y="2379846"/>
                    <a:ext cx="239428" cy="122429"/>
                  </a:xfrm>
                  <a:custGeom>
                    <a:avLst/>
                    <a:gdLst>
                      <a:gd name="connsiteX0" fmla="*/ 129941 w 239428"/>
                      <a:gd name="connsiteY0" fmla="*/ 107081 h 122429"/>
                      <a:gd name="connsiteX1" fmla="*/ 0 w 239428"/>
                      <a:gd name="connsiteY1" fmla="*/ 0 h 122429"/>
                      <a:gd name="connsiteX2" fmla="*/ 91440 w 239428"/>
                      <a:gd name="connsiteY2" fmla="*/ 98659 h 122429"/>
                      <a:gd name="connsiteX3" fmla="*/ 239429 w 239428"/>
                      <a:gd name="connsiteY3" fmla="*/ 97456 h 122429"/>
                      <a:gd name="connsiteX4" fmla="*/ 129941 w 239428"/>
                      <a:gd name="connsiteY4" fmla="*/ 107081 h 122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428" h="122429">
                        <a:moveTo>
                          <a:pt x="129941" y="107081"/>
                        </a:moveTo>
                        <a:cubicBezTo>
                          <a:pt x="12032" y="67377"/>
                          <a:pt x="0" y="0"/>
                          <a:pt x="0" y="0"/>
                        </a:cubicBezTo>
                        <a:cubicBezTo>
                          <a:pt x="2406" y="31282"/>
                          <a:pt x="38501" y="72190"/>
                          <a:pt x="91440" y="98659"/>
                        </a:cubicBezTo>
                        <a:cubicBezTo>
                          <a:pt x="156411" y="131144"/>
                          <a:pt x="222584" y="129941"/>
                          <a:pt x="239429" y="97456"/>
                        </a:cubicBezTo>
                        <a:cubicBezTo>
                          <a:pt x="205740" y="131144"/>
                          <a:pt x="152801" y="114300"/>
                          <a:pt x="129941" y="107081"/>
                        </a:cubicBezTo>
                        <a:close/>
                      </a:path>
                    </a:pathLst>
                  </a:custGeom>
                  <a:solidFill>
                    <a:srgbClr val="A6EDFF"/>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135" name="图形 117"/>
              <p:cNvGrpSpPr/>
              <p:nvPr/>
            </p:nvGrpSpPr>
            <p:grpSpPr>
              <a:xfrm>
                <a:off x="3828218" y="4168942"/>
                <a:ext cx="4323979" cy="359744"/>
                <a:chOff x="3828218" y="4168942"/>
                <a:chExt cx="4323979" cy="359744"/>
              </a:xfrm>
            </p:grpSpPr>
            <p:sp>
              <p:nvSpPr>
                <p:cNvPr id="136" name="任意多边形: 形状 135"/>
                <p:cNvSpPr/>
                <p:nvPr/>
              </p:nvSpPr>
              <p:spPr>
                <a:xfrm>
                  <a:off x="3840161" y="4182177"/>
                  <a:ext cx="4275942" cy="334477"/>
                </a:xfrm>
                <a:custGeom>
                  <a:avLst/>
                  <a:gdLst>
                    <a:gd name="connsiteX0" fmla="*/ 31198 w 4275942"/>
                    <a:gd name="connsiteY0" fmla="*/ 334478 h 334477"/>
                    <a:gd name="connsiteX1" fmla="*/ 1120 w 4275942"/>
                    <a:gd name="connsiteY1" fmla="*/ 257476 h 334477"/>
                    <a:gd name="connsiteX2" fmla="*/ 62481 w 4275942"/>
                    <a:gd name="connsiteY2" fmla="*/ 182880 h 334477"/>
                    <a:gd name="connsiteX3" fmla="*/ 4237441 w 4275942"/>
                    <a:gd name="connsiteY3" fmla="*/ 0 h 334477"/>
                    <a:gd name="connsiteX4" fmla="*/ 4275942 w 4275942"/>
                    <a:gd name="connsiteY4" fmla="*/ 246647 h 334477"/>
                    <a:gd name="connsiteX5" fmla="*/ 31198 w 4275942"/>
                    <a:gd name="connsiteY5" fmla="*/ 334478 h 3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75942" h="334477">
                      <a:moveTo>
                        <a:pt x="31198" y="334478"/>
                      </a:moveTo>
                      <a:cubicBezTo>
                        <a:pt x="7135" y="308008"/>
                        <a:pt x="-3693" y="281539"/>
                        <a:pt x="1120" y="257476"/>
                      </a:cubicBezTo>
                      <a:cubicBezTo>
                        <a:pt x="8338" y="216568"/>
                        <a:pt x="51652" y="188896"/>
                        <a:pt x="62481" y="182880"/>
                      </a:cubicBezTo>
                      <a:lnTo>
                        <a:pt x="4237441" y="0"/>
                      </a:lnTo>
                      <a:cubicBezTo>
                        <a:pt x="4220597" y="45720"/>
                        <a:pt x="4186908" y="168442"/>
                        <a:pt x="4275942" y="246647"/>
                      </a:cubicBezTo>
                      <a:lnTo>
                        <a:pt x="31198" y="334478"/>
                      </a:lnTo>
                      <a:close/>
                    </a:path>
                  </a:pathLst>
                </a:custGeom>
                <a:solidFill>
                  <a:srgbClr val="FFFFFF"/>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任意多边形: 形状 136"/>
                <p:cNvSpPr/>
                <p:nvPr/>
              </p:nvSpPr>
              <p:spPr>
                <a:xfrm>
                  <a:off x="3828218" y="4168942"/>
                  <a:ext cx="4323979" cy="359744"/>
                </a:xfrm>
                <a:custGeom>
                  <a:avLst/>
                  <a:gdLst>
                    <a:gd name="connsiteX0" fmla="*/ 4231337 w 4323979"/>
                    <a:gd name="connsiteY0" fmla="*/ 26469 h 359744"/>
                    <a:gd name="connsiteX1" fmla="*/ 4260213 w 4323979"/>
                    <a:gd name="connsiteY1" fmla="*/ 249054 h 359744"/>
                    <a:gd name="connsiteX2" fmla="*/ 49157 w 4323979"/>
                    <a:gd name="connsiteY2" fmla="*/ 335681 h 359744"/>
                    <a:gd name="connsiteX3" fmla="*/ 25094 w 4323979"/>
                    <a:gd name="connsiteY3" fmla="*/ 273117 h 359744"/>
                    <a:gd name="connsiteX4" fmla="*/ 78033 w 4323979"/>
                    <a:gd name="connsiteY4" fmla="*/ 208146 h 359744"/>
                    <a:gd name="connsiteX5" fmla="*/ 4231337 w 4323979"/>
                    <a:gd name="connsiteY5" fmla="*/ 26469 h 359744"/>
                    <a:gd name="connsiteX6" fmla="*/ 4267432 w 4323979"/>
                    <a:gd name="connsiteY6" fmla="*/ 0 h 359744"/>
                    <a:gd name="connsiteX7" fmla="*/ 70814 w 4323979"/>
                    <a:gd name="connsiteY7" fmla="*/ 184083 h 359744"/>
                    <a:gd name="connsiteX8" fmla="*/ 38329 w 4323979"/>
                    <a:gd name="connsiteY8" fmla="*/ 359744 h 359744"/>
                    <a:gd name="connsiteX9" fmla="*/ 4323980 w 4323979"/>
                    <a:gd name="connsiteY9" fmla="*/ 271914 h 359744"/>
                    <a:gd name="connsiteX10" fmla="*/ 4267432 w 4323979"/>
                    <a:gd name="connsiteY10" fmla="*/ 0 h 359744"/>
                    <a:gd name="connsiteX11" fmla="*/ 4267432 w 4323979"/>
                    <a:gd name="connsiteY11" fmla="*/ 0 h 3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23979" h="359744">
                      <a:moveTo>
                        <a:pt x="4231337" y="26469"/>
                      </a:moveTo>
                      <a:cubicBezTo>
                        <a:pt x="4210883" y="89034"/>
                        <a:pt x="4202461" y="181677"/>
                        <a:pt x="4260213" y="249054"/>
                      </a:cubicBezTo>
                      <a:lnTo>
                        <a:pt x="49157" y="335681"/>
                      </a:lnTo>
                      <a:cubicBezTo>
                        <a:pt x="29907" y="314024"/>
                        <a:pt x="21485" y="292368"/>
                        <a:pt x="25094" y="273117"/>
                      </a:cubicBezTo>
                      <a:cubicBezTo>
                        <a:pt x="29907" y="239428"/>
                        <a:pt x="66002" y="215365"/>
                        <a:pt x="78033" y="208146"/>
                      </a:cubicBezTo>
                      <a:lnTo>
                        <a:pt x="4231337" y="26469"/>
                      </a:lnTo>
                      <a:moveTo>
                        <a:pt x="4267432" y="0"/>
                      </a:moveTo>
                      <a:lnTo>
                        <a:pt x="70814" y="184083"/>
                      </a:lnTo>
                      <a:cubicBezTo>
                        <a:pt x="70814" y="184083"/>
                        <a:pt x="-63940" y="253866"/>
                        <a:pt x="38329" y="359744"/>
                      </a:cubicBezTo>
                      <a:lnTo>
                        <a:pt x="4323980" y="271914"/>
                      </a:lnTo>
                      <a:cubicBezTo>
                        <a:pt x="4177195" y="184083"/>
                        <a:pt x="4267432" y="0"/>
                        <a:pt x="4267432" y="0"/>
                      </a:cubicBezTo>
                      <a:lnTo>
                        <a:pt x="4267432" y="0"/>
                      </a:lnTo>
                      <a:close/>
                    </a:path>
                  </a:pathLst>
                </a:custGeom>
                <a:solidFill>
                  <a:srgbClr val="231815"/>
                </a:solidFill>
                <a:ln w="12026"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95" name="文本框 94"/>
            <p:cNvSpPr txBox="1"/>
            <p:nvPr/>
          </p:nvSpPr>
          <p:spPr>
            <a:xfrm>
              <a:off x="6678" y="4371"/>
              <a:ext cx="6108" cy="210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40000"/>
                </a:lnSpc>
                <a:spcBef>
                  <a:spcPts val="0"/>
                </a:spcBef>
                <a:spcAft>
                  <a:spcPts val="0"/>
                </a:spcAft>
              </a:pPr>
              <a:r>
                <a:rPr lang="zh-CN" sz="3600" spc="200">
                  <a:solidFill>
                    <a:schemeClr val="tx1"/>
                  </a:solidFill>
                  <a:uFillTx/>
                  <a:latin typeface="微软雅黑" panose="020B0503020204020204" pitchFamily="34" charset="-122"/>
                  <a:ea typeface="微软雅黑" panose="020B0503020204020204" pitchFamily="34" charset="-122"/>
                </a:rPr>
                <a:t>判断数据是否为NaN</a:t>
              </a:r>
            </a:p>
            <a:p>
              <a:pPr>
                <a:lnSpc>
                  <a:spcPct val="140000"/>
                </a:lnSpc>
                <a:spcBef>
                  <a:spcPts val="0"/>
                </a:spcBef>
                <a:spcAft>
                  <a:spcPts val="0"/>
                </a:spcAft>
              </a:pPr>
              <a:r>
                <a:rPr sz="3600" spc="200">
                  <a:solidFill>
                    <a:schemeClr val="tx1"/>
                  </a:solidFill>
                  <a:uFillTx/>
                  <a:latin typeface="微软雅黑" panose="020B0503020204020204" pitchFamily="34" charset="-122"/>
                  <a:ea typeface="微软雅黑" panose="020B0503020204020204" pitchFamily="34" charset="-122"/>
                </a:rPr>
                <a:t>pd.isnull(df)           返回哪些值是缺失值的布尔值</a:t>
              </a:r>
            </a:p>
            <a:p>
              <a:pPr>
                <a:lnSpc>
                  <a:spcPct val="140000"/>
                </a:lnSpc>
                <a:spcBef>
                  <a:spcPts val="0"/>
                </a:spcBef>
                <a:spcAft>
                  <a:spcPts val="0"/>
                </a:spcAft>
              </a:pPr>
              <a:r>
                <a:rPr sz="3600" spc="200">
                  <a:solidFill>
                    <a:schemeClr val="tx1"/>
                  </a:solidFill>
                  <a:uFillTx/>
                  <a:latin typeface="微软雅黑" panose="020B0503020204020204" pitchFamily="34" charset="-122"/>
                  <a:ea typeface="微软雅黑" panose="020B0503020204020204" pitchFamily="34" charset="-122"/>
                </a:rPr>
                <a:t>pd.notnull(df)        返回值是isnull的反集</a:t>
              </a:r>
            </a:p>
            <a:p>
              <a:pPr>
                <a:lnSpc>
                  <a:spcPct val="140000"/>
                </a:lnSpc>
                <a:spcBef>
                  <a:spcPts val="0"/>
                </a:spcBef>
                <a:spcAft>
                  <a:spcPts val="0"/>
                </a:spcAft>
              </a:pPr>
              <a:r>
                <a:rPr lang="zh-CN" sz="3600" spc="200">
                  <a:solidFill>
                    <a:schemeClr val="tx1"/>
                  </a:solidFill>
                  <a:uFillTx/>
                  <a:latin typeface="微软雅黑" panose="020B0503020204020204" pitchFamily="34" charset="-122"/>
                  <a:ea typeface="微软雅黑" panose="020B0503020204020204" pitchFamily="34" charset="-122"/>
                </a:rPr>
                <a:t>滤除缺失值</a:t>
              </a:r>
              <a:endParaRPr sz="3600" spc="200">
                <a:solidFill>
                  <a:schemeClr val="tx1"/>
                </a:solidFill>
                <a:uFillTx/>
                <a:latin typeface="微软雅黑" panose="020B0503020204020204" pitchFamily="34" charset="-122"/>
                <a:ea typeface="微软雅黑" panose="020B0503020204020204" pitchFamily="34" charset="-122"/>
              </a:endParaRPr>
            </a:p>
            <a:p>
              <a:pPr>
                <a:lnSpc>
                  <a:spcPct val="140000"/>
                </a:lnSpc>
                <a:spcBef>
                  <a:spcPts val="0"/>
                </a:spcBef>
                <a:spcAft>
                  <a:spcPts val="0"/>
                </a:spcAft>
              </a:pPr>
              <a:r>
                <a:rPr sz="3600" spc="200">
                  <a:solidFill>
                    <a:schemeClr val="tx1"/>
                  </a:solidFill>
                  <a:uFillTx/>
                  <a:latin typeface="微软雅黑" panose="020B0503020204020204" pitchFamily="34" charset="-122"/>
                  <a:ea typeface="微软雅黑" panose="020B0503020204020204" pitchFamily="34" charset="-122"/>
                </a:rPr>
                <a:t>dropna(axis=0,how='any',inplace=False)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9"/>
            <a:ext cx="12359640" cy="922019"/>
            <a:chOff x="3866082" y="686922"/>
            <a:chExt cx="4074281" cy="461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5400" dirty="0">
                  <a:sym typeface="+mn-ea"/>
                </a:rPr>
                <a:t>填充缺失数据</a:t>
              </a:r>
              <a:endParaRPr lang="zh-CN" altLang="en-US" sz="5400" spc="300" dirty="0">
                <a:latin typeface="宋体" panose="02010600030101010101" pitchFamily="2" charset="-122"/>
                <a:ea typeface="宋体" panose="02010600030101010101" pitchFamily="2" charset="-122"/>
                <a:cs typeface="+mn-ea"/>
                <a:sym typeface="+mn-lt"/>
              </a:endParaRPr>
            </a:p>
          </p:txBody>
        </p:sp>
      </p:grpSp>
      <p:grpSp>
        <p:nvGrpSpPr>
          <p:cNvPr id="2" name="组合 1" descr="7b0a202020202274657874626f78223a20227b5c2263617465676f72795f69645c223a31303431302c5c2269645c223a32303334323032327d220a7d0a"/>
          <p:cNvGrpSpPr/>
          <p:nvPr/>
        </p:nvGrpSpPr>
        <p:grpSpPr>
          <a:xfrm>
            <a:off x="4440555" y="4193540"/>
            <a:ext cx="15502890" cy="7077710"/>
            <a:chOff x="5370" y="3510"/>
            <a:chExt cx="8533" cy="3885"/>
          </a:xfrm>
        </p:grpSpPr>
        <p:sp>
          <p:nvSpPr>
            <p:cNvPr id="3" name="矩形 2"/>
            <p:cNvSpPr/>
            <p:nvPr/>
          </p:nvSpPr>
          <p:spPr>
            <a:xfrm>
              <a:off x="5370" y="3510"/>
              <a:ext cx="8461" cy="3780"/>
            </a:xfrm>
            <a:prstGeom prst="rect">
              <a:avLst/>
            </a:prstGeom>
            <a:solidFill>
              <a:schemeClr val="bg1"/>
            </a:solidFill>
            <a:ln w="25400">
              <a:solidFill>
                <a:srgbClr val="AAD8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3"/>
            <p:cNvSpPr/>
            <p:nvPr/>
          </p:nvSpPr>
          <p:spPr>
            <a:xfrm>
              <a:off x="5548" y="3673"/>
              <a:ext cx="591" cy="591"/>
            </a:xfrm>
            <a:prstGeom prst="ellipse">
              <a:avLst/>
            </a:prstGeom>
            <a:solidFill>
              <a:srgbClr val="FA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5" name="图片 4" descr="303b32313537313536383bcaf7d2b6b2dd"/>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200000">
              <a:off x="12535" y="6027"/>
              <a:ext cx="1368" cy="1368"/>
            </a:xfrm>
            <a:prstGeom prst="rect">
              <a:avLst/>
            </a:prstGeom>
          </p:spPr>
        </p:pic>
        <p:sp>
          <p:nvSpPr>
            <p:cNvPr id="6" name="文本框 5"/>
            <p:cNvSpPr txBox="1"/>
            <p:nvPr/>
          </p:nvSpPr>
          <p:spPr>
            <a:xfrm>
              <a:off x="5788" y="3737"/>
              <a:ext cx="8034" cy="324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df.fillna(value=None,method=None,axis=None,inplace=False,limit=None)</a:t>
              </a:r>
            </a:p>
            <a:p>
              <a:pPr fontAlgn="auto">
                <a:lnSpc>
                  <a:spcPct val="150000"/>
                </a:lnSpc>
              </a:pPr>
              <a:endParaRPr lang="zh-CN" altLang="en-US" sz="3600">
                <a:latin typeface="汉仪晓波折纸体简" panose="00020600040101010101" charset="-122"/>
                <a:ea typeface="汉仪晓波折纸体简" panose="00020600040101010101" charset="-122"/>
                <a:cs typeface="汉仪晓波折纸体简" panose="00020600040101010101" charset="-122"/>
              </a:endParaRP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value 标量或字典对象用于填充缺失值</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method 插值方法 默认为"ffill"</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axis 需填充的轴 默认为0</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inplace 修改被调用的对象 而不是一个备份</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limit 用于向前或向后填充时最大的填充范围</a:t>
              </a: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9"/>
            <a:ext cx="12359640" cy="922021"/>
            <a:chOff x="3866082" y="686922"/>
            <a:chExt cx="4074281" cy="461011"/>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1"/>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5400" dirty="0">
                  <a:sym typeface="+mn-ea"/>
                </a:rPr>
                <a:t>删除缺失数据</a:t>
              </a:r>
              <a:endParaRPr lang="zh-CN" altLang="en-US" sz="5400" spc="300" dirty="0">
                <a:latin typeface="宋体" panose="02010600030101010101" pitchFamily="2" charset="-122"/>
                <a:ea typeface="宋体" panose="02010600030101010101" pitchFamily="2" charset="-122"/>
                <a:cs typeface="+mn-ea"/>
                <a:sym typeface="+mn-lt"/>
              </a:endParaRPr>
            </a:p>
          </p:txBody>
        </p:sp>
      </p:grpSp>
      <p:grpSp>
        <p:nvGrpSpPr>
          <p:cNvPr id="2" name="组合 1" descr="7b0a202020202274657874626f78223a20227b5c2263617465676f72795f69645c223a31303431302c5c2269645c223a32303334323032327d220a7d0a"/>
          <p:cNvGrpSpPr/>
          <p:nvPr/>
        </p:nvGrpSpPr>
        <p:grpSpPr>
          <a:xfrm>
            <a:off x="3119120" y="4481830"/>
            <a:ext cx="18360390" cy="7030720"/>
            <a:chOff x="5023" y="3673"/>
            <a:chExt cx="9216" cy="3842"/>
          </a:xfrm>
        </p:grpSpPr>
        <p:sp>
          <p:nvSpPr>
            <p:cNvPr id="3" name="矩形 2"/>
            <p:cNvSpPr/>
            <p:nvPr/>
          </p:nvSpPr>
          <p:spPr>
            <a:xfrm>
              <a:off x="5023" y="3720"/>
              <a:ext cx="9216" cy="3795"/>
            </a:xfrm>
            <a:prstGeom prst="rect">
              <a:avLst/>
            </a:prstGeom>
            <a:solidFill>
              <a:schemeClr val="bg1"/>
            </a:solidFill>
            <a:ln w="25400">
              <a:solidFill>
                <a:srgbClr val="AAD8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3"/>
            <p:cNvSpPr/>
            <p:nvPr/>
          </p:nvSpPr>
          <p:spPr>
            <a:xfrm>
              <a:off x="5548" y="3673"/>
              <a:ext cx="591" cy="591"/>
            </a:xfrm>
            <a:prstGeom prst="ellipse">
              <a:avLst/>
            </a:prstGeom>
            <a:solidFill>
              <a:srgbClr val="FA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5" name="图片 4" descr="303b32313537313536383bcaf7d2b6b2dd"/>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200000">
              <a:off x="12535" y="6027"/>
              <a:ext cx="1368" cy="1368"/>
            </a:xfrm>
            <a:prstGeom prst="rect">
              <a:avLst/>
            </a:prstGeom>
          </p:spPr>
        </p:pic>
        <p:sp>
          <p:nvSpPr>
            <p:cNvPr id="6" name="文本框 5"/>
            <p:cNvSpPr txBox="1"/>
            <p:nvPr/>
          </p:nvSpPr>
          <p:spPr>
            <a:xfrm>
              <a:off x="5204" y="4034"/>
              <a:ext cx="8689" cy="3229"/>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DataFrme.dropna(axis=0,how=’any’,thresh=None,subset=None,inplace=False)</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参数：</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axis: 默认axis=0。0为按行删除,1为按列删除</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how      默认为any 代表删除含有NaN的行; 当为all 时代表删除所有值为NaN的行</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thresh: int,保留含有int个非nan值的行</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subset: 删除特定列中包含缺失值的行或列</a:t>
              </a:r>
            </a:p>
            <a:p>
              <a:pPr fontAlgn="auto">
                <a:lnSpc>
                  <a:spcPct val="150000"/>
                </a:lnSpc>
              </a:pPr>
              <a:r>
                <a:rPr lang="zh-CN" altLang="en-US" sz="3600">
                  <a:latin typeface="汉仪晓波折纸体简" panose="00020600040101010101" charset="-122"/>
                  <a:ea typeface="汉仪晓波折纸体简" panose="00020600040101010101" charset="-122"/>
                  <a:cs typeface="汉仪晓波折纸体简" panose="00020600040101010101" charset="-122"/>
                </a:rPr>
                <a:t>inplace: 默认False，即筛选后的数据存为副本,True表示直接在原数据上更改</a:t>
              </a:r>
            </a:p>
          </p:txBody>
        </p: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521960" y="881382"/>
            <a:ext cx="13912850" cy="2861311"/>
            <a:chOff x="3866082" y="718355"/>
            <a:chExt cx="4074281" cy="1430656"/>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533061" y="718355"/>
              <a:ext cx="2737168" cy="1430656"/>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altLang="en-US" sz="6000" spc="660" dirty="0">
                  <a:sym typeface="+mn-ea"/>
                </a:rPr>
                <a:t>处理缺失数据</a:t>
              </a:r>
              <a:endParaRPr lang="zh-CN" altLang="en-US" sz="6000" spc="660" dirty="0"/>
            </a:p>
            <a:p>
              <a:endParaRPr lang="zh-CN" altLang="en-US" sz="6000" spc="660" dirty="0"/>
            </a:p>
            <a:p>
              <a:endParaRPr lang="zh-CN" altLang="en-US" sz="6000" spc="300" dirty="0">
                <a:latin typeface="+mj-ea"/>
                <a:ea typeface="+mj-ea"/>
                <a:cs typeface="+mn-ea"/>
                <a:sym typeface="+mn-lt"/>
              </a:endParaRPr>
            </a:p>
          </p:txBody>
        </p:sp>
      </p:grpSp>
      <p:pic>
        <p:nvPicPr>
          <p:cNvPr id="2" name="图片 1" descr="7b0a20202020227069636672616d65646573223a20222670666d383032303732313636362626737074313131262662647431303026267764743237313626220a7d0a"/>
          <p:cNvPicPr>
            <a:picLocks noChangeAspect="1"/>
          </p:cNvPicPr>
          <p:nvPr/>
        </p:nvPicPr>
        <p:blipFill>
          <a:blip r:embed="rId4">
            <a:extLst>
              <a:ext uri="{BEBA8EAE-BF5A-486C-A8C5-ECC9F3942E4B}">
                <a14:imgProps xmlns:a14="http://schemas.microsoft.com/office/drawing/2010/main">
                  <a14:imgLayer r:embed="rId5"/>
                </a14:imgProps>
              </a:ext>
            </a:extLst>
          </a:blip>
          <a:srcRect/>
          <a:stretch>
            <a:fillRect/>
          </a:stretch>
        </p:blipFill>
        <p:spPr>
          <a:xfrm>
            <a:off x="4055110" y="4913630"/>
            <a:ext cx="16963390" cy="511365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b18b00ed-f67c-4ac2-8842-79c7653fae64}"/>
  <p:tag name="COMMONDATA" val="eyJoZGlkIjoiN2YzNjBkOTgyNWQ1YTMxYzM3MzMwNWFiODNmOWIzYWMifQ=="/>
  <p:tag name="KSO_WPP_MARK_KEY" val="f4fc42bc-bfe5-4d91-8ed3-9f5c21faa809"/>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输入标题"/>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9452_3*l_h_a*1_2_1"/>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TEXT_FILL_FORE_SCHEMECOLOR_INDEX_BRIGHTNESS" val="-0.5"/>
  <p:tag name="KSO_WM_UNIT_TEXT_FILL_FORE_SCHEMECOLOR_INDEX" val="6"/>
  <p:tag name="KSO_WM_UNIT_TEX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9"/>
  <p:tag name="KSO_WM_UNIT_ID" val="diagram20181219_4*l_i*1_29"/>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0"/>
  <p:tag name="KSO_WM_UNIT_ID" val="diagram20181219_4*l_i*1_30"/>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1"/>
  <p:tag name="KSO_WM_UNIT_ID" val="diagram20181219_4*l_i*1_31"/>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2"/>
  <p:tag name="KSO_WM_UNIT_ID" val="diagram20181219_4*l_i*1_32"/>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3"/>
  <p:tag name="KSO_WM_UNIT_ID" val="diagram20181219_4*l_i*1_33"/>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4"/>
  <p:tag name="KSO_WM_UNIT_ID" val="diagram20181219_4*l_i*1_34"/>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5"/>
  <p:tag name="KSO_WM_UNIT_ID" val="diagram20181219_4*l_i*1_35"/>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6"/>
  <p:tag name="KSO_WM_UNIT_ID" val="diagram20181219_4*l_i*1_36"/>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7"/>
  <p:tag name="KSO_WM_UNIT_ID" val="diagram20181219_4*l_i*1_37"/>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8"/>
  <p:tag name="KSO_WM_UNIT_ID" val="diagram20181219_4*l_i*1_38"/>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452_3*l_h_i*1_3_1"/>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44"/>
  <p:tag name="KSO_WM_UNIT_FILL_FORE_SCHEMECOLOR_INDEX_BRIGHTNESS" val="0"/>
  <p:tag name="KSO_WM_UNIT_FILL_FORE_SCHEMECOLOR_INDEX" val="14"/>
  <p:tag name="KSO_WM_UNIT_FILL_TYPE" val="1"/>
  <p:tag name="KSO_WM_UNIT_LINE_FORE_SCHEMECOLOR_INDEX_BRIGHTNESS" val="0.6"/>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9"/>
  <p:tag name="KSO_WM_UNIT_ID" val="diagram20181219_4*l_i*1_39"/>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0"/>
  <p:tag name="KSO_WM_UNIT_ID" val="diagram20181219_4*l_i*1_40"/>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1"/>
  <p:tag name="KSO_WM_UNIT_ID" val="diagram20181219_4*l_i*1_41"/>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2"/>
  <p:tag name="KSO_WM_UNIT_ID" val="diagram20181219_4*l_i*1_42"/>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3"/>
  <p:tag name="KSO_WM_UNIT_ID" val="diagram20181219_4*l_i*1_43"/>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4"/>
  <p:tag name="KSO_WM_UNIT_ID" val="diagram20181219_4*l_i*1_44"/>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5"/>
  <p:tag name="KSO_WM_UNIT_ID" val="diagram20181219_4*l_i*1_45"/>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6"/>
  <p:tag name="KSO_WM_UNIT_ID" val="diagram20181219_4*l_i*1_46"/>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7"/>
  <p:tag name="KSO_WM_UNIT_ID" val="diagram20181219_4*l_i*1_47"/>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8"/>
  <p:tag name="KSO_WM_UNIT_ID" val="diagram20181219_4*l_i*1_48"/>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9452_3*l_h_i*1_3_3"/>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6"/>
  <p:tag name="KSO_WM_UNIT_FILL_FORE_SCHEMECOLOR_INDEX_BRIGHTNESS" val="0.8"/>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9"/>
  <p:tag name="KSO_WM_UNIT_ID" val="diagram20181219_4*l_i*1_49"/>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2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2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2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25.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126.xml><?xml version="1.0" encoding="utf-8"?>
<p:tagLst xmlns:a="http://schemas.openxmlformats.org/drawingml/2006/main" xmlns:r="http://schemas.openxmlformats.org/officeDocument/2006/relationships" xmlns:p="http://schemas.openxmlformats.org/presentationml/2006/main">
  <p:tag name="KSO_WM_UNIT_NOCLEAR" val="0"/>
  <p:tag name="KSO_WM_UNIT_VALUE" val="205"/>
  <p:tag name="KSO_WM_UNIT_HIGHLIGHT" val="0"/>
  <p:tag name="KSO_WM_UNIT_COMPATIBLE" val="0"/>
  <p:tag name="KSO_WM_UNIT_DIAGRAM_ISNUMVISUAL" val="0"/>
  <p:tag name="KSO_WM_UNIT_DIAGRAM_ISREFERUNIT" val="0"/>
  <p:tag name="KSO_WM_DIAGRAM_GROUP_CODE" val="l1-1"/>
  <p:tag name="KSO_WM_UNIT_TYPE" val="l_f"/>
  <p:tag name="KSO_WM_UNIT_INDEX" val="1_1"/>
  <p:tag name="KSO_WM_UNIT_ID" val="diagram649_2*l_f*1_1"/>
  <p:tag name="KSO_WM_TEMPLATE_CATEGORY" val="diagram"/>
  <p:tag name="KSO_WM_TEMPLATE_INDEX" val="649"/>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649_2*l_i*1_1"/>
  <p:tag name="KSO_WM_TEMPLATE_CATEGORY" val="diagram"/>
  <p:tag name="KSO_WM_TEMPLATE_INDEX" val="649"/>
  <p:tag name="KSO_WM_UNIT_LAYERLEVEL" val="1_1"/>
  <p:tag name="KSO_WM_TAG_VERSION" val="1.0"/>
  <p:tag name="KSO_WM_BEAUTIFY_FLAG" val="#wm#"/>
  <p:tag name="KSO_WM_UNIT_LINE_FORE_SCHEMECOLOR_INDEX" val="16"/>
  <p:tag name="KSO_WM_UNIT_LINE_FILL_TYPE" val="2"/>
  <p:tag name="KSO_WM_UNIT_TEXT_FILL_FORE_SCHEMECOLOR_INDEX" val="2"/>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649_2*l_i*1_2"/>
  <p:tag name="KSO_WM_TEMPLATE_CATEGORY" val="diagram"/>
  <p:tag name="KSO_WM_TEMPLATE_INDEX" val="649"/>
  <p:tag name="KSO_WM_UNIT_LAYERLEVEL" val="1_1"/>
  <p:tag name="KSO_WM_TAG_VERSION" val="1.0"/>
  <p:tag name="KSO_WM_BEAUTIFY_FLAG" val="#wm#"/>
  <p:tag name="KSO_WM_UNIT_FILL_FORE_SCHEMECOLOR_INDEX" val="16"/>
  <p:tag name="KSO_WM_UNIT_FILL_TYPE" val="1"/>
  <p:tag name="KSO_WM_UNIT_TEXT_FILL_FORE_SCHEMECOLOR_INDEX" val="2"/>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VALUE" val="232*193"/>
  <p:tag name="KSO_WM_UNIT_HIGHLIGHT" val="0"/>
  <p:tag name="KSO_WM_UNIT_COMPATIBLE" val="0"/>
  <p:tag name="KSO_WM_UNIT_DIAGRAM_ISNUMVISUAL" val="0"/>
  <p:tag name="KSO_WM_UNIT_DIAGRAM_ISREFERUNIT" val="0"/>
  <p:tag name="KSO_WM_DIAGRAM_GROUP_CODE" val="l1-1"/>
  <p:tag name="KSO_WM_UNIT_TYPE" val="l_x"/>
  <p:tag name="KSO_WM_UNIT_INDEX" val="1_1"/>
  <p:tag name="KSO_WM_UNIT_ID" val="diagram649_2*l_x*1_1"/>
  <p:tag name="KSO_WM_TEMPLATE_CATEGORY" val="diagram"/>
  <p:tag name="KSO_WM_TEMPLATE_INDEX" val="649"/>
  <p:tag name="KSO_WM_UNIT_LAYERLEVEL" val="1_1"/>
  <p:tag name="KSO_WM_TAG_VERSION" val="1.0"/>
  <p:tag name="KSO_WM_BEAUTIFY_FLAG" val="#wm#"/>
  <p:tag name="KSO_WM_UNIT_FILL_FORE_SCHEMECOLOR_INDEX" val="15"/>
  <p:tag name="KSO_WM_UNI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452_3*l_h_i*1_3_2"/>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2"/>
  <p:tag name="KSO_WM_UNIT_TEXT_FILL_FORE_SCHEMECOLOR_INDEX_BRIGHTNESS" val="-0.5"/>
  <p:tag name="KSO_WM_UNIT_TEXT_FILL_FORE_SCHEMECOLOR_INDEX" val="7"/>
  <p:tag name="KSO_WM_UNIT_TEXT_FILL_TYPE" val="1"/>
  <p:tag name="KSO_WM_UNIT_USESOURCEFORMAT_APPLY"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649_2*l_h_i*1_1_4"/>
  <p:tag name="KSO_WM_TEMPLATE_CATEGORY" val="diagram"/>
  <p:tag name="KSO_WM_TEMPLATE_INDEX" val="649"/>
  <p:tag name="KSO_WM_UNIT_LAYERLEVEL" val="1_1_1"/>
  <p:tag name="KSO_WM_TAG_VERSION" val="1.0"/>
  <p:tag name="KSO_WM_BEAUTIFY_FLAG" val="#wm#"/>
  <p:tag name="KSO_WM_UNIT_LINE_FORE_SCHEMECOLOR_INDEX" val="5"/>
  <p:tag name="KSO_WM_UNIT_LINE_FILL_TYPE"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649_2*l_h_i*1_2_4"/>
  <p:tag name="KSO_WM_TEMPLATE_CATEGORY" val="diagram"/>
  <p:tag name="KSO_WM_TEMPLATE_INDEX" val="649"/>
  <p:tag name="KSO_WM_UNIT_LAYERLEVEL" val="1_1_1"/>
  <p:tag name="KSO_WM_TAG_VERSION" val="1.0"/>
  <p:tag name="KSO_WM_BEAUTIFY_FLAG" val="#wm#"/>
  <p:tag name="KSO_WM_UNIT_LINE_FORE_SCHEMECOLOR_INDEX" val="6"/>
  <p:tag name="KSO_WM_UNIT_LINE_FILL_TYPE" val="2"/>
</p:tagLst>
</file>

<file path=ppt/tags/tag13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649_2*l_h_i*1_1_3"/>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649_2*l_h_i*1_1_2"/>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VALUE" val="105*105"/>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649_2*l_h_x*1_1_1"/>
  <p:tag name="KSO_WM_TEMPLATE_CATEGORY" val="diagram"/>
  <p:tag name="KSO_WM_TEMPLATE_INDEX" val="649"/>
  <p:tag name="KSO_WM_UNIT_LAYERLEVEL" val="1_1_1"/>
  <p:tag name="KSO_WM_TAG_VERSION" val="1.0"/>
  <p:tag name="KSO_WM_BEAUTIFY_FLAG" val="#wm#"/>
  <p:tag name="KSO_WM_UNIT_FILL_FORE_SCHEMECOLOR_INDEX" val="5"/>
  <p:tag name="KSO_WM_UNIT_FILL_TYPE" val="1"/>
  <p:tag name="KSO_WM_UNIT_LINE_FORE_SCHEMECOLOR_INDEX" val="5"/>
  <p:tag name="KSO_WM_UNIT_LINE_FILL_TYPE" val="2"/>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649_2*l_h_i*1_2_3"/>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649_2*l_h_i*1_2_2"/>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2"/>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VALUE" val="96*10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649_2*l_h_x*1_2_1"/>
  <p:tag name="KSO_WM_TEMPLATE_CATEGORY" val="diagram"/>
  <p:tag name="KSO_WM_TEMPLATE_INDEX" val="649"/>
  <p:tag name="KSO_WM_UNIT_LAYERLEVEL" val="1_1_1"/>
  <p:tag name="KSO_WM_TAG_VERSION" val="1.0"/>
  <p:tag name="KSO_WM_BEAUTIFY_FLAG" val="#wm#"/>
  <p:tag name="KSO_WM_UNIT_FILL_FORE_SCHEMECOLOR_INDEX" val="6"/>
  <p:tag name="KSO_WM_UNIT_FILL_TYPE" val="1"/>
  <p:tag name="KSO_WM_UNIT_LINE_FORE_SCHEMECOLOR_INDEX" val="6"/>
  <p:tag name="KSO_WM_UNIT_LINE_FILL_TYPE" val="2"/>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649_2*l_h_f*1_1_1"/>
  <p:tag name="KSO_WM_TEMPLATE_CATEGORY" val="diagram"/>
  <p:tag name="KSO_WM_TEMPLATE_INDEX" val="649"/>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649_2*l_h_f*1_2_1"/>
  <p:tag name="KSO_WM_TEMPLATE_CATEGORY" val="diagram"/>
  <p:tag name="KSO_WM_TEMPLATE_INDEX" val="649"/>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输入标题"/>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9452_3*l_h_a*1_3_1"/>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TEXT_FILL_FORE_SCHEMECOLOR_INDEX_BRIGHTNESS" val="-0.5"/>
  <p:tag name="KSO_WM_UNIT_TEXT_FILL_FORE_SCHEMECOLOR_INDEX" val="7"/>
  <p:tag name="KSO_WM_UNIT_TEXT_FILL_TYPE" val="1"/>
  <p:tag name="KSO_WM_UNIT_USESOURCEFORMAT_APPLY" val="1"/>
</p:tagLst>
</file>

<file path=ppt/tags/tag140.xml><?xml version="1.0" encoding="utf-8"?>
<p:tagLst xmlns:a="http://schemas.openxmlformats.org/drawingml/2006/main" xmlns:r="http://schemas.openxmlformats.org/officeDocument/2006/relationships" xmlns:p="http://schemas.openxmlformats.org/presentationml/2006/main">
  <p:tag name="KSO_WM_UNIT_NOCLEAR" val="0"/>
  <p:tag name="KSO_WM_UNIT_VALUE" val="205"/>
  <p:tag name="KSO_WM_UNIT_HIGHLIGHT" val="0"/>
  <p:tag name="KSO_WM_UNIT_COMPATIBLE" val="0"/>
  <p:tag name="KSO_WM_UNIT_DIAGRAM_ISNUMVISUAL" val="0"/>
  <p:tag name="KSO_WM_UNIT_DIAGRAM_ISREFERUNIT" val="0"/>
  <p:tag name="KSO_WM_DIAGRAM_GROUP_CODE" val="l1-1"/>
  <p:tag name="KSO_WM_UNIT_TYPE" val="l_f"/>
  <p:tag name="KSO_WM_UNIT_INDEX" val="1_1"/>
  <p:tag name="KSO_WM_UNIT_ID" val="diagram649_2*l_f*1_1"/>
  <p:tag name="KSO_WM_TEMPLATE_CATEGORY" val="diagram"/>
  <p:tag name="KSO_WM_TEMPLATE_INDEX" val="649"/>
  <p:tag name="KSO_WM_UNIT_LAYERLEVEL" val="1_1"/>
  <p:tag name="KSO_WM_TAG_VERSION" val="1.0"/>
  <p:tag name="KSO_WM_BEAUTIFY_FLAG" val="#wm#"/>
  <p:tag name="KSO_WM_UNIT_PRESET_TEXT" val="单击此处添加文本具体内容，简明扼要的阐述您的观点。根据需要可酌情增减文字，以便观者准确的理解您传达的思想。"/>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142.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143.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144.xml><?xml version="1.0" encoding="utf-8"?>
<p:tagLst xmlns:a="http://schemas.openxmlformats.org/drawingml/2006/main" xmlns:r="http://schemas.openxmlformats.org/officeDocument/2006/relationships" xmlns:p="http://schemas.openxmlformats.org/presentationml/2006/main">
  <p:tag name="KSO_WM_UNIT_TABLE_BEAUTIFY" val="smartTable{ee265636-80f3-4924-b20c-e7efe9a07708}"/>
  <p:tag name="TABLE_EMPHASIZE_COLOR" val="16352824"/>
  <p:tag name="TABLE_SKINIDX" val="3"/>
  <p:tag name="TABLE_COLORIDX" val="7"/>
  <p:tag name="TABLE_COLOR_RGB" val="0x000000*0xFFFFFF*0x212121*0xFFFFFF*0xF98638*0xFFB829*0x37BECC*0x1687A5*0x3A3A47*0xC7DADD"/>
  <p:tag name="TABLE_ENDDRAG_ORIGIN_RECT" val="845*698"/>
  <p:tag name="TABLE_ENDDRAG_RECT" val="444*240*845*698"/>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9452_3*l_h_i*1_4_1"/>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44"/>
  <p:tag name="KSO_WM_UNIT_FILL_FORE_SCHEMECOLOR_INDEX_BRIGHTNESS" val="0"/>
  <p:tag name="KSO_WM_UNIT_FILL_FORE_SCHEMECOLOR_INDEX" val="14"/>
  <p:tag name="KSO_WM_UNIT_FILL_TYPE" val="1"/>
  <p:tag name="KSO_WM_UNIT_LINE_FORE_SCHEMECOLOR_INDEX_BRIGHTNESS" val="0.6"/>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19452_3*l_h_i*1_4_3"/>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6"/>
  <p:tag name="KSO_WM_UNIT_FILL_FORE_SCHEMECOLOR_INDEX_BRIGHTNESS" val="0.8"/>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19452_3*l_h_i*1_4_2"/>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2"/>
  <p:tag name="KSO_WM_UNIT_TEXT_FILL_FORE_SCHEMECOLOR_INDEX_BRIGHTNESS" val="-0.5"/>
  <p:tag name="KSO_WM_UNIT_TEXT_FILL_FORE_SCHEMECOLOR_INDEX" val="8"/>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输入标题"/>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19452_3*l_h_a*1_4_1"/>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TEXT_FILL_FORE_SCHEMECOLOR_INDEX_BRIGHTNESS" val="-0.5"/>
  <p:tag name="KSO_WM_UNIT_TEXT_FILL_FORE_SCHEMECOLOR_INDEX" val="8"/>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0"/>
  <p:tag name="KSO_WM_TEMPLATE_CATEGORY" val="diagram"/>
  <p:tag name="KSO_WM_TEMPLATE_INDEX" val="20181219"/>
  <p:tag name="KSO_WM_UNIT_INDEX"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99"/>
  <p:tag name="KSO_WM_TEMPLATE_CATEGORY" val="diagram"/>
  <p:tag name="KSO_WM_TEMPLATE_INDEX" val="20181219"/>
  <p:tag name="KSO_WM_UNIT_INDEX" val="99"/>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122"/>
  <p:tag name="KSO_WM_TEMPLATE_CATEGORY" val="diagram"/>
  <p:tag name="KSO_WM_TEMPLATE_INDEX" val="20181219"/>
  <p:tag name="KSO_WM_UNIT_INDEX" val="122"/>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129"/>
  <p:tag name="KSO_WM_TEMPLATE_CATEGORY" val="diagram"/>
  <p:tag name="KSO_WM_TEMPLATE_INDEX" val="20181219"/>
  <p:tag name="KSO_WM_UNIT_INDEX" val="129"/>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152"/>
  <p:tag name="KSO_WM_TEMPLATE_CATEGORY" val="diagram"/>
  <p:tag name="KSO_WM_TEMPLATE_INDEX" val="20181219"/>
  <p:tag name="KSO_WM_UNIT_INDEX" val="152"/>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f"/>
  <p:tag name="KSO_WM_UNIT_INDEX" val="1_1_1"/>
  <p:tag name="KSO_WM_UNIT_ID" val="diagram20181219_4*l_h_f*1_1_1"/>
  <p:tag name="KSO_WM_UNIT_LAYERLEVEL" val="1_1_1"/>
  <p:tag name="KSO_WM_UNIT_VALUE" val="45"/>
  <p:tag name="KSO_WM_UNIT_HIGHLIGHT" val="0"/>
  <p:tag name="KSO_WM_UNIT_COMPATIBLE" val="0"/>
  <p:tag name="KSO_WM_UNIT_CLEAR" val="0"/>
  <p:tag name="KSO_WM_BEAUTIFY_FLAG" val="#wm#"/>
  <p:tag name="KSO_WM_TAG_VERSION" val="1.0"/>
  <p:tag name="KSO_WM_DIAGRAM_GROUP_CODE" val="l1-1"/>
  <p:tag name="KSO_WM_UNIT_PRESET_TEXT" val="请在这里输入您的内容文字请在这里输入您的内容文字请在这里输入您的内容文字"/>
  <p:tag name="KSO_WM_UNIT_TEXT_FILL_FORE_SCHEMECOLOR_INDEX_BRIGHTNESS" val="0.35"/>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f"/>
  <p:tag name="KSO_WM_UNIT_INDEX" val="1_2_1"/>
  <p:tag name="KSO_WM_UNIT_ID" val="diagram20181219_4*l_h_f*1_2_1"/>
  <p:tag name="KSO_WM_UNIT_LAYERLEVEL" val="1_1_1"/>
  <p:tag name="KSO_WM_UNIT_VALUE" val="45"/>
  <p:tag name="KSO_WM_UNIT_HIGHLIGHT" val="0"/>
  <p:tag name="KSO_WM_UNIT_COMPATIBLE" val="0"/>
  <p:tag name="KSO_WM_UNIT_CLEAR" val="0"/>
  <p:tag name="KSO_WM_BEAUTIFY_FLAG" val="#wm#"/>
  <p:tag name="KSO_WM_TAG_VERSION" val="1.0"/>
  <p:tag name="KSO_WM_DIAGRAM_GROUP_CODE" val="l1-1"/>
  <p:tag name="KSO_WM_UNIT_PRESET_TEXT" val="请在这里输入您的内容文字请在这里输入您的内容文字请在这里输入您的内容文字"/>
  <p:tag name="KSO_WM_UNIT_TEXT_FILL_FORE_SCHEMECOLOR_INDEX_BRIGHTNESS" val="0.35"/>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f"/>
  <p:tag name="KSO_WM_UNIT_INDEX" val="1_3_1"/>
  <p:tag name="KSO_WM_UNIT_ID" val="diagram20181219_4*l_h_f*1_3_1"/>
  <p:tag name="KSO_WM_UNIT_LAYERLEVEL" val="1_1_1"/>
  <p:tag name="KSO_WM_UNIT_VALUE" val="45"/>
  <p:tag name="KSO_WM_UNIT_HIGHLIGHT" val="0"/>
  <p:tag name="KSO_WM_UNIT_COMPATIBLE" val="0"/>
  <p:tag name="KSO_WM_UNIT_CLEAR" val="0"/>
  <p:tag name="KSO_WM_BEAUTIFY_FLAG" val="#wm#"/>
  <p:tag name="KSO_WM_TAG_VERSION" val="1.0"/>
  <p:tag name="KSO_WM_DIAGRAM_GROUP_CODE" val="l1-1"/>
  <p:tag name="KSO_WM_UNIT_PRESET_TEXT" val="请在这里输入您的内容文字请在这里输入您的内容文字请在这里输入您的内容文字"/>
  <p:tag name="KSO_WM_UNIT_TEXT_FILL_FORE_SCHEMECOLOR_INDEX_BRIGHTNESS" val="0.35"/>
  <p:tag name="KSO_WM_UNIT_TEXT_FILL_FORE_SCHEMECOLOR_INDEX" val="13"/>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203"/>
  <p:tag name="KSO_WM_TEMPLATE_CATEGORY" val="diagram"/>
  <p:tag name="KSO_WM_TEMPLATE_INDEX" val="20181219"/>
  <p:tag name="KSO_WM_UNIT_INDEX" val="203"/>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212"/>
  <p:tag name="KSO_WM_TEMPLATE_CATEGORY" val="diagram"/>
  <p:tag name="KSO_WM_TEMPLATE_INDEX" val="20181219"/>
  <p:tag name="KSO_WM_UNIT_INDEX" val="21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452_3*l_h_i*1_1_1"/>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44"/>
  <p:tag name="KSO_WM_UNIT_FILL_FORE_SCHEMECOLOR_INDEX_BRIGHTNESS" val="0"/>
  <p:tag name="KSO_WM_UNIT_FILL_FORE_SCHEMECOLOR_INDEX" val="14"/>
  <p:tag name="KSO_WM_UNIT_FILL_TYPE" val="1"/>
  <p:tag name="KSO_WM_UNIT_LINE_FORE_SCHEMECOLOR_INDEX_BRIGHTNESS" val="0.6"/>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2"/>
  <p:tag name="KSO_WM_UNIT_ID" val="diagram20181219_4*l_h_i*1_3_12"/>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3"/>
  <p:tag name="KSO_WM_UNIT_ID" val="diagram20181219_4*l_h_i*1_3_13"/>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2"/>
  <p:tag name="KSO_WM_UNIT_ID" val="diagram20181219_4*l_h_i*1_2_12"/>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3"/>
  <p:tag name="KSO_WM_UNIT_ID" val="diagram20181219_4*l_h_i*1_2_13"/>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4"/>
  <p:tag name="KSO_WM_UNIT_ID" val="diagram20181219_4*l_h_i*1_2_14"/>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5"/>
  <p:tag name="KSO_WM_UNIT_ID" val="diagram20181219_4*l_h_i*1_2_15"/>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
  <p:tag name="KSO_WM_UNIT_ID" val="diagram20181219_4*l_h_i*1_3_1"/>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2"/>
  <p:tag name="KSO_WM_UNIT_ID" val="diagram20181219_4*l_h_i*1_3_2"/>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3"/>
  <p:tag name="KSO_WM_UNIT_ID" val="diagram20181219_4*l_h_i*1_3_3"/>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4"/>
  <p:tag name="KSO_WM_UNIT_ID" val="diagram20181219_4*l_h_i*1_3_4"/>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452_3*l_h_i*1_1_3"/>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6"/>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5"/>
  <p:tag name="KSO_WM_UNIT_ID" val="diagram20181219_4*l_h_i*1_3_5"/>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6"/>
  <p:tag name="KSO_WM_UNIT_ID" val="diagram20181219_4*l_h_i*1_3_6"/>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7"/>
  <p:tag name="KSO_WM_UNIT_ID" val="diagram20181219_4*l_h_i*1_3_7"/>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8"/>
  <p:tag name="KSO_WM_UNIT_ID" val="diagram20181219_4*l_h_i*1_3_8"/>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9"/>
  <p:tag name="KSO_WM_UNIT_ID" val="diagram20181219_4*l_h_i*1_3_9"/>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0"/>
  <p:tag name="KSO_WM_UNIT_ID" val="diagram20181219_4*l_h_i*1_3_10"/>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1"/>
  <p:tag name="KSO_WM_UNIT_ID" val="diagram20181219_4*l_h_i*1_3_11"/>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
  <p:tag name="KSO_WM_UNIT_ID" val="diagram20181219_4*l_h_i*1_2_1"/>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2"/>
  <p:tag name="KSO_WM_UNIT_ID" val="diagram20181219_4*l_h_i*1_2_2"/>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3"/>
  <p:tag name="KSO_WM_UNIT_ID" val="diagram20181219_4*l_h_i*1_2_3"/>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452_3*l_h_i*1_1_2"/>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2"/>
  <p:tag name="KSO_WM_UNIT_TEXT_FILL_FORE_SCHEMECOLOR_INDEX_BRIGHTNESS" val="-0.5"/>
  <p:tag name="KSO_WM_UNIT_TEXT_FILL_FORE_SCHEMECOLOR_INDEX" val="5"/>
  <p:tag name="KSO_WM_UNIT_TEX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4"/>
  <p:tag name="KSO_WM_UNIT_ID" val="diagram20181219_4*l_h_i*1_2_4"/>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5"/>
  <p:tag name="KSO_WM_UNIT_ID" val="diagram20181219_4*l_h_i*1_2_5"/>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6"/>
  <p:tag name="KSO_WM_UNIT_ID" val="diagram20181219_4*l_h_i*1_2_6"/>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7"/>
  <p:tag name="KSO_WM_UNIT_ID" val="diagram20181219_4*l_h_i*1_2_7"/>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8"/>
  <p:tag name="KSO_WM_UNIT_ID" val="diagram20181219_4*l_h_i*1_2_8"/>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9"/>
  <p:tag name="KSO_WM_UNIT_ID" val="diagram20181219_4*l_h_i*1_2_9"/>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0"/>
  <p:tag name="KSO_WM_UNIT_ID" val="diagram20181219_4*l_h_i*1_2_10"/>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1"/>
  <p:tag name="KSO_WM_UNIT_ID" val="diagram20181219_4*l_h_i*1_2_11"/>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2"/>
  <p:tag name="KSO_WM_UNIT_ID" val="diagram20181219_4*l_h_i*1_1_12"/>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3"/>
  <p:tag name="KSO_WM_UNIT_ID" val="diagram20181219_4*l_h_i*1_1_13"/>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输入标题"/>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9452_3*l_h_a*1_1_1"/>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TEXT_FILL_FORE_SCHEMECOLOR_INDEX_BRIGHTNESS" val="-0.5"/>
  <p:tag name="KSO_WM_UNIT_TEXT_FILL_FORE_SCHEMECOLOR_INDEX" val="5"/>
  <p:tag name="KSO_WM_UNIT_TEX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4"/>
  <p:tag name="KSO_WM_UNIT_ID" val="diagram20181219_4*l_h_i*1_1_14"/>
  <p:tag name="KSO_WM_UNIT_LAYERLEVEL" val="1_1_1"/>
  <p:tag name="KSO_WM_BEAUTIFY_FLAG" val="#wm#"/>
  <p:tag name="KSO_WM_TAG_VERSION" val="1.0"/>
  <p:tag name="KSO_WM_DIAGRAM_GROUP_CODE" val="l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
  <p:tag name="KSO_WM_UNIT_ID" val="diagram20181219_4*l_h_i*1_1_1"/>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2"/>
  <p:tag name="KSO_WM_UNIT_ID" val="diagram20181219_4*l_h_i*1_1_2"/>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3"/>
  <p:tag name="KSO_WM_UNIT_ID" val="diagram20181219_4*l_h_i*1_1_3"/>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4"/>
  <p:tag name="KSO_WM_UNIT_ID" val="diagram20181219_4*l_h_i*1_1_4"/>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5"/>
  <p:tag name="KSO_WM_UNIT_ID" val="diagram20181219_4*l_h_i*1_1_5"/>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6"/>
  <p:tag name="KSO_WM_UNIT_ID" val="diagram20181219_4*l_h_i*1_1_6"/>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7"/>
  <p:tag name="KSO_WM_UNIT_ID" val="diagram20181219_4*l_h_i*1_1_7"/>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8"/>
  <p:tag name="KSO_WM_UNIT_ID" val="diagram20181219_4*l_h_i*1_1_8"/>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9"/>
  <p:tag name="KSO_WM_UNIT_ID" val="diagram20181219_4*l_h_i*1_1_9"/>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452_3*l_h_i*1_2_1"/>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44"/>
  <p:tag name="KSO_WM_UNIT_FILL_FORE_SCHEMECOLOR_INDEX_BRIGHTNESS" val="0"/>
  <p:tag name="KSO_WM_UNIT_FILL_FORE_SCHEMECOLOR_INDEX" val="14"/>
  <p:tag name="KSO_WM_UNIT_FILL_TYPE" val="1"/>
  <p:tag name="KSO_WM_UNIT_LINE_FORE_SCHEMECOLOR_INDEX_BRIGHTNESS" val="0.6"/>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0"/>
  <p:tag name="KSO_WM_UNIT_ID" val="diagram20181219_4*l_h_i*1_1_10"/>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1"/>
  <p:tag name="KSO_WM_UNIT_ID" val="diagram20181219_4*l_h_i*1_1_11"/>
  <p:tag name="KSO_WM_UNIT_LAYERLEVEL" val="1_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
  <p:tag name="KSO_WM_UNIT_ID" val="diagram20181219_4*l_i*1_1"/>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
  <p:tag name="KSO_WM_UNIT_ID" val="diagram20181219_4*l_i*1_2"/>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
  <p:tag name="KSO_WM_UNIT_ID" val="diagram20181219_4*l_i*1_3"/>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
  <p:tag name="KSO_WM_UNIT_ID" val="diagram20181219_4*l_i*1_4"/>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5"/>
  <p:tag name="KSO_WM_UNIT_ID" val="diagram20181219_4*l_i*1_5"/>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6"/>
  <p:tag name="KSO_WM_UNIT_ID" val="diagram20181219_4*l_i*1_6"/>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7"/>
  <p:tag name="KSO_WM_UNIT_ID" val="diagram20181219_4*l_i*1_7"/>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8"/>
  <p:tag name="KSO_WM_UNIT_ID" val="diagram20181219_4*l_i*1_8"/>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9452_3*l_h_i*1_2_3"/>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6"/>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9"/>
  <p:tag name="KSO_WM_UNIT_ID" val="diagram20181219_4*l_i*1_9"/>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0"/>
  <p:tag name="KSO_WM_UNIT_ID" val="diagram20181219_4*l_i*1_10"/>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1"/>
  <p:tag name="KSO_WM_UNIT_ID" val="diagram20181219_4*l_i*1_11"/>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2"/>
  <p:tag name="KSO_WM_UNIT_ID" val="diagram20181219_4*l_i*1_12"/>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3"/>
  <p:tag name="KSO_WM_UNIT_ID" val="diagram20181219_4*l_i*1_13"/>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4"/>
  <p:tag name="KSO_WM_UNIT_ID" val="diagram20181219_4*l_i*1_14"/>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5"/>
  <p:tag name="KSO_WM_UNIT_ID" val="diagram20181219_4*l_i*1_15"/>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6"/>
  <p:tag name="KSO_WM_UNIT_ID" val="diagram20181219_4*l_i*1_16"/>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7"/>
  <p:tag name="KSO_WM_UNIT_ID" val="diagram20181219_4*l_i*1_17"/>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8"/>
  <p:tag name="KSO_WM_UNIT_ID" val="diagram20181219_4*l_i*1_18"/>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452_3*l_h_i*1_2_2"/>
  <p:tag name="KSO_WM_TEMPLATE_CATEGORY" val="diagram"/>
  <p:tag name="KSO_WM_TEMPLATE_INDEX" val="20219452"/>
  <p:tag name="KSO_WM_UNIT_LAYERLEVEL" val="1_1_1"/>
  <p:tag name="KSO_WM_TAG_VERSION" val="1.0"/>
  <p:tag name="KSO_WM_BEAUTIFY_FLAG" val="#wm#"/>
  <p:tag name="KSO_WM_CHIP_GROUPID" val="60bed1cb4737e0f4c1ebe884"/>
  <p:tag name="KSO_WM_CHIP_XID" val="60bed1cb4737e0f4c1ebe885"/>
  <p:tag name="KSO_WM_ASSEMBLE_CHIP_INDEX" val="d75f643b92f44979a13a158cc7c9b610"/>
  <p:tag name="KSO_WM_UNIT_VALUE" val="2"/>
  <p:tag name="KSO_WM_UNIT_TEXT_FILL_FORE_SCHEMECOLOR_INDEX_BRIGHTNESS" val="-0.5"/>
  <p:tag name="KSO_WM_UNIT_TEXT_FILL_FORE_SCHEMECOLOR_INDEX" val="6"/>
  <p:tag name="KSO_WM_UNIT_TEXT_FILL_TYPE" val="1"/>
  <p:tag name="KSO_WM_UNIT_USESOURCEFORMAT_APPLY" val="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9"/>
  <p:tag name="KSO_WM_UNIT_ID" val="diagram20181219_4*l_i*1_19"/>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0"/>
  <p:tag name="KSO_WM_UNIT_ID" val="diagram20181219_4*l_i*1_20"/>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1"/>
  <p:tag name="KSO_WM_UNIT_ID" val="diagram20181219_4*l_i*1_21"/>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2"/>
  <p:tag name="KSO_WM_UNIT_ID" val="diagram20181219_4*l_i*1_22"/>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3"/>
  <p:tag name="KSO_WM_UNIT_ID" val="diagram20181219_4*l_i*1_23"/>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4"/>
  <p:tag name="KSO_WM_UNIT_ID" val="diagram20181219_4*l_i*1_24"/>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5"/>
  <p:tag name="KSO_WM_UNIT_ID" val="diagram20181219_4*l_i*1_25"/>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6"/>
  <p:tag name="KSO_WM_UNIT_ID" val="diagram20181219_4*l_i*1_26"/>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7"/>
  <p:tag name="KSO_WM_UNIT_ID" val="diagram20181219_4*l_i*1_27"/>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8"/>
  <p:tag name="KSO_WM_UNIT_ID" val="diagram20181219_4*l_i*1_28"/>
  <p:tag name="KSO_WM_UNIT_LAYERLEVEL" val="1_1"/>
  <p:tag name="KSO_WM_BEAUTIFY_FLAG" val="#wm#"/>
  <p:tag name="KSO_WM_TAG_VERSION" val="1.0"/>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400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692</Words>
  <Application>Microsoft Office PowerPoint</Application>
  <PresentationFormat>自定义</PresentationFormat>
  <Paragraphs>124</Paragraphs>
  <Slides>19</Slides>
  <Notes>12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汉仪旗黑-55简</vt:lpstr>
      <vt:lpstr>汉仪帅线体W</vt:lpstr>
      <vt:lpstr>汉仪晓波折纸体简</vt:lpstr>
      <vt:lpstr>宋体</vt:lpstr>
      <vt:lpstr>微软雅黑</vt:lpstr>
      <vt:lpstr>文泉驿微米黑</vt:lpstr>
      <vt:lpstr>杨任东竹石体-Regular</vt:lpstr>
      <vt:lpstr>Arial</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YiJianShengCheng</dc:title>
  <dc:creator>flr</dc:creator>
  <cp:lastModifiedBy>Administrator</cp:lastModifiedBy>
  <cp:revision>1173</cp:revision>
  <dcterms:created xsi:type="dcterms:W3CDTF">2011-04-03T21:06:00Z</dcterms:created>
  <dcterms:modified xsi:type="dcterms:W3CDTF">2022-09-20T12:03:31Z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8F8715FC852540B7BDE2E4EB43759A62</vt:lpwstr>
  </property>
</Properties>
</file>