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25"/>
  </p:handoutMasterIdLst>
  <p:sldIdLst>
    <p:sldId id="775" r:id="rId4"/>
    <p:sldId id="549" r:id="rId5"/>
    <p:sldId id="677" r:id="rId6"/>
    <p:sldId id="692" r:id="rId7"/>
    <p:sldId id="639" r:id="rId9"/>
    <p:sldId id="750" r:id="rId10"/>
    <p:sldId id="776" r:id="rId11"/>
    <p:sldId id="262" r:id="rId12"/>
    <p:sldId id="749" r:id="rId13"/>
    <p:sldId id="722" r:id="rId14"/>
    <p:sldId id="748" r:id="rId15"/>
    <p:sldId id="753" r:id="rId16"/>
    <p:sldId id="752" r:id="rId17"/>
    <p:sldId id="777" r:id="rId18"/>
    <p:sldId id="751" r:id="rId19"/>
    <p:sldId id="779" r:id="rId20"/>
    <p:sldId id="780" r:id="rId21"/>
    <p:sldId id="778" r:id="rId22"/>
    <p:sldId id="794" r:id="rId23"/>
    <p:sldId id="540" r:id="rId24"/>
  </p:sldIdLst>
  <p:sldSz cx="24384000" cy="13716000"/>
  <p:notesSz cx="6858000" cy="9144000"/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3F9548-781E-4B60-BE0B-1B989ED463A5}">
          <p14:sldIdLst>
            <p14:sldId id="775"/>
            <p14:sldId id="549"/>
            <p14:sldId id="677"/>
            <p14:sldId id="692"/>
            <p14:sldId id="639"/>
            <p14:sldId id="750"/>
            <p14:sldId id="776"/>
            <p14:sldId id="262"/>
            <p14:sldId id="749"/>
            <p14:sldId id="722"/>
            <p14:sldId id="748"/>
            <p14:sldId id="753"/>
            <p14:sldId id="752"/>
            <p14:sldId id="777"/>
            <p14:sldId id="751"/>
            <p14:sldId id="779"/>
            <p14:sldId id="780"/>
            <p14:sldId id="778"/>
            <p14:sldId id="794"/>
            <p14:sldId id="5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0482" autoAdjust="0"/>
  </p:normalViewPr>
  <p:slideViewPr>
    <p:cSldViewPr>
      <p:cViewPr varScale="1">
        <p:scale>
          <a:sx n="39" d="100"/>
          <a:sy n="39" d="100"/>
        </p:scale>
        <p:origin x="893" y="82"/>
      </p:cViewPr>
      <p:guideLst>
        <p:guide orient="horz" pos="22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ED90-B32B-48E5-A337-F1A0B830E4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6B43-457F-47E3-A7BC-EB77F9ECB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A4CF-930A-4403-BB03-5469F3E03291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9" name="图片 8" descr="乐编程logo-横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9534505" y="0"/>
            <a:ext cx="4723765" cy="1700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0F8B-55A5-4810-B62A-BAFC340AFCD8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A4CF-930A-4403-BB03-5469F3E03291}" type="slidenum">
              <a:rPr lang="de-DE" smtClean="0"/>
            </a:fld>
            <a:endParaRPr lang="de-DE"/>
          </a:p>
        </p:txBody>
      </p:sp>
      <p:pic>
        <p:nvPicPr>
          <p:cNvPr id="8" name="图片 7" descr="乐编程logo-横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705320" y="17145"/>
            <a:ext cx="4625340" cy="1664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2" Type="http://schemas.openxmlformats.org/officeDocument/2006/relationships/notesSlide" Target="../notesSlides/notesSlide7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0" name="Group 10"/>
          <p:cNvGrpSpPr/>
          <p:nvPr/>
        </p:nvGrpSpPr>
        <p:grpSpPr>
          <a:xfrm>
            <a:off x="8303568" y="7893654"/>
            <a:ext cx="11809879" cy="1109345"/>
            <a:chOff x="1728868" y="1771060"/>
            <a:chExt cx="11358596" cy="1109345"/>
          </a:xfrm>
        </p:grpSpPr>
        <p:sp>
          <p:nvSpPr>
            <p:cNvPr id="2" name="text 10"/>
            <p:cNvSpPr/>
            <p:nvPr/>
          </p:nvSpPr>
          <p:spPr>
            <a:xfrm>
              <a:off x="1728868" y="1771060"/>
              <a:ext cx="11358596" cy="1109345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1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9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zh-CN" altLang="en-US" sz="72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主讲老师：</a:t>
              </a:r>
              <a:r>
                <a:rPr kumimoji="0" lang="en-US" altLang="zh-CN" sz="720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Wilia</a:t>
              </a:r>
              <a:r>
                <a:rPr kumimoji="0" lang="zh-CN" altLang="en-US" sz="7200" i="0" u="none" strike="noStrike" kern="1200" cap="none" spc="66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sym typeface="文泉驿微米黑" panose="020B0606030804020204" charset="-122"/>
                </a:rPr>
                <a:t>老师</a:t>
              </a:r>
              <a:endPara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52211" y="8154144"/>
            <a:ext cx="8697681" cy="588366"/>
            <a:chOff x="0" y="0"/>
            <a:chExt cx="8697681" cy="588366"/>
          </a:xfrm>
        </p:grpSpPr>
        <p:sp>
          <p:nvSpPr>
            <p:cNvPr id="3" name="text 11"/>
            <p:cNvSpPr/>
            <p:nvPr/>
          </p:nvSpPr>
          <p:spPr>
            <a:xfrm>
              <a:off x="0" y="0"/>
              <a:ext cx="8697681" cy="588366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5142" y="2897538"/>
            <a:ext cx="18310226" cy="1605913"/>
            <a:chOff x="947776" y="753082"/>
            <a:chExt cx="14530621" cy="292692"/>
          </a:xfrm>
        </p:grpSpPr>
        <p:sp>
          <p:nvSpPr>
            <p:cNvPr id="4" name="text 12"/>
            <p:cNvSpPr/>
            <p:nvPr/>
          </p:nvSpPr>
          <p:spPr>
            <a:xfrm>
              <a:off x="947776" y="753082"/>
              <a:ext cx="14530621" cy="292692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87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2208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期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1</a:t>
              </a:r>
              <a:r>
                <a:rPr kumimoji="0" lang="zh-CN" altLang="en-US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班</a:t>
              </a:r>
              <a:r>
                <a:rPr kumimoji="0" lang="en-US" altLang="zh-CN" sz="12000" i="0" u="none" strike="noStrike" kern="1200" cap="none" spc="660" normalizeH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  </a:t>
              </a:r>
              <a:r>
                <a:rPr kumimoji="0" lang="zh-CN" altLang="en-US" sz="12000" i="0" u="none" strike="noStrike" kern="1200" cap="none" spc="0" normalizeH="0" baseline="0" noProof="0" dirty="0">
                  <a:ln>
                    <a:noFill/>
                  </a:ln>
                  <a:solidFill>
                    <a:srgbClr val="40A693">
                      <a:alpha val="100000"/>
                    </a:srgbClr>
                  </a:solidFill>
                  <a:effectLst/>
                  <a:uLnTx/>
                  <a:uFillTx/>
                  <a:sym typeface="文泉驿微米黑" panose="020B0606030804020204" charset="-122"/>
                </a:rPr>
                <a:t>数据分析</a:t>
              </a:r>
              <a:endParaRPr kumimoji="0" lang="zh-CN" altLang="en-US" sz="12000" i="0" u="none" strike="noStrike" kern="1200" cap="none" spc="0" normalizeH="0" baseline="0" noProof="0" dirty="0">
                <a:ln>
                  <a:noFill/>
                </a:ln>
                <a:solidFill>
                  <a:srgbClr val="40A693">
                    <a:alpha val="100000"/>
                  </a:srgbClr>
                </a:solidFill>
                <a:effectLst/>
                <a:uLnTx/>
                <a:uFillTx/>
                <a:sym typeface="文泉驿微米黑" panose="020B06060308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967720" y="5417820"/>
            <a:ext cx="11795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ym typeface="+mn-ea"/>
              </a:rPr>
              <a:t>10 —</a:t>
            </a:r>
            <a:r>
              <a:rPr lang="en-US" altLang="zh-CN" sz="8000">
                <a:sym typeface="+mn-ea"/>
              </a:rPr>
              <a:t>  Matplotlib</a:t>
            </a:r>
            <a:r>
              <a:rPr lang="zh-CN" altLang="en-US" sz="8000">
                <a:sym typeface="+mn-ea"/>
              </a:rPr>
              <a:t>之初体验</a:t>
            </a:r>
            <a:endParaRPr lang="zh-CN" altLang="en-US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4" name="Group 574"/>
          <p:cNvGrpSpPr/>
          <p:nvPr/>
        </p:nvGrpSpPr>
        <p:grpSpPr>
          <a:xfrm>
            <a:off x="9311680" y="6178624"/>
            <a:ext cx="13068300" cy="1347470"/>
            <a:chOff x="-182367" y="883411"/>
            <a:chExt cx="13068300" cy="1347470"/>
          </a:xfrm>
        </p:grpSpPr>
        <p:sp>
          <p:nvSpPr>
            <p:cNvPr id="2" name="text 574"/>
            <p:cNvSpPr/>
            <p:nvPr/>
          </p:nvSpPr>
          <p:spPr>
            <a:xfrm>
              <a:off x="-182367" y="883411"/>
              <a:ext cx="13068300" cy="134747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 spc="0"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alpha val="100000"/>
                    </a:srgbClr>
                  </a:solidFill>
                  <a:effectLst/>
                  <a:uLnTx/>
                  <a:uFillTx/>
                  <a:ea typeface="文泉驿微米黑" panose="020B0606030804020204" charset="-122"/>
                  <a:sym typeface="文泉驿微米黑" panose="020B0606030804020204" charset="-122"/>
                </a:rPr>
                <a:t>折线图绘制</a:t>
              </a:r>
              <a:endPara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alpha val="100000"/>
                  </a:srgbClr>
                </a:solidFill>
                <a:effectLst/>
                <a:uLnTx/>
                <a:uFillTx/>
                <a:ea typeface="文泉驿微米黑" panose="020B0606030804020204" charset="-122"/>
                <a:sym typeface="文泉驿微米黑" panose="020B0606030804020204" charset="-122"/>
              </a:endParaRPr>
            </a:p>
          </p:txBody>
        </p:sp>
      </p:grpSp>
      <p:sp>
        <p:nvSpPr>
          <p:cNvPr id="599" name="graph 599"/>
          <p:cNvSpPr/>
          <p:nvPr/>
        </p:nvSpPr>
        <p:spPr>
          <a:xfrm>
            <a:off x="6886301" y="6433260"/>
            <a:ext cx="990600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90600" h="838200" extrusionOk="0">
                <a:moveTo>
                  <a:pt x="543641" y="826663"/>
                </a:moveTo>
                <a:lnTo>
                  <a:pt x="543641" y="733546"/>
                </a:lnTo>
                <a:cubicBezTo>
                  <a:pt x="559399" y="688863"/>
                  <a:pt x="581680" y="644911"/>
                  <a:pt x="610605" y="601812"/>
                </a:cubicBezTo>
                <a:cubicBezTo>
                  <a:pt x="639531" y="558591"/>
                  <a:pt x="678164" y="512338"/>
                  <a:pt x="726612" y="463052"/>
                </a:cubicBezTo>
                <a:cubicBezTo>
                  <a:pt x="784753" y="403677"/>
                  <a:pt x="823188" y="357789"/>
                  <a:pt x="841811" y="325495"/>
                </a:cubicBezTo>
                <a:cubicBezTo>
                  <a:pt x="860541" y="293080"/>
                  <a:pt x="869944" y="261640"/>
                  <a:pt x="869944" y="231282"/>
                </a:cubicBezTo>
                <a:cubicBezTo>
                  <a:pt x="869944" y="191947"/>
                  <a:pt x="860938" y="161589"/>
                  <a:pt x="843000" y="140223"/>
                </a:cubicBezTo>
                <a:cubicBezTo>
                  <a:pt x="825078" y="118734"/>
                  <a:pt x="799810" y="108051"/>
                  <a:pt x="767120" y="108051"/>
                </a:cubicBezTo>
                <a:cubicBezTo>
                  <a:pt x="704225" y="108051"/>
                  <a:pt x="668456" y="149580"/>
                  <a:pt x="659648" y="232379"/>
                </a:cubicBezTo>
                <a:lnTo>
                  <a:pt x="550285" y="223144"/>
                </a:lnTo>
                <a:cubicBezTo>
                  <a:pt x="556915" y="152979"/>
                  <a:pt x="578815" y="98221"/>
                  <a:pt x="616061" y="59009"/>
                </a:cubicBezTo>
                <a:cubicBezTo>
                  <a:pt x="653308" y="19674"/>
                  <a:pt x="702838" y="0"/>
                  <a:pt x="764743" y="0"/>
                </a:cubicBezTo>
                <a:cubicBezTo>
                  <a:pt x="832698" y="0"/>
                  <a:pt x="885504" y="19796"/>
                  <a:pt x="923437" y="59253"/>
                </a:cubicBezTo>
                <a:cubicBezTo>
                  <a:pt x="961278" y="98831"/>
                  <a:pt x="980206" y="154548"/>
                  <a:pt x="980206" y="226664"/>
                </a:cubicBezTo>
                <a:cubicBezTo>
                  <a:pt x="980206" y="260543"/>
                  <a:pt x="974857" y="292227"/>
                  <a:pt x="963960" y="321731"/>
                </a:cubicBezTo>
                <a:cubicBezTo>
                  <a:pt x="953155" y="351236"/>
                  <a:pt x="937503" y="380253"/>
                  <a:pt x="917097" y="409026"/>
                </a:cubicBezTo>
                <a:cubicBezTo>
                  <a:pt x="896599" y="437677"/>
                  <a:pt x="863315" y="474832"/>
                  <a:pt x="817153" y="520232"/>
                </a:cubicBezTo>
                <a:cubicBezTo>
                  <a:pt x="736610" y="598535"/>
                  <a:pt x="686485" y="663488"/>
                  <a:pt x="666673" y="715091"/>
                </a:cubicBezTo>
                <a:lnTo>
                  <a:pt x="990600" y="715091"/>
                </a:lnTo>
                <a:lnTo>
                  <a:pt x="990600" y="826663"/>
                </a:lnTo>
                <a:cubicBezTo>
                  <a:pt x="990600" y="826663"/>
                  <a:pt x="543641" y="826663"/>
                  <a:pt x="543641" y="826663"/>
                </a:cubicBezTo>
                <a:close/>
                <a:moveTo>
                  <a:pt x="347014" y="419100"/>
                </a:moveTo>
                <a:cubicBezTo>
                  <a:pt x="347014" y="343220"/>
                  <a:pt x="343052" y="282519"/>
                  <a:pt x="335219" y="236982"/>
                </a:cubicBezTo>
                <a:cubicBezTo>
                  <a:pt x="327294" y="191582"/>
                  <a:pt x="315010" y="158191"/>
                  <a:pt x="298170" y="136946"/>
                </a:cubicBezTo>
                <a:cubicBezTo>
                  <a:pt x="281330" y="115824"/>
                  <a:pt x="258546" y="105262"/>
                  <a:pt x="229621" y="105262"/>
                </a:cubicBezTo>
                <a:cubicBezTo>
                  <a:pt x="185547" y="105262"/>
                  <a:pt x="154442" y="129174"/>
                  <a:pt x="136215" y="177134"/>
                </a:cubicBezTo>
                <a:cubicBezTo>
                  <a:pt x="117988" y="225216"/>
                  <a:pt x="108874" y="305821"/>
                  <a:pt x="108874" y="419100"/>
                </a:cubicBezTo>
                <a:cubicBezTo>
                  <a:pt x="108874" y="528614"/>
                  <a:pt x="118186" y="608136"/>
                  <a:pt x="136702" y="657910"/>
                </a:cubicBezTo>
                <a:cubicBezTo>
                  <a:pt x="155234" y="707562"/>
                  <a:pt x="185547" y="732449"/>
                  <a:pt x="227746" y="732449"/>
                </a:cubicBezTo>
                <a:cubicBezTo>
                  <a:pt x="269153" y="732449"/>
                  <a:pt x="299450" y="707196"/>
                  <a:pt x="318485" y="656691"/>
                </a:cubicBezTo>
                <a:cubicBezTo>
                  <a:pt x="337505" y="606186"/>
                  <a:pt x="347014" y="527029"/>
                  <a:pt x="347014" y="419100"/>
                </a:cubicBezTo>
                <a:close/>
                <a:moveTo>
                  <a:pt x="456377" y="419100"/>
                </a:moveTo>
                <a:cubicBezTo>
                  <a:pt x="456377" y="555924"/>
                  <a:pt x="437159" y="659968"/>
                  <a:pt x="398617" y="731245"/>
                </a:cubicBezTo>
                <a:cubicBezTo>
                  <a:pt x="360090" y="802629"/>
                  <a:pt x="302834" y="838200"/>
                  <a:pt x="226755" y="838200"/>
                </a:cubicBezTo>
                <a:cubicBezTo>
                  <a:pt x="75590" y="838200"/>
                  <a:pt x="0" y="698586"/>
                  <a:pt x="0" y="419100"/>
                </a:cubicBezTo>
                <a:cubicBezTo>
                  <a:pt x="0" y="322341"/>
                  <a:pt x="8427" y="243184"/>
                  <a:pt x="25267" y="181508"/>
                </a:cubicBezTo>
                <a:cubicBezTo>
                  <a:pt x="42001" y="119832"/>
                  <a:pt x="66766" y="74173"/>
                  <a:pt x="99456" y="44561"/>
                </a:cubicBezTo>
                <a:cubicBezTo>
                  <a:pt x="132146" y="14813"/>
                  <a:pt x="175534" y="0"/>
                  <a:pt x="229621" y="0"/>
                </a:cubicBezTo>
                <a:cubicBezTo>
                  <a:pt x="306598" y="0"/>
                  <a:pt x="363656" y="34350"/>
                  <a:pt x="400705" y="102961"/>
                </a:cubicBezTo>
                <a:cubicBezTo>
                  <a:pt x="437845" y="171556"/>
                  <a:pt x="456377" y="276926"/>
                  <a:pt x="456377" y="4191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raph 600"/>
          <p:cNvSpPr/>
          <p:nvPr/>
        </p:nvSpPr>
        <p:spPr>
          <a:xfrm>
            <a:off x="6200501" y="6178136"/>
            <a:ext cx="1676400" cy="167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6400" h="1676400" extrusionOk="0">
                <a:moveTo>
                  <a:pt x="0" y="838200"/>
                </a:moveTo>
                <a:cubicBezTo>
                  <a:pt x="0" y="375345"/>
                  <a:pt x="375361" y="0"/>
                  <a:pt x="838291" y="0"/>
                </a:cubicBezTo>
                <a:cubicBezTo>
                  <a:pt x="1301206" y="0"/>
                  <a:pt x="1676400" y="375345"/>
                  <a:pt x="1676400" y="838200"/>
                </a:cubicBezTo>
                <a:cubicBezTo>
                  <a:pt x="1676400" y="1301054"/>
                  <a:pt x="1301206" y="1676400"/>
                  <a:pt x="838291" y="1676400"/>
                </a:cubicBezTo>
                <a:cubicBezTo>
                  <a:pt x="375361" y="1676400"/>
                  <a:pt x="0" y="1301054"/>
                  <a:pt x="0" y="838200"/>
                </a:cubicBezTo>
                <a:close/>
              </a:path>
            </a:pathLst>
          </a:custGeom>
          <a:solidFill>
            <a:srgbClr val="40A693">
              <a:alpha val="100000"/>
            </a:srgbClr>
          </a:solidFill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简单实现一个折线图</a:t>
              </a:r>
              <a:endParaRPr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7" name="组合 66" descr="7b0a202020202274657874626f78223a20227b5c2263617465676f72795f69645c223a31303139382c5c2269645c223a32303334323032377d220a7d0a"/>
          <p:cNvGrpSpPr/>
          <p:nvPr/>
        </p:nvGrpSpPr>
        <p:grpSpPr>
          <a:xfrm>
            <a:off x="3766820" y="2393315"/>
            <a:ext cx="18009235" cy="10237470"/>
            <a:chOff x="5370" y="3510"/>
            <a:chExt cx="8461" cy="3780"/>
          </a:xfrm>
        </p:grpSpPr>
        <p:sp>
          <p:nvSpPr>
            <p:cNvPr id="16" name="圆角矩形 15"/>
            <p:cNvSpPr/>
            <p:nvPr/>
          </p:nvSpPr>
          <p:spPr>
            <a:xfrm>
              <a:off x="5370" y="3510"/>
              <a:ext cx="8461" cy="3780"/>
            </a:xfrm>
            <a:prstGeom prst="roundRect">
              <a:avLst/>
            </a:prstGeom>
            <a:pattFill prst="lgGrid">
              <a:fgClr>
                <a:srgbClr val="D9E4FD"/>
              </a:fgClr>
              <a:bgClr>
                <a:srgbClr val="C5DAFB"/>
              </a:bgClr>
            </a:pattFill>
            <a:ln w="19050">
              <a:solidFill>
                <a:srgbClr val="68A4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625" y="3510"/>
              <a:ext cx="7950" cy="3780"/>
            </a:xfrm>
            <a:prstGeom prst="roundRect">
              <a:avLst>
                <a:gd name="adj" fmla="val 13902"/>
              </a:avLst>
            </a:prstGeom>
            <a:solidFill>
              <a:schemeClr val="bg1"/>
            </a:solidFill>
            <a:ln w="19050">
              <a:solidFill>
                <a:srgbClr val="68A4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91" y="3760"/>
              <a:ext cx="7337" cy="327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zh-CN" altLang="en-US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matplotlib模块中plot函数语法及参数含义：  </a:t>
              </a:r>
              <a:endPara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plt.plot(x,y,linestyle, linewidth,color,marker, markersize,markeredgecolor,      </a:t>
              </a:r>
              <a:r>
                <a:rPr lang="en-US" altLang="zh-CN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</a:t>
              </a:r>
              <a:r>
                <a:rPr lang="zh-CN" altLang="en-US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markerfac</a:t>
              </a:r>
              <a:r>
                <a:rPr lang="en-US" altLang="zh-CN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e</a:t>
              </a:r>
              <a:r>
                <a:rPr lang="zh-CN" altLang="en-US" sz="3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color,label,alpha)  - x：指定折线图的x轴数据；- y：指定折线图的y轴数据；- linestyle：指定折线的类型，可以是实线、虚线、点虚线、点点线等，默认文实线；- linewidth：指定折线的宽度- marker：可以为折线图添加点，该参数是设置点的形状；- markersize：设置点的大小；- markeredgecolor：设置点的边框色；- markerfacecolor：设置点的填充色；- label：为折线图添加标签，类似于图例的作用；</a:t>
              </a:r>
              <a:endPara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图形结构的认知</a:t>
              </a:r>
              <a:endParaRPr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07330" y="2177415"/>
            <a:ext cx="14698980" cy="10863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折线的设置</a:t>
              </a:r>
              <a:endParaRPr lang="zh-CN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cxnSp>
        <p:nvCxnSpPr>
          <p:cNvPr id="54" name="直接连接符 53"/>
          <p:cNvCxnSpPr/>
          <p:nvPr>
            <p:custDataLst>
              <p:tags r:id="rId2"/>
            </p:custDataLst>
          </p:nvPr>
        </p:nvCxnSpPr>
        <p:spPr>
          <a:xfrm>
            <a:off x="2444688" y="6301922"/>
            <a:ext cx="2015942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" name="椭圆 54"/>
          <p:cNvSpPr/>
          <p:nvPr>
            <p:custDataLst>
              <p:tags r:id="rId3"/>
            </p:custDataLst>
          </p:nvPr>
        </p:nvSpPr>
        <p:spPr>
          <a:xfrm>
            <a:off x="3755484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56" name="椭圆 55"/>
          <p:cNvSpPr/>
          <p:nvPr>
            <p:custDataLst>
              <p:tags r:id="rId4"/>
            </p:custDataLst>
          </p:nvPr>
        </p:nvSpPr>
        <p:spPr>
          <a:xfrm>
            <a:off x="6590279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59" name="椭圆 58"/>
          <p:cNvSpPr/>
          <p:nvPr>
            <p:custDataLst>
              <p:tags r:id="rId5"/>
            </p:custDataLst>
          </p:nvPr>
        </p:nvSpPr>
        <p:spPr>
          <a:xfrm>
            <a:off x="9425075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62" name="椭圆 61"/>
          <p:cNvSpPr/>
          <p:nvPr>
            <p:custDataLst>
              <p:tags r:id="rId6"/>
            </p:custDataLst>
          </p:nvPr>
        </p:nvSpPr>
        <p:spPr>
          <a:xfrm>
            <a:off x="12259869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65" name="椭圆 64"/>
          <p:cNvSpPr/>
          <p:nvPr>
            <p:custDataLst>
              <p:tags r:id="rId7"/>
            </p:custDataLst>
          </p:nvPr>
        </p:nvSpPr>
        <p:spPr>
          <a:xfrm>
            <a:off x="15094664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66" name="椭圆 65"/>
          <p:cNvSpPr/>
          <p:nvPr>
            <p:custDataLst>
              <p:tags r:id="rId8"/>
            </p:custDataLst>
          </p:nvPr>
        </p:nvSpPr>
        <p:spPr>
          <a:xfrm>
            <a:off x="17929460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67" name="椭圆 66"/>
          <p:cNvSpPr/>
          <p:nvPr>
            <p:custDataLst>
              <p:tags r:id="rId9"/>
            </p:custDataLst>
          </p:nvPr>
        </p:nvSpPr>
        <p:spPr>
          <a:xfrm>
            <a:off x="20764255" y="6171629"/>
            <a:ext cx="264527" cy="264530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cxnSp>
        <p:nvCxnSpPr>
          <p:cNvPr id="68" name="直接连接符 67"/>
          <p:cNvCxnSpPr>
            <a:stCxn id="55" idx="4"/>
          </p:cNvCxnSpPr>
          <p:nvPr>
            <p:custDataLst>
              <p:tags r:id="rId10"/>
            </p:custDataLst>
          </p:nvPr>
        </p:nvCxnSpPr>
        <p:spPr>
          <a:xfrm>
            <a:off x="3889721" y="6436159"/>
            <a:ext cx="0" cy="89228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69" name="直接连接符 68"/>
          <p:cNvCxnSpPr>
            <a:stCxn id="56" idx="0"/>
          </p:cNvCxnSpPr>
          <p:nvPr>
            <p:custDataLst>
              <p:tags r:id="rId11"/>
            </p:custDataLst>
          </p:nvPr>
        </p:nvCxnSpPr>
        <p:spPr>
          <a:xfrm flipV="1">
            <a:off x="6724517" y="5184584"/>
            <a:ext cx="0" cy="98704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0" name="直接连接符 69"/>
          <p:cNvCxnSpPr>
            <a:stCxn id="59" idx="4"/>
          </p:cNvCxnSpPr>
          <p:nvPr>
            <p:custDataLst>
              <p:tags r:id="rId12"/>
            </p:custDataLst>
          </p:nvPr>
        </p:nvCxnSpPr>
        <p:spPr>
          <a:xfrm>
            <a:off x="9559312" y="6436159"/>
            <a:ext cx="0" cy="89228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1" name="直接连接符 70"/>
          <p:cNvCxnSpPr>
            <a:stCxn id="62" idx="0"/>
            <a:endCxn id="80" idx="2"/>
          </p:cNvCxnSpPr>
          <p:nvPr>
            <p:custDataLst>
              <p:tags r:id="rId13"/>
            </p:custDataLst>
          </p:nvPr>
        </p:nvCxnSpPr>
        <p:spPr>
          <a:xfrm flipH="1" flipV="1">
            <a:off x="12392133" y="5129309"/>
            <a:ext cx="0" cy="104232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2" name="直接连接符 71"/>
          <p:cNvCxnSpPr>
            <a:stCxn id="65" idx="4"/>
          </p:cNvCxnSpPr>
          <p:nvPr>
            <p:custDataLst>
              <p:tags r:id="rId14"/>
            </p:custDataLst>
          </p:nvPr>
        </p:nvCxnSpPr>
        <p:spPr>
          <a:xfrm>
            <a:off x="15228902" y="6436159"/>
            <a:ext cx="0" cy="89228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3" name="直接连接符 72"/>
          <p:cNvCxnSpPr>
            <a:stCxn id="66" idx="0"/>
          </p:cNvCxnSpPr>
          <p:nvPr>
            <p:custDataLst>
              <p:tags r:id="rId15"/>
            </p:custDataLst>
          </p:nvPr>
        </p:nvCxnSpPr>
        <p:spPr>
          <a:xfrm flipV="1">
            <a:off x="18063698" y="5184584"/>
            <a:ext cx="0" cy="98704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74" name="直接连接符 73"/>
          <p:cNvCxnSpPr>
            <a:stCxn id="67" idx="4"/>
          </p:cNvCxnSpPr>
          <p:nvPr>
            <p:custDataLst>
              <p:tags r:id="rId16"/>
            </p:custDataLst>
          </p:nvPr>
        </p:nvCxnSpPr>
        <p:spPr>
          <a:xfrm>
            <a:off x="20898493" y="6436159"/>
            <a:ext cx="0" cy="89228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75" name="圆角矩形 74"/>
          <p:cNvSpPr/>
          <p:nvPr>
            <p:custDataLst>
              <p:tags r:id="rId17"/>
            </p:custDataLst>
          </p:nvPr>
        </p:nvSpPr>
        <p:spPr>
          <a:xfrm>
            <a:off x="2168315" y="7328448"/>
            <a:ext cx="3438866" cy="1358175"/>
          </a:xfrm>
          <a:prstGeom prst="roundRect">
            <a:avLst/>
          </a:prstGeom>
          <a:solidFill>
            <a:srgbClr val="FFF7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76" name="圆角矩形 75"/>
          <p:cNvSpPr/>
          <p:nvPr>
            <p:custDataLst>
              <p:tags r:id="rId18"/>
            </p:custDataLst>
          </p:nvPr>
        </p:nvSpPr>
        <p:spPr>
          <a:xfrm>
            <a:off x="7968193" y="7328448"/>
            <a:ext cx="3438868" cy="1358175"/>
          </a:xfrm>
          <a:prstGeom prst="roundRect">
            <a:avLst/>
          </a:prstGeom>
          <a:solidFill>
            <a:srgbClr val="7FDF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77" name="圆角矩形 76"/>
          <p:cNvSpPr/>
          <p:nvPr>
            <p:custDataLst>
              <p:tags r:id="rId19"/>
            </p:custDataLst>
          </p:nvPr>
        </p:nvSpPr>
        <p:spPr>
          <a:xfrm>
            <a:off x="13507495" y="7328448"/>
            <a:ext cx="3438866" cy="1358175"/>
          </a:xfrm>
          <a:prstGeom prst="roundRect">
            <a:avLst/>
          </a:prstGeom>
          <a:solidFill>
            <a:srgbClr val="F265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78" name="圆角矩形 77"/>
          <p:cNvSpPr/>
          <p:nvPr>
            <p:custDataLst>
              <p:tags r:id="rId20"/>
            </p:custDataLst>
          </p:nvPr>
        </p:nvSpPr>
        <p:spPr>
          <a:xfrm>
            <a:off x="19177085" y="7328448"/>
            <a:ext cx="3438866" cy="1358175"/>
          </a:xfrm>
          <a:prstGeom prst="roundRect">
            <a:avLst/>
          </a:prstGeom>
          <a:solidFill>
            <a:srgbClr val="FFC7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79" name="圆角矩形 78"/>
          <p:cNvSpPr/>
          <p:nvPr>
            <p:custDataLst>
              <p:tags r:id="rId21"/>
            </p:custDataLst>
          </p:nvPr>
        </p:nvSpPr>
        <p:spPr>
          <a:xfrm>
            <a:off x="16220280" y="3809137"/>
            <a:ext cx="3438866" cy="1358175"/>
          </a:xfrm>
          <a:prstGeom prst="roundRect">
            <a:avLst/>
          </a:prstGeom>
          <a:solidFill>
            <a:srgbClr val="7FDF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80" name="圆角矩形 79"/>
          <p:cNvSpPr/>
          <p:nvPr>
            <p:custDataLst>
              <p:tags r:id="rId22"/>
            </p:custDataLst>
          </p:nvPr>
        </p:nvSpPr>
        <p:spPr>
          <a:xfrm>
            <a:off x="10672700" y="3771134"/>
            <a:ext cx="3438866" cy="1358175"/>
          </a:xfrm>
          <a:prstGeom prst="roundRect">
            <a:avLst/>
          </a:prstGeom>
          <a:solidFill>
            <a:srgbClr val="FFC7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81" name="圆角矩形 80"/>
          <p:cNvSpPr/>
          <p:nvPr>
            <p:custDataLst>
              <p:tags r:id="rId23"/>
            </p:custDataLst>
          </p:nvPr>
        </p:nvSpPr>
        <p:spPr>
          <a:xfrm>
            <a:off x="5014953" y="3826409"/>
            <a:ext cx="3438868" cy="1362124"/>
          </a:xfrm>
          <a:prstGeom prst="roundRect">
            <a:avLst/>
          </a:prstGeom>
          <a:solidFill>
            <a:srgbClr val="F265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82" name="文本框 81"/>
          <p:cNvSpPr txBox="1"/>
          <p:nvPr>
            <p:custDataLst>
              <p:tags r:id="rId24"/>
            </p:custDataLst>
          </p:nvPr>
        </p:nvSpPr>
        <p:spPr>
          <a:xfrm>
            <a:off x="4889500" y="4086860"/>
            <a:ext cx="3689350" cy="84074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折点设置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3" name="文本框 82"/>
          <p:cNvSpPr txBox="1"/>
          <p:nvPr>
            <p:custDataLst>
              <p:tags r:id="rId25"/>
            </p:custDataLst>
          </p:nvPr>
        </p:nvSpPr>
        <p:spPr>
          <a:xfrm>
            <a:off x="10547350" y="4029710"/>
            <a:ext cx="3689350" cy="84074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设置轴刻度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26"/>
            </p:custDataLst>
          </p:nvPr>
        </p:nvSpPr>
        <p:spPr>
          <a:xfrm>
            <a:off x="2042795" y="7586980"/>
            <a:ext cx="3689350" cy="84074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颜色和形状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27"/>
            </p:custDataLst>
          </p:nvPr>
        </p:nvSpPr>
        <p:spPr>
          <a:xfrm>
            <a:off x="7842885" y="7586980"/>
            <a:ext cx="3689350" cy="84074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添加图形效果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6" name="文本框 85"/>
          <p:cNvSpPr txBox="1"/>
          <p:nvPr>
            <p:custDataLst>
              <p:tags r:id="rId28"/>
            </p:custDataLst>
          </p:nvPr>
        </p:nvSpPr>
        <p:spPr>
          <a:xfrm>
            <a:off x="13381990" y="7586980"/>
            <a:ext cx="3689350" cy="84074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显示中文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7" name="文本框 86"/>
          <p:cNvSpPr txBox="1"/>
          <p:nvPr>
            <p:custDataLst>
              <p:tags r:id="rId29"/>
            </p:custDataLst>
          </p:nvPr>
        </p:nvSpPr>
        <p:spPr>
          <a:xfrm>
            <a:off x="19051905" y="7586980"/>
            <a:ext cx="3689350" cy="84074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图片保存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  <p:sp>
        <p:nvSpPr>
          <p:cNvPr id="88" name="文本框 87"/>
          <p:cNvSpPr txBox="1"/>
          <p:nvPr>
            <p:custDataLst>
              <p:tags r:id="rId30"/>
            </p:custDataLst>
          </p:nvPr>
        </p:nvSpPr>
        <p:spPr>
          <a:xfrm>
            <a:off x="16095345" y="4067810"/>
            <a:ext cx="3689350" cy="84074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zh-CN" altLang="en-US" sz="4000" dirty="0">
                <a:latin typeface="+mn-ea"/>
                <a:ea typeface="+mn-ea"/>
                <a:cs typeface="+mn-ea"/>
              </a:rPr>
              <a:t>同图多线</a:t>
            </a:r>
            <a:endParaRPr lang="zh-CN" altLang="en-US" sz="4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常见折线形状设置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 descr="7b0a202020202274657874626f78223a20227b5c2263617465676f72795f69645c223a31303430352c5c2269645c223a32303334333735347d220a7d0a"/>
          <p:cNvGrpSpPr/>
          <p:nvPr/>
        </p:nvGrpSpPr>
        <p:grpSpPr>
          <a:xfrm>
            <a:off x="5855335" y="4481830"/>
            <a:ext cx="11968691" cy="5966959"/>
            <a:chOff x="5560" y="3714"/>
            <a:chExt cx="8081" cy="3373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5560" y="3714"/>
              <a:ext cx="8081" cy="3373"/>
              <a:chOff x="5582" y="3710"/>
              <a:chExt cx="8081" cy="3373"/>
            </a:xfrm>
            <a:gradFill>
              <a:gsLst>
                <a:gs pos="0">
                  <a:srgbClr val="13AFFE"/>
                </a:gs>
                <a:gs pos="100000">
                  <a:srgbClr val="C89BF8"/>
                </a:gs>
              </a:gsLst>
              <a:lin ang="5400000" scaled="0"/>
            </a:gradFill>
          </p:grpSpPr>
          <p:grpSp>
            <p:nvGrpSpPr>
              <p:cNvPr id="14" name="组合 13"/>
              <p:cNvGrpSpPr/>
              <p:nvPr/>
            </p:nvGrpSpPr>
            <p:grpSpPr>
              <a:xfrm>
                <a:off x="5582" y="3710"/>
                <a:ext cx="8081" cy="3373"/>
                <a:chOff x="3548063" y="2368550"/>
                <a:chExt cx="5095875" cy="2127251"/>
              </a:xfrm>
              <a:grpFill/>
            </p:grpSpPr>
            <p:sp>
              <p:nvSpPr>
                <p:cNvPr id="5" name="Freeform 5"/>
                <p:cNvSpPr/>
                <p:nvPr/>
              </p:nvSpPr>
              <p:spPr bwMode="auto">
                <a:xfrm>
                  <a:off x="3567113" y="2532716"/>
                  <a:ext cx="5057775" cy="1798638"/>
                </a:xfrm>
                <a:custGeom>
                  <a:avLst/>
                  <a:gdLst>
                    <a:gd name="T0" fmla="*/ 1331 w 1346"/>
                    <a:gd name="T1" fmla="*/ 21 h 477"/>
                    <a:gd name="T2" fmla="*/ 1286 w 1346"/>
                    <a:gd name="T3" fmla="*/ 0 h 477"/>
                    <a:gd name="T4" fmla="*/ 123 w 1346"/>
                    <a:gd name="T5" fmla="*/ 0 h 477"/>
                    <a:gd name="T6" fmla="*/ 67 w 1346"/>
                    <a:gd name="T7" fmla="*/ 46 h 477"/>
                    <a:gd name="T8" fmla="*/ 3 w 1346"/>
                    <a:gd name="T9" fmla="*/ 407 h 477"/>
                    <a:gd name="T10" fmla="*/ 15 w 1346"/>
                    <a:gd name="T11" fmla="*/ 456 h 477"/>
                    <a:gd name="T12" fmla="*/ 60 w 1346"/>
                    <a:gd name="T13" fmla="*/ 477 h 477"/>
                    <a:gd name="T14" fmla="*/ 799 w 1346"/>
                    <a:gd name="T15" fmla="*/ 477 h 477"/>
                    <a:gd name="T16" fmla="*/ 804 w 1346"/>
                    <a:gd name="T17" fmla="*/ 466 h 477"/>
                    <a:gd name="T18" fmla="*/ 60 w 1346"/>
                    <a:gd name="T19" fmla="*/ 466 h 477"/>
                    <a:gd name="T20" fmla="*/ 24 w 1346"/>
                    <a:gd name="T21" fmla="*/ 449 h 477"/>
                    <a:gd name="T22" fmla="*/ 15 w 1346"/>
                    <a:gd name="T23" fmla="*/ 409 h 477"/>
                    <a:gd name="T24" fmla="*/ 78 w 1346"/>
                    <a:gd name="T25" fmla="*/ 48 h 477"/>
                    <a:gd name="T26" fmla="*/ 123 w 1346"/>
                    <a:gd name="T27" fmla="*/ 11 h 477"/>
                    <a:gd name="T28" fmla="*/ 1286 w 1346"/>
                    <a:gd name="T29" fmla="*/ 11 h 477"/>
                    <a:gd name="T30" fmla="*/ 1322 w 1346"/>
                    <a:gd name="T31" fmla="*/ 28 h 477"/>
                    <a:gd name="T32" fmla="*/ 1332 w 1346"/>
                    <a:gd name="T33" fmla="*/ 68 h 477"/>
                    <a:gd name="T34" fmla="*/ 1268 w 1346"/>
                    <a:gd name="T35" fmla="*/ 429 h 477"/>
                    <a:gd name="T36" fmla="*/ 1234 w 1346"/>
                    <a:gd name="T37" fmla="*/ 464 h 477"/>
                    <a:gd name="T38" fmla="*/ 1234 w 1346"/>
                    <a:gd name="T39" fmla="*/ 476 h 477"/>
                    <a:gd name="T40" fmla="*/ 1280 w 1346"/>
                    <a:gd name="T41" fmla="*/ 431 h 477"/>
                    <a:gd name="T42" fmla="*/ 1343 w 1346"/>
                    <a:gd name="T43" fmla="*/ 70 h 477"/>
                    <a:gd name="T44" fmla="*/ 1331 w 1346"/>
                    <a:gd name="T45" fmla="*/ 2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46" h="477">
                      <a:moveTo>
                        <a:pt x="1331" y="21"/>
                      </a:moveTo>
                      <a:cubicBezTo>
                        <a:pt x="1320" y="8"/>
                        <a:pt x="1304" y="0"/>
                        <a:pt x="1286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96" y="0"/>
                        <a:pt x="72" y="19"/>
                        <a:pt x="67" y="46"/>
                      </a:cubicBezTo>
                      <a:cubicBezTo>
                        <a:pt x="3" y="407"/>
                        <a:pt x="3" y="407"/>
                        <a:pt x="3" y="407"/>
                      </a:cubicBezTo>
                      <a:cubicBezTo>
                        <a:pt x="0" y="424"/>
                        <a:pt x="4" y="442"/>
                        <a:pt x="15" y="456"/>
                      </a:cubicBezTo>
                      <a:cubicBezTo>
                        <a:pt x="26" y="469"/>
                        <a:pt x="43" y="477"/>
                        <a:pt x="60" y="477"/>
                      </a:cubicBezTo>
                      <a:cubicBezTo>
                        <a:pt x="799" y="477"/>
                        <a:pt x="799" y="477"/>
                        <a:pt x="799" y="477"/>
                      </a:cubicBezTo>
                      <a:cubicBezTo>
                        <a:pt x="800" y="473"/>
                        <a:pt x="802" y="470"/>
                        <a:pt x="804" y="466"/>
                      </a:cubicBezTo>
                      <a:cubicBezTo>
                        <a:pt x="60" y="466"/>
                        <a:pt x="60" y="466"/>
                        <a:pt x="60" y="466"/>
                      </a:cubicBezTo>
                      <a:cubicBezTo>
                        <a:pt x="46" y="466"/>
                        <a:pt x="33" y="460"/>
                        <a:pt x="24" y="449"/>
                      </a:cubicBezTo>
                      <a:cubicBezTo>
                        <a:pt x="15" y="438"/>
                        <a:pt x="12" y="423"/>
                        <a:pt x="15" y="409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82" y="27"/>
                        <a:pt x="101" y="11"/>
                        <a:pt x="123" y="11"/>
                      </a:cubicBezTo>
                      <a:cubicBezTo>
                        <a:pt x="1286" y="11"/>
                        <a:pt x="1286" y="11"/>
                        <a:pt x="1286" y="11"/>
                      </a:cubicBezTo>
                      <a:cubicBezTo>
                        <a:pt x="1300" y="11"/>
                        <a:pt x="1313" y="17"/>
                        <a:pt x="1322" y="28"/>
                      </a:cubicBezTo>
                      <a:cubicBezTo>
                        <a:pt x="1331" y="39"/>
                        <a:pt x="1335" y="54"/>
                        <a:pt x="1332" y="68"/>
                      </a:cubicBezTo>
                      <a:cubicBezTo>
                        <a:pt x="1268" y="429"/>
                        <a:pt x="1268" y="429"/>
                        <a:pt x="1268" y="429"/>
                      </a:cubicBezTo>
                      <a:cubicBezTo>
                        <a:pt x="1265" y="447"/>
                        <a:pt x="1251" y="460"/>
                        <a:pt x="1234" y="464"/>
                      </a:cubicBezTo>
                      <a:cubicBezTo>
                        <a:pt x="1235" y="468"/>
                        <a:pt x="1235" y="472"/>
                        <a:pt x="1234" y="476"/>
                      </a:cubicBezTo>
                      <a:cubicBezTo>
                        <a:pt x="1256" y="472"/>
                        <a:pt x="1275" y="454"/>
                        <a:pt x="1280" y="431"/>
                      </a:cubicBezTo>
                      <a:cubicBezTo>
                        <a:pt x="1343" y="70"/>
                        <a:pt x="1343" y="70"/>
                        <a:pt x="1343" y="70"/>
                      </a:cubicBezTo>
                      <a:cubicBezTo>
                        <a:pt x="1346" y="53"/>
                        <a:pt x="1342" y="35"/>
                        <a:pt x="133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7918451" y="3829050"/>
                  <a:ext cx="650875" cy="625475"/>
                </a:xfrm>
                <a:custGeom>
                  <a:avLst/>
                  <a:gdLst>
                    <a:gd name="T0" fmla="*/ 91 w 173"/>
                    <a:gd name="T1" fmla="*/ 166 h 166"/>
                    <a:gd name="T2" fmla="*/ 6 w 173"/>
                    <a:gd name="T3" fmla="*/ 166 h 166"/>
                    <a:gd name="T4" fmla="*/ 0 w 173"/>
                    <a:gd name="T5" fmla="*/ 160 h 166"/>
                    <a:gd name="T6" fmla="*/ 6 w 173"/>
                    <a:gd name="T7" fmla="*/ 154 h 166"/>
                    <a:gd name="T8" fmla="*/ 91 w 173"/>
                    <a:gd name="T9" fmla="*/ 154 h 166"/>
                    <a:gd name="T10" fmla="*/ 137 w 173"/>
                    <a:gd name="T11" fmla="*/ 116 h 166"/>
                    <a:gd name="T12" fmla="*/ 161 w 173"/>
                    <a:gd name="T13" fmla="*/ 5 h 166"/>
                    <a:gd name="T14" fmla="*/ 168 w 173"/>
                    <a:gd name="T15" fmla="*/ 1 h 166"/>
                    <a:gd name="T16" fmla="*/ 173 w 173"/>
                    <a:gd name="T17" fmla="*/ 8 h 166"/>
                    <a:gd name="T18" fmla="*/ 149 w 173"/>
                    <a:gd name="T19" fmla="*/ 119 h 166"/>
                    <a:gd name="T20" fmla="*/ 91 w 173"/>
                    <a:gd name="T21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3" h="166">
                      <a:moveTo>
                        <a:pt x="91" y="166"/>
                      </a:move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6"/>
                        <a:pt x="0" y="163"/>
                        <a:pt x="0" y="160"/>
                      </a:cubicBezTo>
                      <a:cubicBezTo>
                        <a:pt x="0" y="156"/>
                        <a:pt x="3" y="154"/>
                        <a:pt x="6" y="154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127" y="154"/>
                        <a:pt x="137" y="118"/>
                        <a:pt x="137" y="116"/>
                      </a:cubicBezTo>
                      <a:cubicBezTo>
                        <a:pt x="161" y="5"/>
                        <a:pt x="161" y="5"/>
                        <a:pt x="161" y="5"/>
                      </a:cubicBezTo>
                      <a:cubicBezTo>
                        <a:pt x="162" y="2"/>
                        <a:pt x="165" y="0"/>
                        <a:pt x="168" y="1"/>
                      </a:cubicBezTo>
                      <a:cubicBezTo>
                        <a:pt x="171" y="2"/>
                        <a:pt x="173" y="5"/>
                        <a:pt x="173" y="8"/>
                      </a:cubicBezTo>
                      <a:cubicBezTo>
                        <a:pt x="149" y="119"/>
                        <a:pt x="149" y="119"/>
                        <a:pt x="149" y="119"/>
                      </a:cubicBezTo>
                      <a:cubicBezTo>
                        <a:pt x="145" y="135"/>
                        <a:pt x="128" y="166"/>
                        <a:pt x="91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7" name="Freeform 7"/>
                <p:cNvSpPr/>
                <p:nvPr/>
              </p:nvSpPr>
              <p:spPr bwMode="auto">
                <a:xfrm>
                  <a:off x="8561388" y="3492500"/>
                  <a:ext cx="82550" cy="192088"/>
                </a:xfrm>
                <a:custGeom>
                  <a:avLst/>
                  <a:gdLst>
                    <a:gd name="T0" fmla="*/ 7 w 22"/>
                    <a:gd name="T1" fmla="*/ 51 h 51"/>
                    <a:gd name="T2" fmla="*/ 5 w 22"/>
                    <a:gd name="T3" fmla="*/ 51 h 51"/>
                    <a:gd name="T4" fmla="*/ 1 w 22"/>
                    <a:gd name="T5" fmla="*/ 44 h 51"/>
                    <a:gd name="T6" fmla="*/ 9 w 22"/>
                    <a:gd name="T7" fmla="*/ 5 h 51"/>
                    <a:gd name="T8" fmla="*/ 16 w 22"/>
                    <a:gd name="T9" fmla="*/ 1 h 51"/>
                    <a:gd name="T10" fmla="*/ 21 w 22"/>
                    <a:gd name="T11" fmla="*/ 8 h 51"/>
                    <a:gd name="T12" fmla="*/ 13 w 22"/>
                    <a:gd name="T13" fmla="*/ 46 h 51"/>
                    <a:gd name="T14" fmla="*/ 7 w 22"/>
                    <a:gd name="T15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51">
                      <a:moveTo>
                        <a:pt x="7" y="51"/>
                      </a:moveTo>
                      <a:cubicBezTo>
                        <a:pt x="6" y="51"/>
                        <a:pt x="6" y="51"/>
                        <a:pt x="5" y="51"/>
                      </a:cubicBezTo>
                      <a:cubicBezTo>
                        <a:pt x="2" y="50"/>
                        <a:pt x="0" y="47"/>
                        <a:pt x="1" y="44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0" y="2"/>
                        <a:pt x="13" y="0"/>
                        <a:pt x="16" y="1"/>
                      </a:cubicBezTo>
                      <a:cubicBezTo>
                        <a:pt x="20" y="1"/>
                        <a:pt x="22" y="5"/>
                        <a:pt x="21" y="8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2" y="49"/>
                        <a:pt x="10" y="51"/>
                        <a:pt x="7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3" name="Freeform 8"/>
                <p:cNvSpPr/>
                <p:nvPr/>
              </p:nvSpPr>
              <p:spPr bwMode="auto">
                <a:xfrm>
                  <a:off x="3548063" y="3135313"/>
                  <a:ext cx="79375" cy="176213"/>
                </a:xfrm>
                <a:custGeom>
                  <a:avLst/>
                  <a:gdLst>
                    <a:gd name="T0" fmla="*/ 7 w 21"/>
                    <a:gd name="T1" fmla="*/ 47 h 47"/>
                    <a:gd name="T2" fmla="*/ 6 w 21"/>
                    <a:gd name="T3" fmla="*/ 47 h 47"/>
                    <a:gd name="T4" fmla="*/ 1 w 21"/>
                    <a:gd name="T5" fmla="*/ 40 h 47"/>
                    <a:gd name="T6" fmla="*/ 9 w 21"/>
                    <a:gd name="T7" fmla="*/ 5 h 47"/>
                    <a:gd name="T8" fmla="*/ 16 w 21"/>
                    <a:gd name="T9" fmla="*/ 0 h 47"/>
                    <a:gd name="T10" fmla="*/ 21 w 21"/>
                    <a:gd name="T11" fmla="*/ 7 h 47"/>
                    <a:gd name="T12" fmla="*/ 13 w 21"/>
                    <a:gd name="T13" fmla="*/ 42 h 47"/>
                    <a:gd name="T14" fmla="*/ 7 w 21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47">
                      <a:moveTo>
                        <a:pt x="7" y="47"/>
                      </a:moveTo>
                      <a:cubicBezTo>
                        <a:pt x="7" y="47"/>
                        <a:pt x="6" y="47"/>
                        <a:pt x="6" y="47"/>
                      </a:cubicBezTo>
                      <a:cubicBezTo>
                        <a:pt x="3" y="46"/>
                        <a:pt x="0" y="43"/>
                        <a:pt x="1" y="4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13" y="0"/>
                        <a:pt x="16" y="0"/>
                      </a:cubicBezTo>
                      <a:cubicBezTo>
                        <a:pt x="19" y="1"/>
                        <a:pt x="21" y="4"/>
                        <a:pt x="21" y="7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2" y="45"/>
                        <a:pt x="10" y="47"/>
                        <a:pt x="7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2" name="Freeform 9"/>
                <p:cNvSpPr/>
                <p:nvPr/>
              </p:nvSpPr>
              <p:spPr bwMode="auto">
                <a:xfrm>
                  <a:off x="3622676" y="2409825"/>
                  <a:ext cx="606425" cy="561975"/>
                </a:xfrm>
                <a:custGeom>
                  <a:avLst/>
                  <a:gdLst>
                    <a:gd name="T0" fmla="*/ 7 w 161"/>
                    <a:gd name="T1" fmla="*/ 149 h 149"/>
                    <a:gd name="T2" fmla="*/ 5 w 161"/>
                    <a:gd name="T3" fmla="*/ 149 h 149"/>
                    <a:gd name="T4" fmla="*/ 1 w 161"/>
                    <a:gd name="T5" fmla="*/ 142 h 149"/>
                    <a:gd name="T6" fmla="*/ 21 w 161"/>
                    <a:gd name="T7" fmla="*/ 47 h 149"/>
                    <a:gd name="T8" fmla="*/ 79 w 161"/>
                    <a:gd name="T9" fmla="*/ 0 h 149"/>
                    <a:gd name="T10" fmla="*/ 155 w 161"/>
                    <a:gd name="T11" fmla="*/ 0 h 149"/>
                    <a:gd name="T12" fmla="*/ 161 w 161"/>
                    <a:gd name="T13" fmla="*/ 7 h 149"/>
                    <a:gd name="T14" fmla="*/ 155 w 161"/>
                    <a:gd name="T15" fmla="*/ 13 h 149"/>
                    <a:gd name="T16" fmla="*/ 78 w 161"/>
                    <a:gd name="T17" fmla="*/ 13 h 149"/>
                    <a:gd name="T18" fmla="*/ 33 w 161"/>
                    <a:gd name="T19" fmla="*/ 49 h 149"/>
                    <a:gd name="T20" fmla="*/ 12 w 161"/>
                    <a:gd name="T21" fmla="*/ 144 h 149"/>
                    <a:gd name="T22" fmla="*/ 7 w 161"/>
                    <a:gd name="T23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1" h="149">
                      <a:moveTo>
                        <a:pt x="7" y="149"/>
                      </a:moveTo>
                      <a:cubicBezTo>
                        <a:pt x="6" y="149"/>
                        <a:pt x="6" y="149"/>
                        <a:pt x="5" y="149"/>
                      </a:cubicBezTo>
                      <a:cubicBezTo>
                        <a:pt x="2" y="148"/>
                        <a:pt x="0" y="145"/>
                        <a:pt x="1" y="142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31" y="0"/>
                        <a:pt x="74" y="0"/>
                        <a:pt x="79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8" y="0"/>
                        <a:pt x="161" y="3"/>
                        <a:pt x="161" y="7"/>
                      </a:cubicBezTo>
                      <a:cubicBezTo>
                        <a:pt x="161" y="10"/>
                        <a:pt x="158" y="13"/>
                        <a:pt x="155" y="13"/>
                      </a:cubicBezTo>
                      <a:cubicBezTo>
                        <a:pt x="78" y="13"/>
                        <a:pt x="78" y="13"/>
                        <a:pt x="78" y="13"/>
                      </a:cubicBezTo>
                      <a:cubicBezTo>
                        <a:pt x="76" y="12"/>
                        <a:pt x="41" y="10"/>
                        <a:pt x="33" y="49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49"/>
                        <a:pt x="7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4370388" y="2409825"/>
                  <a:ext cx="455613" cy="49213"/>
                </a:xfrm>
                <a:custGeom>
                  <a:avLst/>
                  <a:gdLst>
                    <a:gd name="T0" fmla="*/ 115 w 121"/>
                    <a:gd name="T1" fmla="*/ 13 h 13"/>
                    <a:gd name="T2" fmla="*/ 6 w 121"/>
                    <a:gd name="T3" fmla="*/ 13 h 13"/>
                    <a:gd name="T4" fmla="*/ 0 w 121"/>
                    <a:gd name="T5" fmla="*/ 7 h 13"/>
                    <a:gd name="T6" fmla="*/ 6 w 121"/>
                    <a:gd name="T7" fmla="*/ 0 h 13"/>
                    <a:gd name="T8" fmla="*/ 115 w 121"/>
                    <a:gd name="T9" fmla="*/ 0 h 13"/>
                    <a:gd name="T10" fmla="*/ 121 w 121"/>
                    <a:gd name="T11" fmla="*/ 7 h 13"/>
                    <a:gd name="T12" fmla="*/ 115 w 12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">
                      <a:moveTo>
                        <a:pt x="115" y="13"/>
                      </a:move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2" y="13"/>
                        <a:pt x="0" y="10"/>
                        <a:pt x="0" y="7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9" y="0"/>
                        <a:pt x="121" y="3"/>
                        <a:pt x="121" y="7"/>
                      </a:cubicBezTo>
                      <a:cubicBezTo>
                        <a:pt x="121" y="10"/>
                        <a:pt x="119" y="13"/>
                        <a:pt x="1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" name="Freeform 11"/>
                <p:cNvSpPr>
                  <a:spLocks noEditPoints="1"/>
                </p:cNvSpPr>
                <p:nvPr/>
              </p:nvSpPr>
              <p:spPr bwMode="auto">
                <a:xfrm>
                  <a:off x="7805738" y="4364038"/>
                  <a:ext cx="131763" cy="131763"/>
                </a:xfrm>
                <a:custGeom>
                  <a:avLst/>
                  <a:gdLst>
                    <a:gd name="T0" fmla="*/ 18 w 35"/>
                    <a:gd name="T1" fmla="*/ 35 h 35"/>
                    <a:gd name="T2" fmla="*/ 0 w 35"/>
                    <a:gd name="T3" fmla="*/ 18 h 35"/>
                    <a:gd name="T4" fmla="*/ 18 w 35"/>
                    <a:gd name="T5" fmla="*/ 0 h 35"/>
                    <a:gd name="T6" fmla="*/ 35 w 35"/>
                    <a:gd name="T7" fmla="*/ 18 h 35"/>
                    <a:gd name="T8" fmla="*/ 18 w 35"/>
                    <a:gd name="T9" fmla="*/ 35 h 35"/>
                    <a:gd name="T10" fmla="*/ 18 w 35"/>
                    <a:gd name="T11" fmla="*/ 6 h 35"/>
                    <a:gd name="T12" fmla="*/ 6 w 35"/>
                    <a:gd name="T13" fmla="*/ 18 h 35"/>
                    <a:gd name="T14" fmla="*/ 18 w 35"/>
                    <a:gd name="T15" fmla="*/ 29 h 35"/>
                    <a:gd name="T16" fmla="*/ 29 w 35"/>
                    <a:gd name="T17" fmla="*/ 18 h 35"/>
                    <a:gd name="T18" fmla="*/ 18 w 35"/>
                    <a:gd name="T19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5">
                      <a:moveTo>
                        <a:pt x="18" y="35"/>
                      </a:move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7"/>
                        <a:pt x="27" y="35"/>
                        <a:pt x="18" y="35"/>
                      </a:cubicBezTo>
                      <a:close/>
                      <a:moveTo>
                        <a:pt x="18" y="6"/>
                      </a:moveTo>
                      <a:cubicBezTo>
                        <a:pt x="11" y="6"/>
                        <a:pt x="6" y="11"/>
                        <a:pt x="6" y="18"/>
                      </a:cubicBezTo>
                      <a:cubicBezTo>
                        <a:pt x="6" y="24"/>
                        <a:pt x="11" y="29"/>
                        <a:pt x="18" y="29"/>
                      </a:cubicBezTo>
                      <a:cubicBezTo>
                        <a:pt x="24" y="29"/>
                        <a:pt x="29" y="24"/>
                        <a:pt x="29" y="18"/>
                      </a:cubicBezTo>
                      <a:cubicBezTo>
                        <a:pt x="29" y="11"/>
                        <a:pt x="24" y="6"/>
                        <a:pt x="1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" name="Freeform 12"/>
                <p:cNvSpPr>
                  <a:spLocks noEditPoints="1"/>
                </p:cNvSpPr>
                <p:nvPr/>
              </p:nvSpPr>
              <p:spPr bwMode="auto">
                <a:xfrm>
                  <a:off x="4810126" y="2368550"/>
                  <a:ext cx="131763" cy="131763"/>
                </a:xfrm>
                <a:custGeom>
                  <a:avLst/>
                  <a:gdLst>
                    <a:gd name="T0" fmla="*/ 18 w 35"/>
                    <a:gd name="T1" fmla="*/ 35 h 35"/>
                    <a:gd name="T2" fmla="*/ 0 w 35"/>
                    <a:gd name="T3" fmla="*/ 18 h 35"/>
                    <a:gd name="T4" fmla="*/ 18 w 35"/>
                    <a:gd name="T5" fmla="*/ 0 h 35"/>
                    <a:gd name="T6" fmla="*/ 35 w 35"/>
                    <a:gd name="T7" fmla="*/ 18 h 35"/>
                    <a:gd name="T8" fmla="*/ 18 w 35"/>
                    <a:gd name="T9" fmla="*/ 35 h 35"/>
                    <a:gd name="T10" fmla="*/ 18 w 35"/>
                    <a:gd name="T11" fmla="*/ 6 h 35"/>
                    <a:gd name="T12" fmla="*/ 6 w 35"/>
                    <a:gd name="T13" fmla="*/ 18 h 35"/>
                    <a:gd name="T14" fmla="*/ 18 w 35"/>
                    <a:gd name="T15" fmla="*/ 29 h 35"/>
                    <a:gd name="T16" fmla="*/ 29 w 35"/>
                    <a:gd name="T17" fmla="*/ 18 h 35"/>
                    <a:gd name="T18" fmla="*/ 18 w 35"/>
                    <a:gd name="T19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5">
                      <a:moveTo>
                        <a:pt x="18" y="35"/>
                      </a:move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7"/>
                        <a:pt x="27" y="35"/>
                        <a:pt x="18" y="35"/>
                      </a:cubicBezTo>
                      <a:close/>
                      <a:moveTo>
                        <a:pt x="18" y="6"/>
                      </a:moveTo>
                      <a:cubicBezTo>
                        <a:pt x="11" y="6"/>
                        <a:pt x="6" y="11"/>
                        <a:pt x="6" y="18"/>
                      </a:cubicBezTo>
                      <a:cubicBezTo>
                        <a:pt x="6" y="24"/>
                        <a:pt x="11" y="29"/>
                        <a:pt x="18" y="29"/>
                      </a:cubicBezTo>
                      <a:cubicBezTo>
                        <a:pt x="24" y="29"/>
                        <a:pt x="29" y="24"/>
                        <a:pt x="29" y="18"/>
                      </a:cubicBezTo>
                      <a:cubicBezTo>
                        <a:pt x="29" y="11"/>
                        <a:pt x="24" y="6"/>
                        <a:pt x="1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8" name="Freeform 13"/>
                <p:cNvSpPr/>
                <p:nvPr/>
              </p:nvSpPr>
              <p:spPr bwMode="auto">
                <a:xfrm>
                  <a:off x="7252940" y="3962120"/>
                  <a:ext cx="921332" cy="371434"/>
                </a:xfrm>
                <a:custGeom>
                  <a:avLst/>
                  <a:gdLst>
                    <a:gd name="T0" fmla="*/ 371 w 403"/>
                    <a:gd name="T1" fmla="*/ 139 h 162"/>
                    <a:gd name="T2" fmla="*/ 352 w 403"/>
                    <a:gd name="T3" fmla="*/ 127 h 162"/>
                    <a:gd name="T4" fmla="*/ 336 w 403"/>
                    <a:gd name="T5" fmla="*/ 119 h 162"/>
                    <a:gd name="T6" fmla="*/ 329 w 403"/>
                    <a:gd name="T7" fmla="*/ 116 h 162"/>
                    <a:gd name="T8" fmla="*/ 314 w 403"/>
                    <a:gd name="T9" fmla="*/ 113 h 162"/>
                    <a:gd name="T10" fmla="*/ 283 w 403"/>
                    <a:gd name="T11" fmla="*/ 125 h 162"/>
                    <a:gd name="T12" fmla="*/ 273 w 403"/>
                    <a:gd name="T13" fmla="*/ 108 h 162"/>
                    <a:gd name="T14" fmla="*/ 271 w 403"/>
                    <a:gd name="T15" fmla="*/ 106 h 162"/>
                    <a:gd name="T16" fmla="*/ 270 w 403"/>
                    <a:gd name="T17" fmla="*/ 104 h 162"/>
                    <a:gd name="T18" fmla="*/ 269 w 403"/>
                    <a:gd name="T19" fmla="*/ 103 h 162"/>
                    <a:gd name="T20" fmla="*/ 265 w 403"/>
                    <a:gd name="T21" fmla="*/ 97 h 162"/>
                    <a:gd name="T22" fmla="*/ 264 w 403"/>
                    <a:gd name="T23" fmla="*/ 96 h 162"/>
                    <a:gd name="T24" fmla="*/ 209 w 403"/>
                    <a:gd name="T25" fmla="*/ 50 h 162"/>
                    <a:gd name="T26" fmla="*/ 238 w 403"/>
                    <a:gd name="T27" fmla="*/ 30 h 162"/>
                    <a:gd name="T28" fmla="*/ 245 w 403"/>
                    <a:gd name="T29" fmla="*/ 12 h 162"/>
                    <a:gd name="T30" fmla="*/ 209 w 403"/>
                    <a:gd name="T31" fmla="*/ 0 h 162"/>
                    <a:gd name="T32" fmla="*/ 207 w 403"/>
                    <a:gd name="T33" fmla="*/ 50 h 162"/>
                    <a:gd name="T34" fmla="*/ 120 w 403"/>
                    <a:gd name="T35" fmla="*/ 107 h 162"/>
                    <a:gd name="T36" fmla="*/ 119 w 403"/>
                    <a:gd name="T37" fmla="*/ 105 h 162"/>
                    <a:gd name="T38" fmla="*/ 118 w 403"/>
                    <a:gd name="T39" fmla="*/ 103 h 162"/>
                    <a:gd name="T40" fmla="*/ 117 w 403"/>
                    <a:gd name="T41" fmla="*/ 101 h 162"/>
                    <a:gd name="T42" fmla="*/ 115 w 403"/>
                    <a:gd name="T43" fmla="*/ 99 h 162"/>
                    <a:gd name="T44" fmla="*/ 114 w 403"/>
                    <a:gd name="T45" fmla="*/ 98 h 162"/>
                    <a:gd name="T46" fmla="*/ 113 w 403"/>
                    <a:gd name="T47" fmla="*/ 96 h 162"/>
                    <a:gd name="T48" fmla="*/ 112 w 403"/>
                    <a:gd name="T49" fmla="*/ 94 h 162"/>
                    <a:gd name="T50" fmla="*/ 110 w 403"/>
                    <a:gd name="T51" fmla="*/ 92 h 162"/>
                    <a:gd name="T52" fmla="*/ 109 w 403"/>
                    <a:gd name="T53" fmla="*/ 91 h 162"/>
                    <a:gd name="T54" fmla="*/ 108 w 403"/>
                    <a:gd name="T55" fmla="*/ 89 h 162"/>
                    <a:gd name="T56" fmla="*/ 107 w 403"/>
                    <a:gd name="T57" fmla="*/ 88 h 162"/>
                    <a:gd name="T58" fmla="*/ 105 w 403"/>
                    <a:gd name="T59" fmla="*/ 86 h 162"/>
                    <a:gd name="T60" fmla="*/ 104 w 403"/>
                    <a:gd name="T61" fmla="*/ 85 h 162"/>
                    <a:gd name="T62" fmla="*/ 103 w 403"/>
                    <a:gd name="T63" fmla="*/ 83 h 162"/>
                    <a:gd name="T64" fmla="*/ 102 w 403"/>
                    <a:gd name="T65" fmla="*/ 82 h 162"/>
                    <a:gd name="T66" fmla="*/ 101 w 403"/>
                    <a:gd name="T67" fmla="*/ 81 h 162"/>
                    <a:gd name="T68" fmla="*/ 100 w 403"/>
                    <a:gd name="T69" fmla="*/ 80 h 162"/>
                    <a:gd name="T70" fmla="*/ 98 w 403"/>
                    <a:gd name="T71" fmla="*/ 79 h 162"/>
                    <a:gd name="T72" fmla="*/ 97 w 403"/>
                    <a:gd name="T73" fmla="*/ 79 h 162"/>
                    <a:gd name="T74" fmla="*/ 96 w 403"/>
                    <a:gd name="T75" fmla="*/ 78 h 162"/>
                    <a:gd name="T76" fmla="*/ 95 w 403"/>
                    <a:gd name="T77" fmla="*/ 77 h 162"/>
                    <a:gd name="T78" fmla="*/ 94 w 403"/>
                    <a:gd name="T79" fmla="*/ 77 h 162"/>
                    <a:gd name="T80" fmla="*/ 93 w 403"/>
                    <a:gd name="T81" fmla="*/ 76 h 162"/>
                    <a:gd name="T82" fmla="*/ 91 w 403"/>
                    <a:gd name="T83" fmla="*/ 76 h 162"/>
                    <a:gd name="T84" fmla="*/ 47 w 403"/>
                    <a:gd name="T85" fmla="*/ 111 h 162"/>
                    <a:gd name="T86" fmla="*/ 64 w 403"/>
                    <a:gd name="T87" fmla="*/ 162 h 162"/>
                    <a:gd name="T88" fmla="*/ 116 w 403"/>
                    <a:gd name="T89" fmla="*/ 162 h 162"/>
                    <a:gd name="T90" fmla="*/ 129 w 403"/>
                    <a:gd name="T91" fmla="*/ 162 h 162"/>
                    <a:gd name="T92" fmla="*/ 147 w 403"/>
                    <a:gd name="T93" fmla="*/ 162 h 162"/>
                    <a:gd name="T94" fmla="*/ 162 w 403"/>
                    <a:gd name="T95" fmla="*/ 162 h 162"/>
                    <a:gd name="T96" fmla="*/ 175 w 403"/>
                    <a:gd name="T97" fmla="*/ 162 h 162"/>
                    <a:gd name="T98" fmla="*/ 181 w 403"/>
                    <a:gd name="T99" fmla="*/ 162 h 162"/>
                    <a:gd name="T100" fmla="*/ 239 w 403"/>
                    <a:gd name="T101" fmla="*/ 162 h 162"/>
                    <a:gd name="T102" fmla="*/ 292 w 403"/>
                    <a:gd name="T103" fmla="*/ 162 h 162"/>
                    <a:gd name="T104" fmla="*/ 301 w 403"/>
                    <a:gd name="T105" fmla="*/ 162 h 162"/>
                    <a:gd name="T106" fmla="*/ 315 w 403"/>
                    <a:gd name="T107" fmla="*/ 162 h 162"/>
                    <a:gd name="T108" fmla="*/ 330 w 403"/>
                    <a:gd name="T109" fmla="*/ 162 h 162"/>
                    <a:gd name="T110" fmla="*/ 402 w 403"/>
                    <a:gd name="T111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3" h="162">
                      <a:moveTo>
                        <a:pt x="403" y="162"/>
                      </a:moveTo>
                      <a:cubicBezTo>
                        <a:pt x="397" y="157"/>
                        <a:pt x="397" y="157"/>
                        <a:pt x="397" y="157"/>
                      </a:cubicBezTo>
                      <a:cubicBezTo>
                        <a:pt x="391" y="152"/>
                        <a:pt x="382" y="145"/>
                        <a:pt x="371" y="139"/>
                      </a:cubicBezTo>
                      <a:cubicBezTo>
                        <a:pt x="370" y="134"/>
                        <a:pt x="367" y="129"/>
                        <a:pt x="365" y="129"/>
                      </a:cubicBezTo>
                      <a:cubicBezTo>
                        <a:pt x="364" y="129"/>
                        <a:pt x="362" y="130"/>
                        <a:pt x="361" y="132"/>
                      </a:cubicBezTo>
                      <a:cubicBezTo>
                        <a:pt x="358" y="130"/>
                        <a:pt x="355" y="129"/>
                        <a:pt x="352" y="127"/>
                      </a:cubicBezTo>
                      <a:cubicBezTo>
                        <a:pt x="351" y="124"/>
                        <a:pt x="350" y="122"/>
                        <a:pt x="348" y="122"/>
                      </a:cubicBezTo>
                      <a:cubicBezTo>
                        <a:pt x="347" y="122"/>
                        <a:pt x="347" y="123"/>
                        <a:pt x="346" y="123"/>
                      </a:cubicBezTo>
                      <a:cubicBezTo>
                        <a:pt x="343" y="122"/>
                        <a:pt x="339" y="120"/>
                        <a:pt x="336" y="119"/>
                      </a:cubicBezTo>
                      <a:cubicBezTo>
                        <a:pt x="339" y="115"/>
                        <a:pt x="338" y="101"/>
                        <a:pt x="334" y="101"/>
                      </a:cubicBezTo>
                      <a:cubicBezTo>
                        <a:pt x="331" y="101"/>
                        <a:pt x="330" y="112"/>
                        <a:pt x="332" y="117"/>
                      </a:cubicBezTo>
                      <a:cubicBezTo>
                        <a:pt x="331" y="116"/>
                        <a:pt x="330" y="116"/>
                        <a:pt x="329" y="116"/>
                      </a:cubicBezTo>
                      <a:cubicBezTo>
                        <a:pt x="330" y="111"/>
                        <a:pt x="327" y="104"/>
                        <a:pt x="325" y="105"/>
                      </a:cubicBezTo>
                      <a:cubicBezTo>
                        <a:pt x="323" y="105"/>
                        <a:pt x="321" y="110"/>
                        <a:pt x="320" y="113"/>
                      </a:cubicBezTo>
                      <a:cubicBezTo>
                        <a:pt x="318" y="113"/>
                        <a:pt x="316" y="113"/>
                        <a:pt x="314" y="113"/>
                      </a:cubicBezTo>
                      <a:cubicBezTo>
                        <a:pt x="314" y="113"/>
                        <a:pt x="314" y="113"/>
                        <a:pt x="314" y="113"/>
                      </a:cubicBezTo>
                      <a:cubicBezTo>
                        <a:pt x="314" y="113"/>
                        <a:pt x="314" y="113"/>
                        <a:pt x="314" y="113"/>
                      </a:cubicBezTo>
                      <a:cubicBezTo>
                        <a:pt x="305" y="113"/>
                        <a:pt x="294" y="118"/>
                        <a:pt x="283" y="125"/>
                      </a:cubicBezTo>
                      <a:cubicBezTo>
                        <a:pt x="280" y="120"/>
                        <a:pt x="277" y="115"/>
                        <a:pt x="274" y="110"/>
                      </a:cubicBezTo>
                      <a:cubicBezTo>
                        <a:pt x="274" y="110"/>
                        <a:pt x="273" y="109"/>
                        <a:pt x="273" y="109"/>
                      </a:cubicBezTo>
                      <a:cubicBezTo>
                        <a:pt x="273" y="109"/>
                        <a:pt x="273" y="108"/>
                        <a:pt x="273" y="108"/>
                      </a:cubicBezTo>
                      <a:cubicBezTo>
                        <a:pt x="273" y="108"/>
                        <a:pt x="272" y="108"/>
                        <a:pt x="272" y="108"/>
                      </a:cubicBezTo>
                      <a:cubicBezTo>
                        <a:pt x="272" y="107"/>
                        <a:pt x="272" y="107"/>
                        <a:pt x="272" y="107"/>
                      </a:cubicBezTo>
                      <a:cubicBezTo>
                        <a:pt x="272" y="107"/>
                        <a:pt x="272" y="107"/>
                        <a:pt x="271" y="106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1" y="105"/>
                        <a:pt x="271" y="105"/>
                        <a:pt x="271" y="105"/>
                      </a:cubicBezTo>
                      <a:cubicBezTo>
                        <a:pt x="270" y="105"/>
                        <a:pt x="270" y="105"/>
                        <a:pt x="270" y="104"/>
                      </a:cubicBezTo>
                      <a:cubicBezTo>
                        <a:pt x="270" y="104"/>
                        <a:pt x="270" y="104"/>
                        <a:pt x="270" y="104"/>
                      </a:cubicBezTo>
                      <a:cubicBezTo>
                        <a:pt x="270" y="104"/>
                        <a:pt x="269" y="103"/>
                        <a:pt x="269" y="103"/>
                      </a:cubicBezTo>
                      <a:cubicBezTo>
                        <a:pt x="269" y="103"/>
                        <a:pt x="269" y="103"/>
                        <a:pt x="269" y="103"/>
                      </a:cubicBezTo>
                      <a:cubicBezTo>
                        <a:pt x="269" y="102"/>
                        <a:pt x="269" y="102"/>
                        <a:pt x="268" y="102"/>
                      </a:cubicBezTo>
                      <a:cubicBezTo>
                        <a:pt x="268" y="102"/>
                        <a:pt x="268" y="102"/>
                        <a:pt x="268" y="102"/>
                      </a:cubicBezTo>
                      <a:cubicBezTo>
                        <a:pt x="267" y="100"/>
                        <a:pt x="266" y="99"/>
                        <a:pt x="265" y="97"/>
                      </a:cubicBezTo>
                      <a:cubicBezTo>
                        <a:pt x="265" y="97"/>
                        <a:pt x="265" y="97"/>
                        <a:pt x="265" y="97"/>
                      </a:cubicBezTo>
                      <a:cubicBezTo>
                        <a:pt x="265" y="97"/>
                        <a:pt x="265" y="96"/>
                        <a:pt x="264" y="96"/>
                      </a:cubicBezTo>
                      <a:cubicBezTo>
                        <a:pt x="264" y="96"/>
                        <a:pt x="264" y="96"/>
                        <a:pt x="264" y="96"/>
                      </a:cubicBezTo>
                      <a:cubicBezTo>
                        <a:pt x="264" y="96"/>
                        <a:pt x="264" y="95"/>
                        <a:pt x="263" y="95"/>
                      </a:cubicBezTo>
                      <a:cubicBezTo>
                        <a:pt x="263" y="95"/>
                        <a:pt x="263" y="95"/>
                        <a:pt x="263" y="95"/>
                      </a:cubicBezTo>
                      <a:cubicBezTo>
                        <a:pt x="247" y="73"/>
                        <a:pt x="227" y="51"/>
                        <a:pt x="209" y="50"/>
                      </a:cubicBezTo>
                      <a:cubicBezTo>
                        <a:pt x="209" y="24"/>
                        <a:pt x="209" y="24"/>
                        <a:pt x="209" y="24"/>
                      </a:cubicBezTo>
                      <a:cubicBezTo>
                        <a:pt x="224" y="23"/>
                        <a:pt x="234" y="25"/>
                        <a:pt x="238" y="27"/>
                      </a:cubicBezTo>
                      <a:cubicBezTo>
                        <a:pt x="238" y="30"/>
                        <a:pt x="238" y="30"/>
                        <a:pt x="238" y="30"/>
                      </a:cubicBezTo>
                      <a:cubicBezTo>
                        <a:pt x="244" y="31"/>
                        <a:pt x="247" y="35"/>
                        <a:pt x="247" y="35"/>
                      </a:cubicBezTo>
                      <a:cubicBezTo>
                        <a:pt x="256" y="18"/>
                        <a:pt x="256" y="18"/>
                        <a:pt x="256" y="18"/>
                      </a:cubicBezTo>
                      <a:cubicBezTo>
                        <a:pt x="252" y="15"/>
                        <a:pt x="248" y="13"/>
                        <a:pt x="245" y="12"/>
                      </a:cubicBezTo>
                      <a:cubicBezTo>
                        <a:pt x="246" y="6"/>
                        <a:pt x="246" y="6"/>
                        <a:pt x="246" y="6"/>
                      </a:cubicBezTo>
                      <a:cubicBezTo>
                        <a:pt x="235" y="0"/>
                        <a:pt x="215" y="1"/>
                        <a:pt x="209" y="2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7" y="0"/>
                        <a:pt x="207" y="0"/>
                        <a:pt x="207" y="0"/>
                      </a:cubicBezTo>
                      <a:cubicBezTo>
                        <a:pt x="207" y="50"/>
                        <a:pt x="207" y="50"/>
                        <a:pt x="207" y="50"/>
                      </a:cubicBezTo>
                      <a:cubicBezTo>
                        <a:pt x="207" y="50"/>
                        <a:pt x="207" y="50"/>
                        <a:pt x="207" y="50"/>
                      </a:cubicBezTo>
                      <a:cubicBezTo>
                        <a:pt x="185" y="51"/>
                        <a:pt x="175" y="89"/>
                        <a:pt x="136" y="102"/>
                      </a:cubicBezTo>
                      <a:cubicBezTo>
                        <a:pt x="130" y="103"/>
                        <a:pt x="125" y="105"/>
                        <a:pt x="121" y="108"/>
                      </a:cubicBezTo>
                      <a:cubicBezTo>
                        <a:pt x="120" y="107"/>
                        <a:pt x="120" y="107"/>
                        <a:pt x="120" y="107"/>
                      </a:cubicBezTo>
                      <a:cubicBezTo>
                        <a:pt x="120" y="107"/>
                        <a:pt x="120" y="107"/>
                        <a:pt x="120" y="106"/>
                      </a:cubicBezTo>
                      <a:cubicBezTo>
                        <a:pt x="120" y="106"/>
                        <a:pt x="120" y="106"/>
                        <a:pt x="119" y="105"/>
                      </a:cubicBezTo>
                      <a:cubicBezTo>
                        <a:pt x="119" y="105"/>
                        <a:pt x="119" y="105"/>
                        <a:pt x="119" y="105"/>
                      </a:cubicBezTo>
                      <a:cubicBezTo>
                        <a:pt x="119" y="105"/>
                        <a:pt x="119" y="104"/>
                        <a:pt x="119" y="104"/>
                      </a:cubicBezTo>
                      <a:cubicBezTo>
                        <a:pt x="119" y="104"/>
                        <a:pt x="119" y="104"/>
                        <a:pt x="118" y="104"/>
                      </a:cubicBezTo>
                      <a:cubicBezTo>
                        <a:pt x="118" y="104"/>
                        <a:pt x="118" y="103"/>
                        <a:pt x="118" y="103"/>
                      </a:cubicBezTo>
                      <a:cubicBezTo>
                        <a:pt x="118" y="103"/>
                        <a:pt x="118" y="103"/>
                        <a:pt x="118" y="103"/>
                      </a:cubicBezTo>
                      <a:cubicBezTo>
                        <a:pt x="117" y="102"/>
                        <a:pt x="117" y="102"/>
                        <a:pt x="117" y="102"/>
                      </a:cubicBezTo>
                      <a:cubicBezTo>
                        <a:pt x="117" y="102"/>
                        <a:pt x="117" y="101"/>
                        <a:pt x="117" y="101"/>
                      </a:cubicBezTo>
                      <a:cubicBezTo>
                        <a:pt x="117" y="101"/>
                        <a:pt x="116" y="101"/>
                        <a:pt x="116" y="100"/>
                      </a:cubicBezTo>
                      <a:cubicBezTo>
                        <a:pt x="116" y="100"/>
                        <a:pt x="116" y="100"/>
                        <a:pt x="116" y="100"/>
                      </a:cubicBezTo>
                      <a:cubicBezTo>
                        <a:pt x="116" y="100"/>
                        <a:pt x="116" y="99"/>
                        <a:pt x="115" y="99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4" y="98"/>
                        <a:pt x="114" y="98"/>
                      </a:cubicBezTo>
                      <a:cubicBezTo>
                        <a:pt x="114" y="97"/>
                        <a:pt x="114" y="97"/>
                        <a:pt x="114" y="97"/>
                      </a:cubicBezTo>
                      <a:cubicBezTo>
                        <a:pt x="114" y="97"/>
                        <a:pt x="114" y="96"/>
                        <a:pt x="114" y="96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113" y="95"/>
                        <a:pt x="113" y="95"/>
                        <a:pt x="113" y="95"/>
                      </a:cubicBezTo>
                      <a:cubicBezTo>
                        <a:pt x="112" y="95"/>
                        <a:pt x="112" y="95"/>
                        <a:pt x="112" y="94"/>
                      </a:cubicBezTo>
                      <a:cubicBezTo>
                        <a:pt x="112" y="94"/>
                        <a:pt x="112" y="94"/>
                        <a:pt x="112" y="94"/>
                      </a:cubicBezTo>
                      <a:cubicBezTo>
                        <a:pt x="112" y="94"/>
                        <a:pt x="111" y="93"/>
                        <a:pt x="111" y="93"/>
                      </a:cubicBezTo>
                      <a:cubicBezTo>
                        <a:pt x="111" y="93"/>
                        <a:pt x="111" y="93"/>
                        <a:pt x="111" y="93"/>
                      </a:cubicBezTo>
                      <a:cubicBezTo>
                        <a:pt x="111" y="93"/>
                        <a:pt x="111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2"/>
                        <a:pt x="110" y="91"/>
                        <a:pt x="110" y="91"/>
                      </a:cubicBezTo>
                      <a:cubicBezTo>
                        <a:pt x="109" y="91"/>
                        <a:pt x="109" y="91"/>
                        <a:pt x="109" y="91"/>
                      </a:cubicBezTo>
                      <a:cubicBezTo>
                        <a:pt x="109" y="90"/>
                        <a:pt x="109" y="90"/>
                        <a:pt x="109" y="90"/>
                      </a:cubicBezTo>
                      <a:cubicBezTo>
                        <a:pt x="109" y="90"/>
                        <a:pt x="109" y="90"/>
                        <a:pt x="109" y="90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88"/>
                        <a:pt x="107" y="88"/>
                        <a:pt x="107" y="88"/>
                      </a:cubicBezTo>
                      <a:cubicBezTo>
                        <a:pt x="107" y="88"/>
                        <a:pt x="107" y="88"/>
                        <a:pt x="107" y="88"/>
                      </a:cubicBezTo>
                      <a:cubicBezTo>
                        <a:pt x="107" y="87"/>
                        <a:pt x="107" y="87"/>
                        <a:pt x="106" y="87"/>
                      </a:cubicBezTo>
                      <a:cubicBezTo>
                        <a:pt x="106" y="87"/>
                        <a:pt x="106" y="87"/>
                        <a:pt x="106" y="87"/>
                      </a:cubicBezTo>
                      <a:cubicBezTo>
                        <a:pt x="106" y="86"/>
                        <a:pt x="106" y="86"/>
                        <a:pt x="105" y="86"/>
                      </a:cubicBezTo>
                      <a:cubicBezTo>
                        <a:pt x="105" y="86"/>
                        <a:pt x="105" y="86"/>
                        <a:pt x="105" y="86"/>
                      </a:cubicBezTo>
                      <a:cubicBezTo>
                        <a:pt x="105" y="86"/>
                        <a:pt x="105" y="85"/>
                        <a:pt x="105" y="85"/>
                      </a:cubicBezTo>
                      <a:cubicBezTo>
                        <a:pt x="105" y="85"/>
                        <a:pt x="104" y="85"/>
                        <a:pt x="104" y="85"/>
                      </a:cubicBezTo>
                      <a:cubicBezTo>
                        <a:pt x="104" y="85"/>
                        <a:pt x="104" y="84"/>
                        <a:pt x="104" y="84"/>
                      </a:cubicBezTo>
                      <a:cubicBezTo>
                        <a:pt x="104" y="84"/>
                        <a:pt x="104" y="84"/>
                        <a:pt x="104" y="84"/>
                      </a:cubicBezTo>
                      <a:cubicBezTo>
                        <a:pt x="103" y="84"/>
                        <a:pt x="103" y="84"/>
                        <a:pt x="103" y="83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3" y="83"/>
                        <a:pt x="102" y="83"/>
                        <a:pt x="102" y="83"/>
                      </a:cubicBezTo>
                      <a:cubicBezTo>
                        <a:pt x="102" y="83"/>
                        <a:pt x="102" y="82"/>
                        <a:pt x="102" y="82"/>
                      </a:cubicBezTo>
                      <a:cubicBezTo>
                        <a:pt x="102" y="82"/>
                        <a:pt x="102" y="82"/>
                        <a:pt x="101" y="82"/>
                      </a:cubicBezTo>
                      <a:cubicBezTo>
                        <a:pt x="101" y="82"/>
                        <a:pt x="101" y="82"/>
                        <a:pt x="101" y="82"/>
                      </a:cubicBezTo>
                      <a:cubicBezTo>
                        <a:pt x="101" y="82"/>
                        <a:pt x="101" y="81"/>
                        <a:pt x="101" y="81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9" y="80"/>
                        <a:pt x="98" y="79"/>
                        <a:pt x="98" y="79"/>
                      </a:cubicBezTo>
                      <a:cubicBezTo>
                        <a:pt x="98" y="79"/>
                        <a:pt x="98" y="79"/>
                        <a:pt x="98" y="79"/>
                      </a:cubicBezTo>
                      <a:cubicBezTo>
                        <a:pt x="98" y="79"/>
                        <a:pt x="98" y="79"/>
                        <a:pt x="97" y="79"/>
                      </a:cubicBezTo>
                      <a:cubicBezTo>
                        <a:pt x="97" y="79"/>
                        <a:pt x="97" y="79"/>
                        <a:pt x="97" y="79"/>
                      </a:cubicBezTo>
                      <a:cubicBezTo>
                        <a:pt x="97" y="78"/>
                        <a:pt x="97" y="78"/>
                        <a:pt x="97" y="78"/>
                      </a:cubicBezTo>
                      <a:cubicBezTo>
                        <a:pt x="97" y="78"/>
                        <a:pt x="96" y="78"/>
                        <a:pt x="96" y="78"/>
                      </a:cubicBezTo>
                      <a:cubicBezTo>
                        <a:pt x="96" y="78"/>
                        <a:pt x="96" y="78"/>
                        <a:pt x="96" y="78"/>
                      </a:cubicBezTo>
                      <a:cubicBezTo>
                        <a:pt x="96" y="78"/>
                        <a:pt x="96" y="78"/>
                        <a:pt x="96" y="78"/>
                      </a:cubicBezTo>
                      <a:cubicBezTo>
                        <a:pt x="95" y="78"/>
                        <a:pt x="95" y="77"/>
                        <a:pt x="95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ubicBezTo>
                        <a:pt x="95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3" y="77"/>
                        <a:pt x="93" y="77"/>
                        <a:pt x="93" y="77"/>
                      </a:cubicBezTo>
                      <a:cubicBezTo>
                        <a:pt x="93" y="77"/>
                        <a:pt x="93" y="77"/>
                        <a:pt x="93" y="77"/>
                      </a:cubicBezTo>
                      <a:cubicBezTo>
                        <a:pt x="93" y="76"/>
                        <a:pt x="93" y="76"/>
                        <a:pt x="93" y="76"/>
                      </a:cubicBezTo>
                      <a:cubicBezTo>
                        <a:pt x="92" y="76"/>
                        <a:pt x="92" y="76"/>
                        <a:pt x="92" y="76"/>
                      </a:cubicBezTo>
                      <a:cubicBezTo>
                        <a:pt x="92" y="76"/>
                        <a:pt x="92" y="76"/>
                        <a:pt x="92" y="76"/>
                      </a:cubicBezTo>
                      <a:cubicBezTo>
                        <a:pt x="92" y="76"/>
                        <a:pt x="91" y="76"/>
                        <a:pt x="91" y="76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1" y="76"/>
                        <a:pt x="91" y="76"/>
                        <a:pt x="90" y="76"/>
                      </a:cubicBezTo>
                      <a:cubicBezTo>
                        <a:pt x="68" y="75"/>
                        <a:pt x="64" y="107"/>
                        <a:pt x="47" y="111"/>
                      </a:cubicBezTo>
                      <a:cubicBezTo>
                        <a:pt x="17" y="119"/>
                        <a:pt x="0" y="162"/>
                        <a:pt x="0" y="162"/>
                      </a:cubicBezTo>
                      <a:cubicBezTo>
                        <a:pt x="31" y="162"/>
                        <a:pt x="31" y="162"/>
                        <a:pt x="31" y="162"/>
                      </a:cubicBezTo>
                      <a:cubicBezTo>
                        <a:pt x="64" y="162"/>
                        <a:pt x="64" y="162"/>
                        <a:pt x="64" y="162"/>
                      </a:cubicBezTo>
                      <a:cubicBezTo>
                        <a:pt x="104" y="162"/>
                        <a:pt x="104" y="162"/>
                        <a:pt x="104" y="162"/>
                      </a:cubicBezTo>
                      <a:cubicBezTo>
                        <a:pt x="111" y="162"/>
                        <a:pt x="111" y="162"/>
                        <a:pt x="111" y="162"/>
                      </a:cubicBezTo>
                      <a:cubicBezTo>
                        <a:pt x="116" y="162"/>
                        <a:pt x="116" y="162"/>
                        <a:pt x="116" y="162"/>
                      </a:cubicBezTo>
                      <a:cubicBezTo>
                        <a:pt x="122" y="162"/>
                        <a:pt x="122" y="162"/>
                        <a:pt x="122" y="162"/>
                      </a:cubicBezTo>
                      <a:cubicBezTo>
                        <a:pt x="126" y="162"/>
                        <a:pt x="126" y="162"/>
                        <a:pt x="126" y="162"/>
                      </a:cubicBezTo>
                      <a:cubicBezTo>
                        <a:pt x="129" y="162"/>
                        <a:pt x="129" y="162"/>
                        <a:pt x="129" y="162"/>
                      </a:cubicBezTo>
                      <a:cubicBezTo>
                        <a:pt x="138" y="162"/>
                        <a:pt x="138" y="162"/>
                        <a:pt x="138" y="162"/>
                      </a:cubicBezTo>
                      <a:cubicBezTo>
                        <a:pt x="146" y="162"/>
                        <a:pt x="146" y="162"/>
                        <a:pt x="146" y="162"/>
                      </a:cubicBezTo>
                      <a:cubicBezTo>
                        <a:pt x="147" y="162"/>
                        <a:pt x="147" y="162"/>
                        <a:pt x="147" y="162"/>
                      </a:cubicBezTo>
                      <a:cubicBezTo>
                        <a:pt x="148" y="162"/>
                        <a:pt x="148" y="162"/>
                        <a:pt x="148" y="162"/>
                      </a:cubicBezTo>
                      <a:cubicBezTo>
                        <a:pt x="161" y="162"/>
                        <a:pt x="161" y="162"/>
                        <a:pt x="161" y="162"/>
                      </a:cubicBezTo>
                      <a:cubicBezTo>
                        <a:pt x="162" y="162"/>
                        <a:pt x="162" y="162"/>
                        <a:pt x="162" y="162"/>
                      </a:cubicBezTo>
                      <a:cubicBezTo>
                        <a:pt x="168" y="162"/>
                        <a:pt x="168" y="162"/>
                        <a:pt x="168" y="162"/>
                      </a:cubicBezTo>
                      <a:cubicBezTo>
                        <a:pt x="168" y="162"/>
                        <a:pt x="168" y="162"/>
                        <a:pt x="168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80" y="162"/>
                        <a:pt x="180" y="162"/>
                        <a:pt x="180" y="162"/>
                      </a:cubicBezTo>
                      <a:cubicBezTo>
                        <a:pt x="181" y="162"/>
                        <a:pt x="181" y="162"/>
                        <a:pt x="181" y="162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3" y="162"/>
                        <a:pt x="193" y="162"/>
                        <a:pt x="193" y="162"/>
                      </a:cubicBezTo>
                      <a:cubicBezTo>
                        <a:pt x="239" y="162"/>
                        <a:pt x="239" y="162"/>
                        <a:pt x="239" y="162"/>
                      </a:cubicBezTo>
                      <a:cubicBezTo>
                        <a:pt x="290" y="162"/>
                        <a:pt x="290" y="162"/>
                        <a:pt x="290" y="162"/>
                      </a:cubicBezTo>
                      <a:cubicBezTo>
                        <a:pt x="290" y="162"/>
                        <a:pt x="290" y="162"/>
                        <a:pt x="290" y="162"/>
                      </a:cubicBezTo>
                      <a:cubicBezTo>
                        <a:pt x="292" y="162"/>
                        <a:pt x="292" y="162"/>
                        <a:pt x="292" y="162"/>
                      </a:cubicBezTo>
                      <a:cubicBezTo>
                        <a:pt x="298" y="162"/>
                        <a:pt x="298" y="162"/>
                        <a:pt x="298" y="162"/>
                      </a:cubicBezTo>
                      <a:cubicBezTo>
                        <a:pt x="298" y="162"/>
                        <a:pt x="298" y="162"/>
                        <a:pt x="298" y="162"/>
                      </a:cubicBezTo>
                      <a:cubicBezTo>
                        <a:pt x="301" y="162"/>
                        <a:pt x="301" y="162"/>
                        <a:pt x="301" y="162"/>
                      </a:cubicBezTo>
                      <a:cubicBezTo>
                        <a:pt x="301" y="162"/>
                        <a:pt x="301" y="162"/>
                        <a:pt x="301" y="162"/>
                      </a:cubicBezTo>
                      <a:cubicBezTo>
                        <a:pt x="311" y="162"/>
                        <a:pt x="311" y="162"/>
                        <a:pt x="311" y="162"/>
                      </a:cubicBezTo>
                      <a:cubicBezTo>
                        <a:pt x="315" y="162"/>
                        <a:pt x="315" y="162"/>
                        <a:pt x="315" y="162"/>
                      </a:cubicBezTo>
                      <a:cubicBezTo>
                        <a:pt x="320" y="162"/>
                        <a:pt x="320" y="162"/>
                        <a:pt x="320" y="162"/>
                      </a:cubicBezTo>
                      <a:cubicBezTo>
                        <a:pt x="324" y="162"/>
                        <a:pt x="324" y="162"/>
                        <a:pt x="324" y="162"/>
                      </a:cubicBezTo>
                      <a:cubicBezTo>
                        <a:pt x="330" y="162"/>
                        <a:pt x="330" y="162"/>
                        <a:pt x="330" y="162"/>
                      </a:cubicBezTo>
                      <a:cubicBezTo>
                        <a:pt x="336" y="162"/>
                        <a:pt x="336" y="162"/>
                        <a:pt x="336" y="162"/>
                      </a:cubicBezTo>
                      <a:cubicBezTo>
                        <a:pt x="402" y="162"/>
                        <a:pt x="402" y="162"/>
                        <a:pt x="402" y="162"/>
                      </a:cubicBezTo>
                      <a:cubicBezTo>
                        <a:pt x="402" y="162"/>
                        <a:pt x="402" y="162"/>
                        <a:pt x="402" y="162"/>
                      </a:cubicBezTo>
                      <a:lnTo>
                        <a:pt x="403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 bwMode="auto">
              <a:xfrm rot="10800000">
                <a:off x="9836" y="6755"/>
                <a:ext cx="1512" cy="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noAutofit/>
              </a:bodyPr>
              <a:p>
                <a:pPr lvl="0" algn="l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20" name="文本框 7"/>
            <p:cNvSpPr txBox="1"/>
            <p:nvPr/>
          </p:nvSpPr>
          <p:spPr>
            <a:xfrm>
              <a:off x="7116" y="4162"/>
              <a:ext cx="5068" cy="23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kern="100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线的样式</a:t>
              </a:r>
              <a:endParaRPr lang="zh-CN" altLang="en-US" sz="4000" kern="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kern="100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-  实线(solid)</a:t>
              </a:r>
              <a:endParaRPr lang="zh-CN" altLang="en-US" sz="4000" kern="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kern="100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--  短线(dashed)</a:t>
              </a:r>
              <a:endParaRPr lang="zh-CN" altLang="en-US" sz="4000" kern="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kern="100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-.  短点相间线(dashdot)</a:t>
              </a:r>
              <a:endParaRPr lang="zh-CN" altLang="en-US" sz="4000" kern="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  <a:p>
              <a:pPr algn="just" fontAlgn="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kern="100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:  虚点线(dotted)</a:t>
              </a:r>
              <a:endParaRPr lang="zh-CN" altLang="en-US" sz="4000" kern="1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点的形状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647180" y="2609850"/>
          <a:ext cx="12720320" cy="10173970"/>
        </p:xfrm>
        <a:graphic>
          <a:graphicData uri="http://schemas.openxmlformats.org/drawingml/2006/table">
            <a:tbl>
              <a:tblPr firstRow="1" bandRow="1"/>
              <a:tblGrid>
                <a:gridCol w="6360160"/>
                <a:gridCol w="6360160"/>
              </a:tblGrid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</a:rPr>
                        <a:t>点的类型</a:t>
                      </a:r>
                      <a:endParaRPr lang="zh-CN" altLang="en-US" sz="36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</a:rPr>
                        <a:t>点的类型</a:t>
                      </a:r>
                      <a:endParaRPr lang="zh-CN" altLang="en-US" sz="36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88"/>
                    </a:solidFill>
                  </a:tcPr>
                </a:tc>
              </a:tr>
              <a:tr h="866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'.' 点标记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's' 正方形标记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67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',' 像素标记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'p' 五角星标记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667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'o' 圆圈标记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'*'</a:t>
                      </a: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*标记</a:t>
                      </a:r>
                      <a:endParaRPr lang="zh-CN" altLang="en-US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6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'v' 倒三角标记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'h' 六边形1 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67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'^' 正三角标记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'H' 六边形2 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67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'&lt;' 左三角标记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'+' </a:t>
                      </a: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66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'&gt;' 右三角标记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'x' </a:t>
                      </a: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7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'1' 向下Y标记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'D' 钻石标记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67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'2' 向上Y标记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'd' 薄钻石标记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66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'3' 向左Y标记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'|' </a:t>
                      </a: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垂直线标记</a:t>
                      </a:r>
                      <a:r>
                        <a:rPr lang="en-US" alt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8667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'4' 向右Y标记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'_' 水平线标记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96D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添加图形效果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 descr="7b0a202020202274657874626f78223a20227b5c2263617465676f72795f69645c223a31303339352c5c2269645c223a32303334333939307d220a7d0a"/>
          <p:cNvGrpSpPr/>
          <p:nvPr/>
        </p:nvGrpSpPr>
        <p:grpSpPr>
          <a:xfrm>
            <a:off x="6142990" y="4193540"/>
            <a:ext cx="11951970" cy="5469890"/>
            <a:chOff x="5348" y="3335"/>
            <a:chExt cx="8502" cy="4127"/>
          </a:xfrm>
        </p:grpSpPr>
        <p:grpSp>
          <p:nvGrpSpPr>
            <p:cNvPr id="7" name="图形 5"/>
            <p:cNvGrpSpPr/>
            <p:nvPr/>
          </p:nvGrpSpPr>
          <p:grpSpPr>
            <a:xfrm>
              <a:off x="8672" y="6287"/>
              <a:ext cx="5064" cy="1131"/>
              <a:chOff x="5506962" y="3992163"/>
              <a:chExt cx="3215572" cy="717986"/>
            </a:xfrm>
          </p:grpSpPr>
          <p:sp>
            <p:nvSpPr>
              <p:cNvPr id="4" name="任意多边形: 形状 7"/>
              <p:cNvSpPr/>
              <p:nvPr/>
            </p:nvSpPr>
            <p:spPr>
              <a:xfrm>
                <a:off x="5800178" y="4326357"/>
                <a:ext cx="636385" cy="383792"/>
              </a:xfrm>
              <a:custGeom>
                <a:avLst/>
                <a:gdLst>
                  <a:gd name="connsiteX0" fmla="*/ 0 w 636385"/>
                  <a:gd name="connsiteY0" fmla="*/ 278982 h 383792"/>
                  <a:gd name="connsiteX1" fmla="*/ 164625 w 636385"/>
                  <a:gd name="connsiteY1" fmla="*/ 6864 h 383792"/>
                  <a:gd name="connsiteX2" fmla="*/ 555002 w 636385"/>
                  <a:gd name="connsiteY2" fmla="*/ 118872 h 383792"/>
                  <a:gd name="connsiteX3" fmla="*/ 547622 w 636385"/>
                  <a:gd name="connsiteY3" fmla="*/ 260922 h 383792"/>
                  <a:gd name="connsiteX4" fmla="*/ 163149 w 636385"/>
                  <a:gd name="connsiteY4" fmla="*/ 383696 h 383792"/>
                  <a:gd name="connsiteX5" fmla="*/ 28306 w 636385"/>
                  <a:gd name="connsiteY5" fmla="*/ 335159 h 383792"/>
                  <a:gd name="connsiteX6" fmla="*/ 0 w 636385"/>
                  <a:gd name="connsiteY6" fmla="*/ 278982 h 383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6385" h="383792">
                    <a:moveTo>
                      <a:pt x="0" y="278982"/>
                    </a:moveTo>
                    <a:cubicBezTo>
                      <a:pt x="0" y="278982"/>
                      <a:pt x="77276" y="38817"/>
                      <a:pt x="164625" y="6864"/>
                    </a:cubicBezTo>
                    <a:cubicBezTo>
                      <a:pt x="251974" y="-25001"/>
                      <a:pt x="392200" y="61218"/>
                      <a:pt x="555002" y="118872"/>
                    </a:cubicBezTo>
                    <a:cubicBezTo>
                      <a:pt x="737340" y="183472"/>
                      <a:pt x="557781" y="256059"/>
                      <a:pt x="547622" y="260922"/>
                    </a:cubicBezTo>
                    <a:cubicBezTo>
                      <a:pt x="537550" y="265784"/>
                      <a:pt x="171484" y="387690"/>
                      <a:pt x="163149" y="383696"/>
                    </a:cubicBezTo>
                    <a:cubicBezTo>
                      <a:pt x="154814" y="379615"/>
                      <a:pt x="28306" y="335159"/>
                      <a:pt x="28306" y="335159"/>
                    </a:cubicBezTo>
                    <a:lnTo>
                      <a:pt x="0" y="278982"/>
                    </a:lnTo>
                    <a:close/>
                  </a:path>
                </a:pathLst>
              </a:custGeom>
              <a:solidFill>
                <a:srgbClr val="C5DDF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" name="任意多边形: 形状 8"/>
              <p:cNvSpPr/>
              <p:nvPr/>
            </p:nvSpPr>
            <p:spPr>
              <a:xfrm>
                <a:off x="6365860" y="4445750"/>
                <a:ext cx="29347" cy="118519"/>
              </a:xfrm>
              <a:custGeom>
                <a:avLst/>
                <a:gdLst>
                  <a:gd name="connsiteX0" fmla="*/ 14674 w 29347"/>
                  <a:gd name="connsiteY0" fmla="*/ 0 h 118519"/>
                  <a:gd name="connsiteX1" fmla="*/ 29348 w 29347"/>
                  <a:gd name="connsiteY1" fmla="*/ 118520 h 118519"/>
                  <a:gd name="connsiteX2" fmla="*/ 0 w 29347"/>
                  <a:gd name="connsiteY2" fmla="*/ 118520 h 11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47" h="118519">
                    <a:moveTo>
                      <a:pt x="14674" y="0"/>
                    </a:moveTo>
                    <a:lnTo>
                      <a:pt x="29348" y="118520"/>
                    </a:lnTo>
                    <a:lnTo>
                      <a:pt x="0" y="118520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任意多边形: 形状 9"/>
              <p:cNvSpPr/>
              <p:nvPr/>
            </p:nvSpPr>
            <p:spPr>
              <a:xfrm>
                <a:off x="6394947" y="4371426"/>
                <a:ext cx="38551" cy="155594"/>
              </a:xfrm>
              <a:custGeom>
                <a:avLst/>
                <a:gdLst>
                  <a:gd name="connsiteX0" fmla="*/ 19276 w 38551"/>
                  <a:gd name="connsiteY0" fmla="*/ 0 h 155594"/>
                  <a:gd name="connsiteX1" fmla="*/ 38551 w 38551"/>
                  <a:gd name="connsiteY1" fmla="*/ 155595 h 155594"/>
                  <a:gd name="connsiteX2" fmla="*/ 0 w 38551"/>
                  <a:gd name="connsiteY2" fmla="*/ 155595 h 15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51" h="155594">
                    <a:moveTo>
                      <a:pt x="19276" y="0"/>
                    </a:moveTo>
                    <a:lnTo>
                      <a:pt x="38551" y="155595"/>
                    </a:lnTo>
                    <a:lnTo>
                      <a:pt x="0" y="155595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0"/>
              <p:cNvSpPr/>
              <p:nvPr/>
            </p:nvSpPr>
            <p:spPr>
              <a:xfrm>
                <a:off x="5523025" y="4407692"/>
                <a:ext cx="1418502" cy="283433"/>
              </a:xfrm>
              <a:custGeom>
                <a:avLst/>
                <a:gdLst>
                  <a:gd name="connsiteX0" fmla="*/ 1079701 w 1418502"/>
                  <a:gd name="connsiteY0" fmla="*/ 1765 h 283433"/>
                  <a:gd name="connsiteX1" fmla="*/ 471213 w 1418502"/>
                  <a:gd name="connsiteY1" fmla="*/ 279265 h 283433"/>
                  <a:gd name="connsiteX2" fmla="*/ 167664 w 1418502"/>
                  <a:gd name="connsiteY2" fmla="*/ 232118 h 283433"/>
                  <a:gd name="connsiteX3" fmla="*/ 0 w 1418502"/>
                  <a:gd name="connsiteY3" fmla="*/ 279265 h 283433"/>
                  <a:gd name="connsiteX4" fmla="*/ 1418502 w 1418502"/>
                  <a:gd name="connsiteY4" fmla="*/ 283433 h 283433"/>
                  <a:gd name="connsiteX5" fmla="*/ 1079701 w 1418502"/>
                  <a:gd name="connsiteY5" fmla="*/ 1765 h 28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8502" h="283433">
                    <a:moveTo>
                      <a:pt x="1079701" y="1765"/>
                    </a:moveTo>
                    <a:cubicBezTo>
                      <a:pt x="912645" y="29549"/>
                      <a:pt x="662060" y="279265"/>
                      <a:pt x="471213" y="279265"/>
                    </a:cubicBezTo>
                    <a:cubicBezTo>
                      <a:pt x="280366" y="279265"/>
                      <a:pt x="239210" y="219528"/>
                      <a:pt x="167664" y="232118"/>
                    </a:cubicBezTo>
                    <a:cubicBezTo>
                      <a:pt x="96118" y="244708"/>
                      <a:pt x="0" y="279265"/>
                      <a:pt x="0" y="279265"/>
                    </a:cubicBezTo>
                    <a:lnTo>
                      <a:pt x="1418502" y="283433"/>
                    </a:lnTo>
                    <a:cubicBezTo>
                      <a:pt x="1418328" y="283520"/>
                      <a:pt x="1246670" y="-26020"/>
                      <a:pt x="1079701" y="1765"/>
                    </a:cubicBezTo>
                    <a:close/>
                  </a:path>
                </a:pathLst>
              </a:custGeom>
              <a:solidFill>
                <a:srgbClr val="86B1F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3" name="图形 5"/>
              <p:cNvGrpSpPr/>
              <p:nvPr/>
            </p:nvGrpSpPr>
            <p:grpSpPr>
              <a:xfrm>
                <a:off x="6524668" y="4397040"/>
                <a:ext cx="49231" cy="245643"/>
                <a:chOff x="6524668" y="4397040"/>
                <a:chExt cx="49231" cy="245643"/>
              </a:xfrm>
            </p:grpSpPr>
            <p:sp>
              <p:nvSpPr>
                <p:cNvPr id="14" name="任意多边形: 形状 12"/>
                <p:cNvSpPr/>
                <p:nvPr/>
              </p:nvSpPr>
              <p:spPr>
                <a:xfrm rot="-10800000">
                  <a:off x="6545515" y="4559156"/>
                  <a:ext cx="7553" cy="83528"/>
                </a:xfrm>
                <a:custGeom>
                  <a:avLst/>
                  <a:gdLst>
                    <a:gd name="connsiteX0" fmla="*/ 0 w 7553"/>
                    <a:gd name="connsiteY0" fmla="*/ 0 h 83528"/>
                    <a:gd name="connsiteX1" fmla="*/ 7554 w 7553"/>
                    <a:gd name="connsiteY1" fmla="*/ 0 h 83528"/>
                    <a:gd name="connsiteX2" fmla="*/ 7554 w 7553"/>
                    <a:gd name="connsiteY2" fmla="*/ 83528 h 83528"/>
                    <a:gd name="connsiteX3" fmla="*/ 0 w 7553"/>
                    <a:gd name="connsiteY3" fmla="*/ 83528 h 8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53" h="83528">
                      <a:moveTo>
                        <a:pt x="0" y="0"/>
                      </a:moveTo>
                      <a:lnTo>
                        <a:pt x="7554" y="0"/>
                      </a:lnTo>
                      <a:lnTo>
                        <a:pt x="7554" y="83528"/>
                      </a:lnTo>
                      <a:lnTo>
                        <a:pt x="0" y="83528"/>
                      </a:lnTo>
                      <a:close/>
                    </a:path>
                  </a:pathLst>
                </a:custGeom>
                <a:solidFill>
                  <a:srgbClr val="35538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任意多边形: 形状 13"/>
                <p:cNvSpPr/>
                <p:nvPr/>
              </p:nvSpPr>
              <p:spPr>
                <a:xfrm>
                  <a:off x="6524668" y="4397040"/>
                  <a:ext cx="49231" cy="198835"/>
                </a:xfrm>
                <a:custGeom>
                  <a:avLst/>
                  <a:gdLst>
                    <a:gd name="connsiteX0" fmla="*/ 24659 w 49231"/>
                    <a:gd name="connsiteY0" fmla="*/ 0 h 198835"/>
                    <a:gd name="connsiteX1" fmla="*/ 49231 w 49231"/>
                    <a:gd name="connsiteY1" fmla="*/ 198835 h 198835"/>
                    <a:gd name="connsiteX2" fmla="*/ 0 w 49231"/>
                    <a:gd name="connsiteY2" fmla="*/ 198835 h 198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231" h="198835">
                      <a:moveTo>
                        <a:pt x="24659" y="0"/>
                      </a:moveTo>
                      <a:lnTo>
                        <a:pt x="49231" y="198835"/>
                      </a:lnTo>
                      <a:lnTo>
                        <a:pt x="0" y="198835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任意多边形: 形状 14"/>
                <p:cNvSpPr/>
                <p:nvPr/>
              </p:nvSpPr>
              <p:spPr>
                <a:xfrm>
                  <a:off x="6529877" y="4514952"/>
                  <a:ext cx="35078" cy="38898"/>
                </a:xfrm>
                <a:custGeom>
                  <a:avLst/>
                  <a:gdLst>
                    <a:gd name="connsiteX0" fmla="*/ 35078 w 35078"/>
                    <a:gd name="connsiteY0" fmla="*/ 8769 h 38898"/>
                    <a:gd name="connsiteX1" fmla="*/ 0 w 35078"/>
                    <a:gd name="connsiteY1" fmla="*/ 38899 h 38898"/>
                    <a:gd name="connsiteX2" fmla="*/ 1389 w 35078"/>
                    <a:gd name="connsiteY2" fmla="*/ 27958 h 38898"/>
                    <a:gd name="connsiteX3" fmla="*/ 34037 w 35078"/>
                    <a:gd name="connsiteY3" fmla="*/ 0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78" h="38898">
                      <a:moveTo>
                        <a:pt x="35078" y="8769"/>
                      </a:moveTo>
                      <a:lnTo>
                        <a:pt x="0" y="38899"/>
                      </a:lnTo>
                      <a:lnTo>
                        <a:pt x="1389" y="27958"/>
                      </a:lnTo>
                      <a:lnTo>
                        <a:pt x="34037" y="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任意多边形: 形状 15"/>
                <p:cNvSpPr/>
                <p:nvPr/>
              </p:nvSpPr>
              <p:spPr>
                <a:xfrm>
                  <a:off x="6538126" y="4472667"/>
                  <a:ext cx="21446" cy="14847"/>
                </a:xfrm>
                <a:custGeom>
                  <a:avLst/>
                  <a:gdLst>
                    <a:gd name="connsiteX0" fmla="*/ 21446 w 21446"/>
                    <a:gd name="connsiteY0" fmla="*/ 7467 h 14847"/>
                    <a:gd name="connsiteX1" fmla="*/ 0 w 21446"/>
                    <a:gd name="connsiteY1" fmla="*/ 14847 h 14847"/>
                    <a:gd name="connsiteX2" fmla="*/ 955 w 21446"/>
                    <a:gd name="connsiteY2" fmla="*/ 6686 h 14847"/>
                    <a:gd name="connsiteX3" fmla="*/ 20491 w 21446"/>
                    <a:gd name="connsiteY3" fmla="*/ 0 h 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46" h="14847">
                      <a:moveTo>
                        <a:pt x="21446" y="7467"/>
                      </a:moveTo>
                      <a:lnTo>
                        <a:pt x="0" y="14847"/>
                      </a:lnTo>
                      <a:lnTo>
                        <a:pt x="955" y="6686"/>
                      </a:lnTo>
                      <a:lnTo>
                        <a:pt x="20491" y="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图形 5"/>
              <p:cNvGrpSpPr/>
              <p:nvPr/>
            </p:nvGrpSpPr>
            <p:grpSpPr>
              <a:xfrm>
                <a:off x="6596995" y="4327578"/>
                <a:ext cx="70851" cy="350653"/>
                <a:chOff x="6596995" y="4327578"/>
                <a:chExt cx="70851" cy="350653"/>
              </a:xfrm>
            </p:grpSpPr>
            <p:sp>
              <p:nvSpPr>
                <p:cNvPr id="19" name="任意多边形: 形状 17"/>
                <p:cNvSpPr/>
                <p:nvPr/>
              </p:nvSpPr>
              <p:spPr>
                <a:xfrm rot="-10800000">
                  <a:off x="6630710" y="4552244"/>
                  <a:ext cx="7206" cy="125986"/>
                </a:xfrm>
                <a:custGeom>
                  <a:avLst/>
                  <a:gdLst>
                    <a:gd name="connsiteX0" fmla="*/ 0 w 7206"/>
                    <a:gd name="connsiteY0" fmla="*/ 0 h 125986"/>
                    <a:gd name="connsiteX1" fmla="*/ 7206 w 7206"/>
                    <a:gd name="connsiteY1" fmla="*/ 0 h 125986"/>
                    <a:gd name="connsiteX2" fmla="*/ 7206 w 7206"/>
                    <a:gd name="connsiteY2" fmla="*/ 125987 h 125986"/>
                    <a:gd name="connsiteX3" fmla="*/ 0 w 7206"/>
                    <a:gd name="connsiteY3" fmla="*/ 125987 h 12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6" h="125986">
                      <a:moveTo>
                        <a:pt x="0" y="0"/>
                      </a:moveTo>
                      <a:lnTo>
                        <a:pt x="7206" y="0"/>
                      </a:lnTo>
                      <a:lnTo>
                        <a:pt x="7206" y="125987"/>
                      </a:lnTo>
                      <a:lnTo>
                        <a:pt x="0" y="125987"/>
                      </a:lnTo>
                      <a:close/>
                    </a:path>
                  </a:pathLst>
                </a:custGeom>
                <a:solidFill>
                  <a:srgbClr val="35538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任意多边形: 形状 18"/>
                <p:cNvSpPr/>
                <p:nvPr/>
              </p:nvSpPr>
              <p:spPr>
                <a:xfrm>
                  <a:off x="6596995" y="4327578"/>
                  <a:ext cx="70851" cy="254317"/>
                </a:xfrm>
                <a:custGeom>
                  <a:avLst/>
                  <a:gdLst>
                    <a:gd name="connsiteX0" fmla="*/ 35426 w 70851"/>
                    <a:gd name="connsiteY0" fmla="*/ 0 h 254317"/>
                    <a:gd name="connsiteX1" fmla="*/ 70851 w 70851"/>
                    <a:gd name="connsiteY1" fmla="*/ 254318 h 254317"/>
                    <a:gd name="connsiteX2" fmla="*/ 0 w 70851"/>
                    <a:gd name="connsiteY2" fmla="*/ 254318 h 254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851" h="254317">
                      <a:moveTo>
                        <a:pt x="35426" y="0"/>
                      </a:moveTo>
                      <a:lnTo>
                        <a:pt x="70851" y="254318"/>
                      </a:lnTo>
                      <a:lnTo>
                        <a:pt x="0" y="254318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任意多边形: 形状 19"/>
                <p:cNvSpPr/>
                <p:nvPr/>
              </p:nvSpPr>
              <p:spPr>
                <a:xfrm>
                  <a:off x="6602031" y="4538829"/>
                  <a:ext cx="63557" cy="27003"/>
                </a:xfrm>
                <a:custGeom>
                  <a:avLst/>
                  <a:gdLst>
                    <a:gd name="connsiteX0" fmla="*/ 63558 w 63557"/>
                    <a:gd name="connsiteY0" fmla="*/ 27003 h 27003"/>
                    <a:gd name="connsiteX1" fmla="*/ 0 w 63557"/>
                    <a:gd name="connsiteY1" fmla="*/ 6946 h 27003"/>
                    <a:gd name="connsiteX2" fmla="*/ 955 w 63557"/>
                    <a:gd name="connsiteY2" fmla="*/ 0 h 27003"/>
                    <a:gd name="connsiteX3" fmla="*/ 62516 w 63557"/>
                    <a:gd name="connsiteY3" fmla="*/ 19449 h 27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557" h="27003">
                      <a:moveTo>
                        <a:pt x="63558" y="27003"/>
                      </a:moveTo>
                      <a:lnTo>
                        <a:pt x="0" y="6946"/>
                      </a:lnTo>
                      <a:lnTo>
                        <a:pt x="955" y="0"/>
                      </a:lnTo>
                      <a:lnTo>
                        <a:pt x="62516" y="19449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任意多边形: 形状 20"/>
                <p:cNvSpPr/>
                <p:nvPr/>
              </p:nvSpPr>
              <p:spPr>
                <a:xfrm>
                  <a:off x="6612277" y="4465286"/>
                  <a:ext cx="42111" cy="20144"/>
                </a:xfrm>
                <a:custGeom>
                  <a:avLst/>
                  <a:gdLst>
                    <a:gd name="connsiteX0" fmla="*/ 42111 w 42111"/>
                    <a:gd name="connsiteY0" fmla="*/ 20144 h 20144"/>
                    <a:gd name="connsiteX1" fmla="*/ 0 w 42111"/>
                    <a:gd name="connsiteY1" fmla="*/ 6859 h 20144"/>
                    <a:gd name="connsiteX2" fmla="*/ 955 w 42111"/>
                    <a:gd name="connsiteY2" fmla="*/ 0 h 20144"/>
                    <a:gd name="connsiteX3" fmla="*/ 41070 w 42111"/>
                    <a:gd name="connsiteY3" fmla="*/ 12590 h 20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11" h="20144">
                      <a:moveTo>
                        <a:pt x="42111" y="20144"/>
                      </a:moveTo>
                      <a:lnTo>
                        <a:pt x="0" y="6859"/>
                      </a:lnTo>
                      <a:lnTo>
                        <a:pt x="955" y="0"/>
                      </a:lnTo>
                      <a:lnTo>
                        <a:pt x="41070" y="1259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任意多边形: 形状 21"/>
              <p:cNvSpPr/>
              <p:nvPr/>
            </p:nvSpPr>
            <p:spPr>
              <a:xfrm>
                <a:off x="5506962" y="4522213"/>
                <a:ext cx="1433609" cy="170909"/>
              </a:xfrm>
              <a:custGeom>
                <a:avLst/>
                <a:gdLst>
                  <a:gd name="connsiteX0" fmla="*/ 0 w 1433609"/>
                  <a:gd name="connsiteY0" fmla="*/ 168999 h 170909"/>
                  <a:gd name="connsiteX1" fmla="*/ 419204 w 1433609"/>
                  <a:gd name="connsiteY1" fmla="*/ 119 h 170909"/>
                  <a:gd name="connsiteX2" fmla="*/ 1096546 w 1433609"/>
                  <a:gd name="connsiteY2" fmla="*/ 114298 h 170909"/>
                  <a:gd name="connsiteX3" fmla="*/ 1144561 w 1433609"/>
                  <a:gd name="connsiteY3" fmla="*/ 139911 h 170909"/>
                  <a:gd name="connsiteX4" fmla="*/ 1433610 w 1433609"/>
                  <a:gd name="connsiteY4" fmla="*/ 170909 h 170909"/>
                  <a:gd name="connsiteX5" fmla="*/ 0 w 1433609"/>
                  <a:gd name="connsiteY5" fmla="*/ 168999 h 17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3609" h="170909">
                    <a:moveTo>
                      <a:pt x="0" y="168999"/>
                    </a:moveTo>
                    <a:cubicBezTo>
                      <a:pt x="0" y="168999"/>
                      <a:pt x="183119" y="9931"/>
                      <a:pt x="419204" y="119"/>
                    </a:cubicBezTo>
                    <a:cubicBezTo>
                      <a:pt x="498477" y="-3180"/>
                      <a:pt x="823125" y="62635"/>
                      <a:pt x="1096546" y="114298"/>
                    </a:cubicBezTo>
                    <a:cubicBezTo>
                      <a:pt x="1108007" y="116468"/>
                      <a:pt x="1132926" y="137741"/>
                      <a:pt x="1144561" y="139911"/>
                    </a:cubicBezTo>
                    <a:cubicBezTo>
                      <a:pt x="1274021" y="164223"/>
                      <a:pt x="1394624" y="169346"/>
                      <a:pt x="1433610" y="170909"/>
                    </a:cubicBezTo>
                    <a:lnTo>
                      <a:pt x="0" y="168999"/>
                    </a:lnTo>
                    <a:close/>
                  </a:path>
                </a:pathLst>
              </a:custGeom>
              <a:solidFill>
                <a:srgbClr val="96D9C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2"/>
              <p:cNvSpPr/>
              <p:nvPr/>
            </p:nvSpPr>
            <p:spPr>
              <a:xfrm>
                <a:off x="6718174" y="4559459"/>
                <a:ext cx="287952" cy="137396"/>
              </a:xfrm>
              <a:custGeom>
                <a:avLst/>
                <a:gdLst>
                  <a:gd name="connsiteX0" fmla="*/ 287953 w 287952"/>
                  <a:gd name="connsiteY0" fmla="*/ 137397 h 137396"/>
                  <a:gd name="connsiteX1" fmla="*/ 178463 w 287952"/>
                  <a:gd name="connsiteY1" fmla="*/ 34419 h 137396"/>
                  <a:gd name="connsiteX2" fmla="*/ 176032 w 287952"/>
                  <a:gd name="connsiteY2" fmla="*/ 75141 h 137396"/>
                  <a:gd name="connsiteX3" fmla="*/ 73489 w 287952"/>
                  <a:gd name="connsiteY3" fmla="*/ 470 h 137396"/>
                  <a:gd name="connsiteX4" fmla="*/ 73489 w 287952"/>
                  <a:gd name="connsiteY4" fmla="*/ 58123 h 137396"/>
                  <a:gd name="connsiteX5" fmla="*/ 10539 w 287952"/>
                  <a:gd name="connsiteY5" fmla="*/ 29991 h 137396"/>
                  <a:gd name="connsiteX6" fmla="*/ 37195 w 287952"/>
                  <a:gd name="connsiteY6" fmla="*/ 135486 h 137396"/>
                  <a:gd name="connsiteX7" fmla="*/ 287953 w 287952"/>
                  <a:gd name="connsiteY7" fmla="*/ 137397 h 137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952" h="137396">
                    <a:moveTo>
                      <a:pt x="287953" y="137397"/>
                    </a:moveTo>
                    <a:cubicBezTo>
                      <a:pt x="287953" y="137397"/>
                      <a:pt x="220748" y="48138"/>
                      <a:pt x="178463" y="34419"/>
                    </a:cubicBezTo>
                    <a:cubicBezTo>
                      <a:pt x="136178" y="20700"/>
                      <a:pt x="176032" y="75141"/>
                      <a:pt x="176032" y="75141"/>
                    </a:cubicBezTo>
                    <a:cubicBezTo>
                      <a:pt x="176032" y="75141"/>
                      <a:pt x="101013" y="-6911"/>
                      <a:pt x="73489" y="470"/>
                    </a:cubicBezTo>
                    <a:cubicBezTo>
                      <a:pt x="48222" y="7242"/>
                      <a:pt x="73489" y="58123"/>
                      <a:pt x="73489" y="58123"/>
                    </a:cubicBezTo>
                    <a:cubicBezTo>
                      <a:pt x="73489" y="58123"/>
                      <a:pt x="45096" y="29991"/>
                      <a:pt x="10539" y="29991"/>
                    </a:cubicBezTo>
                    <a:cubicBezTo>
                      <a:pt x="-23932" y="29991"/>
                      <a:pt x="37195" y="135486"/>
                      <a:pt x="37195" y="135486"/>
                    </a:cubicBezTo>
                    <a:lnTo>
                      <a:pt x="287953" y="137397"/>
                    </a:lnTo>
                    <a:close/>
                  </a:path>
                </a:pathLst>
              </a:custGeom>
              <a:solidFill>
                <a:srgbClr val="96D9C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3"/>
              <p:cNvSpPr/>
              <p:nvPr/>
            </p:nvSpPr>
            <p:spPr>
              <a:xfrm>
                <a:off x="6524609" y="4585015"/>
                <a:ext cx="266966" cy="109843"/>
              </a:xfrm>
              <a:custGeom>
                <a:avLst/>
                <a:gdLst>
                  <a:gd name="connsiteX0" fmla="*/ 266967 w 266966"/>
                  <a:gd name="connsiteY0" fmla="*/ 109843 h 109843"/>
                  <a:gd name="connsiteX1" fmla="*/ 164076 w 266966"/>
                  <a:gd name="connsiteY1" fmla="*/ 1135 h 109843"/>
                  <a:gd name="connsiteX2" fmla="*/ 147926 w 266966"/>
                  <a:gd name="connsiteY2" fmla="*/ 71639 h 109843"/>
                  <a:gd name="connsiteX3" fmla="*/ 80375 w 266966"/>
                  <a:gd name="connsiteY3" fmla="*/ 26836 h 109843"/>
                  <a:gd name="connsiteX4" fmla="*/ 92617 w 266966"/>
                  <a:gd name="connsiteY4" fmla="*/ 83448 h 109843"/>
                  <a:gd name="connsiteX5" fmla="*/ 667 w 266966"/>
                  <a:gd name="connsiteY5" fmla="*/ 84750 h 109843"/>
                  <a:gd name="connsiteX6" fmla="*/ 26107 w 266966"/>
                  <a:gd name="connsiteY6" fmla="*/ 109670 h 109843"/>
                  <a:gd name="connsiteX7" fmla="*/ 266967 w 266966"/>
                  <a:gd name="connsiteY7" fmla="*/ 109670 h 109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966" h="109843">
                    <a:moveTo>
                      <a:pt x="266967" y="109843"/>
                    </a:moveTo>
                    <a:cubicBezTo>
                      <a:pt x="266967" y="109843"/>
                      <a:pt x="221035" y="-13018"/>
                      <a:pt x="164076" y="1135"/>
                    </a:cubicBezTo>
                    <a:cubicBezTo>
                      <a:pt x="117971" y="12683"/>
                      <a:pt x="150705" y="74505"/>
                      <a:pt x="147926" y="71639"/>
                    </a:cubicBezTo>
                    <a:cubicBezTo>
                      <a:pt x="145148" y="68861"/>
                      <a:pt x="120402" y="26836"/>
                      <a:pt x="80375" y="26836"/>
                    </a:cubicBezTo>
                    <a:cubicBezTo>
                      <a:pt x="40347" y="26836"/>
                      <a:pt x="92617" y="83448"/>
                      <a:pt x="92617" y="83448"/>
                    </a:cubicBezTo>
                    <a:cubicBezTo>
                      <a:pt x="92617" y="83448"/>
                      <a:pt x="7353" y="56792"/>
                      <a:pt x="667" y="84750"/>
                    </a:cubicBezTo>
                    <a:cubicBezTo>
                      <a:pt x="-4890" y="107933"/>
                      <a:pt x="26107" y="109670"/>
                      <a:pt x="26107" y="109670"/>
                    </a:cubicBezTo>
                    <a:lnTo>
                      <a:pt x="266967" y="109670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5"/>
              <p:cNvGrpSpPr/>
              <p:nvPr/>
            </p:nvGrpSpPr>
            <p:grpSpPr>
              <a:xfrm>
                <a:off x="6067607" y="4611938"/>
                <a:ext cx="184074" cy="79968"/>
                <a:chOff x="6067607" y="4611938"/>
                <a:chExt cx="184074" cy="79968"/>
              </a:xfrm>
            </p:grpSpPr>
            <p:sp>
              <p:nvSpPr>
                <p:cNvPr id="27" name="任意多边形: 形状 25"/>
                <p:cNvSpPr/>
                <p:nvPr/>
              </p:nvSpPr>
              <p:spPr>
                <a:xfrm>
                  <a:off x="6075075" y="4634947"/>
                  <a:ext cx="74498" cy="36901"/>
                </a:xfrm>
                <a:custGeom>
                  <a:avLst/>
                  <a:gdLst>
                    <a:gd name="connsiteX0" fmla="*/ 74064 w 74498"/>
                    <a:gd name="connsiteY0" fmla="*/ 36902 h 36901"/>
                    <a:gd name="connsiteX1" fmla="*/ 74498 w 74498"/>
                    <a:gd name="connsiteY1" fmla="*/ 32213 h 36901"/>
                    <a:gd name="connsiteX2" fmla="*/ 37249 w 74498"/>
                    <a:gd name="connsiteY2" fmla="*/ 0 h 36901"/>
                    <a:gd name="connsiteX3" fmla="*/ 0 w 74498"/>
                    <a:gd name="connsiteY3" fmla="*/ 32213 h 36901"/>
                    <a:gd name="connsiteX4" fmla="*/ 434 w 74498"/>
                    <a:gd name="connsiteY4" fmla="*/ 36902 h 36901"/>
                    <a:gd name="connsiteX5" fmla="*/ 74064 w 74498"/>
                    <a:gd name="connsiteY5" fmla="*/ 36902 h 36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498" h="36901">
                      <a:moveTo>
                        <a:pt x="74064" y="36902"/>
                      </a:moveTo>
                      <a:cubicBezTo>
                        <a:pt x="74324" y="35339"/>
                        <a:pt x="74498" y="33776"/>
                        <a:pt x="74498" y="32213"/>
                      </a:cubicBezTo>
                      <a:cubicBezTo>
                        <a:pt x="74498" y="14413"/>
                        <a:pt x="57827" y="0"/>
                        <a:pt x="37249" y="0"/>
                      </a:cubicBezTo>
                      <a:cubicBezTo>
                        <a:pt x="16671" y="0"/>
                        <a:pt x="0" y="14413"/>
                        <a:pt x="0" y="32213"/>
                      </a:cubicBezTo>
                      <a:cubicBezTo>
                        <a:pt x="0" y="33776"/>
                        <a:pt x="174" y="35339"/>
                        <a:pt x="434" y="36902"/>
                      </a:cubicBezTo>
                      <a:lnTo>
                        <a:pt x="74064" y="36902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6"/>
                <p:cNvSpPr/>
                <p:nvPr/>
              </p:nvSpPr>
              <p:spPr>
                <a:xfrm>
                  <a:off x="6117186" y="4611938"/>
                  <a:ext cx="74497" cy="52009"/>
                </a:xfrm>
                <a:custGeom>
                  <a:avLst/>
                  <a:gdLst>
                    <a:gd name="connsiteX0" fmla="*/ 74064 w 74497"/>
                    <a:gd name="connsiteY0" fmla="*/ 52010 h 52009"/>
                    <a:gd name="connsiteX1" fmla="*/ 74498 w 74497"/>
                    <a:gd name="connsiteY1" fmla="*/ 45411 h 52009"/>
                    <a:gd name="connsiteX2" fmla="*/ 37249 w 74497"/>
                    <a:gd name="connsiteY2" fmla="*/ 0 h 52009"/>
                    <a:gd name="connsiteX3" fmla="*/ 0 w 74497"/>
                    <a:gd name="connsiteY3" fmla="*/ 45411 h 52009"/>
                    <a:gd name="connsiteX4" fmla="*/ 434 w 74497"/>
                    <a:gd name="connsiteY4" fmla="*/ 52010 h 52009"/>
                    <a:gd name="connsiteX5" fmla="*/ 74064 w 74497"/>
                    <a:gd name="connsiteY5" fmla="*/ 52010 h 5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497" h="52009">
                      <a:moveTo>
                        <a:pt x="74064" y="52010"/>
                      </a:moveTo>
                      <a:cubicBezTo>
                        <a:pt x="74324" y="49839"/>
                        <a:pt x="74498" y="47669"/>
                        <a:pt x="74498" y="45411"/>
                      </a:cubicBezTo>
                      <a:cubicBezTo>
                        <a:pt x="74498" y="20318"/>
                        <a:pt x="57827" y="0"/>
                        <a:pt x="37249" y="0"/>
                      </a:cubicBezTo>
                      <a:cubicBezTo>
                        <a:pt x="16671" y="0"/>
                        <a:pt x="0" y="20318"/>
                        <a:pt x="0" y="45411"/>
                      </a:cubicBezTo>
                      <a:cubicBezTo>
                        <a:pt x="0" y="47669"/>
                        <a:pt x="174" y="49839"/>
                        <a:pt x="434" y="52010"/>
                      </a:cubicBezTo>
                      <a:lnTo>
                        <a:pt x="74064" y="5201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7"/>
                <p:cNvSpPr/>
                <p:nvPr/>
              </p:nvSpPr>
              <p:spPr>
                <a:xfrm>
                  <a:off x="6177184" y="4654918"/>
                  <a:ext cx="74497" cy="36901"/>
                </a:xfrm>
                <a:custGeom>
                  <a:avLst/>
                  <a:gdLst>
                    <a:gd name="connsiteX0" fmla="*/ 434 w 74497"/>
                    <a:gd name="connsiteY0" fmla="*/ 36902 h 36901"/>
                    <a:gd name="connsiteX1" fmla="*/ 0 w 74497"/>
                    <a:gd name="connsiteY1" fmla="*/ 32213 h 36901"/>
                    <a:gd name="connsiteX2" fmla="*/ 37249 w 74497"/>
                    <a:gd name="connsiteY2" fmla="*/ 0 h 36901"/>
                    <a:gd name="connsiteX3" fmla="*/ 74498 w 74497"/>
                    <a:gd name="connsiteY3" fmla="*/ 32213 h 36901"/>
                    <a:gd name="connsiteX4" fmla="*/ 74064 w 74497"/>
                    <a:gd name="connsiteY4" fmla="*/ 36902 h 36901"/>
                    <a:gd name="connsiteX5" fmla="*/ 434 w 74497"/>
                    <a:gd name="connsiteY5" fmla="*/ 36902 h 36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497" h="36901">
                      <a:moveTo>
                        <a:pt x="434" y="36902"/>
                      </a:moveTo>
                      <a:cubicBezTo>
                        <a:pt x="174" y="35339"/>
                        <a:pt x="0" y="33776"/>
                        <a:pt x="0" y="32213"/>
                      </a:cubicBezTo>
                      <a:cubicBezTo>
                        <a:pt x="0" y="14413"/>
                        <a:pt x="16671" y="0"/>
                        <a:pt x="37249" y="0"/>
                      </a:cubicBezTo>
                      <a:cubicBezTo>
                        <a:pt x="57827" y="0"/>
                        <a:pt x="74498" y="14413"/>
                        <a:pt x="74498" y="32213"/>
                      </a:cubicBezTo>
                      <a:cubicBezTo>
                        <a:pt x="74498" y="33776"/>
                        <a:pt x="74324" y="35339"/>
                        <a:pt x="74064" y="36902"/>
                      </a:cubicBezTo>
                      <a:lnTo>
                        <a:pt x="434" y="36902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8"/>
                <p:cNvSpPr/>
                <p:nvPr/>
              </p:nvSpPr>
              <p:spPr>
                <a:xfrm>
                  <a:off x="6117533" y="4639810"/>
                  <a:ext cx="94468" cy="52009"/>
                </a:xfrm>
                <a:custGeom>
                  <a:avLst/>
                  <a:gdLst>
                    <a:gd name="connsiteX0" fmla="*/ 521 w 94468"/>
                    <a:gd name="connsiteY0" fmla="*/ 52010 h 52009"/>
                    <a:gd name="connsiteX1" fmla="*/ 0 w 94468"/>
                    <a:gd name="connsiteY1" fmla="*/ 45411 h 52009"/>
                    <a:gd name="connsiteX2" fmla="*/ 47234 w 94468"/>
                    <a:gd name="connsiteY2" fmla="*/ 0 h 52009"/>
                    <a:gd name="connsiteX3" fmla="*/ 94468 w 94468"/>
                    <a:gd name="connsiteY3" fmla="*/ 45411 h 52009"/>
                    <a:gd name="connsiteX4" fmla="*/ 93947 w 94468"/>
                    <a:gd name="connsiteY4" fmla="*/ 52010 h 52009"/>
                    <a:gd name="connsiteX5" fmla="*/ 521 w 94468"/>
                    <a:gd name="connsiteY5" fmla="*/ 52010 h 52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68" h="52009">
                      <a:moveTo>
                        <a:pt x="521" y="52010"/>
                      </a:moveTo>
                      <a:cubicBezTo>
                        <a:pt x="174" y="49839"/>
                        <a:pt x="0" y="47668"/>
                        <a:pt x="0" y="45411"/>
                      </a:cubicBezTo>
                      <a:cubicBezTo>
                        <a:pt x="0" y="20318"/>
                        <a:pt x="21099" y="0"/>
                        <a:pt x="47234" y="0"/>
                      </a:cubicBezTo>
                      <a:cubicBezTo>
                        <a:pt x="73369" y="0"/>
                        <a:pt x="94468" y="20318"/>
                        <a:pt x="94468" y="45411"/>
                      </a:cubicBezTo>
                      <a:cubicBezTo>
                        <a:pt x="94468" y="47668"/>
                        <a:pt x="94295" y="49839"/>
                        <a:pt x="93947" y="52010"/>
                      </a:cubicBezTo>
                      <a:lnTo>
                        <a:pt x="521" y="52010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29"/>
                <p:cNvSpPr/>
                <p:nvPr/>
              </p:nvSpPr>
              <p:spPr>
                <a:xfrm>
                  <a:off x="6067607" y="4639810"/>
                  <a:ext cx="128418" cy="52096"/>
                </a:xfrm>
                <a:custGeom>
                  <a:avLst/>
                  <a:gdLst>
                    <a:gd name="connsiteX0" fmla="*/ 86654 w 128418"/>
                    <a:gd name="connsiteY0" fmla="*/ 0 h 52096"/>
                    <a:gd name="connsiteX1" fmla="*/ 54267 w 128418"/>
                    <a:gd name="connsiteY1" fmla="*/ 16584 h 52096"/>
                    <a:gd name="connsiteX2" fmla="*/ 41851 w 128418"/>
                    <a:gd name="connsiteY2" fmla="*/ 15195 h 52096"/>
                    <a:gd name="connsiteX3" fmla="*/ 0 w 128418"/>
                    <a:gd name="connsiteY3" fmla="*/ 47408 h 52096"/>
                    <a:gd name="connsiteX4" fmla="*/ 434 w 128418"/>
                    <a:gd name="connsiteY4" fmla="*/ 52097 h 52096"/>
                    <a:gd name="connsiteX5" fmla="*/ 127984 w 128418"/>
                    <a:gd name="connsiteY5" fmla="*/ 52097 h 52096"/>
                    <a:gd name="connsiteX6" fmla="*/ 128418 w 128418"/>
                    <a:gd name="connsiteY6" fmla="*/ 45498 h 52096"/>
                    <a:gd name="connsiteX7" fmla="*/ 86654 w 128418"/>
                    <a:gd name="connsiteY7" fmla="*/ 0 h 52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418" h="52096">
                      <a:moveTo>
                        <a:pt x="86654" y="0"/>
                      </a:moveTo>
                      <a:cubicBezTo>
                        <a:pt x="73630" y="0"/>
                        <a:pt x="61995" y="6425"/>
                        <a:pt x="54267" y="16584"/>
                      </a:cubicBezTo>
                      <a:cubicBezTo>
                        <a:pt x="50360" y="15629"/>
                        <a:pt x="46192" y="15195"/>
                        <a:pt x="41851" y="15195"/>
                      </a:cubicBezTo>
                      <a:cubicBezTo>
                        <a:pt x="18755" y="15195"/>
                        <a:pt x="0" y="29608"/>
                        <a:pt x="0" y="47408"/>
                      </a:cubicBezTo>
                      <a:cubicBezTo>
                        <a:pt x="0" y="48971"/>
                        <a:pt x="174" y="50533"/>
                        <a:pt x="434" y="52097"/>
                      </a:cubicBezTo>
                      <a:lnTo>
                        <a:pt x="127984" y="52097"/>
                      </a:lnTo>
                      <a:cubicBezTo>
                        <a:pt x="128244" y="49926"/>
                        <a:pt x="128418" y="47755"/>
                        <a:pt x="128418" y="45498"/>
                      </a:cubicBezTo>
                      <a:cubicBezTo>
                        <a:pt x="128592" y="20318"/>
                        <a:pt x="109837" y="0"/>
                        <a:pt x="86654" y="0"/>
                      </a:cubicBez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任意多边形: 形状 30"/>
              <p:cNvSpPr/>
              <p:nvPr/>
            </p:nvSpPr>
            <p:spPr>
              <a:xfrm>
                <a:off x="7385275" y="4158522"/>
                <a:ext cx="763675" cy="449658"/>
              </a:xfrm>
              <a:custGeom>
                <a:avLst/>
                <a:gdLst>
                  <a:gd name="connsiteX0" fmla="*/ 763676 w 763675"/>
                  <a:gd name="connsiteY0" fmla="*/ 238691 h 449658"/>
                  <a:gd name="connsiteX1" fmla="*/ 462210 w 763675"/>
                  <a:gd name="connsiteY1" fmla="*/ 2 h 449658"/>
                  <a:gd name="connsiteX2" fmla="*/ 67318 w 763675"/>
                  <a:gd name="connsiteY2" fmla="*/ 291829 h 449658"/>
                  <a:gd name="connsiteX3" fmla="*/ 135652 w 763675"/>
                  <a:gd name="connsiteY3" fmla="*/ 449595 h 449658"/>
                  <a:gd name="connsiteX4" fmla="*/ 623102 w 763675"/>
                  <a:gd name="connsiteY4" fmla="*/ 426238 h 449658"/>
                  <a:gd name="connsiteX5" fmla="*/ 755340 w 763675"/>
                  <a:gd name="connsiteY5" fmla="*/ 314231 h 449658"/>
                  <a:gd name="connsiteX6" fmla="*/ 763676 w 763675"/>
                  <a:gd name="connsiteY6" fmla="*/ 238691 h 44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675" h="449658">
                    <a:moveTo>
                      <a:pt x="763676" y="238691"/>
                    </a:moveTo>
                    <a:cubicBezTo>
                      <a:pt x="763676" y="238691"/>
                      <a:pt x="574652" y="-780"/>
                      <a:pt x="462210" y="2"/>
                    </a:cubicBezTo>
                    <a:cubicBezTo>
                      <a:pt x="349769" y="783"/>
                      <a:pt x="227342" y="157768"/>
                      <a:pt x="67318" y="291829"/>
                    </a:cubicBezTo>
                    <a:cubicBezTo>
                      <a:pt x="-111980" y="442041"/>
                      <a:pt x="122107" y="448380"/>
                      <a:pt x="135652" y="449595"/>
                    </a:cubicBezTo>
                    <a:cubicBezTo>
                      <a:pt x="149197" y="450811"/>
                      <a:pt x="615374" y="434400"/>
                      <a:pt x="623102" y="426238"/>
                    </a:cubicBezTo>
                    <a:cubicBezTo>
                      <a:pt x="630830" y="418077"/>
                      <a:pt x="755340" y="314231"/>
                      <a:pt x="755340" y="314231"/>
                    </a:cubicBezTo>
                    <a:lnTo>
                      <a:pt x="763676" y="238691"/>
                    </a:lnTo>
                    <a:close/>
                  </a:path>
                </a:pathLst>
              </a:custGeom>
              <a:solidFill>
                <a:srgbClr val="C5DDF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1"/>
              <p:cNvSpPr/>
              <p:nvPr/>
            </p:nvSpPr>
            <p:spPr>
              <a:xfrm>
                <a:off x="6916868" y="4346889"/>
                <a:ext cx="1715105" cy="342759"/>
              </a:xfrm>
              <a:custGeom>
                <a:avLst/>
                <a:gdLst>
                  <a:gd name="connsiteX0" fmla="*/ 1305540 w 1715105"/>
                  <a:gd name="connsiteY0" fmla="*/ 2135 h 342759"/>
                  <a:gd name="connsiteX1" fmla="*/ 569763 w 1715105"/>
                  <a:gd name="connsiteY1" fmla="*/ 337723 h 342759"/>
                  <a:gd name="connsiteX2" fmla="*/ 202742 w 1715105"/>
                  <a:gd name="connsiteY2" fmla="*/ 280764 h 342759"/>
                  <a:gd name="connsiteX3" fmla="*/ 0 w 1715105"/>
                  <a:gd name="connsiteY3" fmla="*/ 337723 h 342759"/>
                  <a:gd name="connsiteX4" fmla="*/ 1715105 w 1715105"/>
                  <a:gd name="connsiteY4" fmla="*/ 342759 h 342759"/>
                  <a:gd name="connsiteX5" fmla="*/ 1305540 w 1715105"/>
                  <a:gd name="connsiteY5" fmla="*/ 2135 h 3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5105" h="342759">
                    <a:moveTo>
                      <a:pt x="1305540" y="2135"/>
                    </a:moveTo>
                    <a:cubicBezTo>
                      <a:pt x="1103579" y="35737"/>
                      <a:pt x="800550" y="337723"/>
                      <a:pt x="569763" y="337723"/>
                    </a:cubicBezTo>
                    <a:cubicBezTo>
                      <a:pt x="338975" y="337723"/>
                      <a:pt x="289309" y="265483"/>
                      <a:pt x="202742" y="280764"/>
                    </a:cubicBezTo>
                    <a:cubicBezTo>
                      <a:pt x="116175" y="296046"/>
                      <a:pt x="0" y="337723"/>
                      <a:pt x="0" y="337723"/>
                    </a:cubicBezTo>
                    <a:lnTo>
                      <a:pt x="1715105" y="342759"/>
                    </a:lnTo>
                    <a:cubicBezTo>
                      <a:pt x="1715105" y="342759"/>
                      <a:pt x="1507500" y="-31468"/>
                      <a:pt x="1305540" y="2135"/>
                    </a:cubicBezTo>
                    <a:close/>
                  </a:path>
                </a:pathLst>
              </a:custGeom>
              <a:solidFill>
                <a:srgbClr val="86B1F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2"/>
              <p:cNvSpPr/>
              <p:nvPr/>
            </p:nvSpPr>
            <p:spPr>
              <a:xfrm>
                <a:off x="7558003" y="4392872"/>
                <a:ext cx="35425" cy="143352"/>
              </a:xfrm>
              <a:custGeom>
                <a:avLst/>
                <a:gdLst>
                  <a:gd name="connsiteX0" fmla="*/ 17713 w 35425"/>
                  <a:gd name="connsiteY0" fmla="*/ 0 h 143352"/>
                  <a:gd name="connsiteX1" fmla="*/ 0 w 35425"/>
                  <a:gd name="connsiteY1" fmla="*/ 143352 h 143352"/>
                  <a:gd name="connsiteX2" fmla="*/ 35426 w 35425"/>
                  <a:gd name="connsiteY2" fmla="*/ 143352 h 14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425" h="143352">
                    <a:moveTo>
                      <a:pt x="17713" y="0"/>
                    </a:moveTo>
                    <a:lnTo>
                      <a:pt x="0" y="143352"/>
                    </a:lnTo>
                    <a:lnTo>
                      <a:pt x="35426" y="143352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3"/>
              <p:cNvSpPr/>
              <p:nvPr/>
            </p:nvSpPr>
            <p:spPr>
              <a:xfrm>
                <a:off x="7511723" y="4303005"/>
                <a:ext cx="46539" cy="188155"/>
              </a:xfrm>
              <a:custGeom>
                <a:avLst/>
                <a:gdLst>
                  <a:gd name="connsiteX0" fmla="*/ 23270 w 46539"/>
                  <a:gd name="connsiteY0" fmla="*/ 0 h 188155"/>
                  <a:gd name="connsiteX1" fmla="*/ 0 w 46539"/>
                  <a:gd name="connsiteY1" fmla="*/ 188155 h 188155"/>
                  <a:gd name="connsiteX2" fmla="*/ 46540 w 46539"/>
                  <a:gd name="connsiteY2" fmla="*/ 188155 h 18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539" h="188155">
                    <a:moveTo>
                      <a:pt x="23270" y="0"/>
                    </a:moveTo>
                    <a:lnTo>
                      <a:pt x="0" y="188155"/>
                    </a:lnTo>
                    <a:lnTo>
                      <a:pt x="46540" y="188155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4"/>
              <p:cNvSpPr/>
              <p:nvPr/>
            </p:nvSpPr>
            <p:spPr>
              <a:xfrm>
                <a:off x="6897505" y="4346889"/>
                <a:ext cx="1715105" cy="342759"/>
              </a:xfrm>
              <a:custGeom>
                <a:avLst/>
                <a:gdLst>
                  <a:gd name="connsiteX0" fmla="*/ 409566 w 1715105"/>
                  <a:gd name="connsiteY0" fmla="*/ 2135 h 342759"/>
                  <a:gd name="connsiteX1" fmla="*/ 1145342 w 1715105"/>
                  <a:gd name="connsiteY1" fmla="*/ 337723 h 342759"/>
                  <a:gd name="connsiteX2" fmla="*/ 1512363 w 1715105"/>
                  <a:gd name="connsiteY2" fmla="*/ 280764 h 342759"/>
                  <a:gd name="connsiteX3" fmla="*/ 1715105 w 1715105"/>
                  <a:gd name="connsiteY3" fmla="*/ 337723 h 342759"/>
                  <a:gd name="connsiteX4" fmla="*/ 0 w 1715105"/>
                  <a:gd name="connsiteY4" fmla="*/ 342759 h 342759"/>
                  <a:gd name="connsiteX5" fmla="*/ 409566 w 1715105"/>
                  <a:gd name="connsiteY5" fmla="*/ 2135 h 3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5105" h="342759">
                    <a:moveTo>
                      <a:pt x="409566" y="2135"/>
                    </a:moveTo>
                    <a:cubicBezTo>
                      <a:pt x="611527" y="35737"/>
                      <a:pt x="914555" y="337723"/>
                      <a:pt x="1145342" y="337723"/>
                    </a:cubicBezTo>
                    <a:cubicBezTo>
                      <a:pt x="1376130" y="337723"/>
                      <a:pt x="1425796" y="265483"/>
                      <a:pt x="1512363" y="280764"/>
                    </a:cubicBezTo>
                    <a:cubicBezTo>
                      <a:pt x="1598930" y="296046"/>
                      <a:pt x="1715105" y="337723"/>
                      <a:pt x="1715105" y="337723"/>
                    </a:cubicBezTo>
                    <a:lnTo>
                      <a:pt x="0" y="342759"/>
                    </a:lnTo>
                    <a:cubicBezTo>
                      <a:pt x="87" y="342759"/>
                      <a:pt x="207605" y="-31468"/>
                      <a:pt x="409566" y="2135"/>
                    </a:cubicBezTo>
                    <a:close/>
                  </a:path>
                </a:pathLst>
              </a:custGeom>
              <a:solidFill>
                <a:srgbClr val="86B1F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7" name="图形 5"/>
              <p:cNvGrpSpPr/>
              <p:nvPr/>
            </p:nvGrpSpPr>
            <p:grpSpPr>
              <a:xfrm>
                <a:off x="7341889" y="4333916"/>
                <a:ext cx="59476" cy="297037"/>
                <a:chOff x="7341889" y="4333916"/>
                <a:chExt cx="59476" cy="297037"/>
              </a:xfrm>
            </p:grpSpPr>
            <p:sp>
              <p:nvSpPr>
                <p:cNvPr id="38" name="任意多边形: 形状 36"/>
                <p:cNvSpPr/>
                <p:nvPr/>
              </p:nvSpPr>
              <p:spPr>
                <a:xfrm>
                  <a:off x="7367069" y="4529886"/>
                  <a:ext cx="9116" cy="101067"/>
                </a:xfrm>
                <a:custGeom>
                  <a:avLst/>
                  <a:gdLst>
                    <a:gd name="connsiteX0" fmla="*/ 0 w 9116"/>
                    <a:gd name="connsiteY0" fmla="*/ 0 h 101067"/>
                    <a:gd name="connsiteX1" fmla="*/ 9117 w 9116"/>
                    <a:gd name="connsiteY1" fmla="*/ 0 h 101067"/>
                    <a:gd name="connsiteX2" fmla="*/ 9117 w 9116"/>
                    <a:gd name="connsiteY2" fmla="*/ 101068 h 101067"/>
                    <a:gd name="connsiteX3" fmla="*/ 0 w 9116"/>
                    <a:gd name="connsiteY3" fmla="*/ 101068 h 101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16" h="101067">
                      <a:moveTo>
                        <a:pt x="0" y="0"/>
                      </a:moveTo>
                      <a:lnTo>
                        <a:pt x="9117" y="0"/>
                      </a:lnTo>
                      <a:lnTo>
                        <a:pt x="9117" y="101068"/>
                      </a:lnTo>
                      <a:lnTo>
                        <a:pt x="0" y="101068"/>
                      </a:lnTo>
                      <a:close/>
                    </a:path>
                  </a:pathLst>
                </a:custGeom>
                <a:solidFill>
                  <a:srgbClr val="35538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7"/>
                <p:cNvSpPr/>
                <p:nvPr/>
              </p:nvSpPr>
              <p:spPr>
                <a:xfrm>
                  <a:off x="7341889" y="4333916"/>
                  <a:ext cx="59476" cy="240425"/>
                </a:xfrm>
                <a:custGeom>
                  <a:avLst/>
                  <a:gdLst>
                    <a:gd name="connsiteX0" fmla="*/ 29782 w 59476"/>
                    <a:gd name="connsiteY0" fmla="*/ 0 h 240425"/>
                    <a:gd name="connsiteX1" fmla="*/ 0 w 59476"/>
                    <a:gd name="connsiteY1" fmla="*/ 240426 h 240425"/>
                    <a:gd name="connsiteX2" fmla="*/ 59477 w 59476"/>
                    <a:gd name="connsiteY2" fmla="*/ 240426 h 240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476" h="240425">
                      <a:moveTo>
                        <a:pt x="29782" y="0"/>
                      </a:moveTo>
                      <a:lnTo>
                        <a:pt x="0" y="240426"/>
                      </a:lnTo>
                      <a:lnTo>
                        <a:pt x="59477" y="240426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: 形状 38"/>
                <p:cNvSpPr/>
                <p:nvPr/>
              </p:nvSpPr>
              <p:spPr>
                <a:xfrm>
                  <a:off x="7352656" y="4476487"/>
                  <a:ext cx="42458" cy="47060"/>
                </a:xfrm>
                <a:custGeom>
                  <a:avLst/>
                  <a:gdLst>
                    <a:gd name="connsiteX0" fmla="*/ 0 w 42458"/>
                    <a:gd name="connsiteY0" fmla="*/ 10680 h 47060"/>
                    <a:gd name="connsiteX1" fmla="*/ 42459 w 42458"/>
                    <a:gd name="connsiteY1" fmla="*/ 47060 h 47060"/>
                    <a:gd name="connsiteX2" fmla="*/ 40809 w 42458"/>
                    <a:gd name="connsiteY2" fmla="*/ 33863 h 47060"/>
                    <a:gd name="connsiteX3" fmla="*/ 1389 w 42458"/>
                    <a:gd name="connsiteY3" fmla="*/ 0 h 47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58" h="47060">
                      <a:moveTo>
                        <a:pt x="0" y="10680"/>
                      </a:moveTo>
                      <a:lnTo>
                        <a:pt x="42459" y="47060"/>
                      </a:lnTo>
                      <a:lnTo>
                        <a:pt x="40809" y="33863"/>
                      </a:ln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39"/>
                <p:cNvSpPr/>
                <p:nvPr/>
              </p:nvSpPr>
              <p:spPr>
                <a:xfrm>
                  <a:off x="7359168" y="4425432"/>
                  <a:ext cx="26048" cy="17886"/>
                </a:xfrm>
                <a:custGeom>
                  <a:avLst/>
                  <a:gdLst>
                    <a:gd name="connsiteX0" fmla="*/ 0 w 26048"/>
                    <a:gd name="connsiteY0" fmla="*/ 9030 h 17886"/>
                    <a:gd name="connsiteX1" fmla="*/ 26048 w 26048"/>
                    <a:gd name="connsiteY1" fmla="*/ 17886 h 17886"/>
                    <a:gd name="connsiteX2" fmla="*/ 24833 w 26048"/>
                    <a:gd name="connsiteY2" fmla="*/ 8075 h 17886"/>
                    <a:gd name="connsiteX3" fmla="*/ 1129 w 26048"/>
                    <a:gd name="connsiteY3" fmla="*/ 0 h 17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048" h="17886">
                      <a:moveTo>
                        <a:pt x="0" y="9030"/>
                      </a:moveTo>
                      <a:lnTo>
                        <a:pt x="26048" y="17886"/>
                      </a:lnTo>
                      <a:lnTo>
                        <a:pt x="24833" y="8075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图形 5"/>
              <p:cNvGrpSpPr/>
              <p:nvPr/>
            </p:nvGrpSpPr>
            <p:grpSpPr>
              <a:xfrm>
                <a:off x="7228318" y="4249954"/>
                <a:ext cx="85698" cy="424065"/>
                <a:chOff x="7228318" y="4249954"/>
                <a:chExt cx="85698" cy="424065"/>
              </a:xfrm>
            </p:grpSpPr>
            <p:sp>
              <p:nvSpPr>
                <p:cNvPr id="43" name="任意多边形: 形状 41"/>
                <p:cNvSpPr/>
                <p:nvPr/>
              </p:nvSpPr>
              <p:spPr>
                <a:xfrm>
                  <a:off x="7264525" y="4521637"/>
                  <a:ext cx="8682" cy="152382"/>
                </a:xfrm>
                <a:custGeom>
                  <a:avLst/>
                  <a:gdLst>
                    <a:gd name="connsiteX0" fmla="*/ 0 w 8682"/>
                    <a:gd name="connsiteY0" fmla="*/ 0 h 152382"/>
                    <a:gd name="connsiteX1" fmla="*/ 8683 w 8682"/>
                    <a:gd name="connsiteY1" fmla="*/ 0 h 152382"/>
                    <a:gd name="connsiteX2" fmla="*/ 8683 w 8682"/>
                    <a:gd name="connsiteY2" fmla="*/ 152382 h 152382"/>
                    <a:gd name="connsiteX3" fmla="*/ 0 w 8682"/>
                    <a:gd name="connsiteY3" fmla="*/ 152382 h 15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82" h="152382">
                      <a:moveTo>
                        <a:pt x="0" y="0"/>
                      </a:moveTo>
                      <a:lnTo>
                        <a:pt x="8683" y="0"/>
                      </a:lnTo>
                      <a:lnTo>
                        <a:pt x="8683" y="152382"/>
                      </a:lnTo>
                      <a:lnTo>
                        <a:pt x="0" y="152382"/>
                      </a:lnTo>
                      <a:close/>
                    </a:path>
                  </a:pathLst>
                </a:custGeom>
                <a:solidFill>
                  <a:srgbClr val="35538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任意多边形: 形状 42"/>
                <p:cNvSpPr/>
                <p:nvPr/>
              </p:nvSpPr>
              <p:spPr>
                <a:xfrm>
                  <a:off x="7228318" y="4249954"/>
                  <a:ext cx="85698" cy="307630"/>
                </a:xfrm>
                <a:custGeom>
                  <a:avLst/>
                  <a:gdLst>
                    <a:gd name="connsiteX0" fmla="*/ 42806 w 85698"/>
                    <a:gd name="connsiteY0" fmla="*/ 0 h 307630"/>
                    <a:gd name="connsiteX1" fmla="*/ 0 w 85698"/>
                    <a:gd name="connsiteY1" fmla="*/ 307630 h 307630"/>
                    <a:gd name="connsiteX2" fmla="*/ 85699 w 85698"/>
                    <a:gd name="connsiteY2" fmla="*/ 307630 h 307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698" h="307630">
                      <a:moveTo>
                        <a:pt x="42806" y="0"/>
                      </a:moveTo>
                      <a:lnTo>
                        <a:pt x="0" y="307630"/>
                      </a:lnTo>
                      <a:lnTo>
                        <a:pt x="85699" y="307630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3"/>
                <p:cNvSpPr/>
                <p:nvPr/>
              </p:nvSpPr>
              <p:spPr>
                <a:xfrm>
                  <a:off x="7231010" y="4505487"/>
                  <a:ext cx="76842" cy="32560"/>
                </a:xfrm>
                <a:custGeom>
                  <a:avLst/>
                  <a:gdLst>
                    <a:gd name="connsiteX0" fmla="*/ 0 w 76842"/>
                    <a:gd name="connsiteY0" fmla="*/ 32560 h 32560"/>
                    <a:gd name="connsiteX1" fmla="*/ 76842 w 76842"/>
                    <a:gd name="connsiteY1" fmla="*/ 8335 h 32560"/>
                    <a:gd name="connsiteX2" fmla="*/ 75714 w 76842"/>
                    <a:gd name="connsiteY2" fmla="*/ 0 h 32560"/>
                    <a:gd name="connsiteX3" fmla="*/ 1302 w 76842"/>
                    <a:gd name="connsiteY3" fmla="*/ 23443 h 3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42" h="32560">
                      <a:moveTo>
                        <a:pt x="0" y="32560"/>
                      </a:moveTo>
                      <a:lnTo>
                        <a:pt x="76842" y="8335"/>
                      </a:lnTo>
                      <a:lnTo>
                        <a:pt x="75714" y="0"/>
                      </a:lnTo>
                      <a:lnTo>
                        <a:pt x="1302" y="23443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4"/>
                <p:cNvSpPr/>
                <p:nvPr/>
              </p:nvSpPr>
              <p:spPr>
                <a:xfrm>
                  <a:off x="7244555" y="4416489"/>
                  <a:ext cx="50967" cy="24398"/>
                </a:xfrm>
                <a:custGeom>
                  <a:avLst/>
                  <a:gdLst>
                    <a:gd name="connsiteX0" fmla="*/ 0 w 50967"/>
                    <a:gd name="connsiteY0" fmla="*/ 24399 h 24398"/>
                    <a:gd name="connsiteX1" fmla="*/ 50968 w 50967"/>
                    <a:gd name="connsiteY1" fmla="*/ 8335 h 24398"/>
                    <a:gd name="connsiteX2" fmla="*/ 49752 w 50967"/>
                    <a:gd name="connsiteY2" fmla="*/ 0 h 24398"/>
                    <a:gd name="connsiteX3" fmla="*/ 1216 w 50967"/>
                    <a:gd name="connsiteY3" fmla="*/ 15281 h 24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967" h="24398">
                      <a:moveTo>
                        <a:pt x="0" y="24399"/>
                      </a:moveTo>
                      <a:lnTo>
                        <a:pt x="50968" y="8335"/>
                      </a:lnTo>
                      <a:lnTo>
                        <a:pt x="49752" y="0"/>
                      </a:lnTo>
                      <a:lnTo>
                        <a:pt x="1216" y="15281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5"/>
              <p:cNvSpPr/>
              <p:nvPr/>
            </p:nvSpPr>
            <p:spPr>
              <a:xfrm>
                <a:off x="6898634" y="4485372"/>
                <a:ext cx="1733338" cy="206707"/>
              </a:xfrm>
              <a:custGeom>
                <a:avLst/>
                <a:gdLst>
                  <a:gd name="connsiteX0" fmla="*/ 1733339 w 1733338"/>
                  <a:gd name="connsiteY0" fmla="*/ 204276 h 206707"/>
                  <a:gd name="connsiteX1" fmla="*/ 1226440 w 1733338"/>
                  <a:gd name="connsiteY1" fmla="*/ 145 h 206707"/>
                  <a:gd name="connsiteX2" fmla="*/ 407482 w 1733338"/>
                  <a:gd name="connsiteY2" fmla="*/ 138200 h 206707"/>
                  <a:gd name="connsiteX3" fmla="*/ 349481 w 1733338"/>
                  <a:gd name="connsiteY3" fmla="*/ 169198 h 206707"/>
                  <a:gd name="connsiteX4" fmla="*/ 0 w 1733338"/>
                  <a:gd name="connsiteY4" fmla="*/ 206708 h 206707"/>
                  <a:gd name="connsiteX5" fmla="*/ 1733339 w 1733338"/>
                  <a:gd name="connsiteY5" fmla="*/ 204276 h 206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3338" h="206707">
                    <a:moveTo>
                      <a:pt x="1733339" y="204276"/>
                    </a:moveTo>
                    <a:cubicBezTo>
                      <a:pt x="1733339" y="204276"/>
                      <a:pt x="1511929" y="11953"/>
                      <a:pt x="1226440" y="145"/>
                    </a:cubicBezTo>
                    <a:cubicBezTo>
                      <a:pt x="1130582" y="-3849"/>
                      <a:pt x="738034" y="75685"/>
                      <a:pt x="407482" y="138200"/>
                    </a:cubicBezTo>
                    <a:cubicBezTo>
                      <a:pt x="393589" y="140805"/>
                      <a:pt x="363547" y="166506"/>
                      <a:pt x="349481" y="169198"/>
                    </a:cubicBezTo>
                    <a:cubicBezTo>
                      <a:pt x="193018" y="198633"/>
                      <a:pt x="47147" y="204797"/>
                      <a:pt x="0" y="206708"/>
                    </a:cubicBezTo>
                    <a:lnTo>
                      <a:pt x="1733339" y="204276"/>
                    </a:lnTo>
                    <a:close/>
                  </a:path>
                </a:pathLst>
              </a:custGeom>
              <a:solidFill>
                <a:srgbClr val="96D9C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6"/>
              <p:cNvSpPr/>
              <p:nvPr/>
            </p:nvSpPr>
            <p:spPr>
              <a:xfrm>
                <a:off x="6819274" y="4530358"/>
                <a:ext cx="348245" cy="166150"/>
              </a:xfrm>
              <a:custGeom>
                <a:avLst/>
                <a:gdLst>
                  <a:gd name="connsiteX0" fmla="*/ 0 w 348245"/>
                  <a:gd name="connsiteY0" fmla="*/ 166150 h 166150"/>
                  <a:gd name="connsiteX1" fmla="*/ 132412 w 348245"/>
                  <a:gd name="connsiteY1" fmla="*/ 41640 h 166150"/>
                  <a:gd name="connsiteX2" fmla="*/ 135364 w 348245"/>
                  <a:gd name="connsiteY2" fmla="*/ 90871 h 166150"/>
                  <a:gd name="connsiteX3" fmla="*/ 259441 w 348245"/>
                  <a:gd name="connsiteY3" fmla="*/ 570 h 166150"/>
                  <a:gd name="connsiteX4" fmla="*/ 259441 w 348245"/>
                  <a:gd name="connsiteY4" fmla="*/ 70293 h 166150"/>
                  <a:gd name="connsiteX5" fmla="*/ 335502 w 348245"/>
                  <a:gd name="connsiteY5" fmla="*/ 36256 h 166150"/>
                  <a:gd name="connsiteX6" fmla="*/ 303289 w 348245"/>
                  <a:gd name="connsiteY6" fmla="*/ 163806 h 166150"/>
                  <a:gd name="connsiteX7" fmla="*/ 0 w 348245"/>
                  <a:gd name="connsiteY7" fmla="*/ 166150 h 16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245" h="166150">
                    <a:moveTo>
                      <a:pt x="0" y="166150"/>
                    </a:moveTo>
                    <a:cubicBezTo>
                      <a:pt x="0" y="166150"/>
                      <a:pt x="81271" y="58223"/>
                      <a:pt x="132412" y="41640"/>
                    </a:cubicBezTo>
                    <a:cubicBezTo>
                      <a:pt x="183554" y="25056"/>
                      <a:pt x="135364" y="90871"/>
                      <a:pt x="135364" y="90871"/>
                    </a:cubicBezTo>
                    <a:cubicBezTo>
                      <a:pt x="135364" y="90871"/>
                      <a:pt x="226099" y="-8373"/>
                      <a:pt x="259441" y="570"/>
                    </a:cubicBezTo>
                    <a:cubicBezTo>
                      <a:pt x="290004" y="8732"/>
                      <a:pt x="259441" y="70293"/>
                      <a:pt x="259441" y="70293"/>
                    </a:cubicBezTo>
                    <a:cubicBezTo>
                      <a:pt x="259441" y="70293"/>
                      <a:pt x="293825" y="36256"/>
                      <a:pt x="335502" y="36256"/>
                    </a:cubicBezTo>
                    <a:cubicBezTo>
                      <a:pt x="377179" y="36256"/>
                      <a:pt x="303289" y="163806"/>
                      <a:pt x="303289" y="163806"/>
                    </a:cubicBezTo>
                    <a:lnTo>
                      <a:pt x="0" y="166150"/>
                    </a:lnTo>
                    <a:close/>
                  </a:path>
                </a:pathLst>
              </a:custGeom>
              <a:solidFill>
                <a:srgbClr val="96D9C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7"/>
              <p:cNvSpPr/>
              <p:nvPr/>
            </p:nvSpPr>
            <p:spPr>
              <a:xfrm>
                <a:off x="7078714" y="4561322"/>
                <a:ext cx="322669" cy="132754"/>
              </a:xfrm>
              <a:custGeom>
                <a:avLst/>
                <a:gdLst>
                  <a:gd name="connsiteX0" fmla="*/ 0 w 322669"/>
                  <a:gd name="connsiteY0" fmla="*/ 132755 h 132754"/>
                  <a:gd name="connsiteX1" fmla="*/ 124337 w 322669"/>
                  <a:gd name="connsiteY1" fmla="*/ 1385 h 132754"/>
                  <a:gd name="connsiteX2" fmla="*/ 143873 w 322669"/>
                  <a:gd name="connsiteY2" fmla="*/ 86650 h 132754"/>
                  <a:gd name="connsiteX3" fmla="*/ 225578 w 322669"/>
                  <a:gd name="connsiteY3" fmla="*/ 32469 h 132754"/>
                  <a:gd name="connsiteX4" fmla="*/ 210731 w 322669"/>
                  <a:gd name="connsiteY4" fmla="*/ 100976 h 132754"/>
                  <a:gd name="connsiteX5" fmla="*/ 321870 w 322669"/>
                  <a:gd name="connsiteY5" fmla="*/ 102626 h 132754"/>
                  <a:gd name="connsiteX6" fmla="*/ 291133 w 322669"/>
                  <a:gd name="connsiteY6" fmla="*/ 132755 h 132754"/>
                  <a:gd name="connsiteX7" fmla="*/ 0 w 322669"/>
                  <a:gd name="connsiteY7" fmla="*/ 132755 h 13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2669" h="132754">
                    <a:moveTo>
                      <a:pt x="0" y="132755"/>
                    </a:moveTo>
                    <a:cubicBezTo>
                      <a:pt x="0" y="132755"/>
                      <a:pt x="55570" y="-15807"/>
                      <a:pt x="124337" y="1385"/>
                    </a:cubicBezTo>
                    <a:cubicBezTo>
                      <a:pt x="180081" y="15277"/>
                      <a:pt x="140487" y="90036"/>
                      <a:pt x="143873" y="86650"/>
                    </a:cubicBezTo>
                    <a:cubicBezTo>
                      <a:pt x="147260" y="83263"/>
                      <a:pt x="177215" y="32469"/>
                      <a:pt x="225578" y="32469"/>
                    </a:cubicBezTo>
                    <a:cubicBezTo>
                      <a:pt x="273941" y="32469"/>
                      <a:pt x="210731" y="100976"/>
                      <a:pt x="210731" y="100976"/>
                    </a:cubicBezTo>
                    <a:cubicBezTo>
                      <a:pt x="210731" y="100976"/>
                      <a:pt x="313795" y="68763"/>
                      <a:pt x="321870" y="102626"/>
                    </a:cubicBezTo>
                    <a:cubicBezTo>
                      <a:pt x="328556" y="130671"/>
                      <a:pt x="291133" y="132755"/>
                      <a:pt x="291133" y="132755"/>
                    </a:cubicBezTo>
                    <a:lnTo>
                      <a:pt x="0" y="132755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0" name="图形 5"/>
              <p:cNvGrpSpPr/>
              <p:nvPr/>
            </p:nvGrpSpPr>
            <p:grpSpPr>
              <a:xfrm>
                <a:off x="8224925" y="4593878"/>
                <a:ext cx="222365" cy="96465"/>
                <a:chOff x="8224925" y="4593878"/>
                <a:chExt cx="222365" cy="96465"/>
              </a:xfrm>
            </p:grpSpPr>
            <p:sp>
              <p:nvSpPr>
                <p:cNvPr id="51" name="任意多边形: 形状 49"/>
                <p:cNvSpPr/>
                <p:nvPr/>
              </p:nvSpPr>
              <p:spPr>
                <a:xfrm>
                  <a:off x="8348481" y="4621749"/>
                  <a:ext cx="89953" cy="44542"/>
                </a:xfrm>
                <a:custGeom>
                  <a:avLst/>
                  <a:gdLst>
                    <a:gd name="connsiteX0" fmla="*/ 434 w 89953"/>
                    <a:gd name="connsiteY0" fmla="*/ 44543 h 44542"/>
                    <a:gd name="connsiteX1" fmla="*/ 0 w 89953"/>
                    <a:gd name="connsiteY1" fmla="*/ 38899 h 44542"/>
                    <a:gd name="connsiteX2" fmla="*/ 44977 w 89953"/>
                    <a:gd name="connsiteY2" fmla="*/ 0 h 44542"/>
                    <a:gd name="connsiteX3" fmla="*/ 89954 w 89953"/>
                    <a:gd name="connsiteY3" fmla="*/ 38899 h 44542"/>
                    <a:gd name="connsiteX4" fmla="*/ 89519 w 89953"/>
                    <a:gd name="connsiteY4" fmla="*/ 44543 h 44542"/>
                    <a:gd name="connsiteX5" fmla="*/ 434 w 89953"/>
                    <a:gd name="connsiteY5" fmla="*/ 44543 h 44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53" h="44542">
                      <a:moveTo>
                        <a:pt x="434" y="44543"/>
                      </a:moveTo>
                      <a:cubicBezTo>
                        <a:pt x="87" y="42719"/>
                        <a:pt x="0" y="40809"/>
                        <a:pt x="0" y="38899"/>
                      </a:cubicBezTo>
                      <a:cubicBezTo>
                        <a:pt x="0" y="17366"/>
                        <a:pt x="20144" y="0"/>
                        <a:pt x="44977" y="0"/>
                      </a:cubicBezTo>
                      <a:cubicBezTo>
                        <a:pt x="69810" y="0"/>
                        <a:pt x="89954" y="17452"/>
                        <a:pt x="89954" y="38899"/>
                      </a:cubicBezTo>
                      <a:cubicBezTo>
                        <a:pt x="89954" y="40809"/>
                        <a:pt x="89780" y="42719"/>
                        <a:pt x="89519" y="44543"/>
                      </a:cubicBezTo>
                      <a:lnTo>
                        <a:pt x="434" y="44543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0"/>
                <p:cNvSpPr/>
                <p:nvPr/>
              </p:nvSpPr>
              <p:spPr>
                <a:xfrm>
                  <a:off x="8297513" y="4593878"/>
                  <a:ext cx="89953" cy="62863"/>
                </a:xfrm>
                <a:custGeom>
                  <a:avLst/>
                  <a:gdLst>
                    <a:gd name="connsiteX0" fmla="*/ 434 w 89953"/>
                    <a:gd name="connsiteY0" fmla="*/ 62863 h 62863"/>
                    <a:gd name="connsiteX1" fmla="*/ 0 w 89953"/>
                    <a:gd name="connsiteY1" fmla="*/ 54875 h 62863"/>
                    <a:gd name="connsiteX2" fmla="*/ 44977 w 89953"/>
                    <a:gd name="connsiteY2" fmla="*/ 0 h 62863"/>
                    <a:gd name="connsiteX3" fmla="*/ 89953 w 89953"/>
                    <a:gd name="connsiteY3" fmla="*/ 54875 h 62863"/>
                    <a:gd name="connsiteX4" fmla="*/ 89519 w 89953"/>
                    <a:gd name="connsiteY4" fmla="*/ 62863 h 62863"/>
                    <a:gd name="connsiteX5" fmla="*/ 434 w 89953"/>
                    <a:gd name="connsiteY5" fmla="*/ 62863 h 62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53" h="62863">
                      <a:moveTo>
                        <a:pt x="434" y="62863"/>
                      </a:moveTo>
                      <a:cubicBezTo>
                        <a:pt x="87" y="60258"/>
                        <a:pt x="0" y="57567"/>
                        <a:pt x="0" y="54875"/>
                      </a:cubicBezTo>
                      <a:cubicBezTo>
                        <a:pt x="0" y="24572"/>
                        <a:pt x="20144" y="0"/>
                        <a:pt x="44977" y="0"/>
                      </a:cubicBezTo>
                      <a:cubicBezTo>
                        <a:pt x="69810" y="0"/>
                        <a:pt x="89953" y="24572"/>
                        <a:pt x="89953" y="54875"/>
                      </a:cubicBezTo>
                      <a:cubicBezTo>
                        <a:pt x="89953" y="57567"/>
                        <a:pt x="89780" y="60258"/>
                        <a:pt x="89519" y="62863"/>
                      </a:cubicBezTo>
                      <a:lnTo>
                        <a:pt x="434" y="62863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1"/>
                <p:cNvSpPr/>
                <p:nvPr/>
              </p:nvSpPr>
              <p:spPr>
                <a:xfrm>
                  <a:off x="8224925" y="4645801"/>
                  <a:ext cx="89953" cy="44542"/>
                </a:xfrm>
                <a:custGeom>
                  <a:avLst/>
                  <a:gdLst>
                    <a:gd name="connsiteX0" fmla="*/ 89519 w 89953"/>
                    <a:gd name="connsiteY0" fmla="*/ 44542 h 44542"/>
                    <a:gd name="connsiteX1" fmla="*/ 89953 w 89953"/>
                    <a:gd name="connsiteY1" fmla="*/ 38899 h 44542"/>
                    <a:gd name="connsiteX2" fmla="*/ 44977 w 89953"/>
                    <a:gd name="connsiteY2" fmla="*/ 0 h 44542"/>
                    <a:gd name="connsiteX3" fmla="*/ 0 w 89953"/>
                    <a:gd name="connsiteY3" fmla="*/ 38899 h 44542"/>
                    <a:gd name="connsiteX4" fmla="*/ 434 w 89953"/>
                    <a:gd name="connsiteY4" fmla="*/ 44542 h 44542"/>
                    <a:gd name="connsiteX5" fmla="*/ 89519 w 89953"/>
                    <a:gd name="connsiteY5" fmla="*/ 44542 h 44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953" h="44542">
                      <a:moveTo>
                        <a:pt x="89519" y="44542"/>
                      </a:moveTo>
                      <a:cubicBezTo>
                        <a:pt x="89866" y="42719"/>
                        <a:pt x="89953" y="40809"/>
                        <a:pt x="89953" y="38899"/>
                      </a:cubicBezTo>
                      <a:cubicBezTo>
                        <a:pt x="89953" y="17366"/>
                        <a:pt x="69809" y="0"/>
                        <a:pt x="44977" y="0"/>
                      </a:cubicBezTo>
                      <a:cubicBezTo>
                        <a:pt x="20144" y="0"/>
                        <a:pt x="0" y="17452"/>
                        <a:pt x="0" y="38899"/>
                      </a:cubicBezTo>
                      <a:cubicBezTo>
                        <a:pt x="0" y="40809"/>
                        <a:pt x="174" y="42719"/>
                        <a:pt x="434" y="44542"/>
                      </a:cubicBezTo>
                      <a:lnTo>
                        <a:pt x="89519" y="44542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2"/>
                <p:cNvSpPr/>
                <p:nvPr/>
              </p:nvSpPr>
              <p:spPr>
                <a:xfrm>
                  <a:off x="8273028" y="4627480"/>
                  <a:ext cx="114091" cy="62863"/>
                </a:xfrm>
                <a:custGeom>
                  <a:avLst/>
                  <a:gdLst>
                    <a:gd name="connsiteX0" fmla="*/ 113484 w 114091"/>
                    <a:gd name="connsiteY0" fmla="*/ 62863 h 62863"/>
                    <a:gd name="connsiteX1" fmla="*/ 114092 w 114091"/>
                    <a:gd name="connsiteY1" fmla="*/ 54875 h 62863"/>
                    <a:gd name="connsiteX2" fmla="*/ 57046 w 114091"/>
                    <a:gd name="connsiteY2" fmla="*/ 0 h 62863"/>
                    <a:gd name="connsiteX3" fmla="*/ 0 w 114091"/>
                    <a:gd name="connsiteY3" fmla="*/ 54875 h 62863"/>
                    <a:gd name="connsiteX4" fmla="*/ 608 w 114091"/>
                    <a:gd name="connsiteY4" fmla="*/ 62863 h 62863"/>
                    <a:gd name="connsiteX5" fmla="*/ 113484 w 114091"/>
                    <a:gd name="connsiteY5" fmla="*/ 62863 h 62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091" h="62863">
                      <a:moveTo>
                        <a:pt x="113484" y="62863"/>
                      </a:moveTo>
                      <a:cubicBezTo>
                        <a:pt x="113918" y="60258"/>
                        <a:pt x="114092" y="57567"/>
                        <a:pt x="114092" y="54875"/>
                      </a:cubicBezTo>
                      <a:cubicBezTo>
                        <a:pt x="114092" y="24572"/>
                        <a:pt x="88564" y="0"/>
                        <a:pt x="57046" y="0"/>
                      </a:cubicBezTo>
                      <a:cubicBezTo>
                        <a:pt x="25527" y="0"/>
                        <a:pt x="0" y="24572"/>
                        <a:pt x="0" y="54875"/>
                      </a:cubicBezTo>
                      <a:cubicBezTo>
                        <a:pt x="0" y="57567"/>
                        <a:pt x="174" y="60258"/>
                        <a:pt x="608" y="62863"/>
                      </a:cubicBezTo>
                      <a:lnTo>
                        <a:pt x="113484" y="62863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3"/>
                <p:cNvSpPr/>
                <p:nvPr/>
              </p:nvSpPr>
              <p:spPr>
                <a:xfrm>
                  <a:off x="8291956" y="4627480"/>
                  <a:ext cx="155334" cy="62863"/>
                </a:xfrm>
                <a:custGeom>
                  <a:avLst/>
                  <a:gdLst>
                    <a:gd name="connsiteX0" fmla="*/ 50708 w 155334"/>
                    <a:gd name="connsiteY0" fmla="*/ 0 h 62863"/>
                    <a:gd name="connsiteX1" fmla="*/ 89780 w 155334"/>
                    <a:gd name="connsiteY1" fmla="*/ 20057 h 62863"/>
                    <a:gd name="connsiteX2" fmla="*/ 104714 w 155334"/>
                    <a:gd name="connsiteY2" fmla="*/ 18321 h 62863"/>
                    <a:gd name="connsiteX3" fmla="*/ 155335 w 155334"/>
                    <a:gd name="connsiteY3" fmla="*/ 57219 h 62863"/>
                    <a:gd name="connsiteX4" fmla="*/ 154814 w 155334"/>
                    <a:gd name="connsiteY4" fmla="*/ 62863 h 62863"/>
                    <a:gd name="connsiteX5" fmla="*/ 521 w 155334"/>
                    <a:gd name="connsiteY5" fmla="*/ 62863 h 62863"/>
                    <a:gd name="connsiteX6" fmla="*/ 0 w 155334"/>
                    <a:gd name="connsiteY6" fmla="*/ 54875 h 62863"/>
                    <a:gd name="connsiteX7" fmla="*/ 50708 w 155334"/>
                    <a:gd name="connsiteY7" fmla="*/ 0 h 62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5334" h="62863">
                      <a:moveTo>
                        <a:pt x="50708" y="0"/>
                      </a:moveTo>
                      <a:cubicBezTo>
                        <a:pt x="66423" y="0"/>
                        <a:pt x="80489" y="7814"/>
                        <a:pt x="89780" y="20057"/>
                      </a:cubicBezTo>
                      <a:cubicBezTo>
                        <a:pt x="94468" y="18928"/>
                        <a:pt x="99505" y="18321"/>
                        <a:pt x="104714" y="18321"/>
                      </a:cubicBezTo>
                      <a:cubicBezTo>
                        <a:pt x="132673" y="18321"/>
                        <a:pt x="155335" y="35773"/>
                        <a:pt x="155335" y="57219"/>
                      </a:cubicBezTo>
                      <a:cubicBezTo>
                        <a:pt x="155335" y="59130"/>
                        <a:pt x="155161" y="61040"/>
                        <a:pt x="154814" y="62863"/>
                      </a:cubicBezTo>
                      <a:lnTo>
                        <a:pt x="521" y="62863"/>
                      </a:lnTo>
                      <a:cubicBezTo>
                        <a:pt x="174" y="60258"/>
                        <a:pt x="0" y="57567"/>
                        <a:pt x="0" y="54875"/>
                      </a:cubicBezTo>
                      <a:cubicBezTo>
                        <a:pt x="87" y="24572"/>
                        <a:pt x="22749" y="0"/>
                        <a:pt x="50708" y="0"/>
                      </a:cubicBez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图形 5"/>
              <p:cNvGrpSpPr/>
              <p:nvPr/>
            </p:nvGrpSpPr>
            <p:grpSpPr>
              <a:xfrm>
                <a:off x="8374338" y="4463897"/>
                <a:ext cx="275087" cy="232136"/>
                <a:chOff x="8374338" y="4463897"/>
                <a:chExt cx="275087" cy="232136"/>
              </a:xfrm>
            </p:grpSpPr>
            <p:grpSp>
              <p:nvGrpSpPr>
                <p:cNvPr id="57" name="图形 5"/>
                <p:cNvGrpSpPr/>
                <p:nvPr/>
              </p:nvGrpSpPr>
              <p:grpSpPr>
                <a:xfrm>
                  <a:off x="8537765" y="4463897"/>
                  <a:ext cx="33168" cy="111399"/>
                  <a:chOff x="8537765" y="4463897"/>
                  <a:chExt cx="33168" cy="111399"/>
                </a:xfrm>
                <a:solidFill>
                  <a:srgbClr val="3C8F7C"/>
                </a:solidFill>
              </p:grpSpPr>
              <p:sp>
                <p:nvSpPr>
                  <p:cNvPr id="58" name="任意多边形: 形状 56"/>
                  <p:cNvSpPr/>
                  <p:nvPr/>
                </p:nvSpPr>
                <p:spPr>
                  <a:xfrm>
                    <a:off x="8537852" y="4478310"/>
                    <a:ext cx="16428" cy="96986"/>
                  </a:xfrm>
                  <a:custGeom>
                    <a:avLst/>
                    <a:gdLst>
                      <a:gd name="connsiteX0" fmla="*/ 0 w 16428"/>
                      <a:gd name="connsiteY0" fmla="*/ 96379 h 96986"/>
                      <a:gd name="connsiteX1" fmla="*/ 15456 w 16428"/>
                      <a:gd name="connsiteY1" fmla="*/ 33342 h 96986"/>
                      <a:gd name="connsiteX2" fmla="*/ 11635 w 16428"/>
                      <a:gd name="connsiteY2" fmla="*/ 347 h 96986"/>
                      <a:gd name="connsiteX3" fmla="*/ 12590 w 16428"/>
                      <a:gd name="connsiteY3" fmla="*/ 0 h 96986"/>
                      <a:gd name="connsiteX4" fmla="*/ 16411 w 16428"/>
                      <a:gd name="connsiteY4" fmla="*/ 33255 h 96986"/>
                      <a:gd name="connsiteX5" fmla="*/ 782 w 16428"/>
                      <a:gd name="connsiteY5" fmla="*/ 96986 h 96986"/>
                      <a:gd name="connsiteX6" fmla="*/ 0 w 16428"/>
                      <a:gd name="connsiteY6" fmla="*/ 96379 h 96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428" h="96986">
                        <a:moveTo>
                          <a:pt x="0" y="96379"/>
                        </a:moveTo>
                        <a:cubicBezTo>
                          <a:pt x="13285" y="75714"/>
                          <a:pt x="15716" y="50707"/>
                          <a:pt x="15456" y="33342"/>
                        </a:cubicBezTo>
                        <a:cubicBezTo>
                          <a:pt x="15195" y="14500"/>
                          <a:pt x="11722" y="434"/>
                          <a:pt x="11635" y="347"/>
                        </a:cubicBezTo>
                        <a:lnTo>
                          <a:pt x="12590" y="0"/>
                        </a:lnTo>
                        <a:cubicBezTo>
                          <a:pt x="12590" y="174"/>
                          <a:pt x="16150" y="14326"/>
                          <a:pt x="16411" y="33255"/>
                        </a:cubicBezTo>
                        <a:cubicBezTo>
                          <a:pt x="16671" y="50794"/>
                          <a:pt x="14153" y="75974"/>
                          <a:pt x="782" y="96986"/>
                        </a:cubicBezTo>
                        <a:lnTo>
                          <a:pt x="0" y="96379"/>
                        </a:ln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任意多边形: 形状 57"/>
                  <p:cNvSpPr/>
                  <p:nvPr/>
                </p:nvSpPr>
                <p:spPr>
                  <a:xfrm>
                    <a:off x="8546219" y="4463897"/>
                    <a:ext cx="8359" cy="21272"/>
                  </a:xfrm>
                  <a:custGeom>
                    <a:avLst/>
                    <a:gdLst>
                      <a:gd name="connsiteX0" fmla="*/ 56 w 8359"/>
                      <a:gd name="connsiteY0" fmla="*/ 11287 h 21272"/>
                      <a:gd name="connsiteX1" fmla="*/ 5005 w 8359"/>
                      <a:gd name="connsiteY1" fmla="*/ 21273 h 21272"/>
                      <a:gd name="connsiteX2" fmla="*/ 8304 w 8359"/>
                      <a:gd name="connsiteY2" fmla="*/ 9985 h 21272"/>
                      <a:gd name="connsiteX3" fmla="*/ 3355 w 8359"/>
                      <a:gd name="connsiteY3" fmla="*/ 0 h 21272"/>
                      <a:gd name="connsiteX4" fmla="*/ 56 w 8359"/>
                      <a:gd name="connsiteY4" fmla="*/ 11287 h 21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9" h="21272">
                        <a:moveTo>
                          <a:pt x="56" y="11287"/>
                        </a:moveTo>
                        <a:cubicBezTo>
                          <a:pt x="403" y="15542"/>
                          <a:pt x="2226" y="19102"/>
                          <a:pt x="5005" y="21273"/>
                        </a:cubicBezTo>
                        <a:cubicBezTo>
                          <a:pt x="7349" y="18320"/>
                          <a:pt x="8652" y="14240"/>
                          <a:pt x="8304" y="9985"/>
                        </a:cubicBezTo>
                        <a:cubicBezTo>
                          <a:pt x="7957" y="5731"/>
                          <a:pt x="6134" y="2171"/>
                          <a:pt x="3355" y="0"/>
                        </a:cubicBezTo>
                        <a:cubicBezTo>
                          <a:pt x="1011" y="3039"/>
                          <a:pt x="-292" y="7033"/>
                          <a:pt x="56" y="1128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任意多边形: 形状 58"/>
                  <p:cNvSpPr/>
                  <p:nvPr/>
                </p:nvSpPr>
                <p:spPr>
                  <a:xfrm>
                    <a:off x="8552702" y="4478137"/>
                    <a:ext cx="11803" cy="18494"/>
                  </a:xfrm>
                  <a:custGeom>
                    <a:avLst/>
                    <a:gdLst>
                      <a:gd name="connsiteX0" fmla="*/ 2515 w 11803"/>
                      <a:gd name="connsiteY0" fmla="*/ 6946 h 18494"/>
                      <a:gd name="connsiteX1" fmla="*/ 258 w 11803"/>
                      <a:gd name="connsiteY1" fmla="*/ 18494 h 18494"/>
                      <a:gd name="connsiteX2" fmla="*/ 9288 w 11803"/>
                      <a:gd name="connsiteY2" fmla="*/ 11548 h 18494"/>
                      <a:gd name="connsiteX3" fmla="*/ 11546 w 11803"/>
                      <a:gd name="connsiteY3" fmla="*/ 0 h 18494"/>
                      <a:gd name="connsiteX4" fmla="*/ 2515 w 11803"/>
                      <a:gd name="connsiteY4" fmla="*/ 6946 h 1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03" h="18494">
                        <a:moveTo>
                          <a:pt x="2515" y="6946"/>
                        </a:moveTo>
                        <a:cubicBezTo>
                          <a:pt x="258" y="10593"/>
                          <a:pt x="-437" y="14848"/>
                          <a:pt x="258" y="18494"/>
                        </a:cubicBezTo>
                        <a:cubicBezTo>
                          <a:pt x="3731" y="17713"/>
                          <a:pt x="7030" y="15282"/>
                          <a:pt x="9288" y="11548"/>
                        </a:cubicBezTo>
                        <a:cubicBezTo>
                          <a:pt x="11546" y="7901"/>
                          <a:pt x="12240" y="3647"/>
                          <a:pt x="11546" y="0"/>
                        </a:cubicBezTo>
                        <a:cubicBezTo>
                          <a:pt x="8072" y="782"/>
                          <a:pt x="4773" y="3213"/>
                          <a:pt x="2515" y="6946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任意多边形: 形状 59"/>
                  <p:cNvSpPr/>
                  <p:nvPr/>
                </p:nvSpPr>
                <p:spPr>
                  <a:xfrm>
                    <a:off x="8553481" y="4494285"/>
                    <a:ext cx="17451" cy="12244"/>
                  </a:xfrm>
                  <a:custGeom>
                    <a:avLst/>
                    <a:gdLst>
                      <a:gd name="connsiteX0" fmla="*/ 6772 w 17451"/>
                      <a:gd name="connsiteY0" fmla="*/ 2345 h 12244"/>
                      <a:gd name="connsiteX1" fmla="*/ 0 w 17451"/>
                      <a:gd name="connsiteY1" fmla="*/ 11810 h 12244"/>
                      <a:gd name="connsiteX2" fmla="*/ 10680 w 17451"/>
                      <a:gd name="connsiteY2" fmla="*/ 9899 h 12244"/>
                      <a:gd name="connsiteX3" fmla="*/ 17452 w 17451"/>
                      <a:gd name="connsiteY3" fmla="*/ 435 h 12244"/>
                      <a:gd name="connsiteX4" fmla="*/ 6772 w 17451"/>
                      <a:gd name="connsiteY4" fmla="*/ 2345 h 12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51" h="12244">
                        <a:moveTo>
                          <a:pt x="6772" y="2345"/>
                        </a:moveTo>
                        <a:cubicBezTo>
                          <a:pt x="3299" y="4603"/>
                          <a:pt x="955" y="8163"/>
                          <a:pt x="0" y="11810"/>
                        </a:cubicBezTo>
                        <a:cubicBezTo>
                          <a:pt x="3299" y="12765"/>
                          <a:pt x="7206" y="12157"/>
                          <a:pt x="10680" y="9899"/>
                        </a:cubicBezTo>
                        <a:cubicBezTo>
                          <a:pt x="14152" y="7642"/>
                          <a:pt x="16497" y="4082"/>
                          <a:pt x="17452" y="435"/>
                        </a:cubicBezTo>
                        <a:cubicBezTo>
                          <a:pt x="14152" y="-520"/>
                          <a:pt x="10246" y="88"/>
                          <a:pt x="6772" y="2345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任意多边形: 形状 60"/>
                  <p:cNvSpPr/>
                  <p:nvPr/>
                </p:nvSpPr>
                <p:spPr>
                  <a:xfrm>
                    <a:off x="8553741" y="4511188"/>
                    <a:ext cx="13805" cy="10625"/>
                  </a:xfrm>
                  <a:custGeom>
                    <a:avLst/>
                    <a:gdLst>
                      <a:gd name="connsiteX0" fmla="*/ 4949 w 13805"/>
                      <a:gd name="connsiteY0" fmla="*/ 1506 h 10625"/>
                      <a:gd name="connsiteX1" fmla="*/ 0 w 13805"/>
                      <a:gd name="connsiteY1" fmla="*/ 9841 h 10625"/>
                      <a:gd name="connsiteX2" fmla="*/ 8857 w 13805"/>
                      <a:gd name="connsiteY2" fmla="*/ 9147 h 10625"/>
                      <a:gd name="connsiteX3" fmla="*/ 13806 w 13805"/>
                      <a:gd name="connsiteY3" fmla="*/ 811 h 10625"/>
                      <a:gd name="connsiteX4" fmla="*/ 4949 w 13805"/>
                      <a:gd name="connsiteY4" fmla="*/ 1506 h 10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05" h="10625">
                        <a:moveTo>
                          <a:pt x="4949" y="1506"/>
                        </a:moveTo>
                        <a:cubicBezTo>
                          <a:pt x="2171" y="3329"/>
                          <a:pt x="434" y="6368"/>
                          <a:pt x="0" y="9841"/>
                        </a:cubicBezTo>
                        <a:cubicBezTo>
                          <a:pt x="2865" y="11057"/>
                          <a:pt x="6078" y="10883"/>
                          <a:pt x="8857" y="9147"/>
                        </a:cubicBezTo>
                        <a:cubicBezTo>
                          <a:pt x="11635" y="7323"/>
                          <a:pt x="13371" y="4284"/>
                          <a:pt x="13806" y="811"/>
                        </a:cubicBezTo>
                        <a:cubicBezTo>
                          <a:pt x="10940" y="-404"/>
                          <a:pt x="7728" y="-317"/>
                          <a:pt x="4949" y="1506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任意多边形: 形状 61"/>
                  <p:cNvSpPr/>
                  <p:nvPr/>
                </p:nvSpPr>
                <p:spPr>
                  <a:xfrm>
                    <a:off x="8537765" y="4492245"/>
                    <a:ext cx="15542" cy="9900"/>
                  </a:xfrm>
                  <a:custGeom>
                    <a:avLst/>
                    <a:gdLst>
                      <a:gd name="connsiteX0" fmla="*/ 9551 w 15542"/>
                      <a:gd name="connsiteY0" fmla="*/ 1347 h 9900"/>
                      <a:gd name="connsiteX1" fmla="*/ 0 w 15542"/>
                      <a:gd name="connsiteY1" fmla="*/ 826 h 9900"/>
                      <a:gd name="connsiteX2" fmla="*/ 5991 w 15542"/>
                      <a:gd name="connsiteY2" fmla="*/ 8554 h 9900"/>
                      <a:gd name="connsiteX3" fmla="*/ 15542 w 15542"/>
                      <a:gd name="connsiteY3" fmla="*/ 9075 h 9900"/>
                      <a:gd name="connsiteX4" fmla="*/ 9551 w 15542"/>
                      <a:gd name="connsiteY4" fmla="*/ 1347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2" h="9900">
                        <a:moveTo>
                          <a:pt x="9551" y="1347"/>
                        </a:moveTo>
                        <a:cubicBezTo>
                          <a:pt x="6426" y="-303"/>
                          <a:pt x="2952" y="-389"/>
                          <a:pt x="0" y="826"/>
                        </a:cubicBezTo>
                        <a:cubicBezTo>
                          <a:pt x="782" y="4039"/>
                          <a:pt x="2865" y="6904"/>
                          <a:pt x="5991" y="8554"/>
                        </a:cubicBezTo>
                        <a:cubicBezTo>
                          <a:pt x="9117" y="10204"/>
                          <a:pt x="12590" y="10290"/>
                          <a:pt x="15542" y="9075"/>
                        </a:cubicBezTo>
                        <a:cubicBezTo>
                          <a:pt x="14761" y="5949"/>
                          <a:pt x="12590" y="3084"/>
                          <a:pt x="9551" y="134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任意多边形: 形状 62"/>
                  <p:cNvSpPr/>
                  <p:nvPr/>
                </p:nvSpPr>
                <p:spPr>
                  <a:xfrm>
                    <a:off x="8538112" y="4503446"/>
                    <a:ext cx="15541" cy="9900"/>
                  </a:xfrm>
                  <a:custGeom>
                    <a:avLst/>
                    <a:gdLst>
                      <a:gd name="connsiteX0" fmla="*/ 9551 w 15541"/>
                      <a:gd name="connsiteY0" fmla="*/ 1347 h 9900"/>
                      <a:gd name="connsiteX1" fmla="*/ 0 w 15541"/>
                      <a:gd name="connsiteY1" fmla="*/ 826 h 9900"/>
                      <a:gd name="connsiteX2" fmla="*/ 5991 w 15541"/>
                      <a:gd name="connsiteY2" fmla="*/ 8554 h 9900"/>
                      <a:gd name="connsiteX3" fmla="*/ 15542 w 15541"/>
                      <a:gd name="connsiteY3" fmla="*/ 9075 h 9900"/>
                      <a:gd name="connsiteX4" fmla="*/ 9551 w 15541"/>
                      <a:gd name="connsiteY4" fmla="*/ 1347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1" h="9900">
                        <a:moveTo>
                          <a:pt x="9551" y="1347"/>
                        </a:moveTo>
                        <a:cubicBezTo>
                          <a:pt x="6425" y="-303"/>
                          <a:pt x="2952" y="-389"/>
                          <a:pt x="0" y="826"/>
                        </a:cubicBezTo>
                        <a:cubicBezTo>
                          <a:pt x="781" y="4039"/>
                          <a:pt x="2865" y="6904"/>
                          <a:pt x="5991" y="8554"/>
                        </a:cubicBezTo>
                        <a:cubicBezTo>
                          <a:pt x="9117" y="10204"/>
                          <a:pt x="12590" y="10290"/>
                          <a:pt x="15542" y="9075"/>
                        </a:cubicBezTo>
                        <a:cubicBezTo>
                          <a:pt x="14674" y="5862"/>
                          <a:pt x="12590" y="2997"/>
                          <a:pt x="9551" y="134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任意多边形: 形状 63"/>
                  <p:cNvSpPr/>
                  <p:nvPr/>
                </p:nvSpPr>
                <p:spPr>
                  <a:xfrm>
                    <a:off x="8552873" y="4530277"/>
                    <a:ext cx="8248" cy="4243"/>
                  </a:xfrm>
                  <a:custGeom>
                    <a:avLst/>
                    <a:gdLst>
                      <a:gd name="connsiteX0" fmla="*/ 3820 w 8248"/>
                      <a:gd name="connsiteY0" fmla="*/ 130 h 4243"/>
                      <a:gd name="connsiteX1" fmla="*/ 0 w 8248"/>
                      <a:gd name="connsiteY1" fmla="*/ 3082 h 4243"/>
                      <a:gd name="connsiteX2" fmla="*/ 4428 w 8248"/>
                      <a:gd name="connsiteY2" fmla="*/ 4124 h 4243"/>
                      <a:gd name="connsiteX3" fmla="*/ 8248 w 8248"/>
                      <a:gd name="connsiteY3" fmla="*/ 1172 h 4243"/>
                      <a:gd name="connsiteX4" fmla="*/ 3820 w 8248"/>
                      <a:gd name="connsiteY4" fmla="*/ 130 h 4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48" h="4243">
                        <a:moveTo>
                          <a:pt x="3820" y="130"/>
                        </a:moveTo>
                        <a:cubicBezTo>
                          <a:pt x="2171" y="478"/>
                          <a:pt x="781" y="1606"/>
                          <a:pt x="0" y="3082"/>
                        </a:cubicBezTo>
                        <a:cubicBezTo>
                          <a:pt x="1129" y="4037"/>
                          <a:pt x="2779" y="4472"/>
                          <a:pt x="4428" y="4124"/>
                        </a:cubicBezTo>
                        <a:cubicBezTo>
                          <a:pt x="6078" y="3777"/>
                          <a:pt x="7467" y="2648"/>
                          <a:pt x="8248" y="1172"/>
                        </a:cubicBezTo>
                        <a:cubicBezTo>
                          <a:pt x="7033" y="130"/>
                          <a:pt x="5470" y="-217"/>
                          <a:pt x="3820" y="130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6" name="图形 5"/>
                <p:cNvGrpSpPr/>
                <p:nvPr/>
              </p:nvGrpSpPr>
              <p:grpSpPr>
                <a:xfrm>
                  <a:off x="8543322" y="4490727"/>
                  <a:ext cx="106103" cy="100025"/>
                  <a:chOff x="8543322" y="4490727"/>
                  <a:chExt cx="106103" cy="100025"/>
                </a:xfrm>
                <a:solidFill>
                  <a:srgbClr val="3C8F7C"/>
                </a:solidFill>
              </p:grpSpPr>
              <p:sp>
                <p:nvSpPr>
                  <p:cNvPr id="67" name="任意多边形: 形状 65"/>
                  <p:cNvSpPr/>
                  <p:nvPr/>
                </p:nvSpPr>
                <p:spPr>
                  <a:xfrm>
                    <a:off x="8543322" y="4505401"/>
                    <a:ext cx="92297" cy="85351"/>
                  </a:xfrm>
                  <a:custGeom>
                    <a:avLst/>
                    <a:gdLst>
                      <a:gd name="connsiteX0" fmla="*/ 0 w 92297"/>
                      <a:gd name="connsiteY0" fmla="*/ 83962 h 85351"/>
                      <a:gd name="connsiteX1" fmla="*/ 67552 w 92297"/>
                      <a:gd name="connsiteY1" fmla="*/ 36728 h 85351"/>
                      <a:gd name="connsiteX2" fmla="*/ 91082 w 92297"/>
                      <a:gd name="connsiteY2" fmla="*/ 0 h 85351"/>
                      <a:gd name="connsiteX3" fmla="*/ 92298 w 92297"/>
                      <a:gd name="connsiteY3" fmla="*/ 608 h 85351"/>
                      <a:gd name="connsiteX4" fmla="*/ 68594 w 92297"/>
                      <a:gd name="connsiteY4" fmla="*/ 37596 h 85351"/>
                      <a:gd name="connsiteX5" fmla="*/ 348 w 92297"/>
                      <a:gd name="connsiteY5" fmla="*/ 85351 h 85351"/>
                      <a:gd name="connsiteX6" fmla="*/ 0 w 92297"/>
                      <a:gd name="connsiteY6" fmla="*/ 83962 h 85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297" h="85351">
                        <a:moveTo>
                          <a:pt x="0" y="83962"/>
                        </a:moveTo>
                        <a:cubicBezTo>
                          <a:pt x="30303" y="76669"/>
                          <a:pt x="53486" y="54267"/>
                          <a:pt x="67552" y="36728"/>
                        </a:cubicBezTo>
                        <a:cubicBezTo>
                          <a:pt x="82834" y="17713"/>
                          <a:pt x="90996" y="174"/>
                          <a:pt x="91082" y="0"/>
                        </a:cubicBezTo>
                        <a:lnTo>
                          <a:pt x="92298" y="608"/>
                        </a:lnTo>
                        <a:cubicBezTo>
                          <a:pt x="92211" y="781"/>
                          <a:pt x="83963" y="18494"/>
                          <a:pt x="68594" y="37596"/>
                        </a:cubicBezTo>
                        <a:cubicBezTo>
                          <a:pt x="54354" y="55309"/>
                          <a:pt x="30998" y="77971"/>
                          <a:pt x="348" y="85351"/>
                        </a:cubicBezTo>
                        <a:lnTo>
                          <a:pt x="0" y="83962"/>
                        </a:ln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6"/>
                  <p:cNvSpPr/>
                  <p:nvPr/>
                </p:nvSpPr>
                <p:spPr>
                  <a:xfrm>
                    <a:off x="8630204" y="4490727"/>
                    <a:ext cx="16562" cy="22835"/>
                  </a:xfrm>
                  <a:custGeom>
                    <a:avLst/>
                    <a:gdLst>
                      <a:gd name="connsiteX0" fmla="*/ 3679 w 16562"/>
                      <a:gd name="connsiteY0" fmla="*/ 7901 h 22835"/>
                      <a:gd name="connsiteX1" fmla="*/ 293 w 16562"/>
                      <a:gd name="connsiteY1" fmla="*/ 22836 h 22835"/>
                      <a:gd name="connsiteX2" fmla="*/ 12883 w 16562"/>
                      <a:gd name="connsiteY2" fmla="*/ 14934 h 22835"/>
                      <a:gd name="connsiteX3" fmla="*/ 16269 w 16562"/>
                      <a:gd name="connsiteY3" fmla="*/ 0 h 22835"/>
                      <a:gd name="connsiteX4" fmla="*/ 3679 w 16562"/>
                      <a:gd name="connsiteY4" fmla="*/ 7901 h 22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562" h="22835">
                        <a:moveTo>
                          <a:pt x="3679" y="7901"/>
                        </a:moveTo>
                        <a:cubicBezTo>
                          <a:pt x="466" y="12503"/>
                          <a:pt x="-575" y="17973"/>
                          <a:pt x="293" y="22836"/>
                        </a:cubicBezTo>
                        <a:cubicBezTo>
                          <a:pt x="5069" y="22228"/>
                          <a:pt x="9670" y="19449"/>
                          <a:pt x="12883" y="14934"/>
                        </a:cubicBezTo>
                        <a:cubicBezTo>
                          <a:pt x="16095" y="10333"/>
                          <a:pt x="17138" y="4862"/>
                          <a:pt x="16269" y="0"/>
                        </a:cubicBezTo>
                        <a:cubicBezTo>
                          <a:pt x="11581" y="608"/>
                          <a:pt x="6892" y="3299"/>
                          <a:pt x="3679" y="7901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7"/>
                  <p:cNvSpPr/>
                  <p:nvPr/>
                </p:nvSpPr>
                <p:spPr>
                  <a:xfrm>
                    <a:off x="8623029" y="4516835"/>
                    <a:ext cx="26395" cy="12729"/>
                  </a:xfrm>
                  <a:custGeom>
                    <a:avLst/>
                    <a:gdLst>
                      <a:gd name="connsiteX0" fmla="*/ 11722 w 26395"/>
                      <a:gd name="connsiteY0" fmla="*/ 634 h 12729"/>
                      <a:gd name="connsiteX1" fmla="*/ 0 w 26395"/>
                      <a:gd name="connsiteY1" fmla="*/ 9838 h 12729"/>
                      <a:gd name="connsiteX2" fmla="*/ 14674 w 26395"/>
                      <a:gd name="connsiteY2" fmla="*/ 12095 h 12729"/>
                      <a:gd name="connsiteX3" fmla="*/ 26396 w 26395"/>
                      <a:gd name="connsiteY3" fmla="*/ 2892 h 12729"/>
                      <a:gd name="connsiteX4" fmla="*/ 11722 w 26395"/>
                      <a:gd name="connsiteY4" fmla="*/ 634 h 12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395" h="12729">
                        <a:moveTo>
                          <a:pt x="11722" y="634"/>
                        </a:moveTo>
                        <a:cubicBezTo>
                          <a:pt x="6426" y="2023"/>
                          <a:pt x="2258" y="5497"/>
                          <a:pt x="0" y="9838"/>
                        </a:cubicBezTo>
                        <a:cubicBezTo>
                          <a:pt x="4081" y="12530"/>
                          <a:pt x="9464" y="13485"/>
                          <a:pt x="14674" y="12095"/>
                        </a:cubicBezTo>
                        <a:cubicBezTo>
                          <a:pt x="19971" y="10706"/>
                          <a:pt x="24138" y="7233"/>
                          <a:pt x="26396" y="2892"/>
                        </a:cubicBezTo>
                        <a:cubicBezTo>
                          <a:pt x="22315" y="200"/>
                          <a:pt x="17018" y="-755"/>
                          <a:pt x="11722" y="634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任意多边形: 形状 68"/>
                  <p:cNvSpPr/>
                  <p:nvPr/>
                </p:nvSpPr>
                <p:spPr>
                  <a:xfrm>
                    <a:off x="8615649" y="4533601"/>
                    <a:ext cx="26829" cy="12626"/>
                  </a:xfrm>
                  <a:custGeom>
                    <a:avLst/>
                    <a:gdLst>
                      <a:gd name="connsiteX0" fmla="*/ 14587 w 26829"/>
                      <a:gd name="connsiteY0" fmla="*/ 539 h 12626"/>
                      <a:gd name="connsiteX1" fmla="*/ 0 w 26829"/>
                      <a:gd name="connsiteY1" fmla="*/ 3144 h 12626"/>
                      <a:gd name="connsiteX2" fmla="*/ 12242 w 26829"/>
                      <a:gd name="connsiteY2" fmla="*/ 12087 h 12626"/>
                      <a:gd name="connsiteX3" fmla="*/ 26830 w 26829"/>
                      <a:gd name="connsiteY3" fmla="*/ 9483 h 12626"/>
                      <a:gd name="connsiteX4" fmla="*/ 14587 w 26829"/>
                      <a:gd name="connsiteY4" fmla="*/ 539 h 12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829" h="12626">
                        <a:moveTo>
                          <a:pt x="14587" y="539"/>
                        </a:moveTo>
                        <a:cubicBezTo>
                          <a:pt x="9204" y="-763"/>
                          <a:pt x="3994" y="366"/>
                          <a:pt x="0" y="3144"/>
                        </a:cubicBezTo>
                        <a:cubicBezTo>
                          <a:pt x="2518" y="7399"/>
                          <a:pt x="6859" y="10785"/>
                          <a:pt x="12242" y="12087"/>
                        </a:cubicBezTo>
                        <a:cubicBezTo>
                          <a:pt x="17626" y="13390"/>
                          <a:pt x="22836" y="12261"/>
                          <a:pt x="26830" y="9483"/>
                        </a:cubicBezTo>
                        <a:cubicBezTo>
                          <a:pt x="24312" y="5141"/>
                          <a:pt x="19970" y="1842"/>
                          <a:pt x="14587" y="539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任意多边形: 形状 69"/>
                  <p:cNvSpPr/>
                  <p:nvPr/>
                </p:nvSpPr>
                <p:spPr>
                  <a:xfrm>
                    <a:off x="8603580" y="4548709"/>
                    <a:ext cx="26829" cy="12626"/>
                  </a:xfrm>
                  <a:custGeom>
                    <a:avLst/>
                    <a:gdLst>
                      <a:gd name="connsiteX0" fmla="*/ 14587 w 26829"/>
                      <a:gd name="connsiteY0" fmla="*/ 539 h 12626"/>
                      <a:gd name="connsiteX1" fmla="*/ 0 w 26829"/>
                      <a:gd name="connsiteY1" fmla="*/ 3144 h 12626"/>
                      <a:gd name="connsiteX2" fmla="*/ 12243 w 26829"/>
                      <a:gd name="connsiteY2" fmla="*/ 12088 h 12626"/>
                      <a:gd name="connsiteX3" fmla="*/ 26830 w 26829"/>
                      <a:gd name="connsiteY3" fmla="*/ 9483 h 12626"/>
                      <a:gd name="connsiteX4" fmla="*/ 14587 w 26829"/>
                      <a:gd name="connsiteY4" fmla="*/ 539 h 12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829" h="12626">
                        <a:moveTo>
                          <a:pt x="14587" y="539"/>
                        </a:moveTo>
                        <a:cubicBezTo>
                          <a:pt x="9204" y="-763"/>
                          <a:pt x="3994" y="366"/>
                          <a:pt x="0" y="3144"/>
                        </a:cubicBezTo>
                        <a:cubicBezTo>
                          <a:pt x="2518" y="7399"/>
                          <a:pt x="6860" y="10785"/>
                          <a:pt x="12243" y="12088"/>
                        </a:cubicBezTo>
                        <a:cubicBezTo>
                          <a:pt x="17626" y="13390"/>
                          <a:pt x="22836" y="12261"/>
                          <a:pt x="26830" y="9483"/>
                        </a:cubicBezTo>
                        <a:cubicBezTo>
                          <a:pt x="24312" y="5228"/>
                          <a:pt x="19970" y="1842"/>
                          <a:pt x="14587" y="539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任意多边形: 形状 70"/>
                  <p:cNvSpPr/>
                  <p:nvPr/>
                </p:nvSpPr>
                <p:spPr>
                  <a:xfrm>
                    <a:off x="8611715" y="4510610"/>
                    <a:ext cx="10038" cy="25700"/>
                  </a:xfrm>
                  <a:custGeom>
                    <a:avLst/>
                    <a:gdLst>
                      <a:gd name="connsiteX0" fmla="*/ 10012 w 10038"/>
                      <a:gd name="connsiteY0" fmla="*/ 13458 h 25700"/>
                      <a:gd name="connsiteX1" fmla="*/ 5671 w 10038"/>
                      <a:gd name="connsiteY1" fmla="*/ 0 h 25700"/>
                      <a:gd name="connsiteX2" fmla="*/ 27 w 10038"/>
                      <a:gd name="connsiteY2" fmla="*/ 12243 h 25700"/>
                      <a:gd name="connsiteX3" fmla="*/ 4368 w 10038"/>
                      <a:gd name="connsiteY3" fmla="*/ 25701 h 25700"/>
                      <a:gd name="connsiteX4" fmla="*/ 10012 w 10038"/>
                      <a:gd name="connsiteY4" fmla="*/ 13458 h 25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38" h="25700">
                        <a:moveTo>
                          <a:pt x="10012" y="13458"/>
                        </a:moveTo>
                        <a:cubicBezTo>
                          <a:pt x="10272" y="8335"/>
                          <a:pt x="8623" y="3473"/>
                          <a:pt x="5671" y="0"/>
                        </a:cubicBezTo>
                        <a:cubicBezTo>
                          <a:pt x="2458" y="2779"/>
                          <a:pt x="288" y="7120"/>
                          <a:pt x="27" y="12243"/>
                        </a:cubicBezTo>
                        <a:cubicBezTo>
                          <a:pt x="-233" y="17366"/>
                          <a:pt x="1416" y="22228"/>
                          <a:pt x="4368" y="25701"/>
                        </a:cubicBezTo>
                        <a:cubicBezTo>
                          <a:pt x="7581" y="23009"/>
                          <a:pt x="9751" y="18668"/>
                          <a:pt x="10012" y="13458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任意多边形: 形状 71"/>
                  <p:cNvSpPr/>
                  <p:nvPr/>
                </p:nvSpPr>
                <p:spPr>
                  <a:xfrm>
                    <a:off x="8599193" y="4526239"/>
                    <a:ext cx="9990" cy="25700"/>
                  </a:xfrm>
                  <a:custGeom>
                    <a:avLst/>
                    <a:gdLst>
                      <a:gd name="connsiteX0" fmla="*/ 9944 w 9990"/>
                      <a:gd name="connsiteY0" fmla="*/ 13545 h 25700"/>
                      <a:gd name="connsiteX1" fmla="*/ 5863 w 9990"/>
                      <a:gd name="connsiteY1" fmla="*/ 0 h 25700"/>
                      <a:gd name="connsiteX2" fmla="*/ 46 w 9990"/>
                      <a:gd name="connsiteY2" fmla="*/ 12156 h 25700"/>
                      <a:gd name="connsiteX3" fmla="*/ 4127 w 9990"/>
                      <a:gd name="connsiteY3" fmla="*/ 25701 h 25700"/>
                      <a:gd name="connsiteX4" fmla="*/ 9944 w 9990"/>
                      <a:gd name="connsiteY4" fmla="*/ 13545 h 25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90" h="25700">
                        <a:moveTo>
                          <a:pt x="9944" y="13545"/>
                        </a:moveTo>
                        <a:cubicBezTo>
                          <a:pt x="10291" y="8422"/>
                          <a:pt x="8642" y="3473"/>
                          <a:pt x="5863" y="0"/>
                        </a:cubicBezTo>
                        <a:cubicBezTo>
                          <a:pt x="2564" y="2692"/>
                          <a:pt x="393" y="7033"/>
                          <a:pt x="46" y="12156"/>
                        </a:cubicBezTo>
                        <a:cubicBezTo>
                          <a:pt x="-301" y="17279"/>
                          <a:pt x="1348" y="22228"/>
                          <a:pt x="4127" y="25701"/>
                        </a:cubicBezTo>
                        <a:cubicBezTo>
                          <a:pt x="7340" y="23009"/>
                          <a:pt x="9597" y="18668"/>
                          <a:pt x="9944" y="13545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2"/>
                  <p:cNvSpPr/>
                  <p:nvPr/>
                </p:nvSpPr>
                <p:spPr>
                  <a:xfrm>
                    <a:off x="8592467" y="4563003"/>
                    <a:ext cx="9811" cy="7049"/>
                  </a:xfrm>
                  <a:custGeom>
                    <a:avLst/>
                    <a:gdLst>
                      <a:gd name="connsiteX0" fmla="*/ 6251 w 9811"/>
                      <a:gd name="connsiteY0" fmla="*/ 1267 h 7049"/>
                      <a:gd name="connsiteX1" fmla="*/ 0 w 9811"/>
                      <a:gd name="connsiteY1" fmla="*/ 312 h 7049"/>
                      <a:gd name="connsiteX2" fmla="*/ 3560 w 9811"/>
                      <a:gd name="connsiteY2" fmla="*/ 5782 h 7049"/>
                      <a:gd name="connsiteX3" fmla="*/ 9812 w 9811"/>
                      <a:gd name="connsiteY3" fmla="*/ 6737 h 7049"/>
                      <a:gd name="connsiteX4" fmla="*/ 6251 w 9811"/>
                      <a:gd name="connsiteY4" fmla="*/ 1267 h 7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11" h="7049">
                        <a:moveTo>
                          <a:pt x="6251" y="1267"/>
                        </a:moveTo>
                        <a:cubicBezTo>
                          <a:pt x="4254" y="-35"/>
                          <a:pt x="1997" y="-296"/>
                          <a:pt x="0" y="312"/>
                        </a:cubicBezTo>
                        <a:cubicBezTo>
                          <a:pt x="347" y="2483"/>
                          <a:pt x="1563" y="4480"/>
                          <a:pt x="3560" y="5782"/>
                        </a:cubicBezTo>
                        <a:cubicBezTo>
                          <a:pt x="5557" y="7085"/>
                          <a:pt x="7814" y="7345"/>
                          <a:pt x="9812" y="6737"/>
                        </a:cubicBezTo>
                        <a:cubicBezTo>
                          <a:pt x="9464" y="4567"/>
                          <a:pt x="8248" y="2483"/>
                          <a:pt x="6251" y="126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5" name="图形 5"/>
                <p:cNvGrpSpPr/>
                <p:nvPr/>
              </p:nvGrpSpPr>
              <p:grpSpPr>
                <a:xfrm>
                  <a:off x="8405972" y="4486993"/>
                  <a:ext cx="57224" cy="145175"/>
                  <a:chOff x="8405972" y="4486993"/>
                  <a:chExt cx="57224" cy="145175"/>
                </a:xfrm>
                <a:solidFill>
                  <a:srgbClr val="3C8F7C"/>
                </a:solidFill>
              </p:grpSpPr>
              <p:sp>
                <p:nvSpPr>
                  <p:cNvPr id="76" name="任意多边形: 形状 74"/>
                  <p:cNvSpPr/>
                  <p:nvPr/>
                </p:nvSpPr>
                <p:spPr>
                  <a:xfrm>
                    <a:off x="8415164" y="4504272"/>
                    <a:ext cx="48032" cy="127897"/>
                  </a:xfrm>
                  <a:custGeom>
                    <a:avLst/>
                    <a:gdLst>
                      <a:gd name="connsiteX0" fmla="*/ 47842 w 48032"/>
                      <a:gd name="connsiteY0" fmla="*/ 127897 h 127897"/>
                      <a:gd name="connsiteX1" fmla="*/ 46540 w 48032"/>
                      <a:gd name="connsiteY1" fmla="*/ 127810 h 127897"/>
                      <a:gd name="connsiteX2" fmla="*/ 24659 w 48032"/>
                      <a:gd name="connsiteY2" fmla="*/ 39246 h 127897"/>
                      <a:gd name="connsiteX3" fmla="*/ 0 w 48032"/>
                      <a:gd name="connsiteY3" fmla="*/ 955 h 127897"/>
                      <a:gd name="connsiteX4" fmla="*/ 956 w 48032"/>
                      <a:gd name="connsiteY4" fmla="*/ 0 h 127897"/>
                      <a:gd name="connsiteX5" fmla="*/ 25788 w 48032"/>
                      <a:gd name="connsiteY5" fmla="*/ 38551 h 127897"/>
                      <a:gd name="connsiteX6" fmla="*/ 47842 w 48032"/>
                      <a:gd name="connsiteY6" fmla="*/ 127897 h 127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032" h="127897">
                        <a:moveTo>
                          <a:pt x="47842" y="127897"/>
                        </a:moveTo>
                        <a:lnTo>
                          <a:pt x="46540" y="127810"/>
                        </a:lnTo>
                        <a:cubicBezTo>
                          <a:pt x="48450" y="93166"/>
                          <a:pt x="35687" y="60519"/>
                          <a:pt x="24659" y="39246"/>
                        </a:cubicBezTo>
                        <a:cubicBezTo>
                          <a:pt x="12677" y="16150"/>
                          <a:pt x="174" y="1129"/>
                          <a:pt x="0" y="955"/>
                        </a:cubicBezTo>
                        <a:lnTo>
                          <a:pt x="956" y="0"/>
                        </a:lnTo>
                        <a:cubicBezTo>
                          <a:pt x="1042" y="174"/>
                          <a:pt x="13719" y="15282"/>
                          <a:pt x="25788" y="38551"/>
                        </a:cubicBezTo>
                        <a:cubicBezTo>
                          <a:pt x="36902" y="59911"/>
                          <a:pt x="49753" y="92819"/>
                          <a:pt x="47842" y="12789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5"/>
                  <p:cNvSpPr/>
                  <p:nvPr/>
                </p:nvSpPr>
                <p:spPr>
                  <a:xfrm>
                    <a:off x="8405972" y="4486993"/>
                    <a:ext cx="15390" cy="25266"/>
                  </a:xfrm>
                  <a:custGeom>
                    <a:avLst/>
                    <a:gdLst>
                      <a:gd name="connsiteX0" fmla="*/ 3549 w 15390"/>
                      <a:gd name="connsiteY0" fmla="*/ 16237 h 25266"/>
                      <a:gd name="connsiteX1" fmla="*/ 15184 w 15390"/>
                      <a:gd name="connsiteY1" fmla="*/ 25267 h 25266"/>
                      <a:gd name="connsiteX2" fmla="*/ 11884 w 15390"/>
                      <a:gd name="connsiteY2" fmla="*/ 9030 h 25266"/>
                      <a:gd name="connsiteX3" fmla="*/ 250 w 15390"/>
                      <a:gd name="connsiteY3" fmla="*/ 0 h 25266"/>
                      <a:gd name="connsiteX4" fmla="*/ 3549 w 15390"/>
                      <a:gd name="connsiteY4" fmla="*/ 16237 h 2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90" h="25266">
                        <a:moveTo>
                          <a:pt x="3549" y="16237"/>
                        </a:moveTo>
                        <a:cubicBezTo>
                          <a:pt x="6501" y="21273"/>
                          <a:pt x="10842" y="24399"/>
                          <a:pt x="15184" y="25267"/>
                        </a:cubicBezTo>
                        <a:cubicBezTo>
                          <a:pt x="15878" y="20057"/>
                          <a:pt x="14837" y="14066"/>
                          <a:pt x="11884" y="9030"/>
                        </a:cubicBezTo>
                        <a:cubicBezTo>
                          <a:pt x="8932" y="3994"/>
                          <a:pt x="4591" y="868"/>
                          <a:pt x="250" y="0"/>
                        </a:cubicBezTo>
                        <a:cubicBezTo>
                          <a:pt x="-532" y="5296"/>
                          <a:pt x="510" y="11201"/>
                          <a:pt x="3549" y="1623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任意多边形: 形状 76"/>
                  <p:cNvSpPr/>
                  <p:nvPr/>
                </p:nvSpPr>
                <p:spPr>
                  <a:xfrm>
                    <a:off x="8425485" y="4494634"/>
                    <a:ext cx="10442" cy="30476"/>
                  </a:xfrm>
                  <a:custGeom>
                    <a:avLst/>
                    <a:gdLst>
                      <a:gd name="connsiteX0" fmla="*/ 11 w 10442"/>
                      <a:gd name="connsiteY0" fmla="*/ 14674 h 30476"/>
                      <a:gd name="connsiteX1" fmla="*/ 4700 w 10442"/>
                      <a:gd name="connsiteY1" fmla="*/ 30476 h 30476"/>
                      <a:gd name="connsiteX2" fmla="*/ 10431 w 10442"/>
                      <a:gd name="connsiteY2" fmla="*/ 15802 h 30476"/>
                      <a:gd name="connsiteX3" fmla="*/ 5742 w 10442"/>
                      <a:gd name="connsiteY3" fmla="*/ 0 h 30476"/>
                      <a:gd name="connsiteX4" fmla="*/ 11 w 10442"/>
                      <a:gd name="connsiteY4" fmla="*/ 14674 h 30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42" h="30476">
                        <a:moveTo>
                          <a:pt x="11" y="14674"/>
                        </a:moveTo>
                        <a:cubicBezTo>
                          <a:pt x="-162" y="20752"/>
                          <a:pt x="1661" y="26395"/>
                          <a:pt x="4700" y="30476"/>
                        </a:cubicBezTo>
                        <a:cubicBezTo>
                          <a:pt x="8000" y="27090"/>
                          <a:pt x="10257" y="21880"/>
                          <a:pt x="10431" y="15802"/>
                        </a:cubicBezTo>
                        <a:cubicBezTo>
                          <a:pt x="10605" y="9725"/>
                          <a:pt x="8781" y="4081"/>
                          <a:pt x="5742" y="0"/>
                        </a:cubicBezTo>
                        <a:cubicBezTo>
                          <a:pt x="2443" y="3299"/>
                          <a:pt x="272" y="8509"/>
                          <a:pt x="11" y="14674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任意多边形: 形状 77"/>
                  <p:cNvSpPr/>
                  <p:nvPr/>
                </p:nvSpPr>
                <p:spPr>
                  <a:xfrm>
                    <a:off x="8435917" y="4510436"/>
                    <a:ext cx="13717" cy="25961"/>
                  </a:xfrm>
                  <a:custGeom>
                    <a:avLst/>
                    <a:gdLst>
                      <a:gd name="connsiteX0" fmla="*/ 2344 w 13717"/>
                      <a:gd name="connsiteY0" fmla="*/ 9638 h 25961"/>
                      <a:gd name="connsiteX1" fmla="*/ 694 w 13717"/>
                      <a:gd name="connsiteY1" fmla="*/ 25962 h 25961"/>
                      <a:gd name="connsiteX2" fmla="*/ 11374 w 13717"/>
                      <a:gd name="connsiteY2" fmla="*/ 16324 h 25961"/>
                      <a:gd name="connsiteX3" fmla="*/ 13023 w 13717"/>
                      <a:gd name="connsiteY3" fmla="*/ 0 h 25961"/>
                      <a:gd name="connsiteX4" fmla="*/ 2344 w 13717"/>
                      <a:gd name="connsiteY4" fmla="*/ 9638 h 25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17" h="25961">
                        <a:moveTo>
                          <a:pt x="2344" y="9638"/>
                        </a:moveTo>
                        <a:cubicBezTo>
                          <a:pt x="-88" y="14848"/>
                          <a:pt x="-609" y="20752"/>
                          <a:pt x="694" y="25962"/>
                        </a:cubicBezTo>
                        <a:cubicBezTo>
                          <a:pt x="4948" y="24833"/>
                          <a:pt x="8943" y="21533"/>
                          <a:pt x="11374" y="16324"/>
                        </a:cubicBezTo>
                        <a:cubicBezTo>
                          <a:pt x="13805" y="11114"/>
                          <a:pt x="14326" y="5210"/>
                          <a:pt x="13023" y="0"/>
                        </a:cubicBezTo>
                        <a:cubicBezTo>
                          <a:pt x="8856" y="1129"/>
                          <a:pt x="4862" y="4515"/>
                          <a:pt x="2344" y="9638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任意多边形: 形状 78"/>
                  <p:cNvSpPr/>
                  <p:nvPr/>
                </p:nvSpPr>
                <p:spPr>
                  <a:xfrm>
                    <a:off x="8445809" y="4543084"/>
                    <a:ext cx="6262" cy="10419"/>
                  </a:xfrm>
                  <a:custGeom>
                    <a:avLst/>
                    <a:gdLst>
                      <a:gd name="connsiteX0" fmla="*/ 1308 w 6262"/>
                      <a:gd name="connsiteY0" fmla="*/ 3647 h 10419"/>
                      <a:gd name="connsiteX1" fmla="*/ 179 w 6262"/>
                      <a:gd name="connsiteY1" fmla="*/ 10419 h 10419"/>
                      <a:gd name="connsiteX2" fmla="*/ 4955 w 6262"/>
                      <a:gd name="connsiteY2" fmla="*/ 6773 h 10419"/>
                      <a:gd name="connsiteX3" fmla="*/ 6083 w 6262"/>
                      <a:gd name="connsiteY3" fmla="*/ 0 h 10419"/>
                      <a:gd name="connsiteX4" fmla="*/ 1308 w 6262"/>
                      <a:gd name="connsiteY4" fmla="*/ 3647 h 10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2" h="10419">
                        <a:moveTo>
                          <a:pt x="1308" y="3647"/>
                        </a:moveTo>
                        <a:cubicBezTo>
                          <a:pt x="92" y="5731"/>
                          <a:pt x="-255" y="8249"/>
                          <a:pt x="179" y="10419"/>
                        </a:cubicBezTo>
                        <a:cubicBezTo>
                          <a:pt x="2002" y="10072"/>
                          <a:pt x="3739" y="8856"/>
                          <a:pt x="4955" y="6773"/>
                        </a:cubicBezTo>
                        <a:cubicBezTo>
                          <a:pt x="6170" y="4689"/>
                          <a:pt x="6518" y="2171"/>
                          <a:pt x="6083" y="0"/>
                        </a:cubicBezTo>
                        <a:cubicBezTo>
                          <a:pt x="4173" y="347"/>
                          <a:pt x="2436" y="1563"/>
                          <a:pt x="1308" y="364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任意多边形: 形状 79"/>
                  <p:cNvSpPr/>
                  <p:nvPr/>
                </p:nvSpPr>
                <p:spPr>
                  <a:xfrm>
                    <a:off x="8449543" y="4552635"/>
                    <a:ext cx="6262" cy="10419"/>
                  </a:xfrm>
                  <a:custGeom>
                    <a:avLst/>
                    <a:gdLst>
                      <a:gd name="connsiteX0" fmla="*/ 1308 w 6262"/>
                      <a:gd name="connsiteY0" fmla="*/ 3647 h 10419"/>
                      <a:gd name="connsiteX1" fmla="*/ 179 w 6262"/>
                      <a:gd name="connsiteY1" fmla="*/ 10419 h 10419"/>
                      <a:gd name="connsiteX2" fmla="*/ 4954 w 6262"/>
                      <a:gd name="connsiteY2" fmla="*/ 6773 h 10419"/>
                      <a:gd name="connsiteX3" fmla="*/ 6083 w 6262"/>
                      <a:gd name="connsiteY3" fmla="*/ 0 h 10419"/>
                      <a:gd name="connsiteX4" fmla="*/ 1308 w 6262"/>
                      <a:gd name="connsiteY4" fmla="*/ 3647 h 10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2" h="10419">
                        <a:moveTo>
                          <a:pt x="1308" y="3647"/>
                        </a:moveTo>
                        <a:cubicBezTo>
                          <a:pt x="92" y="5731"/>
                          <a:pt x="-255" y="8248"/>
                          <a:pt x="179" y="10419"/>
                        </a:cubicBezTo>
                        <a:cubicBezTo>
                          <a:pt x="2002" y="10072"/>
                          <a:pt x="3739" y="8856"/>
                          <a:pt x="4954" y="6773"/>
                        </a:cubicBezTo>
                        <a:cubicBezTo>
                          <a:pt x="6170" y="4689"/>
                          <a:pt x="6517" y="2171"/>
                          <a:pt x="6083" y="0"/>
                        </a:cubicBezTo>
                        <a:cubicBezTo>
                          <a:pt x="4260" y="347"/>
                          <a:pt x="2523" y="1563"/>
                          <a:pt x="1308" y="3647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任意多边形: 形状 80"/>
                  <p:cNvSpPr/>
                  <p:nvPr/>
                </p:nvSpPr>
                <p:spPr>
                  <a:xfrm>
                    <a:off x="8411084" y="4525282"/>
                    <a:ext cx="22401" cy="11292"/>
                  </a:xfrm>
                  <a:custGeom>
                    <a:avLst/>
                    <a:gdLst>
                      <a:gd name="connsiteX0" fmla="*/ 10940 w 22401"/>
                      <a:gd name="connsiteY0" fmla="*/ 3 h 11292"/>
                      <a:gd name="connsiteX1" fmla="*/ 0 w 22401"/>
                      <a:gd name="connsiteY1" fmla="*/ 5820 h 11292"/>
                      <a:gd name="connsiteX2" fmla="*/ 11461 w 22401"/>
                      <a:gd name="connsiteY2" fmla="*/ 11290 h 11292"/>
                      <a:gd name="connsiteX3" fmla="*/ 22402 w 22401"/>
                      <a:gd name="connsiteY3" fmla="*/ 5473 h 11292"/>
                      <a:gd name="connsiteX4" fmla="*/ 10940 w 22401"/>
                      <a:gd name="connsiteY4" fmla="*/ 3 h 1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401" h="11292">
                        <a:moveTo>
                          <a:pt x="10940" y="3"/>
                        </a:moveTo>
                        <a:cubicBezTo>
                          <a:pt x="6425" y="89"/>
                          <a:pt x="2518" y="2347"/>
                          <a:pt x="0" y="5820"/>
                        </a:cubicBezTo>
                        <a:cubicBezTo>
                          <a:pt x="2865" y="9293"/>
                          <a:pt x="6946" y="11377"/>
                          <a:pt x="11461" y="11290"/>
                        </a:cubicBezTo>
                        <a:cubicBezTo>
                          <a:pt x="15976" y="11203"/>
                          <a:pt x="19883" y="8946"/>
                          <a:pt x="22402" y="5473"/>
                        </a:cubicBezTo>
                        <a:cubicBezTo>
                          <a:pt x="19536" y="2086"/>
                          <a:pt x="15455" y="-84"/>
                          <a:pt x="10940" y="3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1"/>
                  <p:cNvSpPr/>
                  <p:nvPr/>
                </p:nvSpPr>
                <p:spPr>
                  <a:xfrm>
                    <a:off x="8418377" y="4538827"/>
                    <a:ext cx="22401" cy="11292"/>
                  </a:xfrm>
                  <a:custGeom>
                    <a:avLst/>
                    <a:gdLst>
                      <a:gd name="connsiteX0" fmla="*/ 10940 w 22401"/>
                      <a:gd name="connsiteY0" fmla="*/ 3 h 11292"/>
                      <a:gd name="connsiteX1" fmla="*/ 0 w 22401"/>
                      <a:gd name="connsiteY1" fmla="*/ 5820 h 11292"/>
                      <a:gd name="connsiteX2" fmla="*/ 11461 w 22401"/>
                      <a:gd name="connsiteY2" fmla="*/ 11290 h 11292"/>
                      <a:gd name="connsiteX3" fmla="*/ 22402 w 22401"/>
                      <a:gd name="connsiteY3" fmla="*/ 5473 h 11292"/>
                      <a:gd name="connsiteX4" fmla="*/ 10940 w 22401"/>
                      <a:gd name="connsiteY4" fmla="*/ 3 h 1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401" h="11292">
                        <a:moveTo>
                          <a:pt x="10940" y="3"/>
                        </a:moveTo>
                        <a:cubicBezTo>
                          <a:pt x="6426" y="89"/>
                          <a:pt x="2518" y="2347"/>
                          <a:pt x="0" y="5820"/>
                        </a:cubicBezTo>
                        <a:cubicBezTo>
                          <a:pt x="2865" y="9293"/>
                          <a:pt x="6947" y="11377"/>
                          <a:pt x="11461" y="11290"/>
                        </a:cubicBezTo>
                        <a:cubicBezTo>
                          <a:pt x="15977" y="11203"/>
                          <a:pt x="19884" y="8946"/>
                          <a:pt x="22402" y="5473"/>
                        </a:cubicBezTo>
                        <a:cubicBezTo>
                          <a:pt x="19536" y="2086"/>
                          <a:pt x="15456" y="-84"/>
                          <a:pt x="10940" y="3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2"/>
                  <p:cNvSpPr/>
                  <p:nvPr/>
                </p:nvSpPr>
                <p:spPr>
                  <a:xfrm>
                    <a:off x="8434180" y="4557237"/>
                    <a:ext cx="14586" cy="7384"/>
                  </a:xfrm>
                  <a:custGeom>
                    <a:avLst/>
                    <a:gdLst>
                      <a:gd name="connsiteX0" fmla="*/ 7120 w 14586"/>
                      <a:gd name="connsiteY0" fmla="*/ 0 h 7384"/>
                      <a:gd name="connsiteX1" fmla="*/ 0 w 14586"/>
                      <a:gd name="connsiteY1" fmla="*/ 3820 h 7384"/>
                      <a:gd name="connsiteX2" fmla="*/ 7468 w 14586"/>
                      <a:gd name="connsiteY2" fmla="*/ 7380 h 7384"/>
                      <a:gd name="connsiteX3" fmla="*/ 14587 w 14586"/>
                      <a:gd name="connsiteY3" fmla="*/ 3560 h 7384"/>
                      <a:gd name="connsiteX4" fmla="*/ 7120 w 14586"/>
                      <a:gd name="connsiteY4" fmla="*/ 0 h 7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86" h="7384">
                        <a:moveTo>
                          <a:pt x="7120" y="0"/>
                        </a:moveTo>
                        <a:cubicBezTo>
                          <a:pt x="4168" y="87"/>
                          <a:pt x="1650" y="1476"/>
                          <a:pt x="0" y="3820"/>
                        </a:cubicBezTo>
                        <a:cubicBezTo>
                          <a:pt x="1824" y="6078"/>
                          <a:pt x="4515" y="7467"/>
                          <a:pt x="7468" y="7380"/>
                        </a:cubicBezTo>
                        <a:cubicBezTo>
                          <a:pt x="10419" y="7293"/>
                          <a:pt x="12938" y="5904"/>
                          <a:pt x="14587" y="3560"/>
                        </a:cubicBezTo>
                        <a:cubicBezTo>
                          <a:pt x="12764" y="1389"/>
                          <a:pt x="10072" y="0"/>
                          <a:pt x="7120" y="0"/>
                        </a:cubicBezTo>
                        <a:close/>
                      </a:path>
                    </a:pathLst>
                  </a:custGeom>
                  <a:solidFill>
                    <a:srgbClr val="3C8F7C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" name="任意多边形: 形状 83"/>
                <p:cNvSpPr/>
                <p:nvPr/>
              </p:nvSpPr>
              <p:spPr>
                <a:xfrm>
                  <a:off x="8394054" y="4509232"/>
                  <a:ext cx="220118" cy="182068"/>
                </a:xfrm>
                <a:custGeom>
                  <a:avLst/>
                  <a:gdLst>
                    <a:gd name="connsiteX0" fmla="*/ 182089 w 220118"/>
                    <a:gd name="connsiteY0" fmla="*/ 179809 h 182068"/>
                    <a:gd name="connsiteX1" fmla="*/ 144319 w 220118"/>
                    <a:gd name="connsiteY1" fmla="*/ 172949 h 182068"/>
                    <a:gd name="connsiteX2" fmla="*/ 174188 w 220118"/>
                    <a:gd name="connsiteY2" fmla="*/ 154021 h 182068"/>
                    <a:gd name="connsiteX3" fmla="*/ 147705 w 220118"/>
                    <a:gd name="connsiteY3" fmla="*/ 150808 h 182068"/>
                    <a:gd name="connsiteX4" fmla="*/ 167068 w 220118"/>
                    <a:gd name="connsiteY4" fmla="*/ 142473 h 182068"/>
                    <a:gd name="connsiteX5" fmla="*/ 156822 w 220118"/>
                    <a:gd name="connsiteY5" fmla="*/ 136655 h 182068"/>
                    <a:gd name="connsiteX6" fmla="*/ 204230 w 220118"/>
                    <a:gd name="connsiteY6" fmla="*/ 119811 h 182068"/>
                    <a:gd name="connsiteX7" fmla="*/ 161163 w 220118"/>
                    <a:gd name="connsiteY7" fmla="*/ 117640 h 182068"/>
                    <a:gd name="connsiteX8" fmla="*/ 204751 w 220118"/>
                    <a:gd name="connsiteY8" fmla="*/ 99493 h 182068"/>
                    <a:gd name="connsiteX9" fmla="*/ 162292 w 220118"/>
                    <a:gd name="connsiteY9" fmla="*/ 100535 h 182068"/>
                    <a:gd name="connsiteX10" fmla="*/ 220033 w 220118"/>
                    <a:gd name="connsiteY10" fmla="*/ 61376 h 182068"/>
                    <a:gd name="connsiteX11" fmla="*/ 158299 w 220118"/>
                    <a:gd name="connsiteY11" fmla="*/ 76223 h 182068"/>
                    <a:gd name="connsiteX12" fmla="*/ 201191 w 220118"/>
                    <a:gd name="connsiteY12" fmla="*/ 2941 h 182068"/>
                    <a:gd name="connsiteX13" fmla="*/ 142235 w 220118"/>
                    <a:gd name="connsiteY13" fmla="*/ 64675 h 182068"/>
                    <a:gd name="connsiteX14" fmla="*/ 144753 w 220118"/>
                    <a:gd name="connsiteY14" fmla="*/ 2593 h 182068"/>
                    <a:gd name="connsiteX15" fmla="*/ 100037 w 220118"/>
                    <a:gd name="connsiteY15" fmla="*/ 89768 h 182068"/>
                    <a:gd name="connsiteX16" fmla="*/ 76680 w 220118"/>
                    <a:gd name="connsiteY16" fmla="*/ 48612 h 182068"/>
                    <a:gd name="connsiteX17" fmla="*/ 73207 w 220118"/>
                    <a:gd name="connsiteY17" fmla="*/ 92026 h 182068"/>
                    <a:gd name="connsiteX18" fmla="*/ 37174 w 220118"/>
                    <a:gd name="connsiteY18" fmla="*/ 65457 h 182068"/>
                    <a:gd name="connsiteX19" fmla="*/ 66174 w 220118"/>
                    <a:gd name="connsiteY19" fmla="*/ 117206 h 182068"/>
                    <a:gd name="connsiteX20" fmla="*/ 6958 w 220118"/>
                    <a:gd name="connsiteY20" fmla="*/ 93241 h 182068"/>
                    <a:gd name="connsiteX21" fmla="*/ 53064 w 220118"/>
                    <a:gd name="connsiteY21" fmla="*/ 151676 h 182068"/>
                    <a:gd name="connsiteX22" fmla="*/ 1488 w 220118"/>
                    <a:gd name="connsiteY22" fmla="*/ 155497 h 182068"/>
                    <a:gd name="connsiteX23" fmla="*/ 48461 w 220118"/>
                    <a:gd name="connsiteY23" fmla="*/ 173123 h 182068"/>
                    <a:gd name="connsiteX24" fmla="*/ 55842 w 220118"/>
                    <a:gd name="connsiteY24" fmla="*/ 179982 h 182068"/>
                    <a:gd name="connsiteX25" fmla="*/ 182089 w 220118"/>
                    <a:gd name="connsiteY25" fmla="*/ 179809 h 18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20118" h="182068">
                      <a:moveTo>
                        <a:pt x="182089" y="179809"/>
                      </a:moveTo>
                      <a:cubicBezTo>
                        <a:pt x="182089" y="174078"/>
                        <a:pt x="147184" y="180850"/>
                        <a:pt x="144319" y="172949"/>
                      </a:cubicBezTo>
                      <a:cubicBezTo>
                        <a:pt x="141454" y="165048"/>
                        <a:pt x="174188" y="164614"/>
                        <a:pt x="174188" y="154021"/>
                      </a:cubicBezTo>
                      <a:cubicBezTo>
                        <a:pt x="174188" y="143341"/>
                        <a:pt x="157517" y="150808"/>
                        <a:pt x="147705" y="150808"/>
                      </a:cubicBezTo>
                      <a:cubicBezTo>
                        <a:pt x="137894" y="150808"/>
                        <a:pt x="167068" y="146293"/>
                        <a:pt x="167068" y="142473"/>
                      </a:cubicBezTo>
                      <a:cubicBezTo>
                        <a:pt x="167068" y="138739"/>
                        <a:pt x="156822" y="140649"/>
                        <a:pt x="156822" y="136655"/>
                      </a:cubicBezTo>
                      <a:cubicBezTo>
                        <a:pt x="156822" y="132661"/>
                        <a:pt x="210481" y="129622"/>
                        <a:pt x="204230" y="119811"/>
                      </a:cubicBezTo>
                      <a:cubicBezTo>
                        <a:pt x="197978" y="109999"/>
                        <a:pt x="169065" y="122676"/>
                        <a:pt x="161163" y="117640"/>
                      </a:cubicBezTo>
                      <a:cubicBezTo>
                        <a:pt x="153262" y="112604"/>
                        <a:pt x="203448" y="107047"/>
                        <a:pt x="204751" y="99493"/>
                      </a:cubicBezTo>
                      <a:cubicBezTo>
                        <a:pt x="205967" y="91939"/>
                        <a:pt x="167762" y="105918"/>
                        <a:pt x="162292" y="100535"/>
                      </a:cubicBezTo>
                      <a:cubicBezTo>
                        <a:pt x="156909" y="95152"/>
                        <a:pt x="222811" y="75615"/>
                        <a:pt x="220033" y="61376"/>
                      </a:cubicBezTo>
                      <a:cubicBezTo>
                        <a:pt x="217254" y="47049"/>
                        <a:pt x="170107" y="79696"/>
                        <a:pt x="158299" y="76223"/>
                      </a:cubicBezTo>
                      <a:cubicBezTo>
                        <a:pt x="146490" y="72750"/>
                        <a:pt x="217775" y="22477"/>
                        <a:pt x="201191" y="2941"/>
                      </a:cubicBezTo>
                      <a:cubicBezTo>
                        <a:pt x="184607" y="-16595"/>
                        <a:pt x="153002" y="67714"/>
                        <a:pt x="142235" y="64675"/>
                      </a:cubicBezTo>
                      <a:cubicBezTo>
                        <a:pt x="131469" y="61636"/>
                        <a:pt x="155780" y="11363"/>
                        <a:pt x="144753" y="2593"/>
                      </a:cubicBezTo>
                      <a:cubicBezTo>
                        <a:pt x="133726" y="-6176"/>
                        <a:pt x="102034" y="73358"/>
                        <a:pt x="100037" y="89768"/>
                      </a:cubicBezTo>
                      <a:cubicBezTo>
                        <a:pt x="98040" y="106092"/>
                        <a:pt x="94046" y="54603"/>
                        <a:pt x="76680" y="48612"/>
                      </a:cubicBezTo>
                      <a:cubicBezTo>
                        <a:pt x="59315" y="42621"/>
                        <a:pt x="76159" y="80478"/>
                        <a:pt x="73207" y="92026"/>
                      </a:cubicBezTo>
                      <a:cubicBezTo>
                        <a:pt x="70168" y="103574"/>
                        <a:pt x="56102" y="62418"/>
                        <a:pt x="37174" y="65457"/>
                      </a:cubicBezTo>
                      <a:cubicBezTo>
                        <a:pt x="18246" y="68496"/>
                        <a:pt x="71471" y="106092"/>
                        <a:pt x="66174" y="117206"/>
                      </a:cubicBezTo>
                      <a:cubicBezTo>
                        <a:pt x="60878" y="128233"/>
                        <a:pt x="19808" y="80304"/>
                        <a:pt x="6958" y="93241"/>
                      </a:cubicBezTo>
                      <a:cubicBezTo>
                        <a:pt x="-5893" y="106092"/>
                        <a:pt x="56449" y="141865"/>
                        <a:pt x="53064" y="151676"/>
                      </a:cubicBezTo>
                      <a:cubicBezTo>
                        <a:pt x="49677" y="161488"/>
                        <a:pt x="12255" y="144730"/>
                        <a:pt x="1488" y="155497"/>
                      </a:cubicBezTo>
                      <a:cubicBezTo>
                        <a:pt x="-9279" y="166263"/>
                        <a:pt x="41689" y="173123"/>
                        <a:pt x="48461" y="173123"/>
                      </a:cubicBezTo>
                      <a:cubicBezTo>
                        <a:pt x="55234" y="173123"/>
                        <a:pt x="81022" y="181632"/>
                        <a:pt x="55842" y="179982"/>
                      </a:cubicBezTo>
                      <a:cubicBezTo>
                        <a:pt x="30401" y="178159"/>
                        <a:pt x="182089" y="185626"/>
                        <a:pt x="182089" y="179809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" name="图形 5"/>
                <p:cNvGrpSpPr/>
                <p:nvPr/>
              </p:nvGrpSpPr>
              <p:grpSpPr>
                <a:xfrm>
                  <a:off x="8374338" y="4629675"/>
                  <a:ext cx="102474" cy="66358"/>
                  <a:chOff x="8374338" y="4629675"/>
                  <a:chExt cx="102474" cy="66358"/>
                </a:xfrm>
              </p:grpSpPr>
              <p:sp>
                <p:nvSpPr>
                  <p:cNvPr id="87" name="任意多边形: 形状 85"/>
                  <p:cNvSpPr/>
                  <p:nvPr/>
                </p:nvSpPr>
                <p:spPr>
                  <a:xfrm>
                    <a:off x="8374338" y="4629675"/>
                    <a:ext cx="102387" cy="66358"/>
                  </a:xfrm>
                  <a:custGeom>
                    <a:avLst/>
                    <a:gdLst>
                      <a:gd name="connsiteX0" fmla="*/ 102387 w 102387"/>
                      <a:gd name="connsiteY0" fmla="*/ 66051 h 66358"/>
                      <a:gd name="connsiteX1" fmla="*/ 48207 w 102387"/>
                      <a:gd name="connsiteY1" fmla="*/ 60581 h 66358"/>
                      <a:gd name="connsiteX2" fmla="*/ 45602 w 102387"/>
                      <a:gd name="connsiteY2" fmla="*/ 46862 h 66358"/>
                      <a:gd name="connsiteX3" fmla="*/ 6877 w 102387"/>
                      <a:gd name="connsiteY3" fmla="*/ 36790 h 66358"/>
                      <a:gd name="connsiteX4" fmla="*/ 16428 w 102387"/>
                      <a:gd name="connsiteY4" fmla="*/ 28108 h 66358"/>
                      <a:gd name="connsiteX5" fmla="*/ 452 w 102387"/>
                      <a:gd name="connsiteY5" fmla="*/ 6488 h 66358"/>
                      <a:gd name="connsiteX6" fmla="*/ 37961 w 102387"/>
                      <a:gd name="connsiteY6" fmla="*/ 15952 h 66358"/>
                      <a:gd name="connsiteX7" fmla="*/ 35964 w 102387"/>
                      <a:gd name="connsiteY7" fmla="*/ 583 h 66358"/>
                      <a:gd name="connsiteX8" fmla="*/ 102387 w 102387"/>
                      <a:gd name="connsiteY8" fmla="*/ 66051 h 66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2387" h="66358">
                        <a:moveTo>
                          <a:pt x="102387" y="66051"/>
                        </a:moveTo>
                        <a:cubicBezTo>
                          <a:pt x="102387" y="66051"/>
                          <a:pt x="60363" y="68309"/>
                          <a:pt x="48207" y="60581"/>
                        </a:cubicBezTo>
                        <a:cubicBezTo>
                          <a:pt x="35964" y="52853"/>
                          <a:pt x="45602" y="46862"/>
                          <a:pt x="45602" y="46862"/>
                        </a:cubicBezTo>
                        <a:cubicBezTo>
                          <a:pt x="45602" y="46862"/>
                          <a:pt x="6790" y="45994"/>
                          <a:pt x="6877" y="36790"/>
                        </a:cubicBezTo>
                        <a:cubicBezTo>
                          <a:pt x="6964" y="27587"/>
                          <a:pt x="16428" y="28108"/>
                          <a:pt x="16428" y="28108"/>
                        </a:cubicBezTo>
                        <a:cubicBezTo>
                          <a:pt x="16428" y="28108"/>
                          <a:pt x="-3195" y="14823"/>
                          <a:pt x="452" y="6488"/>
                        </a:cubicBezTo>
                        <a:cubicBezTo>
                          <a:pt x="6095" y="-6276"/>
                          <a:pt x="37961" y="15952"/>
                          <a:pt x="37961" y="15952"/>
                        </a:cubicBezTo>
                        <a:cubicBezTo>
                          <a:pt x="37961" y="15952"/>
                          <a:pt x="27455" y="3535"/>
                          <a:pt x="35964" y="583"/>
                        </a:cubicBezTo>
                        <a:cubicBezTo>
                          <a:pt x="59147" y="-7231"/>
                          <a:pt x="102387" y="66051"/>
                          <a:pt x="102387" y="66051"/>
                        </a:cubicBezTo>
                        <a:close/>
                      </a:path>
                    </a:pathLst>
                  </a:custGeom>
                  <a:solidFill>
                    <a:srgbClr val="50BFA5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6"/>
                  <p:cNvSpPr/>
                  <p:nvPr/>
                </p:nvSpPr>
                <p:spPr>
                  <a:xfrm>
                    <a:off x="8374338" y="4636250"/>
                    <a:ext cx="102474" cy="59493"/>
                  </a:xfrm>
                  <a:custGeom>
                    <a:avLst/>
                    <a:gdLst>
                      <a:gd name="connsiteX0" fmla="*/ 452 w 102474"/>
                      <a:gd name="connsiteY0" fmla="*/ 0 h 59493"/>
                      <a:gd name="connsiteX1" fmla="*/ 16428 w 102474"/>
                      <a:gd name="connsiteY1" fmla="*/ 21620 h 59493"/>
                      <a:gd name="connsiteX2" fmla="*/ 4619 w 102474"/>
                      <a:gd name="connsiteY2" fmla="*/ 30390 h 59493"/>
                      <a:gd name="connsiteX3" fmla="*/ 42476 w 102474"/>
                      <a:gd name="connsiteY3" fmla="*/ 42285 h 59493"/>
                      <a:gd name="connsiteX4" fmla="*/ 42303 w 102474"/>
                      <a:gd name="connsiteY4" fmla="*/ 52444 h 59493"/>
                      <a:gd name="connsiteX5" fmla="*/ 102474 w 102474"/>
                      <a:gd name="connsiteY5" fmla="*/ 59477 h 59493"/>
                      <a:gd name="connsiteX6" fmla="*/ 452 w 102474"/>
                      <a:gd name="connsiteY6" fmla="*/ 0 h 59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474" h="59493">
                        <a:moveTo>
                          <a:pt x="452" y="0"/>
                        </a:moveTo>
                        <a:cubicBezTo>
                          <a:pt x="-3195" y="8335"/>
                          <a:pt x="16428" y="21620"/>
                          <a:pt x="16428" y="21620"/>
                        </a:cubicBezTo>
                        <a:cubicBezTo>
                          <a:pt x="16428" y="21620"/>
                          <a:pt x="2275" y="21446"/>
                          <a:pt x="4619" y="30390"/>
                        </a:cubicBezTo>
                        <a:cubicBezTo>
                          <a:pt x="6877" y="39333"/>
                          <a:pt x="42476" y="42285"/>
                          <a:pt x="42476" y="42285"/>
                        </a:cubicBezTo>
                        <a:cubicBezTo>
                          <a:pt x="42476" y="42285"/>
                          <a:pt x="30060" y="44716"/>
                          <a:pt x="42303" y="52444"/>
                        </a:cubicBezTo>
                        <a:cubicBezTo>
                          <a:pt x="54545" y="60171"/>
                          <a:pt x="102474" y="59477"/>
                          <a:pt x="102474" y="59477"/>
                        </a:cubicBezTo>
                        <a:lnTo>
                          <a:pt x="452" y="0"/>
                        </a:lnTo>
                        <a:close/>
                      </a:path>
                    </a:pathLst>
                  </a:custGeom>
                  <a:solidFill>
                    <a:srgbClr val="96D9C9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9" name="图形 5"/>
              <p:cNvGrpSpPr/>
              <p:nvPr/>
            </p:nvGrpSpPr>
            <p:grpSpPr>
              <a:xfrm>
                <a:off x="8338669" y="3992163"/>
                <a:ext cx="369277" cy="701562"/>
                <a:chOff x="8338669" y="3992163"/>
                <a:chExt cx="369277" cy="701562"/>
              </a:xfrm>
            </p:grpSpPr>
            <p:sp>
              <p:nvSpPr>
                <p:cNvPr id="90" name="任意多边形: 形状 88"/>
                <p:cNvSpPr/>
                <p:nvPr/>
              </p:nvSpPr>
              <p:spPr>
                <a:xfrm>
                  <a:off x="8464365" y="4304138"/>
                  <a:ext cx="184410" cy="389587"/>
                </a:xfrm>
                <a:custGeom>
                  <a:avLst/>
                  <a:gdLst>
                    <a:gd name="connsiteX0" fmla="*/ 184279 w 184410"/>
                    <a:gd name="connsiteY0" fmla="*/ 25263 h 389587"/>
                    <a:gd name="connsiteX1" fmla="*/ 179417 w 184410"/>
                    <a:gd name="connsiteY1" fmla="*/ 23266 h 389587"/>
                    <a:gd name="connsiteX2" fmla="*/ 176204 w 184410"/>
                    <a:gd name="connsiteY2" fmla="*/ 28215 h 389587"/>
                    <a:gd name="connsiteX3" fmla="*/ 156842 w 184410"/>
                    <a:gd name="connsiteY3" fmla="*/ 63293 h 389587"/>
                    <a:gd name="connsiteX4" fmla="*/ 109521 w 184410"/>
                    <a:gd name="connsiteY4" fmla="*/ 103755 h 389587"/>
                    <a:gd name="connsiteX5" fmla="*/ 121850 w 184410"/>
                    <a:gd name="connsiteY5" fmla="*/ 53916 h 389587"/>
                    <a:gd name="connsiteX6" fmla="*/ 119332 w 184410"/>
                    <a:gd name="connsiteY6" fmla="*/ 35508 h 389587"/>
                    <a:gd name="connsiteX7" fmla="*/ 115425 w 184410"/>
                    <a:gd name="connsiteY7" fmla="*/ 36029 h 389587"/>
                    <a:gd name="connsiteX8" fmla="*/ 113254 w 184410"/>
                    <a:gd name="connsiteY8" fmla="*/ 67200 h 389587"/>
                    <a:gd name="connsiteX9" fmla="*/ 53604 w 184410"/>
                    <a:gd name="connsiteY9" fmla="*/ 172609 h 389587"/>
                    <a:gd name="connsiteX10" fmla="*/ 52128 w 184410"/>
                    <a:gd name="connsiteY10" fmla="*/ 23960 h 389587"/>
                    <a:gd name="connsiteX11" fmla="*/ 46223 w 184410"/>
                    <a:gd name="connsiteY11" fmla="*/ 1038 h 389587"/>
                    <a:gd name="connsiteX12" fmla="*/ 43445 w 184410"/>
                    <a:gd name="connsiteY12" fmla="*/ 1819 h 389587"/>
                    <a:gd name="connsiteX13" fmla="*/ 48394 w 184410"/>
                    <a:gd name="connsiteY13" fmla="*/ 39416 h 389587"/>
                    <a:gd name="connsiteX14" fmla="*/ 48481 w 184410"/>
                    <a:gd name="connsiteY14" fmla="*/ 152639 h 389587"/>
                    <a:gd name="connsiteX15" fmla="*/ 8540 w 184410"/>
                    <a:gd name="connsiteY15" fmla="*/ 60167 h 389587"/>
                    <a:gd name="connsiteX16" fmla="*/ 3591 w 184410"/>
                    <a:gd name="connsiteY16" fmla="*/ 30472 h 389587"/>
                    <a:gd name="connsiteX17" fmla="*/ 725 w 184410"/>
                    <a:gd name="connsiteY17" fmla="*/ 30472 h 389587"/>
                    <a:gd name="connsiteX18" fmla="*/ 7324 w 184410"/>
                    <a:gd name="connsiteY18" fmla="*/ 84479 h 389587"/>
                    <a:gd name="connsiteX19" fmla="*/ 45268 w 184410"/>
                    <a:gd name="connsiteY19" fmla="*/ 160540 h 389587"/>
                    <a:gd name="connsiteX20" fmla="*/ 18178 w 184410"/>
                    <a:gd name="connsiteY20" fmla="*/ 384816 h 389587"/>
                    <a:gd name="connsiteX21" fmla="*/ 28944 w 184410"/>
                    <a:gd name="connsiteY21" fmla="*/ 384469 h 389587"/>
                    <a:gd name="connsiteX22" fmla="*/ 52215 w 184410"/>
                    <a:gd name="connsiteY22" fmla="*/ 184765 h 389587"/>
                    <a:gd name="connsiteX23" fmla="*/ 63502 w 184410"/>
                    <a:gd name="connsiteY23" fmla="*/ 172956 h 389587"/>
                    <a:gd name="connsiteX24" fmla="*/ 105700 w 184410"/>
                    <a:gd name="connsiteY24" fmla="*/ 111830 h 389587"/>
                    <a:gd name="connsiteX25" fmla="*/ 180198 w 184410"/>
                    <a:gd name="connsiteY25" fmla="*/ 38808 h 389587"/>
                    <a:gd name="connsiteX26" fmla="*/ 184192 w 184410"/>
                    <a:gd name="connsiteY26" fmla="*/ 28996 h 389587"/>
                    <a:gd name="connsiteX27" fmla="*/ 184279 w 184410"/>
                    <a:gd name="connsiteY27" fmla="*/ 25263 h 38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84410" h="389587">
                      <a:moveTo>
                        <a:pt x="184279" y="25263"/>
                      </a:moveTo>
                      <a:cubicBezTo>
                        <a:pt x="184192" y="23005"/>
                        <a:pt x="181066" y="21269"/>
                        <a:pt x="179417" y="23266"/>
                      </a:cubicBezTo>
                      <a:cubicBezTo>
                        <a:pt x="177767" y="25263"/>
                        <a:pt x="177854" y="23960"/>
                        <a:pt x="176204" y="28215"/>
                      </a:cubicBezTo>
                      <a:cubicBezTo>
                        <a:pt x="171602" y="40718"/>
                        <a:pt x="164743" y="52700"/>
                        <a:pt x="156842" y="63293"/>
                      </a:cubicBezTo>
                      <a:cubicBezTo>
                        <a:pt x="141647" y="83524"/>
                        <a:pt x="126625" y="93683"/>
                        <a:pt x="109521" y="103755"/>
                      </a:cubicBezTo>
                      <a:cubicBezTo>
                        <a:pt x="116554" y="87952"/>
                        <a:pt x="121242" y="71021"/>
                        <a:pt x="121850" y="53916"/>
                      </a:cubicBezTo>
                      <a:cubicBezTo>
                        <a:pt x="122111" y="47664"/>
                        <a:pt x="121937" y="41239"/>
                        <a:pt x="119332" y="35508"/>
                      </a:cubicBezTo>
                      <a:cubicBezTo>
                        <a:pt x="118550" y="33945"/>
                        <a:pt x="115772" y="34206"/>
                        <a:pt x="115425" y="36029"/>
                      </a:cubicBezTo>
                      <a:cubicBezTo>
                        <a:pt x="113949" y="44799"/>
                        <a:pt x="116120" y="51485"/>
                        <a:pt x="113254" y="67200"/>
                      </a:cubicBezTo>
                      <a:cubicBezTo>
                        <a:pt x="106482" y="104797"/>
                        <a:pt x="79565" y="144651"/>
                        <a:pt x="53604" y="172609"/>
                      </a:cubicBezTo>
                      <a:cubicBezTo>
                        <a:pt x="58553" y="125375"/>
                        <a:pt x="60984" y="71629"/>
                        <a:pt x="52128" y="23960"/>
                      </a:cubicBezTo>
                      <a:cubicBezTo>
                        <a:pt x="50651" y="16146"/>
                        <a:pt x="48307" y="8679"/>
                        <a:pt x="46223" y="1038"/>
                      </a:cubicBezTo>
                      <a:cubicBezTo>
                        <a:pt x="45703" y="-786"/>
                        <a:pt x="43184" y="-4"/>
                        <a:pt x="43445" y="1819"/>
                      </a:cubicBezTo>
                      <a:cubicBezTo>
                        <a:pt x="43879" y="4337"/>
                        <a:pt x="48133" y="37158"/>
                        <a:pt x="48394" y="39416"/>
                      </a:cubicBezTo>
                      <a:cubicBezTo>
                        <a:pt x="52475" y="75710"/>
                        <a:pt x="51693" y="115997"/>
                        <a:pt x="48481" y="152639"/>
                      </a:cubicBezTo>
                      <a:cubicBezTo>
                        <a:pt x="28337" y="125375"/>
                        <a:pt x="14878" y="93509"/>
                        <a:pt x="8540" y="60167"/>
                      </a:cubicBezTo>
                      <a:cubicBezTo>
                        <a:pt x="6716" y="50356"/>
                        <a:pt x="6196" y="40197"/>
                        <a:pt x="3591" y="30472"/>
                      </a:cubicBezTo>
                      <a:cubicBezTo>
                        <a:pt x="3244" y="29170"/>
                        <a:pt x="1073" y="28996"/>
                        <a:pt x="725" y="30472"/>
                      </a:cubicBezTo>
                      <a:cubicBezTo>
                        <a:pt x="-1966" y="44973"/>
                        <a:pt x="3417" y="70587"/>
                        <a:pt x="7324" y="84479"/>
                      </a:cubicBezTo>
                      <a:cubicBezTo>
                        <a:pt x="15226" y="112698"/>
                        <a:pt x="27989" y="137965"/>
                        <a:pt x="45268" y="160540"/>
                      </a:cubicBezTo>
                      <a:cubicBezTo>
                        <a:pt x="45963" y="161408"/>
                        <a:pt x="17397" y="382037"/>
                        <a:pt x="18178" y="384816"/>
                      </a:cubicBezTo>
                      <a:cubicBezTo>
                        <a:pt x="19480" y="389504"/>
                        <a:pt x="27642" y="392804"/>
                        <a:pt x="28944" y="384469"/>
                      </a:cubicBezTo>
                      <a:cubicBezTo>
                        <a:pt x="29465" y="381082"/>
                        <a:pt x="45181" y="246934"/>
                        <a:pt x="52215" y="184765"/>
                      </a:cubicBezTo>
                      <a:cubicBezTo>
                        <a:pt x="54906" y="183289"/>
                        <a:pt x="56642" y="180684"/>
                        <a:pt x="63502" y="172956"/>
                      </a:cubicBezTo>
                      <a:cubicBezTo>
                        <a:pt x="79391" y="155070"/>
                        <a:pt x="95194" y="132755"/>
                        <a:pt x="105700" y="111830"/>
                      </a:cubicBezTo>
                      <a:cubicBezTo>
                        <a:pt x="112038" y="111483"/>
                        <a:pt x="157623" y="89255"/>
                        <a:pt x="180198" y="38808"/>
                      </a:cubicBezTo>
                      <a:cubicBezTo>
                        <a:pt x="180893" y="37332"/>
                        <a:pt x="183758" y="30472"/>
                        <a:pt x="184192" y="28996"/>
                      </a:cubicBezTo>
                      <a:cubicBezTo>
                        <a:pt x="184627" y="27694"/>
                        <a:pt x="184279" y="26565"/>
                        <a:pt x="184279" y="25263"/>
                      </a:cubicBezTo>
                      <a:close/>
                    </a:path>
                  </a:pathLst>
                </a:custGeom>
                <a:solidFill>
                  <a:srgbClr val="18465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任意多边形: 形状 89"/>
                <p:cNvSpPr/>
                <p:nvPr/>
              </p:nvSpPr>
              <p:spPr>
                <a:xfrm>
                  <a:off x="8353604" y="4094359"/>
                  <a:ext cx="149343" cy="163496"/>
                </a:xfrm>
                <a:custGeom>
                  <a:avLst/>
                  <a:gdLst>
                    <a:gd name="connsiteX0" fmla="*/ 148562 w 149343"/>
                    <a:gd name="connsiteY0" fmla="*/ 163496 h 163496"/>
                    <a:gd name="connsiteX1" fmla="*/ 149344 w 149343"/>
                    <a:gd name="connsiteY1" fmla="*/ 142658 h 163496"/>
                    <a:gd name="connsiteX2" fmla="*/ 74672 w 149343"/>
                    <a:gd name="connsiteY2" fmla="*/ 0 h 163496"/>
                    <a:gd name="connsiteX3" fmla="*/ 0 w 149343"/>
                    <a:gd name="connsiteY3" fmla="*/ 142658 h 163496"/>
                    <a:gd name="connsiteX4" fmla="*/ 781 w 149343"/>
                    <a:gd name="connsiteY4" fmla="*/ 163496 h 163496"/>
                    <a:gd name="connsiteX5" fmla="*/ 148562 w 149343"/>
                    <a:gd name="connsiteY5" fmla="*/ 163496 h 163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9343" h="163496">
                      <a:moveTo>
                        <a:pt x="148562" y="163496"/>
                      </a:moveTo>
                      <a:cubicBezTo>
                        <a:pt x="149083" y="156724"/>
                        <a:pt x="149344" y="149778"/>
                        <a:pt x="149344" y="142658"/>
                      </a:cubicBezTo>
                      <a:cubicBezTo>
                        <a:pt x="149344" y="63818"/>
                        <a:pt x="115915" y="0"/>
                        <a:pt x="74672" y="0"/>
                      </a:cubicBezTo>
                      <a:cubicBezTo>
                        <a:pt x="33428" y="0"/>
                        <a:pt x="0" y="63905"/>
                        <a:pt x="0" y="142658"/>
                      </a:cubicBezTo>
                      <a:cubicBezTo>
                        <a:pt x="0" y="149691"/>
                        <a:pt x="260" y="156637"/>
                        <a:pt x="781" y="163496"/>
                      </a:cubicBezTo>
                      <a:lnTo>
                        <a:pt x="148562" y="163496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: 形状 90"/>
                <p:cNvSpPr/>
                <p:nvPr/>
              </p:nvSpPr>
              <p:spPr>
                <a:xfrm>
                  <a:off x="8438174" y="3992163"/>
                  <a:ext cx="149343" cy="230614"/>
                </a:xfrm>
                <a:custGeom>
                  <a:avLst/>
                  <a:gdLst>
                    <a:gd name="connsiteX0" fmla="*/ 148562 w 149343"/>
                    <a:gd name="connsiteY0" fmla="*/ 230614 h 230614"/>
                    <a:gd name="connsiteX1" fmla="*/ 149344 w 149343"/>
                    <a:gd name="connsiteY1" fmla="*/ 201266 h 230614"/>
                    <a:gd name="connsiteX2" fmla="*/ 74672 w 149343"/>
                    <a:gd name="connsiteY2" fmla="*/ 0 h 230614"/>
                    <a:gd name="connsiteX3" fmla="*/ 0 w 149343"/>
                    <a:gd name="connsiteY3" fmla="*/ 201266 h 230614"/>
                    <a:gd name="connsiteX4" fmla="*/ 782 w 149343"/>
                    <a:gd name="connsiteY4" fmla="*/ 230614 h 230614"/>
                    <a:gd name="connsiteX5" fmla="*/ 148562 w 149343"/>
                    <a:gd name="connsiteY5" fmla="*/ 230614 h 230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9343" h="230614">
                      <a:moveTo>
                        <a:pt x="148562" y="230614"/>
                      </a:moveTo>
                      <a:cubicBezTo>
                        <a:pt x="149083" y="221063"/>
                        <a:pt x="149344" y="211252"/>
                        <a:pt x="149344" y="201266"/>
                      </a:cubicBezTo>
                      <a:cubicBezTo>
                        <a:pt x="149344" y="90127"/>
                        <a:pt x="115915" y="0"/>
                        <a:pt x="74672" y="0"/>
                      </a:cubicBezTo>
                      <a:cubicBezTo>
                        <a:pt x="33428" y="0"/>
                        <a:pt x="0" y="90127"/>
                        <a:pt x="0" y="201266"/>
                      </a:cubicBezTo>
                      <a:cubicBezTo>
                        <a:pt x="0" y="211252"/>
                        <a:pt x="261" y="221063"/>
                        <a:pt x="782" y="230614"/>
                      </a:cubicBezTo>
                      <a:lnTo>
                        <a:pt x="148562" y="230614"/>
                      </a:lnTo>
                      <a:close/>
                    </a:path>
                  </a:pathLst>
                </a:custGeom>
                <a:solidFill>
                  <a:srgbClr val="96D9C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1"/>
                <p:cNvSpPr/>
                <p:nvPr/>
              </p:nvSpPr>
              <p:spPr>
                <a:xfrm>
                  <a:off x="8558604" y="4182576"/>
                  <a:ext cx="149343" cy="163496"/>
                </a:xfrm>
                <a:custGeom>
                  <a:avLst/>
                  <a:gdLst>
                    <a:gd name="connsiteX0" fmla="*/ 782 w 149343"/>
                    <a:gd name="connsiteY0" fmla="*/ 163496 h 163496"/>
                    <a:gd name="connsiteX1" fmla="*/ 0 w 149343"/>
                    <a:gd name="connsiteY1" fmla="*/ 142658 h 163496"/>
                    <a:gd name="connsiteX2" fmla="*/ 74672 w 149343"/>
                    <a:gd name="connsiteY2" fmla="*/ 0 h 163496"/>
                    <a:gd name="connsiteX3" fmla="*/ 149344 w 149343"/>
                    <a:gd name="connsiteY3" fmla="*/ 142658 h 163496"/>
                    <a:gd name="connsiteX4" fmla="*/ 148562 w 149343"/>
                    <a:gd name="connsiteY4" fmla="*/ 163496 h 163496"/>
                    <a:gd name="connsiteX5" fmla="*/ 782 w 149343"/>
                    <a:gd name="connsiteY5" fmla="*/ 163496 h 163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9343" h="163496">
                      <a:moveTo>
                        <a:pt x="782" y="163496"/>
                      </a:moveTo>
                      <a:cubicBezTo>
                        <a:pt x="261" y="156724"/>
                        <a:pt x="0" y="149778"/>
                        <a:pt x="0" y="142658"/>
                      </a:cubicBezTo>
                      <a:cubicBezTo>
                        <a:pt x="0" y="63818"/>
                        <a:pt x="33428" y="0"/>
                        <a:pt x="74672" y="0"/>
                      </a:cubicBezTo>
                      <a:cubicBezTo>
                        <a:pt x="115915" y="0"/>
                        <a:pt x="149344" y="63905"/>
                        <a:pt x="149344" y="142658"/>
                      </a:cubicBezTo>
                      <a:cubicBezTo>
                        <a:pt x="149344" y="149691"/>
                        <a:pt x="149083" y="156637"/>
                        <a:pt x="148562" y="163496"/>
                      </a:cubicBezTo>
                      <a:lnTo>
                        <a:pt x="782" y="163496"/>
                      </a:lnTo>
                      <a:close/>
                    </a:path>
                  </a:pathLst>
                </a:custGeom>
                <a:solidFill>
                  <a:srgbClr val="96D9C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2"/>
                <p:cNvSpPr/>
                <p:nvPr/>
              </p:nvSpPr>
              <p:spPr>
                <a:xfrm>
                  <a:off x="8438782" y="4115458"/>
                  <a:ext cx="189457" cy="230614"/>
                </a:xfrm>
                <a:custGeom>
                  <a:avLst/>
                  <a:gdLst>
                    <a:gd name="connsiteX0" fmla="*/ 1042 w 189457"/>
                    <a:gd name="connsiteY0" fmla="*/ 230614 h 230614"/>
                    <a:gd name="connsiteX1" fmla="*/ 0 w 189457"/>
                    <a:gd name="connsiteY1" fmla="*/ 201266 h 230614"/>
                    <a:gd name="connsiteX2" fmla="*/ 94729 w 189457"/>
                    <a:gd name="connsiteY2" fmla="*/ 0 h 230614"/>
                    <a:gd name="connsiteX3" fmla="*/ 189458 w 189457"/>
                    <a:gd name="connsiteY3" fmla="*/ 201266 h 230614"/>
                    <a:gd name="connsiteX4" fmla="*/ 188416 w 189457"/>
                    <a:gd name="connsiteY4" fmla="*/ 230614 h 230614"/>
                    <a:gd name="connsiteX5" fmla="*/ 1042 w 189457"/>
                    <a:gd name="connsiteY5" fmla="*/ 230614 h 230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9457" h="230614">
                      <a:moveTo>
                        <a:pt x="1042" y="230614"/>
                      </a:moveTo>
                      <a:cubicBezTo>
                        <a:pt x="347" y="221063"/>
                        <a:pt x="0" y="211252"/>
                        <a:pt x="0" y="201266"/>
                      </a:cubicBezTo>
                      <a:cubicBezTo>
                        <a:pt x="0" y="90127"/>
                        <a:pt x="42372" y="0"/>
                        <a:pt x="94729" y="0"/>
                      </a:cubicBezTo>
                      <a:cubicBezTo>
                        <a:pt x="146999" y="0"/>
                        <a:pt x="189458" y="90127"/>
                        <a:pt x="189458" y="201266"/>
                      </a:cubicBezTo>
                      <a:cubicBezTo>
                        <a:pt x="189458" y="211252"/>
                        <a:pt x="189110" y="221063"/>
                        <a:pt x="188416" y="230614"/>
                      </a:cubicBezTo>
                      <a:lnTo>
                        <a:pt x="1042" y="230614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3"/>
                <p:cNvSpPr/>
                <p:nvPr/>
              </p:nvSpPr>
              <p:spPr>
                <a:xfrm>
                  <a:off x="8338669" y="4115545"/>
                  <a:ext cx="257791" cy="230527"/>
                </a:xfrm>
                <a:custGeom>
                  <a:avLst/>
                  <a:gdLst>
                    <a:gd name="connsiteX0" fmla="*/ 173829 w 257791"/>
                    <a:gd name="connsiteY0" fmla="*/ 0 h 230527"/>
                    <a:gd name="connsiteX1" fmla="*/ 108882 w 257791"/>
                    <a:gd name="connsiteY1" fmla="*/ 73369 h 230527"/>
                    <a:gd name="connsiteX2" fmla="*/ 84049 w 257791"/>
                    <a:gd name="connsiteY2" fmla="*/ 67031 h 230527"/>
                    <a:gd name="connsiteX3" fmla="*/ 0 w 257791"/>
                    <a:gd name="connsiteY3" fmla="*/ 209689 h 230527"/>
                    <a:gd name="connsiteX4" fmla="*/ 869 w 257791"/>
                    <a:gd name="connsiteY4" fmla="*/ 230527 h 230527"/>
                    <a:gd name="connsiteX5" fmla="*/ 256923 w 257791"/>
                    <a:gd name="connsiteY5" fmla="*/ 230527 h 230527"/>
                    <a:gd name="connsiteX6" fmla="*/ 257791 w 257791"/>
                    <a:gd name="connsiteY6" fmla="*/ 201180 h 230527"/>
                    <a:gd name="connsiteX7" fmla="*/ 173829 w 257791"/>
                    <a:gd name="connsiteY7" fmla="*/ 0 h 230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791" h="230527">
                      <a:moveTo>
                        <a:pt x="173829" y="0"/>
                      </a:moveTo>
                      <a:cubicBezTo>
                        <a:pt x="147694" y="0"/>
                        <a:pt x="124337" y="28566"/>
                        <a:pt x="108882" y="73369"/>
                      </a:cubicBezTo>
                      <a:cubicBezTo>
                        <a:pt x="101067" y="69288"/>
                        <a:pt x="92732" y="67031"/>
                        <a:pt x="84049" y="67031"/>
                      </a:cubicBezTo>
                      <a:cubicBezTo>
                        <a:pt x="37596" y="67031"/>
                        <a:pt x="0" y="130936"/>
                        <a:pt x="0" y="209689"/>
                      </a:cubicBezTo>
                      <a:cubicBezTo>
                        <a:pt x="0" y="216722"/>
                        <a:pt x="261" y="223668"/>
                        <a:pt x="869" y="230527"/>
                      </a:cubicBezTo>
                      <a:lnTo>
                        <a:pt x="256923" y="230527"/>
                      </a:lnTo>
                      <a:cubicBezTo>
                        <a:pt x="257531" y="220976"/>
                        <a:pt x="257791" y="211165"/>
                        <a:pt x="257791" y="201180"/>
                      </a:cubicBezTo>
                      <a:cubicBezTo>
                        <a:pt x="257878" y="90040"/>
                        <a:pt x="220282" y="0"/>
                        <a:pt x="173829" y="0"/>
                      </a:cubicBezTo>
                      <a:close/>
                    </a:path>
                  </a:pathLst>
                </a:custGeom>
                <a:solidFill>
                  <a:srgbClr val="96D9C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" name="图形 5"/>
              <p:cNvGrpSpPr/>
              <p:nvPr/>
            </p:nvGrpSpPr>
            <p:grpSpPr>
              <a:xfrm>
                <a:off x="8535508" y="4556716"/>
                <a:ext cx="187026" cy="133801"/>
                <a:chOff x="8535508" y="4556716"/>
                <a:chExt cx="187026" cy="133801"/>
              </a:xfrm>
            </p:grpSpPr>
            <p:sp>
              <p:nvSpPr>
                <p:cNvPr id="97" name="任意多边形: 形状 95"/>
                <p:cNvSpPr/>
                <p:nvPr/>
              </p:nvSpPr>
              <p:spPr>
                <a:xfrm>
                  <a:off x="8639353" y="4595354"/>
                  <a:ext cx="75713" cy="61821"/>
                </a:xfrm>
                <a:custGeom>
                  <a:avLst/>
                  <a:gdLst>
                    <a:gd name="connsiteX0" fmla="*/ 434 w 75713"/>
                    <a:gd name="connsiteY0" fmla="*/ 61821 h 61821"/>
                    <a:gd name="connsiteX1" fmla="*/ 0 w 75713"/>
                    <a:gd name="connsiteY1" fmla="*/ 53920 h 61821"/>
                    <a:gd name="connsiteX2" fmla="*/ 37857 w 75713"/>
                    <a:gd name="connsiteY2" fmla="*/ 0 h 61821"/>
                    <a:gd name="connsiteX3" fmla="*/ 75714 w 75713"/>
                    <a:gd name="connsiteY3" fmla="*/ 53920 h 61821"/>
                    <a:gd name="connsiteX4" fmla="*/ 75280 w 75713"/>
                    <a:gd name="connsiteY4" fmla="*/ 61821 h 61821"/>
                    <a:gd name="connsiteX5" fmla="*/ 434 w 75713"/>
                    <a:gd name="connsiteY5" fmla="*/ 61821 h 61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13" h="61821">
                      <a:moveTo>
                        <a:pt x="434" y="61821"/>
                      </a:moveTo>
                      <a:cubicBezTo>
                        <a:pt x="174" y="59216"/>
                        <a:pt x="0" y="56612"/>
                        <a:pt x="0" y="53920"/>
                      </a:cubicBezTo>
                      <a:cubicBezTo>
                        <a:pt x="0" y="24138"/>
                        <a:pt x="16931" y="0"/>
                        <a:pt x="37857" y="0"/>
                      </a:cubicBezTo>
                      <a:cubicBezTo>
                        <a:pt x="58782" y="0"/>
                        <a:pt x="75714" y="24138"/>
                        <a:pt x="75714" y="53920"/>
                      </a:cubicBezTo>
                      <a:cubicBezTo>
                        <a:pt x="75714" y="56612"/>
                        <a:pt x="75540" y="59216"/>
                        <a:pt x="75280" y="61821"/>
                      </a:cubicBezTo>
                      <a:lnTo>
                        <a:pt x="434" y="61821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: 形状 96"/>
                <p:cNvSpPr/>
                <p:nvPr/>
              </p:nvSpPr>
              <p:spPr>
                <a:xfrm>
                  <a:off x="8596460" y="4556716"/>
                  <a:ext cx="75713" cy="87174"/>
                </a:xfrm>
                <a:custGeom>
                  <a:avLst/>
                  <a:gdLst>
                    <a:gd name="connsiteX0" fmla="*/ 435 w 75713"/>
                    <a:gd name="connsiteY0" fmla="*/ 87175 h 87174"/>
                    <a:gd name="connsiteX1" fmla="*/ 0 w 75713"/>
                    <a:gd name="connsiteY1" fmla="*/ 76061 h 87174"/>
                    <a:gd name="connsiteX2" fmla="*/ 37857 w 75713"/>
                    <a:gd name="connsiteY2" fmla="*/ 0 h 87174"/>
                    <a:gd name="connsiteX3" fmla="*/ 75714 w 75713"/>
                    <a:gd name="connsiteY3" fmla="*/ 76061 h 87174"/>
                    <a:gd name="connsiteX4" fmla="*/ 75280 w 75713"/>
                    <a:gd name="connsiteY4" fmla="*/ 87175 h 87174"/>
                    <a:gd name="connsiteX5" fmla="*/ 435 w 75713"/>
                    <a:gd name="connsiteY5" fmla="*/ 87175 h 8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13" h="87174">
                      <a:moveTo>
                        <a:pt x="435" y="87175"/>
                      </a:moveTo>
                      <a:cubicBezTo>
                        <a:pt x="174" y="83528"/>
                        <a:pt x="0" y="79881"/>
                        <a:pt x="0" y="76061"/>
                      </a:cubicBezTo>
                      <a:cubicBezTo>
                        <a:pt x="0" y="34036"/>
                        <a:pt x="16931" y="0"/>
                        <a:pt x="37857" y="0"/>
                      </a:cubicBezTo>
                      <a:cubicBezTo>
                        <a:pt x="58782" y="0"/>
                        <a:pt x="75714" y="34036"/>
                        <a:pt x="75714" y="76061"/>
                      </a:cubicBezTo>
                      <a:cubicBezTo>
                        <a:pt x="75714" y="79795"/>
                        <a:pt x="75540" y="83528"/>
                        <a:pt x="75280" y="87175"/>
                      </a:cubicBezTo>
                      <a:lnTo>
                        <a:pt x="435" y="87175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: 形状 97"/>
                <p:cNvSpPr/>
                <p:nvPr/>
              </p:nvSpPr>
              <p:spPr>
                <a:xfrm>
                  <a:off x="8535508" y="4628696"/>
                  <a:ext cx="75713" cy="61821"/>
                </a:xfrm>
                <a:custGeom>
                  <a:avLst/>
                  <a:gdLst>
                    <a:gd name="connsiteX0" fmla="*/ 75279 w 75713"/>
                    <a:gd name="connsiteY0" fmla="*/ 61821 h 61821"/>
                    <a:gd name="connsiteX1" fmla="*/ 75713 w 75713"/>
                    <a:gd name="connsiteY1" fmla="*/ 53920 h 61821"/>
                    <a:gd name="connsiteX2" fmla="*/ 37857 w 75713"/>
                    <a:gd name="connsiteY2" fmla="*/ 0 h 61821"/>
                    <a:gd name="connsiteX3" fmla="*/ 0 w 75713"/>
                    <a:gd name="connsiteY3" fmla="*/ 53920 h 61821"/>
                    <a:gd name="connsiteX4" fmla="*/ 434 w 75713"/>
                    <a:gd name="connsiteY4" fmla="*/ 61821 h 61821"/>
                    <a:gd name="connsiteX5" fmla="*/ 75279 w 75713"/>
                    <a:gd name="connsiteY5" fmla="*/ 61821 h 61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13" h="61821">
                      <a:moveTo>
                        <a:pt x="75279" y="61821"/>
                      </a:moveTo>
                      <a:cubicBezTo>
                        <a:pt x="75540" y="59216"/>
                        <a:pt x="75713" y="56611"/>
                        <a:pt x="75713" y="53920"/>
                      </a:cubicBezTo>
                      <a:cubicBezTo>
                        <a:pt x="75713" y="24138"/>
                        <a:pt x="58782" y="0"/>
                        <a:pt x="37857" y="0"/>
                      </a:cubicBezTo>
                      <a:cubicBezTo>
                        <a:pt x="16931" y="0"/>
                        <a:pt x="0" y="24138"/>
                        <a:pt x="0" y="53920"/>
                      </a:cubicBezTo>
                      <a:cubicBezTo>
                        <a:pt x="0" y="56611"/>
                        <a:pt x="173" y="59216"/>
                        <a:pt x="434" y="61821"/>
                      </a:cubicBezTo>
                      <a:lnTo>
                        <a:pt x="75279" y="61821"/>
                      </a:ln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8"/>
                <p:cNvSpPr/>
                <p:nvPr/>
              </p:nvSpPr>
              <p:spPr>
                <a:xfrm>
                  <a:off x="8575969" y="4603342"/>
                  <a:ext cx="95857" cy="87174"/>
                </a:xfrm>
                <a:custGeom>
                  <a:avLst/>
                  <a:gdLst>
                    <a:gd name="connsiteX0" fmla="*/ 95337 w 95857"/>
                    <a:gd name="connsiteY0" fmla="*/ 87175 h 87174"/>
                    <a:gd name="connsiteX1" fmla="*/ 95857 w 95857"/>
                    <a:gd name="connsiteY1" fmla="*/ 76061 h 87174"/>
                    <a:gd name="connsiteX2" fmla="*/ 47929 w 95857"/>
                    <a:gd name="connsiteY2" fmla="*/ 0 h 87174"/>
                    <a:gd name="connsiteX3" fmla="*/ 0 w 95857"/>
                    <a:gd name="connsiteY3" fmla="*/ 76061 h 87174"/>
                    <a:gd name="connsiteX4" fmla="*/ 521 w 95857"/>
                    <a:gd name="connsiteY4" fmla="*/ 87175 h 87174"/>
                    <a:gd name="connsiteX5" fmla="*/ 95337 w 95857"/>
                    <a:gd name="connsiteY5" fmla="*/ 87175 h 8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857" h="87174">
                      <a:moveTo>
                        <a:pt x="95337" y="87175"/>
                      </a:moveTo>
                      <a:cubicBezTo>
                        <a:pt x="95684" y="83528"/>
                        <a:pt x="95857" y="79881"/>
                        <a:pt x="95857" y="76061"/>
                      </a:cubicBezTo>
                      <a:cubicBezTo>
                        <a:pt x="95857" y="34037"/>
                        <a:pt x="74411" y="0"/>
                        <a:pt x="47929" y="0"/>
                      </a:cubicBezTo>
                      <a:cubicBezTo>
                        <a:pt x="21447" y="0"/>
                        <a:pt x="0" y="34037"/>
                        <a:pt x="0" y="76061"/>
                      </a:cubicBezTo>
                      <a:cubicBezTo>
                        <a:pt x="0" y="79795"/>
                        <a:pt x="174" y="83528"/>
                        <a:pt x="521" y="87175"/>
                      </a:cubicBezTo>
                      <a:lnTo>
                        <a:pt x="95337" y="87175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任意多边形: 形状 99"/>
                <p:cNvSpPr/>
                <p:nvPr/>
              </p:nvSpPr>
              <p:spPr>
                <a:xfrm>
                  <a:off x="8592032" y="4603342"/>
                  <a:ext cx="130502" cy="87088"/>
                </a:xfrm>
                <a:custGeom>
                  <a:avLst/>
                  <a:gdLst>
                    <a:gd name="connsiteX0" fmla="*/ 42459 w 130502"/>
                    <a:gd name="connsiteY0" fmla="*/ 0 h 87088"/>
                    <a:gd name="connsiteX1" fmla="*/ 75367 w 130502"/>
                    <a:gd name="connsiteY1" fmla="*/ 27698 h 87088"/>
                    <a:gd name="connsiteX2" fmla="*/ 87957 w 130502"/>
                    <a:gd name="connsiteY2" fmla="*/ 25267 h 87088"/>
                    <a:gd name="connsiteX3" fmla="*/ 130502 w 130502"/>
                    <a:gd name="connsiteY3" fmla="*/ 79187 h 87088"/>
                    <a:gd name="connsiteX4" fmla="*/ 130068 w 130502"/>
                    <a:gd name="connsiteY4" fmla="*/ 87088 h 87088"/>
                    <a:gd name="connsiteX5" fmla="*/ 435 w 130502"/>
                    <a:gd name="connsiteY5" fmla="*/ 87088 h 87088"/>
                    <a:gd name="connsiteX6" fmla="*/ 0 w 130502"/>
                    <a:gd name="connsiteY6" fmla="*/ 75974 h 87088"/>
                    <a:gd name="connsiteX7" fmla="*/ 42459 w 130502"/>
                    <a:gd name="connsiteY7" fmla="*/ 0 h 87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0502" h="87088">
                      <a:moveTo>
                        <a:pt x="42459" y="0"/>
                      </a:moveTo>
                      <a:cubicBezTo>
                        <a:pt x="55657" y="0"/>
                        <a:pt x="67552" y="10767"/>
                        <a:pt x="75367" y="27698"/>
                      </a:cubicBezTo>
                      <a:cubicBezTo>
                        <a:pt x="79361" y="26135"/>
                        <a:pt x="83529" y="25267"/>
                        <a:pt x="87957" y="25267"/>
                      </a:cubicBezTo>
                      <a:cubicBezTo>
                        <a:pt x="111487" y="25267"/>
                        <a:pt x="130502" y="49405"/>
                        <a:pt x="130502" y="79187"/>
                      </a:cubicBezTo>
                      <a:cubicBezTo>
                        <a:pt x="130502" y="81878"/>
                        <a:pt x="130329" y="84483"/>
                        <a:pt x="130068" y="87088"/>
                      </a:cubicBezTo>
                      <a:lnTo>
                        <a:pt x="435" y="87088"/>
                      </a:lnTo>
                      <a:cubicBezTo>
                        <a:pt x="174" y="83441"/>
                        <a:pt x="0" y="79795"/>
                        <a:pt x="0" y="75974"/>
                      </a:cubicBezTo>
                      <a:cubicBezTo>
                        <a:pt x="-86" y="34037"/>
                        <a:pt x="18929" y="0"/>
                        <a:pt x="42459" y="0"/>
                      </a:cubicBezTo>
                      <a:close/>
                    </a:path>
                  </a:pathLst>
                </a:custGeom>
                <a:solidFill>
                  <a:srgbClr val="50BFA5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" name="图形 5"/>
            <p:cNvGrpSpPr/>
            <p:nvPr/>
          </p:nvGrpSpPr>
          <p:grpSpPr>
            <a:xfrm>
              <a:off x="11746" y="6791"/>
              <a:ext cx="1172" cy="597"/>
              <a:chOff x="7458672" y="4312559"/>
              <a:chExt cx="744369" cy="379260"/>
            </a:xfrm>
          </p:grpSpPr>
          <p:grpSp>
            <p:nvGrpSpPr>
              <p:cNvPr id="103" name="图形 5"/>
              <p:cNvGrpSpPr/>
              <p:nvPr/>
            </p:nvGrpSpPr>
            <p:grpSpPr>
              <a:xfrm>
                <a:off x="7816054" y="4312559"/>
                <a:ext cx="196490" cy="102445"/>
                <a:chOff x="7816054" y="4312559"/>
                <a:chExt cx="196490" cy="102445"/>
              </a:xfrm>
            </p:grpSpPr>
            <p:sp>
              <p:nvSpPr>
                <p:cNvPr id="104" name="任意多边形: 形状 102"/>
                <p:cNvSpPr/>
                <p:nvPr/>
              </p:nvSpPr>
              <p:spPr>
                <a:xfrm rot="5400000">
                  <a:off x="7886567" y="4318218"/>
                  <a:ext cx="2865" cy="9898"/>
                </a:xfrm>
                <a:custGeom>
                  <a:avLst/>
                  <a:gdLst>
                    <a:gd name="connsiteX0" fmla="*/ 0 w 2865"/>
                    <a:gd name="connsiteY0" fmla="*/ 0 h 9898"/>
                    <a:gd name="connsiteX1" fmla="*/ 2865 w 2865"/>
                    <a:gd name="connsiteY1" fmla="*/ 0 h 9898"/>
                    <a:gd name="connsiteX2" fmla="*/ 2865 w 2865"/>
                    <a:gd name="connsiteY2" fmla="*/ 9898 h 9898"/>
                    <a:gd name="connsiteX3" fmla="*/ 0 w 2865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" h="9898">
                      <a:moveTo>
                        <a:pt x="0" y="0"/>
                      </a:moveTo>
                      <a:lnTo>
                        <a:pt x="2865" y="0"/>
                      </a:lnTo>
                      <a:lnTo>
                        <a:pt x="2865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: 形状 103"/>
                <p:cNvSpPr/>
                <p:nvPr/>
              </p:nvSpPr>
              <p:spPr>
                <a:xfrm>
                  <a:off x="7872145" y="4313164"/>
                  <a:ext cx="30910" cy="85613"/>
                </a:xfrm>
                <a:custGeom>
                  <a:avLst/>
                  <a:gdLst>
                    <a:gd name="connsiteX0" fmla="*/ 0 w 30910"/>
                    <a:gd name="connsiteY0" fmla="*/ 77363 h 85613"/>
                    <a:gd name="connsiteX1" fmla="*/ 0 w 30910"/>
                    <a:gd name="connsiteY1" fmla="*/ 8249 h 85613"/>
                    <a:gd name="connsiteX2" fmla="*/ 8249 w 30910"/>
                    <a:gd name="connsiteY2" fmla="*/ 0 h 85613"/>
                    <a:gd name="connsiteX3" fmla="*/ 22662 w 30910"/>
                    <a:gd name="connsiteY3" fmla="*/ 0 h 85613"/>
                    <a:gd name="connsiteX4" fmla="*/ 30911 w 30910"/>
                    <a:gd name="connsiteY4" fmla="*/ 8249 h 85613"/>
                    <a:gd name="connsiteX5" fmla="*/ 30911 w 30910"/>
                    <a:gd name="connsiteY5" fmla="*/ 77363 h 85613"/>
                    <a:gd name="connsiteX6" fmla="*/ 22662 w 30910"/>
                    <a:gd name="connsiteY6" fmla="*/ 85612 h 85613"/>
                    <a:gd name="connsiteX7" fmla="*/ 8249 w 30910"/>
                    <a:gd name="connsiteY7" fmla="*/ 85612 h 85613"/>
                    <a:gd name="connsiteX8" fmla="*/ 0 w 30910"/>
                    <a:gd name="connsiteY8" fmla="*/ 77363 h 8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910" h="85613">
                      <a:moveTo>
                        <a:pt x="0" y="77363"/>
                      </a:moveTo>
                      <a:lnTo>
                        <a:pt x="0" y="8249"/>
                      </a:lnTo>
                      <a:cubicBezTo>
                        <a:pt x="0" y="3647"/>
                        <a:pt x="3734" y="0"/>
                        <a:pt x="8249" y="0"/>
                      </a:cubicBezTo>
                      <a:lnTo>
                        <a:pt x="22662" y="0"/>
                      </a:lnTo>
                      <a:cubicBezTo>
                        <a:pt x="27264" y="0"/>
                        <a:pt x="30911" y="3734"/>
                        <a:pt x="30911" y="8249"/>
                      </a:cubicBezTo>
                      <a:lnTo>
                        <a:pt x="30911" y="77363"/>
                      </a:lnTo>
                      <a:cubicBezTo>
                        <a:pt x="30911" y="81965"/>
                        <a:pt x="27177" y="85612"/>
                        <a:pt x="22662" y="85612"/>
                      </a:cubicBezTo>
                      <a:lnTo>
                        <a:pt x="8249" y="85612"/>
                      </a:lnTo>
                      <a:cubicBezTo>
                        <a:pt x="3647" y="85699"/>
                        <a:pt x="0" y="81965"/>
                        <a:pt x="0" y="77363"/>
                      </a:cubicBezTo>
                      <a:close/>
                    </a:path>
                  </a:pathLst>
                </a:custGeom>
                <a:solidFill>
                  <a:srgbClr val="F47458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: 形状 104"/>
                <p:cNvSpPr/>
                <p:nvPr/>
              </p:nvSpPr>
              <p:spPr>
                <a:xfrm>
                  <a:off x="7872058" y="4313251"/>
                  <a:ext cx="15542" cy="85612"/>
                </a:xfrm>
                <a:custGeom>
                  <a:avLst/>
                  <a:gdLst>
                    <a:gd name="connsiteX0" fmla="*/ 15542 w 15542"/>
                    <a:gd name="connsiteY0" fmla="*/ 85612 h 85612"/>
                    <a:gd name="connsiteX1" fmla="*/ 7207 w 15542"/>
                    <a:gd name="connsiteY1" fmla="*/ 85612 h 85612"/>
                    <a:gd name="connsiteX2" fmla="*/ 0 w 15542"/>
                    <a:gd name="connsiteY2" fmla="*/ 81705 h 85612"/>
                    <a:gd name="connsiteX3" fmla="*/ 0 w 15542"/>
                    <a:gd name="connsiteY3" fmla="*/ 3907 h 85612"/>
                    <a:gd name="connsiteX4" fmla="*/ 6165 w 15542"/>
                    <a:gd name="connsiteY4" fmla="*/ 0 h 85612"/>
                    <a:gd name="connsiteX5" fmla="*/ 15456 w 15542"/>
                    <a:gd name="connsiteY5" fmla="*/ 0 h 85612"/>
                    <a:gd name="connsiteX6" fmla="*/ 15456 w 15542"/>
                    <a:gd name="connsiteY6" fmla="*/ 85612 h 85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42" h="85612">
                      <a:moveTo>
                        <a:pt x="15542" y="85612"/>
                      </a:moveTo>
                      <a:lnTo>
                        <a:pt x="7207" y="85612"/>
                      </a:lnTo>
                      <a:cubicBezTo>
                        <a:pt x="3213" y="85612"/>
                        <a:pt x="0" y="83875"/>
                        <a:pt x="0" y="81705"/>
                      </a:cubicBezTo>
                      <a:lnTo>
                        <a:pt x="0" y="3907"/>
                      </a:lnTo>
                      <a:cubicBezTo>
                        <a:pt x="0" y="1737"/>
                        <a:pt x="2258" y="0"/>
                        <a:pt x="6165" y="0"/>
                      </a:cubicBezTo>
                      <a:lnTo>
                        <a:pt x="15456" y="0"/>
                      </a:lnTo>
                      <a:lnTo>
                        <a:pt x="15456" y="85612"/>
                      </a:lnTo>
                      <a:close/>
                    </a:path>
                  </a:pathLst>
                </a:custGeom>
                <a:solidFill>
                  <a:srgbClr val="B75742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任意多边形: 形状 105"/>
                <p:cNvSpPr/>
                <p:nvPr/>
              </p:nvSpPr>
              <p:spPr>
                <a:xfrm rot="5400000">
                  <a:off x="7878049" y="4353036"/>
                  <a:ext cx="19970" cy="3646"/>
                </a:xfrm>
                <a:custGeom>
                  <a:avLst/>
                  <a:gdLst>
                    <a:gd name="connsiteX0" fmla="*/ 0 w 19970"/>
                    <a:gd name="connsiteY0" fmla="*/ 0 h 3646"/>
                    <a:gd name="connsiteX1" fmla="*/ 19970 w 19970"/>
                    <a:gd name="connsiteY1" fmla="*/ 0 h 3646"/>
                    <a:gd name="connsiteX2" fmla="*/ 19970 w 19970"/>
                    <a:gd name="connsiteY2" fmla="*/ 3647 h 3646"/>
                    <a:gd name="connsiteX3" fmla="*/ 0 w 19970"/>
                    <a:gd name="connsiteY3" fmla="*/ 3647 h 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970" h="3646">
                      <a:moveTo>
                        <a:pt x="0" y="0"/>
                      </a:moveTo>
                      <a:lnTo>
                        <a:pt x="19970" y="0"/>
                      </a:lnTo>
                      <a:lnTo>
                        <a:pt x="19970" y="3647"/>
                      </a:lnTo>
                      <a:lnTo>
                        <a:pt x="0" y="364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: 形状 106"/>
                <p:cNvSpPr/>
                <p:nvPr/>
              </p:nvSpPr>
              <p:spPr>
                <a:xfrm>
                  <a:off x="7842623" y="4331745"/>
                  <a:ext cx="30997" cy="67117"/>
                </a:xfrm>
                <a:custGeom>
                  <a:avLst/>
                  <a:gdLst>
                    <a:gd name="connsiteX0" fmla="*/ 0 w 30997"/>
                    <a:gd name="connsiteY0" fmla="*/ 58696 h 67117"/>
                    <a:gd name="connsiteX1" fmla="*/ 0 w 30997"/>
                    <a:gd name="connsiteY1" fmla="*/ 8422 h 67117"/>
                    <a:gd name="connsiteX2" fmla="*/ 8423 w 30997"/>
                    <a:gd name="connsiteY2" fmla="*/ 0 h 67117"/>
                    <a:gd name="connsiteX3" fmla="*/ 22575 w 30997"/>
                    <a:gd name="connsiteY3" fmla="*/ 0 h 67117"/>
                    <a:gd name="connsiteX4" fmla="*/ 30998 w 30997"/>
                    <a:gd name="connsiteY4" fmla="*/ 8422 h 67117"/>
                    <a:gd name="connsiteX5" fmla="*/ 30998 w 30997"/>
                    <a:gd name="connsiteY5" fmla="*/ 58696 h 67117"/>
                    <a:gd name="connsiteX6" fmla="*/ 22575 w 30997"/>
                    <a:gd name="connsiteY6" fmla="*/ 67118 h 67117"/>
                    <a:gd name="connsiteX7" fmla="*/ 8423 w 30997"/>
                    <a:gd name="connsiteY7" fmla="*/ 67118 h 67117"/>
                    <a:gd name="connsiteX8" fmla="*/ 0 w 30997"/>
                    <a:gd name="connsiteY8" fmla="*/ 58696 h 6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997" h="67117">
                      <a:moveTo>
                        <a:pt x="0" y="58696"/>
                      </a:moveTo>
                      <a:lnTo>
                        <a:pt x="0" y="8422"/>
                      </a:lnTo>
                      <a:cubicBezTo>
                        <a:pt x="0" y="3820"/>
                        <a:pt x="3734" y="0"/>
                        <a:pt x="8423" y="0"/>
                      </a:cubicBezTo>
                      <a:lnTo>
                        <a:pt x="22575" y="0"/>
                      </a:lnTo>
                      <a:cubicBezTo>
                        <a:pt x="27177" y="0"/>
                        <a:pt x="30998" y="3734"/>
                        <a:pt x="30998" y="8422"/>
                      </a:cubicBezTo>
                      <a:lnTo>
                        <a:pt x="30998" y="58696"/>
                      </a:lnTo>
                      <a:cubicBezTo>
                        <a:pt x="30998" y="63297"/>
                        <a:pt x="27264" y="67118"/>
                        <a:pt x="22575" y="67118"/>
                      </a:cubicBezTo>
                      <a:lnTo>
                        <a:pt x="8423" y="67118"/>
                      </a:lnTo>
                      <a:cubicBezTo>
                        <a:pt x="3820" y="67118"/>
                        <a:pt x="0" y="63297"/>
                        <a:pt x="0" y="58696"/>
                      </a:cubicBezTo>
                      <a:close/>
                    </a:path>
                  </a:pathLst>
                </a:custGeom>
                <a:solidFill>
                  <a:srgbClr val="355389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7"/>
                <p:cNvSpPr/>
                <p:nvPr/>
              </p:nvSpPr>
              <p:spPr>
                <a:xfrm>
                  <a:off x="7842623" y="4331832"/>
                  <a:ext cx="15542" cy="67031"/>
                </a:xfrm>
                <a:custGeom>
                  <a:avLst/>
                  <a:gdLst>
                    <a:gd name="connsiteX0" fmla="*/ 15542 w 15542"/>
                    <a:gd name="connsiteY0" fmla="*/ 67031 h 67031"/>
                    <a:gd name="connsiteX1" fmla="*/ 7207 w 15542"/>
                    <a:gd name="connsiteY1" fmla="*/ 67031 h 67031"/>
                    <a:gd name="connsiteX2" fmla="*/ 0 w 15542"/>
                    <a:gd name="connsiteY2" fmla="*/ 63992 h 67031"/>
                    <a:gd name="connsiteX3" fmla="*/ 0 w 15542"/>
                    <a:gd name="connsiteY3" fmla="*/ 3039 h 67031"/>
                    <a:gd name="connsiteX4" fmla="*/ 7207 w 15542"/>
                    <a:gd name="connsiteY4" fmla="*/ 0 h 67031"/>
                    <a:gd name="connsiteX5" fmla="*/ 15542 w 15542"/>
                    <a:gd name="connsiteY5" fmla="*/ 0 h 67031"/>
                    <a:gd name="connsiteX6" fmla="*/ 15542 w 15542"/>
                    <a:gd name="connsiteY6" fmla="*/ 67031 h 67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42" h="67031">
                      <a:moveTo>
                        <a:pt x="15542" y="67031"/>
                      </a:moveTo>
                      <a:lnTo>
                        <a:pt x="7207" y="67031"/>
                      </a:lnTo>
                      <a:cubicBezTo>
                        <a:pt x="3213" y="67031"/>
                        <a:pt x="0" y="65642"/>
                        <a:pt x="0" y="63992"/>
                      </a:cubicBezTo>
                      <a:lnTo>
                        <a:pt x="0" y="3039"/>
                      </a:lnTo>
                      <a:cubicBezTo>
                        <a:pt x="0" y="1389"/>
                        <a:pt x="3213" y="0"/>
                        <a:pt x="7207" y="0"/>
                      </a:cubicBezTo>
                      <a:lnTo>
                        <a:pt x="15542" y="0"/>
                      </a:lnTo>
                      <a:lnTo>
                        <a:pt x="15542" y="67031"/>
                      </a:lnTo>
                      <a:close/>
                    </a:path>
                  </a:pathLst>
                </a:custGeom>
                <a:solidFill>
                  <a:srgbClr val="5184CE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8"/>
                <p:cNvSpPr/>
                <p:nvPr/>
              </p:nvSpPr>
              <p:spPr>
                <a:xfrm rot="5400000">
                  <a:off x="7857410" y="4334689"/>
                  <a:ext cx="2257" cy="9898"/>
                </a:xfrm>
                <a:custGeom>
                  <a:avLst/>
                  <a:gdLst>
                    <a:gd name="connsiteX0" fmla="*/ 0 w 2257"/>
                    <a:gd name="connsiteY0" fmla="*/ 0 h 9898"/>
                    <a:gd name="connsiteX1" fmla="*/ 2258 w 2257"/>
                    <a:gd name="connsiteY1" fmla="*/ 0 h 9898"/>
                    <a:gd name="connsiteX2" fmla="*/ 2258 w 2257"/>
                    <a:gd name="connsiteY2" fmla="*/ 9898 h 9898"/>
                    <a:gd name="connsiteX3" fmla="*/ 0 w 2257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7" h="9898">
                      <a:moveTo>
                        <a:pt x="0" y="0"/>
                      </a:moveTo>
                      <a:lnTo>
                        <a:pt x="2258" y="0"/>
                      </a:lnTo>
                      <a:lnTo>
                        <a:pt x="2258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: 形状 109"/>
                <p:cNvSpPr/>
                <p:nvPr/>
              </p:nvSpPr>
              <p:spPr>
                <a:xfrm rot="5400000">
                  <a:off x="7850759" y="4362595"/>
                  <a:ext cx="15628" cy="3646"/>
                </a:xfrm>
                <a:custGeom>
                  <a:avLst/>
                  <a:gdLst>
                    <a:gd name="connsiteX0" fmla="*/ 0 w 15628"/>
                    <a:gd name="connsiteY0" fmla="*/ 0 h 3646"/>
                    <a:gd name="connsiteX1" fmla="*/ 15629 w 15628"/>
                    <a:gd name="connsiteY1" fmla="*/ 0 h 3646"/>
                    <a:gd name="connsiteX2" fmla="*/ 15629 w 15628"/>
                    <a:gd name="connsiteY2" fmla="*/ 3647 h 3646"/>
                    <a:gd name="connsiteX3" fmla="*/ 0 w 15628"/>
                    <a:gd name="connsiteY3" fmla="*/ 3647 h 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28" h="3646">
                      <a:moveTo>
                        <a:pt x="0" y="0"/>
                      </a:moveTo>
                      <a:lnTo>
                        <a:pt x="15629" y="0"/>
                      </a:lnTo>
                      <a:lnTo>
                        <a:pt x="15629" y="3647"/>
                      </a:lnTo>
                      <a:lnTo>
                        <a:pt x="0" y="364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: 形状 110"/>
                <p:cNvSpPr/>
                <p:nvPr/>
              </p:nvSpPr>
              <p:spPr>
                <a:xfrm rot="-10800000">
                  <a:off x="8004383" y="4399983"/>
                  <a:ext cx="1476" cy="15021"/>
                </a:xfrm>
                <a:custGeom>
                  <a:avLst/>
                  <a:gdLst>
                    <a:gd name="connsiteX0" fmla="*/ 0 w 1476"/>
                    <a:gd name="connsiteY0" fmla="*/ 0 h 15021"/>
                    <a:gd name="connsiteX1" fmla="*/ 1476 w 1476"/>
                    <a:gd name="connsiteY1" fmla="*/ 0 h 15021"/>
                    <a:gd name="connsiteX2" fmla="*/ 1476 w 1476"/>
                    <a:gd name="connsiteY2" fmla="*/ 15021 h 15021"/>
                    <a:gd name="connsiteX3" fmla="*/ 0 w 1476"/>
                    <a:gd name="connsiteY3" fmla="*/ 15021 h 1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6" h="15021">
                      <a:moveTo>
                        <a:pt x="0" y="0"/>
                      </a:moveTo>
                      <a:lnTo>
                        <a:pt x="1476" y="0"/>
                      </a:lnTo>
                      <a:lnTo>
                        <a:pt x="1476" y="15021"/>
                      </a:lnTo>
                      <a:lnTo>
                        <a:pt x="0" y="15021"/>
                      </a:lnTo>
                      <a:close/>
                    </a:path>
                  </a:pathLst>
                </a:custGeom>
                <a:solidFill>
                  <a:srgbClr val="13375B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1"/>
                <p:cNvSpPr/>
                <p:nvPr/>
              </p:nvSpPr>
              <p:spPr>
                <a:xfrm rot="-10800000">
                  <a:off x="7825258" y="4399983"/>
                  <a:ext cx="1476" cy="15021"/>
                </a:xfrm>
                <a:custGeom>
                  <a:avLst/>
                  <a:gdLst>
                    <a:gd name="connsiteX0" fmla="*/ 0 w 1476"/>
                    <a:gd name="connsiteY0" fmla="*/ 0 h 15021"/>
                    <a:gd name="connsiteX1" fmla="*/ 1476 w 1476"/>
                    <a:gd name="connsiteY1" fmla="*/ 0 h 15021"/>
                    <a:gd name="connsiteX2" fmla="*/ 1476 w 1476"/>
                    <a:gd name="connsiteY2" fmla="*/ 15021 h 15021"/>
                    <a:gd name="connsiteX3" fmla="*/ 0 w 1476"/>
                    <a:gd name="connsiteY3" fmla="*/ 15021 h 1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6" h="15021">
                      <a:moveTo>
                        <a:pt x="0" y="0"/>
                      </a:moveTo>
                      <a:lnTo>
                        <a:pt x="1476" y="0"/>
                      </a:lnTo>
                      <a:lnTo>
                        <a:pt x="1476" y="15021"/>
                      </a:lnTo>
                      <a:lnTo>
                        <a:pt x="0" y="15021"/>
                      </a:lnTo>
                      <a:close/>
                    </a:path>
                  </a:pathLst>
                </a:custGeom>
                <a:solidFill>
                  <a:srgbClr val="13375B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2"/>
                <p:cNvSpPr/>
                <p:nvPr/>
              </p:nvSpPr>
              <p:spPr>
                <a:xfrm>
                  <a:off x="7880914" y="4367866"/>
                  <a:ext cx="120169" cy="30823"/>
                </a:xfrm>
                <a:custGeom>
                  <a:avLst/>
                  <a:gdLst>
                    <a:gd name="connsiteX0" fmla="*/ 9030 w 120169"/>
                    <a:gd name="connsiteY0" fmla="*/ 0 h 30823"/>
                    <a:gd name="connsiteX1" fmla="*/ 111139 w 120169"/>
                    <a:gd name="connsiteY1" fmla="*/ 0 h 30823"/>
                    <a:gd name="connsiteX2" fmla="*/ 120169 w 120169"/>
                    <a:gd name="connsiteY2" fmla="*/ 9030 h 30823"/>
                    <a:gd name="connsiteX3" fmla="*/ 120169 w 120169"/>
                    <a:gd name="connsiteY3" fmla="*/ 21794 h 30823"/>
                    <a:gd name="connsiteX4" fmla="*/ 111139 w 120169"/>
                    <a:gd name="connsiteY4" fmla="*/ 30824 h 30823"/>
                    <a:gd name="connsiteX5" fmla="*/ 9030 w 120169"/>
                    <a:gd name="connsiteY5" fmla="*/ 30824 h 30823"/>
                    <a:gd name="connsiteX6" fmla="*/ 0 w 120169"/>
                    <a:gd name="connsiteY6" fmla="*/ 21794 h 30823"/>
                    <a:gd name="connsiteX7" fmla="*/ 0 w 120169"/>
                    <a:gd name="connsiteY7" fmla="*/ 9030 h 30823"/>
                    <a:gd name="connsiteX8" fmla="*/ 9030 w 120169"/>
                    <a:gd name="connsiteY8" fmla="*/ 0 h 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169" h="30823">
                      <a:moveTo>
                        <a:pt x="9030" y="0"/>
                      </a:moveTo>
                      <a:lnTo>
                        <a:pt x="111139" y="0"/>
                      </a:lnTo>
                      <a:cubicBezTo>
                        <a:pt x="116175" y="0"/>
                        <a:pt x="120169" y="4081"/>
                        <a:pt x="120169" y="9030"/>
                      </a:cubicBezTo>
                      <a:lnTo>
                        <a:pt x="120169" y="21794"/>
                      </a:lnTo>
                      <a:cubicBezTo>
                        <a:pt x="120169" y="26830"/>
                        <a:pt x="116088" y="30824"/>
                        <a:pt x="111139" y="30824"/>
                      </a:cubicBezTo>
                      <a:lnTo>
                        <a:pt x="9030" y="30824"/>
                      </a:lnTo>
                      <a:cubicBezTo>
                        <a:pt x="3994" y="30824"/>
                        <a:pt x="0" y="26743"/>
                        <a:pt x="0" y="21794"/>
                      </a:cubicBezTo>
                      <a:lnTo>
                        <a:pt x="0" y="9030"/>
                      </a:lnTo>
                      <a:cubicBezTo>
                        <a:pt x="0" y="4081"/>
                        <a:pt x="3994" y="0"/>
                        <a:pt x="9030" y="0"/>
                      </a:cubicBezTo>
                      <a:close/>
                    </a:path>
                  </a:pathLst>
                </a:custGeom>
                <a:solidFill>
                  <a:srgbClr val="B75742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: 形状 113"/>
                <p:cNvSpPr/>
                <p:nvPr/>
              </p:nvSpPr>
              <p:spPr>
                <a:xfrm>
                  <a:off x="7880914" y="4367779"/>
                  <a:ext cx="120255" cy="15542"/>
                </a:xfrm>
                <a:custGeom>
                  <a:avLst/>
                  <a:gdLst>
                    <a:gd name="connsiteX0" fmla="*/ 0 w 120255"/>
                    <a:gd name="connsiteY0" fmla="*/ 15542 h 15542"/>
                    <a:gd name="connsiteX1" fmla="*/ 0 w 120255"/>
                    <a:gd name="connsiteY1" fmla="*/ 7207 h 15542"/>
                    <a:gd name="connsiteX2" fmla="*/ 5470 w 120255"/>
                    <a:gd name="connsiteY2" fmla="*/ 0 h 15542"/>
                    <a:gd name="connsiteX3" fmla="*/ 114786 w 120255"/>
                    <a:gd name="connsiteY3" fmla="*/ 0 h 15542"/>
                    <a:gd name="connsiteX4" fmla="*/ 120256 w 120255"/>
                    <a:gd name="connsiteY4" fmla="*/ 7207 h 15542"/>
                    <a:gd name="connsiteX5" fmla="*/ 120256 w 120255"/>
                    <a:gd name="connsiteY5" fmla="*/ 15542 h 15542"/>
                    <a:gd name="connsiteX6" fmla="*/ 0 w 120255"/>
                    <a:gd name="connsiteY6" fmla="*/ 15542 h 15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255" h="15542">
                      <a:moveTo>
                        <a:pt x="0" y="15542"/>
                      </a:moveTo>
                      <a:lnTo>
                        <a:pt x="0" y="7207"/>
                      </a:lnTo>
                      <a:cubicBezTo>
                        <a:pt x="0" y="3213"/>
                        <a:pt x="2431" y="0"/>
                        <a:pt x="5470" y="0"/>
                      </a:cubicBezTo>
                      <a:lnTo>
                        <a:pt x="114786" y="0"/>
                      </a:lnTo>
                      <a:cubicBezTo>
                        <a:pt x="117825" y="0"/>
                        <a:pt x="120256" y="3213"/>
                        <a:pt x="120256" y="7207"/>
                      </a:cubicBezTo>
                      <a:lnTo>
                        <a:pt x="120256" y="15542"/>
                      </a:lnTo>
                      <a:lnTo>
                        <a:pt x="0" y="15542"/>
                      </a:lnTo>
                      <a:close/>
                    </a:path>
                  </a:pathLst>
                </a:custGeom>
                <a:solidFill>
                  <a:srgbClr val="91342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: 形状 114"/>
                <p:cNvSpPr/>
                <p:nvPr/>
              </p:nvSpPr>
              <p:spPr>
                <a:xfrm rot="-10800000">
                  <a:off x="7981808" y="4378815"/>
                  <a:ext cx="4080" cy="9898"/>
                </a:xfrm>
                <a:custGeom>
                  <a:avLst/>
                  <a:gdLst>
                    <a:gd name="connsiteX0" fmla="*/ 0 w 4080"/>
                    <a:gd name="connsiteY0" fmla="*/ 0 h 9898"/>
                    <a:gd name="connsiteX1" fmla="*/ 4081 w 4080"/>
                    <a:gd name="connsiteY1" fmla="*/ 0 h 9898"/>
                    <a:gd name="connsiteX2" fmla="*/ 4081 w 4080"/>
                    <a:gd name="connsiteY2" fmla="*/ 9898 h 9898"/>
                    <a:gd name="connsiteX3" fmla="*/ 0 w 4080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" h="9898">
                      <a:moveTo>
                        <a:pt x="0" y="0"/>
                      </a:moveTo>
                      <a:lnTo>
                        <a:pt x="4081" y="0"/>
                      </a:lnTo>
                      <a:lnTo>
                        <a:pt x="4081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5"/>
                <p:cNvSpPr/>
                <p:nvPr/>
              </p:nvSpPr>
              <p:spPr>
                <a:xfrm rot="-10800000">
                  <a:off x="7896109" y="4378815"/>
                  <a:ext cx="4080" cy="9898"/>
                </a:xfrm>
                <a:custGeom>
                  <a:avLst/>
                  <a:gdLst>
                    <a:gd name="connsiteX0" fmla="*/ 0 w 4080"/>
                    <a:gd name="connsiteY0" fmla="*/ 0 h 9898"/>
                    <a:gd name="connsiteX1" fmla="*/ 4081 w 4080"/>
                    <a:gd name="connsiteY1" fmla="*/ 0 h 9898"/>
                    <a:gd name="connsiteX2" fmla="*/ 4081 w 4080"/>
                    <a:gd name="connsiteY2" fmla="*/ 9898 h 9898"/>
                    <a:gd name="connsiteX3" fmla="*/ 0 w 4080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" h="9898">
                      <a:moveTo>
                        <a:pt x="0" y="0"/>
                      </a:moveTo>
                      <a:lnTo>
                        <a:pt x="4081" y="0"/>
                      </a:lnTo>
                      <a:lnTo>
                        <a:pt x="4081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6"/>
                <p:cNvSpPr/>
                <p:nvPr/>
              </p:nvSpPr>
              <p:spPr>
                <a:xfrm rot="-10800000">
                  <a:off x="7928583" y="4381940"/>
                  <a:ext cx="28045" cy="3646"/>
                </a:xfrm>
                <a:custGeom>
                  <a:avLst/>
                  <a:gdLst>
                    <a:gd name="connsiteX0" fmla="*/ 0 w 28045"/>
                    <a:gd name="connsiteY0" fmla="*/ 0 h 3646"/>
                    <a:gd name="connsiteX1" fmla="*/ 28045 w 28045"/>
                    <a:gd name="connsiteY1" fmla="*/ 0 h 3646"/>
                    <a:gd name="connsiteX2" fmla="*/ 28045 w 28045"/>
                    <a:gd name="connsiteY2" fmla="*/ 3647 h 3646"/>
                    <a:gd name="connsiteX3" fmla="*/ 0 w 28045"/>
                    <a:gd name="connsiteY3" fmla="*/ 3647 h 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45" h="3646">
                      <a:moveTo>
                        <a:pt x="0" y="0"/>
                      </a:moveTo>
                      <a:lnTo>
                        <a:pt x="28045" y="0"/>
                      </a:lnTo>
                      <a:lnTo>
                        <a:pt x="28045" y="3647"/>
                      </a:lnTo>
                      <a:lnTo>
                        <a:pt x="0" y="364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7"/>
                <p:cNvSpPr/>
                <p:nvPr/>
              </p:nvSpPr>
              <p:spPr>
                <a:xfrm>
                  <a:off x="7898193" y="4336955"/>
                  <a:ext cx="85611" cy="30910"/>
                </a:xfrm>
                <a:custGeom>
                  <a:avLst/>
                  <a:gdLst>
                    <a:gd name="connsiteX0" fmla="*/ 9725 w 85611"/>
                    <a:gd name="connsiteY0" fmla="*/ 0 h 30910"/>
                    <a:gd name="connsiteX1" fmla="*/ 75887 w 85611"/>
                    <a:gd name="connsiteY1" fmla="*/ 0 h 30910"/>
                    <a:gd name="connsiteX2" fmla="*/ 85612 w 85611"/>
                    <a:gd name="connsiteY2" fmla="*/ 9725 h 30910"/>
                    <a:gd name="connsiteX3" fmla="*/ 85612 w 85611"/>
                    <a:gd name="connsiteY3" fmla="*/ 21186 h 30910"/>
                    <a:gd name="connsiteX4" fmla="*/ 75887 w 85611"/>
                    <a:gd name="connsiteY4" fmla="*/ 30911 h 30910"/>
                    <a:gd name="connsiteX5" fmla="*/ 9725 w 85611"/>
                    <a:gd name="connsiteY5" fmla="*/ 30911 h 30910"/>
                    <a:gd name="connsiteX6" fmla="*/ 0 w 85611"/>
                    <a:gd name="connsiteY6" fmla="*/ 21186 h 30910"/>
                    <a:gd name="connsiteX7" fmla="*/ 0 w 85611"/>
                    <a:gd name="connsiteY7" fmla="*/ 9725 h 30910"/>
                    <a:gd name="connsiteX8" fmla="*/ 9725 w 85611"/>
                    <a:gd name="connsiteY8" fmla="*/ 0 h 30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611" h="30910">
                      <a:moveTo>
                        <a:pt x="9725" y="0"/>
                      </a:moveTo>
                      <a:lnTo>
                        <a:pt x="75887" y="0"/>
                      </a:lnTo>
                      <a:cubicBezTo>
                        <a:pt x="81270" y="0"/>
                        <a:pt x="85612" y="4341"/>
                        <a:pt x="85612" y="9725"/>
                      </a:cubicBezTo>
                      <a:lnTo>
                        <a:pt x="85612" y="21186"/>
                      </a:lnTo>
                      <a:cubicBezTo>
                        <a:pt x="85612" y="26569"/>
                        <a:pt x="81270" y="30911"/>
                        <a:pt x="75887" y="30911"/>
                      </a:cubicBezTo>
                      <a:lnTo>
                        <a:pt x="9725" y="30911"/>
                      </a:lnTo>
                      <a:cubicBezTo>
                        <a:pt x="4341" y="30911"/>
                        <a:pt x="0" y="26569"/>
                        <a:pt x="0" y="21186"/>
                      </a:cubicBezTo>
                      <a:lnTo>
                        <a:pt x="0" y="9725"/>
                      </a:lnTo>
                      <a:cubicBezTo>
                        <a:pt x="0" y="4341"/>
                        <a:pt x="4341" y="0"/>
                        <a:pt x="9725" y="0"/>
                      </a:cubicBezTo>
                      <a:close/>
                    </a:path>
                  </a:pathLst>
                </a:custGeom>
                <a:solidFill>
                  <a:srgbClr val="4E9B87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8"/>
                <p:cNvSpPr/>
                <p:nvPr/>
              </p:nvSpPr>
              <p:spPr>
                <a:xfrm>
                  <a:off x="7898193" y="4336868"/>
                  <a:ext cx="85611" cy="15542"/>
                </a:xfrm>
                <a:custGeom>
                  <a:avLst/>
                  <a:gdLst>
                    <a:gd name="connsiteX0" fmla="*/ 0 w 85611"/>
                    <a:gd name="connsiteY0" fmla="*/ 15542 h 15542"/>
                    <a:gd name="connsiteX1" fmla="*/ 0 w 85611"/>
                    <a:gd name="connsiteY1" fmla="*/ 7207 h 15542"/>
                    <a:gd name="connsiteX2" fmla="*/ 3907 w 85611"/>
                    <a:gd name="connsiteY2" fmla="*/ 0 h 15542"/>
                    <a:gd name="connsiteX3" fmla="*/ 81705 w 85611"/>
                    <a:gd name="connsiteY3" fmla="*/ 0 h 15542"/>
                    <a:gd name="connsiteX4" fmla="*/ 85612 w 85611"/>
                    <a:gd name="connsiteY4" fmla="*/ 7207 h 15542"/>
                    <a:gd name="connsiteX5" fmla="*/ 85612 w 85611"/>
                    <a:gd name="connsiteY5" fmla="*/ 15542 h 15542"/>
                    <a:gd name="connsiteX6" fmla="*/ 0 w 85611"/>
                    <a:gd name="connsiteY6" fmla="*/ 15542 h 15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611" h="15542">
                      <a:moveTo>
                        <a:pt x="0" y="15542"/>
                      </a:moveTo>
                      <a:lnTo>
                        <a:pt x="0" y="7207"/>
                      </a:lnTo>
                      <a:cubicBezTo>
                        <a:pt x="0" y="3213"/>
                        <a:pt x="1737" y="0"/>
                        <a:pt x="3907" y="0"/>
                      </a:cubicBezTo>
                      <a:lnTo>
                        <a:pt x="81705" y="0"/>
                      </a:lnTo>
                      <a:cubicBezTo>
                        <a:pt x="83875" y="0"/>
                        <a:pt x="85612" y="3213"/>
                        <a:pt x="85612" y="7207"/>
                      </a:cubicBezTo>
                      <a:lnTo>
                        <a:pt x="85612" y="15542"/>
                      </a:lnTo>
                      <a:lnTo>
                        <a:pt x="0" y="15542"/>
                      </a:ln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19"/>
                <p:cNvSpPr/>
                <p:nvPr/>
              </p:nvSpPr>
              <p:spPr>
                <a:xfrm rot="-10800000">
                  <a:off x="7972431" y="4347973"/>
                  <a:ext cx="2865" cy="9898"/>
                </a:xfrm>
                <a:custGeom>
                  <a:avLst/>
                  <a:gdLst>
                    <a:gd name="connsiteX0" fmla="*/ 0 w 2865"/>
                    <a:gd name="connsiteY0" fmla="*/ 0 h 9898"/>
                    <a:gd name="connsiteX1" fmla="*/ 2865 w 2865"/>
                    <a:gd name="connsiteY1" fmla="*/ 0 h 9898"/>
                    <a:gd name="connsiteX2" fmla="*/ 2865 w 2865"/>
                    <a:gd name="connsiteY2" fmla="*/ 9898 h 9898"/>
                    <a:gd name="connsiteX3" fmla="*/ 0 w 2865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" h="9898">
                      <a:moveTo>
                        <a:pt x="0" y="0"/>
                      </a:moveTo>
                      <a:lnTo>
                        <a:pt x="2865" y="0"/>
                      </a:lnTo>
                      <a:lnTo>
                        <a:pt x="2865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2" name="图形 5"/>
                <p:cNvGrpSpPr/>
                <p:nvPr/>
              </p:nvGrpSpPr>
              <p:grpSpPr>
                <a:xfrm>
                  <a:off x="7816054" y="4365470"/>
                  <a:ext cx="100720" cy="35124"/>
                  <a:chOff x="7816054" y="4365470"/>
                  <a:chExt cx="100720" cy="35124"/>
                </a:xfrm>
              </p:grpSpPr>
              <p:sp>
                <p:nvSpPr>
                  <p:cNvPr id="123" name="任意多边形: 形状 121"/>
                  <p:cNvSpPr/>
                  <p:nvPr/>
                </p:nvSpPr>
                <p:spPr>
                  <a:xfrm>
                    <a:off x="7816054" y="4367258"/>
                    <a:ext cx="87782" cy="31518"/>
                  </a:xfrm>
                  <a:custGeom>
                    <a:avLst/>
                    <a:gdLst>
                      <a:gd name="connsiteX0" fmla="*/ 15803 w 87782"/>
                      <a:gd name="connsiteY0" fmla="*/ 31518 h 31518"/>
                      <a:gd name="connsiteX1" fmla="*/ 86654 w 87782"/>
                      <a:gd name="connsiteY1" fmla="*/ 31518 h 31518"/>
                      <a:gd name="connsiteX2" fmla="*/ 87783 w 87782"/>
                      <a:gd name="connsiteY2" fmla="*/ 0 h 31518"/>
                      <a:gd name="connsiteX3" fmla="*/ 15803 w 87782"/>
                      <a:gd name="connsiteY3" fmla="*/ 0 h 31518"/>
                      <a:gd name="connsiteX4" fmla="*/ 0 w 87782"/>
                      <a:gd name="connsiteY4" fmla="*/ 15803 h 31518"/>
                      <a:gd name="connsiteX5" fmla="*/ 0 w 87782"/>
                      <a:gd name="connsiteY5" fmla="*/ 15803 h 31518"/>
                      <a:gd name="connsiteX6" fmla="*/ 15803 w 87782"/>
                      <a:gd name="connsiteY6" fmla="*/ 31518 h 3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7782" h="31518">
                        <a:moveTo>
                          <a:pt x="15803" y="31518"/>
                        </a:moveTo>
                        <a:lnTo>
                          <a:pt x="86654" y="31518"/>
                        </a:lnTo>
                        <a:lnTo>
                          <a:pt x="87783" y="0"/>
                        </a:lnTo>
                        <a:lnTo>
                          <a:pt x="15803" y="0"/>
                        </a:lnTo>
                        <a:cubicBezTo>
                          <a:pt x="7033" y="0"/>
                          <a:pt x="0" y="7033"/>
                          <a:pt x="0" y="15803"/>
                        </a:cubicBezTo>
                        <a:lnTo>
                          <a:pt x="0" y="15803"/>
                        </a:lnTo>
                        <a:cubicBezTo>
                          <a:pt x="0" y="24485"/>
                          <a:pt x="7033" y="31518"/>
                          <a:pt x="15803" y="31518"/>
                        </a:cubicBezTo>
                        <a:close/>
                      </a:path>
                    </a:pathLst>
                  </a:custGeom>
                  <a:solidFill>
                    <a:srgbClr val="FAE0B2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: 形状 122"/>
                  <p:cNvSpPr/>
                  <p:nvPr/>
                </p:nvSpPr>
                <p:spPr>
                  <a:xfrm>
                    <a:off x="7887600" y="4367171"/>
                    <a:ext cx="29173" cy="31605"/>
                  </a:xfrm>
                  <a:custGeom>
                    <a:avLst/>
                    <a:gdLst>
                      <a:gd name="connsiteX0" fmla="*/ 0 w 29173"/>
                      <a:gd name="connsiteY0" fmla="*/ 15803 h 31605"/>
                      <a:gd name="connsiteX1" fmla="*/ 14587 w 29173"/>
                      <a:gd name="connsiteY1" fmla="*/ 31605 h 31605"/>
                      <a:gd name="connsiteX2" fmla="*/ 29174 w 29173"/>
                      <a:gd name="connsiteY2" fmla="*/ 15803 h 31605"/>
                      <a:gd name="connsiteX3" fmla="*/ 14587 w 29173"/>
                      <a:gd name="connsiteY3" fmla="*/ 0 h 31605"/>
                      <a:gd name="connsiteX4" fmla="*/ 0 w 29173"/>
                      <a:gd name="connsiteY4" fmla="*/ 15803 h 316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173" h="31605">
                        <a:moveTo>
                          <a:pt x="0" y="15803"/>
                        </a:moveTo>
                        <a:cubicBezTo>
                          <a:pt x="0" y="24572"/>
                          <a:pt x="6512" y="31605"/>
                          <a:pt x="14587" y="31605"/>
                        </a:cubicBezTo>
                        <a:cubicBezTo>
                          <a:pt x="22662" y="31605"/>
                          <a:pt x="29174" y="24572"/>
                          <a:pt x="29174" y="15803"/>
                        </a:cubicBezTo>
                        <a:cubicBezTo>
                          <a:pt x="29174" y="7033"/>
                          <a:pt x="22662" y="0"/>
                          <a:pt x="14587" y="0"/>
                        </a:cubicBezTo>
                        <a:cubicBezTo>
                          <a:pt x="6512" y="0"/>
                          <a:pt x="0" y="7120"/>
                          <a:pt x="0" y="15803"/>
                        </a:cubicBezTo>
                        <a:close/>
                      </a:path>
                    </a:pathLst>
                  </a:custGeom>
                  <a:solidFill>
                    <a:srgbClr val="F7CC7F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: 形状 123"/>
                  <p:cNvSpPr/>
                  <p:nvPr/>
                </p:nvSpPr>
                <p:spPr>
                  <a:xfrm>
                    <a:off x="7864828" y="4365470"/>
                    <a:ext cx="8717" cy="35124"/>
                  </a:xfrm>
                  <a:custGeom>
                    <a:avLst/>
                    <a:gdLst>
                      <a:gd name="connsiteX0" fmla="*/ 7751 w 8717"/>
                      <a:gd name="connsiteY0" fmla="*/ 34783 h 35124"/>
                      <a:gd name="connsiteX1" fmla="*/ 7751 w 8717"/>
                      <a:gd name="connsiteY1" fmla="*/ 34783 h 35124"/>
                      <a:gd name="connsiteX2" fmla="*/ 8099 w 8717"/>
                      <a:gd name="connsiteY2" fmla="*/ 32699 h 35124"/>
                      <a:gd name="connsiteX3" fmla="*/ 4105 w 8717"/>
                      <a:gd name="connsiteY3" fmla="*/ 11252 h 35124"/>
                      <a:gd name="connsiteX4" fmla="*/ 8446 w 8717"/>
                      <a:gd name="connsiteY4" fmla="*/ 2396 h 35124"/>
                      <a:gd name="connsiteX5" fmla="*/ 8185 w 8717"/>
                      <a:gd name="connsiteY5" fmla="*/ 399 h 35124"/>
                      <a:gd name="connsiteX6" fmla="*/ 8185 w 8717"/>
                      <a:gd name="connsiteY6" fmla="*/ 399 h 35124"/>
                      <a:gd name="connsiteX7" fmla="*/ 5928 w 8717"/>
                      <a:gd name="connsiteY7" fmla="*/ 659 h 35124"/>
                      <a:gd name="connsiteX8" fmla="*/ 1152 w 8717"/>
                      <a:gd name="connsiteY8" fmla="*/ 10384 h 35124"/>
                      <a:gd name="connsiteX9" fmla="*/ 5494 w 8717"/>
                      <a:gd name="connsiteY9" fmla="*/ 34609 h 35124"/>
                      <a:gd name="connsiteX10" fmla="*/ 7751 w 8717"/>
                      <a:gd name="connsiteY10" fmla="*/ 34783 h 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7" h="35124">
                        <a:moveTo>
                          <a:pt x="7751" y="34783"/>
                        </a:moveTo>
                        <a:lnTo>
                          <a:pt x="7751" y="34783"/>
                        </a:lnTo>
                        <a:cubicBezTo>
                          <a:pt x="8446" y="34262"/>
                          <a:pt x="8533" y="33307"/>
                          <a:pt x="8099" y="32699"/>
                        </a:cubicBezTo>
                        <a:cubicBezTo>
                          <a:pt x="3323" y="25926"/>
                          <a:pt x="1934" y="18720"/>
                          <a:pt x="4105" y="11252"/>
                        </a:cubicBezTo>
                        <a:cubicBezTo>
                          <a:pt x="5320" y="7085"/>
                          <a:pt x="7317" y="3959"/>
                          <a:pt x="8446" y="2396"/>
                        </a:cubicBezTo>
                        <a:cubicBezTo>
                          <a:pt x="8880" y="1788"/>
                          <a:pt x="8793" y="920"/>
                          <a:pt x="8185" y="399"/>
                        </a:cubicBezTo>
                        <a:lnTo>
                          <a:pt x="8185" y="399"/>
                        </a:lnTo>
                        <a:cubicBezTo>
                          <a:pt x="7491" y="-209"/>
                          <a:pt x="6449" y="-122"/>
                          <a:pt x="5928" y="659"/>
                        </a:cubicBezTo>
                        <a:cubicBezTo>
                          <a:pt x="4625" y="2396"/>
                          <a:pt x="2455" y="5869"/>
                          <a:pt x="1152" y="10384"/>
                        </a:cubicBezTo>
                        <a:cubicBezTo>
                          <a:pt x="-584" y="16288"/>
                          <a:pt x="-1192" y="25145"/>
                          <a:pt x="5494" y="34609"/>
                        </a:cubicBezTo>
                        <a:cubicBezTo>
                          <a:pt x="6014" y="35217"/>
                          <a:pt x="7057" y="35304"/>
                          <a:pt x="7751" y="34783"/>
                        </a:cubicBezTo>
                        <a:close/>
                      </a:path>
                    </a:pathLst>
                  </a:custGeom>
                  <a:solidFill>
                    <a:srgbClr val="F47458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: 形状 124"/>
                  <p:cNvSpPr/>
                  <p:nvPr/>
                </p:nvSpPr>
                <p:spPr>
                  <a:xfrm>
                    <a:off x="7838953" y="4365470"/>
                    <a:ext cx="8717" cy="35124"/>
                  </a:xfrm>
                  <a:custGeom>
                    <a:avLst/>
                    <a:gdLst>
                      <a:gd name="connsiteX0" fmla="*/ 7751 w 8717"/>
                      <a:gd name="connsiteY0" fmla="*/ 34783 h 35124"/>
                      <a:gd name="connsiteX1" fmla="*/ 7751 w 8717"/>
                      <a:gd name="connsiteY1" fmla="*/ 34783 h 35124"/>
                      <a:gd name="connsiteX2" fmla="*/ 8098 w 8717"/>
                      <a:gd name="connsiteY2" fmla="*/ 32699 h 35124"/>
                      <a:gd name="connsiteX3" fmla="*/ 4105 w 8717"/>
                      <a:gd name="connsiteY3" fmla="*/ 11252 h 35124"/>
                      <a:gd name="connsiteX4" fmla="*/ 8446 w 8717"/>
                      <a:gd name="connsiteY4" fmla="*/ 2396 h 35124"/>
                      <a:gd name="connsiteX5" fmla="*/ 8185 w 8717"/>
                      <a:gd name="connsiteY5" fmla="*/ 399 h 35124"/>
                      <a:gd name="connsiteX6" fmla="*/ 8185 w 8717"/>
                      <a:gd name="connsiteY6" fmla="*/ 399 h 35124"/>
                      <a:gd name="connsiteX7" fmla="*/ 5928 w 8717"/>
                      <a:gd name="connsiteY7" fmla="*/ 659 h 35124"/>
                      <a:gd name="connsiteX8" fmla="*/ 1152 w 8717"/>
                      <a:gd name="connsiteY8" fmla="*/ 10384 h 35124"/>
                      <a:gd name="connsiteX9" fmla="*/ 5494 w 8717"/>
                      <a:gd name="connsiteY9" fmla="*/ 34609 h 35124"/>
                      <a:gd name="connsiteX10" fmla="*/ 7751 w 8717"/>
                      <a:gd name="connsiteY10" fmla="*/ 34783 h 35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7" h="35124">
                        <a:moveTo>
                          <a:pt x="7751" y="34783"/>
                        </a:moveTo>
                        <a:lnTo>
                          <a:pt x="7751" y="34783"/>
                        </a:lnTo>
                        <a:cubicBezTo>
                          <a:pt x="8446" y="34262"/>
                          <a:pt x="8532" y="33307"/>
                          <a:pt x="8098" y="32699"/>
                        </a:cubicBezTo>
                        <a:cubicBezTo>
                          <a:pt x="3323" y="25926"/>
                          <a:pt x="1934" y="18720"/>
                          <a:pt x="4105" y="11252"/>
                        </a:cubicBezTo>
                        <a:cubicBezTo>
                          <a:pt x="5320" y="7085"/>
                          <a:pt x="7317" y="3959"/>
                          <a:pt x="8446" y="2396"/>
                        </a:cubicBezTo>
                        <a:cubicBezTo>
                          <a:pt x="8880" y="1788"/>
                          <a:pt x="8793" y="920"/>
                          <a:pt x="8185" y="399"/>
                        </a:cubicBezTo>
                        <a:lnTo>
                          <a:pt x="8185" y="399"/>
                        </a:lnTo>
                        <a:cubicBezTo>
                          <a:pt x="7491" y="-209"/>
                          <a:pt x="6449" y="-122"/>
                          <a:pt x="5928" y="659"/>
                        </a:cubicBezTo>
                        <a:cubicBezTo>
                          <a:pt x="4626" y="2396"/>
                          <a:pt x="2455" y="5869"/>
                          <a:pt x="1152" y="10384"/>
                        </a:cubicBezTo>
                        <a:cubicBezTo>
                          <a:pt x="-584" y="16288"/>
                          <a:pt x="-1192" y="25145"/>
                          <a:pt x="5494" y="34609"/>
                        </a:cubicBezTo>
                        <a:cubicBezTo>
                          <a:pt x="6015" y="35217"/>
                          <a:pt x="7057" y="35304"/>
                          <a:pt x="7751" y="34783"/>
                        </a:cubicBezTo>
                        <a:close/>
                      </a:path>
                    </a:pathLst>
                  </a:custGeom>
                  <a:solidFill>
                    <a:srgbClr val="F47458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任意多边形: 形状 125"/>
                  <p:cNvSpPr/>
                  <p:nvPr/>
                </p:nvSpPr>
                <p:spPr>
                  <a:xfrm>
                    <a:off x="7889854" y="4369934"/>
                    <a:ext cx="24263" cy="27540"/>
                  </a:xfrm>
                  <a:custGeom>
                    <a:avLst/>
                    <a:gdLst>
                      <a:gd name="connsiteX0" fmla="*/ 264 w 24263"/>
                      <a:gd name="connsiteY0" fmla="*/ 10261 h 27540"/>
                      <a:gd name="connsiteX1" fmla="*/ 5821 w 24263"/>
                      <a:gd name="connsiteY1" fmla="*/ 1579 h 27540"/>
                      <a:gd name="connsiteX2" fmla="*/ 16674 w 24263"/>
                      <a:gd name="connsiteY2" fmla="*/ 884 h 27540"/>
                      <a:gd name="connsiteX3" fmla="*/ 23881 w 24263"/>
                      <a:gd name="connsiteY3" fmla="*/ 8785 h 27540"/>
                      <a:gd name="connsiteX4" fmla="*/ 22058 w 24263"/>
                      <a:gd name="connsiteY4" fmla="*/ 17816 h 27540"/>
                      <a:gd name="connsiteX5" fmla="*/ 10683 w 24263"/>
                      <a:gd name="connsiteY5" fmla="*/ 20507 h 27540"/>
                      <a:gd name="connsiteX6" fmla="*/ 6168 w 24263"/>
                      <a:gd name="connsiteY6" fmla="*/ 14342 h 27540"/>
                      <a:gd name="connsiteX7" fmla="*/ 8773 w 24263"/>
                      <a:gd name="connsiteY7" fmla="*/ 8785 h 27540"/>
                      <a:gd name="connsiteX8" fmla="*/ 14938 w 24263"/>
                      <a:gd name="connsiteY8" fmla="*/ 8785 h 27540"/>
                      <a:gd name="connsiteX9" fmla="*/ 16414 w 24263"/>
                      <a:gd name="connsiteY9" fmla="*/ 14690 h 27540"/>
                      <a:gd name="connsiteX10" fmla="*/ 15372 w 24263"/>
                      <a:gd name="connsiteY10" fmla="*/ 14256 h 27540"/>
                      <a:gd name="connsiteX11" fmla="*/ 14330 w 24263"/>
                      <a:gd name="connsiteY11" fmla="*/ 9654 h 27540"/>
                      <a:gd name="connsiteX12" fmla="*/ 9381 w 24263"/>
                      <a:gd name="connsiteY12" fmla="*/ 9654 h 27540"/>
                      <a:gd name="connsiteX13" fmla="*/ 7297 w 24263"/>
                      <a:gd name="connsiteY13" fmla="*/ 14082 h 27540"/>
                      <a:gd name="connsiteX14" fmla="*/ 11117 w 24263"/>
                      <a:gd name="connsiteY14" fmla="*/ 19378 h 27540"/>
                      <a:gd name="connsiteX15" fmla="*/ 21189 w 24263"/>
                      <a:gd name="connsiteY15" fmla="*/ 17034 h 27540"/>
                      <a:gd name="connsiteX16" fmla="*/ 22839 w 24263"/>
                      <a:gd name="connsiteY16" fmla="*/ 8959 h 27540"/>
                      <a:gd name="connsiteX17" fmla="*/ 16327 w 24263"/>
                      <a:gd name="connsiteY17" fmla="*/ 1839 h 27540"/>
                      <a:gd name="connsiteX18" fmla="*/ 6429 w 24263"/>
                      <a:gd name="connsiteY18" fmla="*/ 2447 h 27540"/>
                      <a:gd name="connsiteX19" fmla="*/ 1393 w 24263"/>
                      <a:gd name="connsiteY19" fmla="*/ 10348 h 27540"/>
                      <a:gd name="connsiteX20" fmla="*/ 3997 w 24263"/>
                      <a:gd name="connsiteY20" fmla="*/ 21462 h 27540"/>
                      <a:gd name="connsiteX21" fmla="*/ 20060 w 24263"/>
                      <a:gd name="connsiteY21" fmla="*/ 26411 h 27540"/>
                      <a:gd name="connsiteX22" fmla="*/ 18150 w 24263"/>
                      <a:gd name="connsiteY22" fmla="*/ 27540 h 27540"/>
                      <a:gd name="connsiteX23" fmla="*/ 18063 w 24263"/>
                      <a:gd name="connsiteY23" fmla="*/ 27540 h 27540"/>
                      <a:gd name="connsiteX24" fmla="*/ 3129 w 24263"/>
                      <a:gd name="connsiteY24" fmla="*/ 22244 h 27540"/>
                      <a:gd name="connsiteX25" fmla="*/ 264 w 24263"/>
                      <a:gd name="connsiteY25" fmla="*/ 10261 h 27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24263" h="27540">
                        <a:moveTo>
                          <a:pt x="264" y="10261"/>
                        </a:moveTo>
                        <a:cubicBezTo>
                          <a:pt x="1045" y="5312"/>
                          <a:pt x="3737" y="2794"/>
                          <a:pt x="5821" y="1579"/>
                        </a:cubicBezTo>
                        <a:cubicBezTo>
                          <a:pt x="8947" y="-245"/>
                          <a:pt x="13027" y="-505"/>
                          <a:pt x="16674" y="884"/>
                        </a:cubicBezTo>
                        <a:cubicBezTo>
                          <a:pt x="20147" y="2186"/>
                          <a:pt x="22926" y="5225"/>
                          <a:pt x="23881" y="8785"/>
                        </a:cubicBezTo>
                        <a:cubicBezTo>
                          <a:pt x="24749" y="11911"/>
                          <a:pt x="24141" y="15124"/>
                          <a:pt x="22058" y="17816"/>
                        </a:cubicBezTo>
                        <a:cubicBezTo>
                          <a:pt x="18584" y="22330"/>
                          <a:pt x="13288" y="21549"/>
                          <a:pt x="10683" y="20507"/>
                        </a:cubicBezTo>
                        <a:cubicBezTo>
                          <a:pt x="8339" y="19465"/>
                          <a:pt x="6515" y="17034"/>
                          <a:pt x="6168" y="14342"/>
                        </a:cubicBezTo>
                        <a:cubicBezTo>
                          <a:pt x="5821" y="12172"/>
                          <a:pt x="6863" y="10001"/>
                          <a:pt x="8773" y="8785"/>
                        </a:cubicBezTo>
                        <a:cubicBezTo>
                          <a:pt x="10683" y="7570"/>
                          <a:pt x="13027" y="7570"/>
                          <a:pt x="14938" y="8785"/>
                        </a:cubicBezTo>
                        <a:cubicBezTo>
                          <a:pt x="16327" y="9654"/>
                          <a:pt x="17629" y="11390"/>
                          <a:pt x="16414" y="14690"/>
                        </a:cubicBezTo>
                        <a:lnTo>
                          <a:pt x="15372" y="14256"/>
                        </a:lnTo>
                        <a:cubicBezTo>
                          <a:pt x="16153" y="12172"/>
                          <a:pt x="15893" y="10609"/>
                          <a:pt x="14330" y="9654"/>
                        </a:cubicBezTo>
                        <a:cubicBezTo>
                          <a:pt x="12854" y="8698"/>
                          <a:pt x="10943" y="8698"/>
                          <a:pt x="9381" y="9654"/>
                        </a:cubicBezTo>
                        <a:cubicBezTo>
                          <a:pt x="7818" y="10609"/>
                          <a:pt x="7036" y="12345"/>
                          <a:pt x="7297" y="14082"/>
                        </a:cubicBezTo>
                        <a:cubicBezTo>
                          <a:pt x="7644" y="16426"/>
                          <a:pt x="9120" y="18510"/>
                          <a:pt x="11117" y="19378"/>
                        </a:cubicBezTo>
                        <a:cubicBezTo>
                          <a:pt x="13462" y="20333"/>
                          <a:pt x="18150" y="21028"/>
                          <a:pt x="21189" y="17034"/>
                        </a:cubicBezTo>
                        <a:cubicBezTo>
                          <a:pt x="23534" y="13995"/>
                          <a:pt x="23360" y="10956"/>
                          <a:pt x="22839" y="8959"/>
                        </a:cubicBezTo>
                        <a:cubicBezTo>
                          <a:pt x="21971" y="5833"/>
                          <a:pt x="19366" y="2968"/>
                          <a:pt x="16327" y="1839"/>
                        </a:cubicBezTo>
                        <a:cubicBezTo>
                          <a:pt x="13027" y="537"/>
                          <a:pt x="9294" y="797"/>
                          <a:pt x="6429" y="2447"/>
                        </a:cubicBezTo>
                        <a:cubicBezTo>
                          <a:pt x="3650" y="4010"/>
                          <a:pt x="1914" y="6788"/>
                          <a:pt x="1393" y="10348"/>
                        </a:cubicBezTo>
                        <a:cubicBezTo>
                          <a:pt x="698" y="15037"/>
                          <a:pt x="1566" y="18771"/>
                          <a:pt x="3997" y="21462"/>
                        </a:cubicBezTo>
                        <a:cubicBezTo>
                          <a:pt x="8599" y="26498"/>
                          <a:pt x="18410" y="26411"/>
                          <a:pt x="20060" y="26411"/>
                        </a:cubicBezTo>
                        <a:cubicBezTo>
                          <a:pt x="19453" y="26845"/>
                          <a:pt x="18845" y="27193"/>
                          <a:pt x="18150" y="27540"/>
                        </a:cubicBezTo>
                        <a:cubicBezTo>
                          <a:pt x="18150" y="27540"/>
                          <a:pt x="18063" y="27540"/>
                          <a:pt x="18063" y="27540"/>
                        </a:cubicBezTo>
                        <a:cubicBezTo>
                          <a:pt x="15112" y="27540"/>
                          <a:pt x="7557" y="27019"/>
                          <a:pt x="3129" y="22244"/>
                        </a:cubicBezTo>
                        <a:cubicBezTo>
                          <a:pt x="438" y="19291"/>
                          <a:pt x="-518" y="15297"/>
                          <a:pt x="264" y="10261"/>
                        </a:cubicBezTo>
                        <a:close/>
                      </a:path>
                    </a:pathLst>
                  </a:custGeom>
                  <a:solidFill>
                    <a:srgbClr val="F47458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" name="任意多边形: 形状 126"/>
                <p:cNvSpPr/>
                <p:nvPr/>
              </p:nvSpPr>
              <p:spPr>
                <a:xfrm rot="-10800000">
                  <a:off x="7909133" y="4347973"/>
                  <a:ext cx="2865" cy="9898"/>
                </a:xfrm>
                <a:custGeom>
                  <a:avLst/>
                  <a:gdLst>
                    <a:gd name="connsiteX0" fmla="*/ 0 w 2865"/>
                    <a:gd name="connsiteY0" fmla="*/ 0 h 9898"/>
                    <a:gd name="connsiteX1" fmla="*/ 2865 w 2865"/>
                    <a:gd name="connsiteY1" fmla="*/ 0 h 9898"/>
                    <a:gd name="connsiteX2" fmla="*/ 2865 w 2865"/>
                    <a:gd name="connsiteY2" fmla="*/ 9898 h 9898"/>
                    <a:gd name="connsiteX3" fmla="*/ 0 w 2865"/>
                    <a:gd name="connsiteY3" fmla="*/ 9898 h 9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" h="9898">
                      <a:moveTo>
                        <a:pt x="0" y="0"/>
                      </a:moveTo>
                      <a:lnTo>
                        <a:pt x="2865" y="0"/>
                      </a:lnTo>
                      <a:lnTo>
                        <a:pt x="2865" y="9898"/>
                      </a:lnTo>
                      <a:lnTo>
                        <a:pt x="0" y="9898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7"/>
                <p:cNvSpPr/>
                <p:nvPr/>
              </p:nvSpPr>
              <p:spPr>
                <a:xfrm rot="-10800000">
                  <a:off x="7932143" y="4351099"/>
                  <a:ext cx="19970" cy="3646"/>
                </a:xfrm>
                <a:custGeom>
                  <a:avLst/>
                  <a:gdLst>
                    <a:gd name="connsiteX0" fmla="*/ 0 w 19970"/>
                    <a:gd name="connsiteY0" fmla="*/ 0 h 3646"/>
                    <a:gd name="connsiteX1" fmla="*/ 19970 w 19970"/>
                    <a:gd name="connsiteY1" fmla="*/ 0 h 3646"/>
                    <a:gd name="connsiteX2" fmla="*/ 19970 w 19970"/>
                    <a:gd name="connsiteY2" fmla="*/ 3647 h 3646"/>
                    <a:gd name="connsiteX3" fmla="*/ 0 w 19970"/>
                    <a:gd name="connsiteY3" fmla="*/ 3647 h 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970" h="3646">
                      <a:moveTo>
                        <a:pt x="0" y="0"/>
                      </a:moveTo>
                      <a:lnTo>
                        <a:pt x="19970" y="0"/>
                      </a:lnTo>
                      <a:lnTo>
                        <a:pt x="19970" y="3647"/>
                      </a:lnTo>
                      <a:lnTo>
                        <a:pt x="0" y="3647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8"/>
                <p:cNvSpPr/>
                <p:nvPr/>
              </p:nvSpPr>
              <p:spPr>
                <a:xfrm rot="-1668475">
                  <a:off x="7974234" y="4331844"/>
                  <a:ext cx="1128" cy="72152"/>
                </a:xfrm>
                <a:custGeom>
                  <a:avLst/>
                  <a:gdLst>
                    <a:gd name="connsiteX0" fmla="*/ 0 w 1128"/>
                    <a:gd name="connsiteY0" fmla="*/ 0 h 72152"/>
                    <a:gd name="connsiteX1" fmla="*/ 1129 w 1128"/>
                    <a:gd name="connsiteY1" fmla="*/ 0 h 72152"/>
                    <a:gd name="connsiteX2" fmla="*/ 1129 w 1128"/>
                    <a:gd name="connsiteY2" fmla="*/ 72152 h 72152"/>
                    <a:gd name="connsiteX3" fmla="*/ 0 w 1128"/>
                    <a:gd name="connsiteY3" fmla="*/ 72152 h 7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" h="72152">
                      <a:moveTo>
                        <a:pt x="0" y="0"/>
                      </a:moveTo>
                      <a:lnTo>
                        <a:pt x="1129" y="0"/>
                      </a:lnTo>
                      <a:lnTo>
                        <a:pt x="1129" y="72152"/>
                      </a:lnTo>
                      <a:lnTo>
                        <a:pt x="0" y="72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29"/>
                <p:cNvSpPr/>
                <p:nvPr/>
              </p:nvSpPr>
              <p:spPr>
                <a:xfrm rot="-3731221">
                  <a:off x="7867032" y="4367526"/>
                  <a:ext cx="74065" cy="1128"/>
                </a:xfrm>
                <a:custGeom>
                  <a:avLst/>
                  <a:gdLst>
                    <a:gd name="connsiteX0" fmla="*/ 0 w 74065"/>
                    <a:gd name="connsiteY0" fmla="*/ 0 h 1128"/>
                    <a:gd name="connsiteX1" fmla="*/ 74066 w 74065"/>
                    <a:gd name="connsiteY1" fmla="*/ 0 h 1128"/>
                    <a:gd name="connsiteX2" fmla="*/ 74066 w 74065"/>
                    <a:gd name="connsiteY2" fmla="*/ 1129 h 1128"/>
                    <a:gd name="connsiteX3" fmla="*/ 0 w 74065"/>
                    <a:gd name="connsiteY3" fmla="*/ 1129 h 1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65" h="1128">
                      <a:moveTo>
                        <a:pt x="0" y="0"/>
                      </a:moveTo>
                      <a:lnTo>
                        <a:pt x="74066" y="0"/>
                      </a:lnTo>
                      <a:lnTo>
                        <a:pt x="74066" y="1129"/>
                      </a:lnTo>
                      <a:lnTo>
                        <a:pt x="0" y="1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: 形状 130"/>
                <p:cNvSpPr/>
                <p:nvPr/>
              </p:nvSpPr>
              <p:spPr>
                <a:xfrm rot="-4069701">
                  <a:off x="7799241" y="4364706"/>
                  <a:ext cx="74154" cy="1128"/>
                </a:xfrm>
                <a:custGeom>
                  <a:avLst/>
                  <a:gdLst>
                    <a:gd name="connsiteX0" fmla="*/ 0 w 74154"/>
                    <a:gd name="connsiteY0" fmla="*/ 0 h 1128"/>
                    <a:gd name="connsiteX1" fmla="*/ 74154 w 74154"/>
                    <a:gd name="connsiteY1" fmla="*/ 0 h 1128"/>
                    <a:gd name="connsiteX2" fmla="*/ 74154 w 74154"/>
                    <a:gd name="connsiteY2" fmla="*/ 1129 h 1128"/>
                    <a:gd name="connsiteX3" fmla="*/ 0 w 74154"/>
                    <a:gd name="connsiteY3" fmla="*/ 1129 h 1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154" h="1128">
                      <a:moveTo>
                        <a:pt x="0" y="0"/>
                      </a:moveTo>
                      <a:lnTo>
                        <a:pt x="74154" y="0"/>
                      </a:lnTo>
                      <a:lnTo>
                        <a:pt x="74154" y="1129"/>
                      </a:lnTo>
                      <a:lnTo>
                        <a:pt x="0" y="1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: 形状 131"/>
                <p:cNvSpPr/>
                <p:nvPr/>
              </p:nvSpPr>
              <p:spPr>
                <a:xfrm rot="-4233998">
                  <a:off x="7821938" y="4355701"/>
                  <a:ext cx="92294" cy="1128"/>
                </a:xfrm>
                <a:custGeom>
                  <a:avLst/>
                  <a:gdLst>
                    <a:gd name="connsiteX0" fmla="*/ 0 w 92294"/>
                    <a:gd name="connsiteY0" fmla="*/ 0 h 1128"/>
                    <a:gd name="connsiteX1" fmla="*/ 92295 w 92294"/>
                    <a:gd name="connsiteY1" fmla="*/ 0 h 1128"/>
                    <a:gd name="connsiteX2" fmla="*/ 92295 w 92294"/>
                    <a:gd name="connsiteY2" fmla="*/ 1129 h 1128"/>
                    <a:gd name="connsiteX3" fmla="*/ 0 w 92294"/>
                    <a:gd name="connsiteY3" fmla="*/ 1129 h 1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94" h="1128">
                      <a:moveTo>
                        <a:pt x="0" y="0"/>
                      </a:moveTo>
                      <a:lnTo>
                        <a:pt x="92295" y="0"/>
                      </a:lnTo>
                      <a:lnTo>
                        <a:pt x="92295" y="1129"/>
                      </a:lnTo>
                      <a:lnTo>
                        <a:pt x="0" y="1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: 形状 132"/>
                <p:cNvSpPr/>
                <p:nvPr/>
              </p:nvSpPr>
              <p:spPr>
                <a:xfrm rot="-10800000">
                  <a:off x="7818399" y="4398672"/>
                  <a:ext cx="194146" cy="2083"/>
                </a:xfrm>
                <a:custGeom>
                  <a:avLst/>
                  <a:gdLst>
                    <a:gd name="connsiteX0" fmla="*/ 0 w 194146"/>
                    <a:gd name="connsiteY0" fmla="*/ 0 h 2083"/>
                    <a:gd name="connsiteX1" fmla="*/ 194146 w 194146"/>
                    <a:gd name="connsiteY1" fmla="*/ 0 h 2083"/>
                    <a:gd name="connsiteX2" fmla="*/ 194146 w 194146"/>
                    <a:gd name="connsiteY2" fmla="*/ 2084 h 2083"/>
                    <a:gd name="connsiteX3" fmla="*/ 0 w 194146"/>
                    <a:gd name="connsiteY3" fmla="*/ 2084 h 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146" h="2083">
                      <a:moveTo>
                        <a:pt x="0" y="0"/>
                      </a:moveTo>
                      <a:lnTo>
                        <a:pt x="194146" y="0"/>
                      </a:lnTo>
                      <a:lnTo>
                        <a:pt x="194146" y="2084"/>
                      </a:lnTo>
                      <a:lnTo>
                        <a:pt x="0" y="2084"/>
                      </a:lnTo>
                      <a:close/>
                    </a:path>
                  </a:pathLst>
                </a:custGeom>
                <a:solidFill>
                  <a:srgbClr val="13375B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" name="任意多边形: 形状 133"/>
              <p:cNvSpPr/>
              <p:nvPr/>
            </p:nvSpPr>
            <p:spPr>
              <a:xfrm>
                <a:off x="7978161" y="4533706"/>
                <a:ext cx="170789" cy="105875"/>
              </a:xfrm>
              <a:custGeom>
                <a:avLst/>
                <a:gdLst>
                  <a:gd name="connsiteX0" fmla="*/ 170790 w 170789"/>
                  <a:gd name="connsiteY0" fmla="*/ 82312 h 105875"/>
                  <a:gd name="connsiteX1" fmla="*/ 20925 w 170789"/>
                  <a:gd name="connsiteY1" fmla="*/ 105843 h 105875"/>
                  <a:gd name="connsiteX2" fmla="*/ 0 w 170789"/>
                  <a:gd name="connsiteY2" fmla="*/ 22054 h 105875"/>
                  <a:gd name="connsiteX3" fmla="*/ 124424 w 170789"/>
                  <a:gd name="connsiteY3" fmla="*/ 0 h 105875"/>
                  <a:gd name="connsiteX4" fmla="*/ 153424 w 170789"/>
                  <a:gd name="connsiteY4" fmla="*/ 22749 h 105875"/>
                  <a:gd name="connsiteX5" fmla="*/ 170790 w 170789"/>
                  <a:gd name="connsiteY5" fmla="*/ 82312 h 10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789" h="105875">
                    <a:moveTo>
                      <a:pt x="170790" y="82312"/>
                    </a:moveTo>
                    <a:cubicBezTo>
                      <a:pt x="170790" y="82312"/>
                      <a:pt x="22662" y="106885"/>
                      <a:pt x="20925" y="105843"/>
                    </a:cubicBezTo>
                    <a:cubicBezTo>
                      <a:pt x="19189" y="104801"/>
                      <a:pt x="0" y="22054"/>
                      <a:pt x="0" y="22054"/>
                    </a:cubicBezTo>
                    <a:cubicBezTo>
                      <a:pt x="0" y="22054"/>
                      <a:pt x="122514" y="0"/>
                      <a:pt x="124424" y="0"/>
                    </a:cubicBezTo>
                    <a:cubicBezTo>
                      <a:pt x="126421" y="0"/>
                      <a:pt x="153077" y="21273"/>
                      <a:pt x="153424" y="22749"/>
                    </a:cubicBezTo>
                    <a:cubicBezTo>
                      <a:pt x="153684" y="24138"/>
                      <a:pt x="170790" y="82312"/>
                      <a:pt x="170790" y="82312"/>
                    </a:cubicBezTo>
                    <a:close/>
                  </a:path>
                </a:pathLst>
              </a:custGeom>
              <a:solidFill>
                <a:srgbClr val="183658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4"/>
              <p:cNvSpPr/>
              <p:nvPr/>
            </p:nvSpPr>
            <p:spPr>
              <a:xfrm>
                <a:off x="7514155" y="4549339"/>
                <a:ext cx="196682" cy="87714"/>
              </a:xfrm>
              <a:custGeom>
                <a:avLst/>
                <a:gdLst>
                  <a:gd name="connsiteX0" fmla="*/ 182946 w 196682"/>
                  <a:gd name="connsiteY0" fmla="*/ 87693 h 87714"/>
                  <a:gd name="connsiteX1" fmla="*/ 0 w 196682"/>
                  <a:gd name="connsiteY1" fmla="*/ 84220 h 87714"/>
                  <a:gd name="connsiteX2" fmla="*/ 13458 w 196682"/>
                  <a:gd name="connsiteY2" fmla="*/ 42977 h 87714"/>
                  <a:gd name="connsiteX3" fmla="*/ 51489 w 196682"/>
                  <a:gd name="connsiteY3" fmla="*/ 6075 h 87714"/>
                  <a:gd name="connsiteX4" fmla="*/ 156290 w 196682"/>
                  <a:gd name="connsiteY4" fmla="*/ 3470 h 87714"/>
                  <a:gd name="connsiteX5" fmla="*/ 188242 w 196682"/>
                  <a:gd name="connsiteY5" fmla="*/ 27782 h 87714"/>
                  <a:gd name="connsiteX6" fmla="*/ 194668 w 196682"/>
                  <a:gd name="connsiteY6" fmla="*/ 66159 h 87714"/>
                  <a:gd name="connsiteX7" fmla="*/ 182946 w 196682"/>
                  <a:gd name="connsiteY7" fmla="*/ 87693 h 8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682" h="87714">
                    <a:moveTo>
                      <a:pt x="182946" y="87693"/>
                    </a:moveTo>
                    <a:cubicBezTo>
                      <a:pt x="179386" y="88040"/>
                      <a:pt x="0" y="84220"/>
                      <a:pt x="0" y="84220"/>
                    </a:cubicBezTo>
                    <a:lnTo>
                      <a:pt x="13458" y="42977"/>
                    </a:lnTo>
                    <a:cubicBezTo>
                      <a:pt x="13458" y="42977"/>
                      <a:pt x="38291" y="5380"/>
                      <a:pt x="51489" y="6075"/>
                    </a:cubicBezTo>
                    <a:cubicBezTo>
                      <a:pt x="64600" y="6769"/>
                      <a:pt x="142831" y="-5907"/>
                      <a:pt x="156290" y="3470"/>
                    </a:cubicBezTo>
                    <a:cubicBezTo>
                      <a:pt x="169748" y="12847"/>
                      <a:pt x="181817" y="5380"/>
                      <a:pt x="188242" y="27782"/>
                    </a:cubicBezTo>
                    <a:cubicBezTo>
                      <a:pt x="194668" y="50183"/>
                      <a:pt x="199617" y="52701"/>
                      <a:pt x="194668" y="66159"/>
                    </a:cubicBezTo>
                    <a:cubicBezTo>
                      <a:pt x="189718" y="79531"/>
                      <a:pt x="182946" y="87693"/>
                      <a:pt x="182946" y="87693"/>
                    </a:cubicBezTo>
                    <a:close/>
                  </a:path>
                </a:pathLst>
              </a:custGeom>
              <a:solidFill>
                <a:srgbClr val="183658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37" name="图形 5"/>
              <p:cNvGrpSpPr/>
              <p:nvPr/>
            </p:nvGrpSpPr>
            <p:grpSpPr>
              <a:xfrm>
                <a:off x="8013066" y="4569740"/>
                <a:ext cx="122079" cy="122079"/>
                <a:chOff x="8013066" y="4569740"/>
                <a:chExt cx="122079" cy="122079"/>
              </a:xfrm>
            </p:grpSpPr>
            <p:sp>
              <p:nvSpPr>
                <p:cNvPr id="138" name="任意多边形: 形状 136"/>
                <p:cNvSpPr/>
                <p:nvPr/>
              </p:nvSpPr>
              <p:spPr>
                <a:xfrm>
                  <a:off x="8013066" y="4569740"/>
                  <a:ext cx="122079" cy="122079"/>
                </a:xfrm>
                <a:custGeom>
                  <a:avLst/>
                  <a:gdLst>
                    <a:gd name="connsiteX0" fmla="*/ 122079 w 122079"/>
                    <a:gd name="connsiteY0" fmla="*/ 61040 h 122079"/>
                    <a:gd name="connsiteX1" fmla="*/ 61039 w 122079"/>
                    <a:gd name="connsiteY1" fmla="*/ 122080 h 122079"/>
                    <a:gd name="connsiteX2" fmla="*/ -1 w 122079"/>
                    <a:gd name="connsiteY2" fmla="*/ 61040 h 122079"/>
                    <a:gd name="connsiteX3" fmla="*/ 61039 w 122079"/>
                    <a:gd name="connsiteY3" fmla="*/ 0 h 122079"/>
                    <a:gd name="connsiteX4" fmla="*/ 122079 w 122079"/>
                    <a:gd name="connsiteY4" fmla="*/ 61040 h 122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79" h="122079">
                      <a:moveTo>
                        <a:pt x="122079" y="61040"/>
                      </a:moveTo>
                      <a:cubicBezTo>
                        <a:pt x="122079" y="94751"/>
                        <a:pt x="94751" y="122080"/>
                        <a:pt x="61039" y="122080"/>
                      </a:cubicBezTo>
                      <a:cubicBezTo>
                        <a:pt x="27328" y="122080"/>
                        <a:pt x="-1" y="94751"/>
                        <a:pt x="-1" y="61040"/>
                      </a:cubicBezTo>
                      <a:cubicBezTo>
                        <a:pt x="-1" y="27328"/>
                        <a:pt x="27328" y="0"/>
                        <a:pt x="61039" y="0"/>
                      </a:cubicBezTo>
                      <a:cubicBezTo>
                        <a:pt x="94751" y="0"/>
                        <a:pt x="122079" y="27328"/>
                        <a:pt x="122079" y="6104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: 形状 137"/>
                <p:cNvSpPr/>
                <p:nvPr/>
              </p:nvSpPr>
              <p:spPr>
                <a:xfrm>
                  <a:off x="8031647" y="4588321"/>
                  <a:ext cx="84917" cy="84917"/>
                </a:xfrm>
                <a:custGeom>
                  <a:avLst/>
                  <a:gdLst>
                    <a:gd name="connsiteX0" fmla="*/ 84918 w 84917"/>
                    <a:gd name="connsiteY0" fmla="*/ 42459 h 84917"/>
                    <a:gd name="connsiteX1" fmla="*/ 42459 w 84917"/>
                    <a:gd name="connsiteY1" fmla="*/ 84918 h 84917"/>
                    <a:gd name="connsiteX2" fmla="*/ 0 w 84917"/>
                    <a:gd name="connsiteY2" fmla="*/ 42459 h 84917"/>
                    <a:gd name="connsiteX3" fmla="*/ 42459 w 84917"/>
                    <a:gd name="connsiteY3" fmla="*/ 0 h 84917"/>
                    <a:gd name="connsiteX4" fmla="*/ 84918 w 84917"/>
                    <a:gd name="connsiteY4" fmla="*/ 42459 h 8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17" h="84917">
                      <a:moveTo>
                        <a:pt x="84918" y="42459"/>
                      </a:moveTo>
                      <a:cubicBezTo>
                        <a:pt x="84918" y="65908"/>
                        <a:pt x="65908" y="84918"/>
                        <a:pt x="42459" y="84918"/>
                      </a:cubicBezTo>
                      <a:cubicBezTo>
                        <a:pt x="19009" y="84918"/>
                        <a:pt x="0" y="65908"/>
                        <a:pt x="0" y="42459"/>
                      </a:cubicBezTo>
                      <a:cubicBezTo>
                        <a:pt x="0" y="19009"/>
                        <a:pt x="19009" y="0"/>
                        <a:pt x="42459" y="0"/>
                      </a:cubicBezTo>
                      <a:cubicBezTo>
                        <a:pt x="65908" y="0"/>
                        <a:pt x="84918" y="19009"/>
                        <a:pt x="84918" y="42459"/>
                      </a:cubicBezTo>
                      <a:close/>
                    </a:path>
                  </a:pathLst>
                </a:custGeom>
                <a:solidFill>
                  <a:srgbClr val="9E9DA2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: 形状 138"/>
                <p:cNvSpPr/>
                <p:nvPr/>
              </p:nvSpPr>
              <p:spPr>
                <a:xfrm>
                  <a:off x="8045713" y="4602387"/>
                  <a:ext cx="56785" cy="56785"/>
                </a:xfrm>
                <a:custGeom>
                  <a:avLst/>
                  <a:gdLst>
                    <a:gd name="connsiteX0" fmla="*/ 56785 w 56785"/>
                    <a:gd name="connsiteY0" fmla="*/ 28393 h 56785"/>
                    <a:gd name="connsiteX1" fmla="*/ 28393 w 56785"/>
                    <a:gd name="connsiteY1" fmla="*/ 56785 h 56785"/>
                    <a:gd name="connsiteX2" fmla="*/ 0 w 56785"/>
                    <a:gd name="connsiteY2" fmla="*/ 28393 h 56785"/>
                    <a:gd name="connsiteX3" fmla="*/ 28393 w 56785"/>
                    <a:gd name="connsiteY3" fmla="*/ 0 h 56785"/>
                    <a:gd name="connsiteX4" fmla="*/ 56785 w 56785"/>
                    <a:gd name="connsiteY4" fmla="*/ 28393 h 5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785" h="56785">
                      <a:moveTo>
                        <a:pt x="56785" y="28393"/>
                      </a:moveTo>
                      <a:cubicBezTo>
                        <a:pt x="56785" y="44073"/>
                        <a:pt x="44073" y="56785"/>
                        <a:pt x="28393" y="56785"/>
                      </a:cubicBezTo>
                      <a:cubicBezTo>
                        <a:pt x="12712" y="56785"/>
                        <a:pt x="0" y="44073"/>
                        <a:pt x="0" y="28393"/>
                      </a:cubicBezTo>
                      <a:cubicBezTo>
                        <a:pt x="0" y="12712"/>
                        <a:pt x="12712" y="0"/>
                        <a:pt x="28393" y="0"/>
                      </a:cubicBezTo>
                      <a:cubicBezTo>
                        <a:pt x="44073" y="0"/>
                        <a:pt x="56785" y="12712"/>
                        <a:pt x="56785" y="28393"/>
                      </a:cubicBezTo>
                      <a:close/>
                    </a:path>
                  </a:pathLst>
                </a:custGeom>
                <a:solidFill>
                  <a:srgbClr val="D8D9DD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" name="图形 5"/>
              <p:cNvGrpSpPr/>
              <p:nvPr/>
            </p:nvGrpSpPr>
            <p:grpSpPr>
              <a:xfrm>
                <a:off x="7543068" y="4569740"/>
                <a:ext cx="122079" cy="122079"/>
                <a:chOff x="7543068" y="4569740"/>
                <a:chExt cx="122079" cy="122079"/>
              </a:xfrm>
            </p:grpSpPr>
            <p:sp>
              <p:nvSpPr>
                <p:cNvPr id="142" name="任意多边形: 形状 140"/>
                <p:cNvSpPr/>
                <p:nvPr/>
              </p:nvSpPr>
              <p:spPr>
                <a:xfrm>
                  <a:off x="7543068" y="4569740"/>
                  <a:ext cx="122079" cy="122079"/>
                </a:xfrm>
                <a:custGeom>
                  <a:avLst/>
                  <a:gdLst>
                    <a:gd name="connsiteX0" fmla="*/ 122080 w 122079"/>
                    <a:gd name="connsiteY0" fmla="*/ 61040 h 122079"/>
                    <a:gd name="connsiteX1" fmla="*/ 61040 w 122079"/>
                    <a:gd name="connsiteY1" fmla="*/ 122080 h 122079"/>
                    <a:gd name="connsiteX2" fmla="*/ 0 w 122079"/>
                    <a:gd name="connsiteY2" fmla="*/ 61040 h 122079"/>
                    <a:gd name="connsiteX3" fmla="*/ 61040 w 122079"/>
                    <a:gd name="connsiteY3" fmla="*/ 0 h 122079"/>
                    <a:gd name="connsiteX4" fmla="*/ 122080 w 122079"/>
                    <a:gd name="connsiteY4" fmla="*/ 61040 h 122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079" h="122079">
                      <a:moveTo>
                        <a:pt x="122080" y="61040"/>
                      </a:moveTo>
                      <a:cubicBezTo>
                        <a:pt x="122080" y="94751"/>
                        <a:pt x="94751" y="122080"/>
                        <a:pt x="61040" y="122080"/>
                      </a:cubicBezTo>
                      <a:cubicBezTo>
                        <a:pt x="27328" y="122080"/>
                        <a:pt x="0" y="94751"/>
                        <a:pt x="0" y="61040"/>
                      </a:cubicBezTo>
                      <a:cubicBezTo>
                        <a:pt x="0" y="27328"/>
                        <a:pt x="27328" y="0"/>
                        <a:pt x="61040" y="0"/>
                      </a:cubicBezTo>
                      <a:cubicBezTo>
                        <a:pt x="94751" y="0"/>
                        <a:pt x="122080" y="27328"/>
                        <a:pt x="122080" y="6104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: 形状 141"/>
                <p:cNvSpPr/>
                <p:nvPr/>
              </p:nvSpPr>
              <p:spPr>
                <a:xfrm>
                  <a:off x="7561649" y="4588321"/>
                  <a:ext cx="84917" cy="84917"/>
                </a:xfrm>
                <a:custGeom>
                  <a:avLst/>
                  <a:gdLst>
                    <a:gd name="connsiteX0" fmla="*/ 84917 w 84917"/>
                    <a:gd name="connsiteY0" fmla="*/ 42459 h 84917"/>
                    <a:gd name="connsiteX1" fmla="*/ 42458 w 84917"/>
                    <a:gd name="connsiteY1" fmla="*/ 84918 h 84917"/>
                    <a:gd name="connsiteX2" fmla="*/ 0 w 84917"/>
                    <a:gd name="connsiteY2" fmla="*/ 42459 h 84917"/>
                    <a:gd name="connsiteX3" fmla="*/ 42458 w 84917"/>
                    <a:gd name="connsiteY3" fmla="*/ 0 h 84917"/>
                    <a:gd name="connsiteX4" fmla="*/ 84917 w 84917"/>
                    <a:gd name="connsiteY4" fmla="*/ 42459 h 8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17" h="84917">
                      <a:moveTo>
                        <a:pt x="84917" y="42459"/>
                      </a:moveTo>
                      <a:cubicBezTo>
                        <a:pt x="84917" y="65908"/>
                        <a:pt x="65908" y="84918"/>
                        <a:pt x="42458" y="84918"/>
                      </a:cubicBezTo>
                      <a:cubicBezTo>
                        <a:pt x="19009" y="84918"/>
                        <a:pt x="0" y="65908"/>
                        <a:pt x="0" y="42459"/>
                      </a:cubicBezTo>
                      <a:cubicBezTo>
                        <a:pt x="0" y="19009"/>
                        <a:pt x="19009" y="0"/>
                        <a:pt x="42458" y="0"/>
                      </a:cubicBezTo>
                      <a:cubicBezTo>
                        <a:pt x="65908" y="0"/>
                        <a:pt x="84917" y="19009"/>
                        <a:pt x="84917" y="42459"/>
                      </a:cubicBezTo>
                      <a:close/>
                    </a:path>
                  </a:pathLst>
                </a:custGeom>
                <a:solidFill>
                  <a:srgbClr val="9E9DA2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2"/>
                <p:cNvSpPr/>
                <p:nvPr/>
              </p:nvSpPr>
              <p:spPr>
                <a:xfrm>
                  <a:off x="7575716" y="4602387"/>
                  <a:ext cx="56785" cy="56785"/>
                </a:xfrm>
                <a:custGeom>
                  <a:avLst/>
                  <a:gdLst>
                    <a:gd name="connsiteX0" fmla="*/ 56785 w 56785"/>
                    <a:gd name="connsiteY0" fmla="*/ 28393 h 56785"/>
                    <a:gd name="connsiteX1" fmla="*/ 28393 w 56785"/>
                    <a:gd name="connsiteY1" fmla="*/ 56785 h 56785"/>
                    <a:gd name="connsiteX2" fmla="*/ 0 w 56785"/>
                    <a:gd name="connsiteY2" fmla="*/ 28393 h 56785"/>
                    <a:gd name="connsiteX3" fmla="*/ 28393 w 56785"/>
                    <a:gd name="connsiteY3" fmla="*/ 0 h 56785"/>
                    <a:gd name="connsiteX4" fmla="*/ 56785 w 56785"/>
                    <a:gd name="connsiteY4" fmla="*/ 28393 h 5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785" h="56785">
                      <a:moveTo>
                        <a:pt x="56785" y="28393"/>
                      </a:moveTo>
                      <a:cubicBezTo>
                        <a:pt x="56785" y="44109"/>
                        <a:pt x="44108" y="56785"/>
                        <a:pt x="28393" y="56785"/>
                      </a:cubicBezTo>
                      <a:cubicBezTo>
                        <a:pt x="12677" y="56785"/>
                        <a:pt x="0" y="44022"/>
                        <a:pt x="0" y="28393"/>
                      </a:cubicBezTo>
                      <a:cubicBezTo>
                        <a:pt x="0" y="12764"/>
                        <a:pt x="12677" y="0"/>
                        <a:pt x="28393" y="0"/>
                      </a:cubicBezTo>
                      <a:cubicBezTo>
                        <a:pt x="44108" y="-86"/>
                        <a:pt x="56785" y="12677"/>
                        <a:pt x="56785" y="28393"/>
                      </a:cubicBezTo>
                      <a:close/>
                    </a:path>
                  </a:pathLst>
                </a:custGeom>
                <a:solidFill>
                  <a:srgbClr val="D8D9DD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5" name="任意多边形: 形状 143"/>
              <p:cNvSpPr/>
              <p:nvPr/>
            </p:nvSpPr>
            <p:spPr>
              <a:xfrm>
                <a:off x="7462666" y="4405789"/>
                <a:ext cx="736905" cy="243571"/>
              </a:xfrm>
              <a:custGeom>
                <a:avLst/>
                <a:gdLst>
                  <a:gd name="connsiteX0" fmla="*/ 1302 w 736905"/>
                  <a:gd name="connsiteY0" fmla="*/ 166816 h 243571"/>
                  <a:gd name="connsiteX1" fmla="*/ 72501 w 736905"/>
                  <a:gd name="connsiteY1" fmla="*/ 115761 h 243571"/>
                  <a:gd name="connsiteX2" fmla="*/ 196143 w 736905"/>
                  <a:gd name="connsiteY2" fmla="*/ 69309 h 243571"/>
                  <a:gd name="connsiteX3" fmla="*/ 342969 w 736905"/>
                  <a:gd name="connsiteY3" fmla="*/ 4882 h 243571"/>
                  <a:gd name="connsiteX4" fmla="*/ 502558 w 736905"/>
                  <a:gd name="connsiteY4" fmla="*/ 628 h 243571"/>
                  <a:gd name="connsiteX5" fmla="*/ 627590 w 736905"/>
                  <a:gd name="connsiteY5" fmla="*/ 41350 h 243571"/>
                  <a:gd name="connsiteX6" fmla="*/ 710423 w 736905"/>
                  <a:gd name="connsiteY6" fmla="*/ 83027 h 243571"/>
                  <a:gd name="connsiteX7" fmla="*/ 719974 w 736905"/>
                  <a:gd name="connsiteY7" fmla="*/ 84764 h 243571"/>
                  <a:gd name="connsiteX8" fmla="*/ 736906 w 736905"/>
                  <a:gd name="connsiteY8" fmla="*/ 104995 h 243571"/>
                  <a:gd name="connsiteX9" fmla="*/ 736906 w 736905"/>
                  <a:gd name="connsiteY9" fmla="*/ 189478 h 243571"/>
                  <a:gd name="connsiteX10" fmla="*/ 721190 w 736905"/>
                  <a:gd name="connsiteY10" fmla="*/ 209883 h 243571"/>
                  <a:gd name="connsiteX11" fmla="*/ 686719 w 736905"/>
                  <a:gd name="connsiteY11" fmla="*/ 218999 h 243571"/>
                  <a:gd name="connsiteX12" fmla="*/ 686719 w 736905"/>
                  <a:gd name="connsiteY12" fmla="*/ 218999 h 243571"/>
                  <a:gd name="connsiteX13" fmla="*/ 680989 w 736905"/>
                  <a:gd name="connsiteY13" fmla="*/ 214658 h 243571"/>
                  <a:gd name="connsiteX14" fmla="*/ 611700 w 736905"/>
                  <a:gd name="connsiteY14" fmla="*/ 153879 h 243571"/>
                  <a:gd name="connsiteX15" fmla="*/ 542759 w 736905"/>
                  <a:gd name="connsiteY15" fmla="*/ 222907 h 243571"/>
                  <a:gd name="connsiteX16" fmla="*/ 543888 w 736905"/>
                  <a:gd name="connsiteY16" fmla="*/ 235497 h 243571"/>
                  <a:gd name="connsiteX17" fmla="*/ 537116 w 736905"/>
                  <a:gd name="connsiteY17" fmla="*/ 243571 h 243571"/>
                  <a:gd name="connsiteX18" fmla="*/ 219500 w 736905"/>
                  <a:gd name="connsiteY18" fmla="*/ 243571 h 243571"/>
                  <a:gd name="connsiteX19" fmla="*/ 209341 w 736905"/>
                  <a:gd name="connsiteY19" fmla="*/ 232023 h 243571"/>
                  <a:gd name="connsiteX20" fmla="*/ 209949 w 736905"/>
                  <a:gd name="connsiteY20" fmla="*/ 222993 h 243571"/>
                  <a:gd name="connsiteX21" fmla="*/ 142397 w 736905"/>
                  <a:gd name="connsiteY21" fmla="*/ 153792 h 243571"/>
                  <a:gd name="connsiteX22" fmla="*/ 71980 w 736905"/>
                  <a:gd name="connsiteY22" fmla="*/ 222733 h 243571"/>
                  <a:gd name="connsiteX23" fmla="*/ 72414 w 736905"/>
                  <a:gd name="connsiteY23" fmla="*/ 230287 h 243571"/>
                  <a:gd name="connsiteX24" fmla="*/ 60693 w 736905"/>
                  <a:gd name="connsiteY24" fmla="*/ 243485 h 243571"/>
                  <a:gd name="connsiteX25" fmla="*/ 15021 w 736905"/>
                  <a:gd name="connsiteY25" fmla="*/ 243485 h 243571"/>
                  <a:gd name="connsiteX26" fmla="*/ 0 w 736905"/>
                  <a:gd name="connsiteY26" fmla="*/ 228463 h 243571"/>
                  <a:gd name="connsiteX27" fmla="*/ 0 w 736905"/>
                  <a:gd name="connsiteY27" fmla="*/ 184181 h 243571"/>
                  <a:gd name="connsiteX28" fmla="*/ 1302 w 736905"/>
                  <a:gd name="connsiteY28" fmla="*/ 166816 h 24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6905" h="243571">
                    <a:moveTo>
                      <a:pt x="1302" y="166816"/>
                    </a:moveTo>
                    <a:cubicBezTo>
                      <a:pt x="6425" y="132780"/>
                      <a:pt x="23183" y="125660"/>
                      <a:pt x="72501" y="115761"/>
                    </a:cubicBezTo>
                    <a:cubicBezTo>
                      <a:pt x="126942" y="104908"/>
                      <a:pt x="196143" y="69309"/>
                      <a:pt x="196143" y="69309"/>
                    </a:cubicBezTo>
                    <a:cubicBezTo>
                      <a:pt x="196143" y="69309"/>
                      <a:pt x="314055" y="11568"/>
                      <a:pt x="342969" y="4882"/>
                    </a:cubicBezTo>
                    <a:cubicBezTo>
                      <a:pt x="371883" y="-1717"/>
                      <a:pt x="442907" y="107"/>
                      <a:pt x="502558" y="628"/>
                    </a:cubicBezTo>
                    <a:cubicBezTo>
                      <a:pt x="562209" y="1062"/>
                      <a:pt x="597287" y="17646"/>
                      <a:pt x="627590" y="41350"/>
                    </a:cubicBezTo>
                    <a:cubicBezTo>
                      <a:pt x="657892" y="65054"/>
                      <a:pt x="710423" y="83027"/>
                      <a:pt x="710423" y="83027"/>
                    </a:cubicBezTo>
                    <a:lnTo>
                      <a:pt x="719974" y="84764"/>
                    </a:lnTo>
                    <a:cubicBezTo>
                      <a:pt x="729786" y="86500"/>
                      <a:pt x="736906" y="95096"/>
                      <a:pt x="736906" y="104995"/>
                    </a:cubicBezTo>
                    <a:lnTo>
                      <a:pt x="736906" y="189478"/>
                    </a:lnTo>
                    <a:cubicBezTo>
                      <a:pt x="736906" y="199029"/>
                      <a:pt x="730481" y="207364"/>
                      <a:pt x="721190" y="209883"/>
                    </a:cubicBezTo>
                    <a:lnTo>
                      <a:pt x="686719" y="218999"/>
                    </a:lnTo>
                    <a:lnTo>
                      <a:pt x="686719" y="218999"/>
                    </a:lnTo>
                    <a:cubicBezTo>
                      <a:pt x="683941" y="219520"/>
                      <a:pt x="681336" y="217523"/>
                      <a:pt x="680989" y="214658"/>
                    </a:cubicBezTo>
                    <a:cubicBezTo>
                      <a:pt x="677168" y="180100"/>
                      <a:pt x="647300" y="153879"/>
                      <a:pt x="611700" y="153879"/>
                    </a:cubicBezTo>
                    <a:cubicBezTo>
                      <a:pt x="573843" y="153966"/>
                      <a:pt x="542759" y="185050"/>
                      <a:pt x="542759" y="222907"/>
                    </a:cubicBezTo>
                    <a:cubicBezTo>
                      <a:pt x="542759" y="227248"/>
                      <a:pt x="543194" y="231416"/>
                      <a:pt x="543888" y="235497"/>
                    </a:cubicBezTo>
                    <a:cubicBezTo>
                      <a:pt x="544669" y="239751"/>
                      <a:pt x="541457" y="243571"/>
                      <a:pt x="537116" y="243571"/>
                    </a:cubicBezTo>
                    <a:lnTo>
                      <a:pt x="219500" y="243571"/>
                    </a:lnTo>
                    <a:cubicBezTo>
                      <a:pt x="213335" y="243571"/>
                      <a:pt x="208560" y="238188"/>
                      <a:pt x="209341" y="232023"/>
                    </a:cubicBezTo>
                    <a:cubicBezTo>
                      <a:pt x="209775" y="229071"/>
                      <a:pt x="209949" y="226119"/>
                      <a:pt x="209949" y="222993"/>
                    </a:cubicBezTo>
                    <a:cubicBezTo>
                      <a:pt x="210036" y="185571"/>
                      <a:pt x="179820" y="154573"/>
                      <a:pt x="142397" y="153792"/>
                    </a:cubicBezTo>
                    <a:cubicBezTo>
                      <a:pt x="103585" y="153010"/>
                      <a:pt x="71980" y="184181"/>
                      <a:pt x="71980" y="222733"/>
                    </a:cubicBezTo>
                    <a:cubicBezTo>
                      <a:pt x="71980" y="225251"/>
                      <a:pt x="72154" y="227769"/>
                      <a:pt x="72414" y="230287"/>
                    </a:cubicBezTo>
                    <a:cubicBezTo>
                      <a:pt x="73196" y="237320"/>
                      <a:pt x="67726" y="243485"/>
                      <a:pt x="60693" y="243485"/>
                    </a:cubicBezTo>
                    <a:lnTo>
                      <a:pt x="15021" y="243485"/>
                    </a:lnTo>
                    <a:cubicBezTo>
                      <a:pt x="6686" y="243485"/>
                      <a:pt x="0" y="236712"/>
                      <a:pt x="0" y="228463"/>
                    </a:cubicBezTo>
                    <a:lnTo>
                      <a:pt x="0" y="184181"/>
                    </a:lnTo>
                    <a:cubicBezTo>
                      <a:pt x="0" y="178538"/>
                      <a:pt x="347" y="172633"/>
                      <a:pt x="1302" y="166816"/>
                    </a:cubicBez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4"/>
              <p:cNvSpPr/>
              <p:nvPr/>
            </p:nvSpPr>
            <p:spPr>
              <a:xfrm>
                <a:off x="8155468" y="4520856"/>
                <a:ext cx="47055" cy="32212"/>
              </a:xfrm>
              <a:custGeom>
                <a:avLst/>
                <a:gdLst>
                  <a:gd name="connsiteX0" fmla="*/ 42106 w 47055"/>
                  <a:gd name="connsiteY0" fmla="*/ 0 h 32212"/>
                  <a:gd name="connsiteX1" fmla="*/ 4510 w 47055"/>
                  <a:gd name="connsiteY1" fmla="*/ 0 h 32212"/>
                  <a:gd name="connsiteX2" fmla="*/ 342 w 47055"/>
                  <a:gd name="connsiteY2" fmla="*/ 6252 h 32212"/>
                  <a:gd name="connsiteX3" fmla="*/ 4597 w 47055"/>
                  <a:gd name="connsiteY3" fmla="*/ 16324 h 32212"/>
                  <a:gd name="connsiteX4" fmla="*/ 28474 w 47055"/>
                  <a:gd name="connsiteY4" fmla="*/ 32213 h 32212"/>
                  <a:gd name="connsiteX5" fmla="*/ 42193 w 47055"/>
                  <a:gd name="connsiteY5" fmla="*/ 32213 h 32212"/>
                  <a:gd name="connsiteX6" fmla="*/ 47055 w 47055"/>
                  <a:gd name="connsiteY6" fmla="*/ 27351 h 32212"/>
                  <a:gd name="connsiteX7" fmla="*/ 47055 w 47055"/>
                  <a:gd name="connsiteY7" fmla="*/ 4862 h 32212"/>
                  <a:gd name="connsiteX8" fmla="*/ 42106 w 47055"/>
                  <a:gd name="connsiteY8" fmla="*/ 0 h 32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055" h="32212">
                    <a:moveTo>
                      <a:pt x="42106" y="0"/>
                    </a:moveTo>
                    <a:lnTo>
                      <a:pt x="4510" y="0"/>
                    </a:lnTo>
                    <a:cubicBezTo>
                      <a:pt x="1298" y="0"/>
                      <a:pt x="-873" y="3299"/>
                      <a:pt x="342" y="6252"/>
                    </a:cubicBezTo>
                    <a:lnTo>
                      <a:pt x="4597" y="16324"/>
                    </a:lnTo>
                    <a:cubicBezTo>
                      <a:pt x="8591" y="25961"/>
                      <a:pt x="18055" y="32213"/>
                      <a:pt x="28474" y="32213"/>
                    </a:cubicBezTo>
                    <a:lnTo>
                      <a:pt x="42193" y="32213"/>
                    </a:lnTo>
                    <a:cubicBezTo>
                      <a:pt x="44885" y="32213"/>
                      <a:pt x="47055" y="30042"/>
                      <a:pt x="47055" y="27351"/>
                    </a:cubicBezTo>
                    <a:lnTo>
                      <a:pt x="47055" y="4862"/>
                    </a:lnTo>
                    <a:cubicBezTo>
                      <a:pt x="46968" y="2171"/>
                      <a:pt x="44798" y="0"/>
                      <a:pt x="42106" y="0"/>
                    </a:cubicBezTo>
                    <a:close/>
                  </a:path>
                </a:pathLst>
              </a:custGeom>
              <a:solidFill>
                <a:srgbClr val="CF283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5"/>
              <p:cNvSpPr/>
              <p:nvPr/>
            </p:nvSpPr>
            <p:spPr>
              <a:xfrm>
                <a:off x="7476741" y="4535902"/>
                <a:ext cx="69555" cy="38893"/>
              </a:xfrm>
              <a:custGeom>
                <a:avLst/>
                <a:gdLst>
                  <a:gd name="connsiteX0" fmla="*/ 47051 w 69555"/>
                  <a:gd name="connsiteY0" fmla="*/ 582 h 38893"/>
                  <a:gd name="connsiteX1" fmla="*/ 2509 w 69555"/>
                  <a:gd name="connsiteY1" fmla="*/ 23331 h 38893"/>
                  <a:gd name="connsiteX2" fmla="*/ 9889 w 69555"/>
                  <a:gd name="connsiteY2" fmla="*/ 38873 h 38893"/>
                  <a:gd name="connsiteX3" fmla="*/ 50264 w 69555"/>
                  <a:gd name="connsiteY3" fmla="*/ 36356 h 38893"/>
                  <a:gd name="connsiteX4" fmla="*/ 68150 w 69555"/>
                  <a:gd name="connsiteY4" fmla="*/ 22029 h 38893"/>
                  <a:gd name="connsiteX5" fmla="*/ 68150 w 69555"/>
                  <a:gd name="connsiteY5" fmla="*/ 22029 h 38893"/>
                  <a:gd name="connsiteX6" fmla="*/ 47051 w 69555"/>
                  <a:gd name="connsiteY6" fmla="*/ 582 h 38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55" h="38893">
                    <a:moveTo>
                      <a:pt x="47051" y="582"/>
                    </a:moveTo>
                    <a:cubicBezTo>
                      <a:pt x="26299" y="3795"/>
                      <a:pt x="2509" y="23331"/>
                      <a:pt x="2509" y="23331"/>
                    </a:cubicBezTo>
                    <a:cubicBezTo>
                      <a:pt x="-3222" y="29496"/>
                      <a:pt x="1554" y="39394"/>
                      <a:pt x="9889" y="38873"/>
                    </a:cubicBezTo>
                    <a:lnTo>
                      <a:pt x="50264" y="36356"/>
                    </a:lnTo>
                    <a:cubicBezTo>
                      <a:pt x="58686" y="35834"/>
                      <a:pt x="65806" y="30104"/>
                      <a:pt x="68150" y="22029"/>
                    </a:cubicBezTo>
                    <a:lnTo>
                      <a:pt x="68150" y="22029"/>
                    </a:lnTo>
                    <a:cubicBezTo>
                      <a:pt x="72058" y="8484"/>
                      <a:pt x="68671" y="-2717"/>
                      <a:pt x="47051" y="582"/>
                    </a:cubicBezTo>
                    <a:close/>
                  </a:path>
                </a:pathLst>
              </a:custGeom>
              <a:solidFill>
                <a:srgbClr val="EAFCF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6"/>
              <p:cNvSpPr/>
              <p:nvPr/>
            </p:nvSpPr>
            <p:spPr>
              <a:xfrm>
                <a:off x="8137018" y="4598478"/>
                <a:ext cx="66024" cy="29424"/>
              </a:xfrm>
              <a:custGeom>
                <a:avLst/>
                <a:gdLst>
                  <a:gd name="connsiteX0" fmla="*/ 62293 w 66024"/>
                  <a:gd name="connsiteY0" fmla="*/ 2 h 29424"/>
                  <a:gd name="connsiteX1" fmla="*/ 65767 w 66024"/>
                  <a:gd name="connsiteY1" fmla="*/ 4951 h 29424"/>
                  <a:gd name="connsiteX2" fmla="*/ 49877 w 66024"/>
                  <a:gd name="connsiteY2" fmla="*/ 19104 h 29424"/>
                  <a:gd name="connsiteX3" fmla="*/ 11239 w 66024"/>
                  <a:gd name="connsiteY3" fmla="*/ 29350 h 29424"/>
                  <a:gd name="connsiteX4" fmla="*/ 4814 w 66024"/>
                  <a:gd name="connsiteY4" fmla="*/ 24488 h 29424"/>
                  <a:gd name="connsiteX5" fmla="*/ 212 w 66024"/>
                  <a:gd name="connsiteY5" fmla="*/ 5733 h 29424"/>
                  <a:gd name="connsiteX6" fmla="*/ 3077 w 66024"/>
                  <a:gd name="connsiteY6" fmla="*/ 1478 h 29424"/>
                  <a:gd name="connsiteX7" fmla="*/ 62293 w 66024"/>
                  <a:gd name="connsiteY7" fmla="*/ 2 h 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024" h="29424">
                    <a:moveTo>
                      <a:pt x="62293" y="2"/>
                    </a:moveTo>
                    <a:cubicBezTo>
                      <a:pt x="64898" y="-85"/>
                      <a:pt x="66722" y="2520"/>
                      <a:pt x="65767" y="4951"/>
                    </a:cubicBezTo>
                    <a:cubicBezTo>
                      <a:pt x="63075" y="11724"/>
                      <a:pt x="57257" y="17107"/>
                      <a:pt x="49877" y="19104"/>
                    </a:cubicBezTo>
                    <a:lnTo>
                      <a:pt x="11239" y="29350"/>
                    </a:lnTo>
                    <a:cubicBezTo>
                      <a:pt x="8113" y="29871"/>
                      <a:pt x="5161" y="27613"/>
                      <a:pt x="4814" y="24488"/>
                    </a:cubicBezTo>
                    <a:cubicBezTo>
                      <a:pt x="4119" y="17975"/>
                      <a:pt x="2556" y="11637"/>
                      <a:pt x="212" y="5733"/>
                    </a:cubicBezTo>
                    <a:cubicBezTo>
                      <a:pt x="-570" y="3736"/>
                      <a:pt x="906" y="1565"/>
                      <a:pt x="3077" y="1478"/>
                    </a:cubicBezTo>
                    <a:lnTo>
                      <a:pt x="62293" y="2"/>
                    </a:lnTo>
                    <a:close/>
                  </a:path>
                </a:pathLst>
              </a:custGeom>
              <a:solidFill>
                <a:srgbClr val="EAB054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7"/>
              <p:cNvSpPr/>
              <p:nvPr/>
            </p:nvSpPr>
            <p:spPr>
              <a:xfrm>
                <a:off x="7458672" y="4614367"/>
                <a:ext cx="80611" cy="38380"/>
              </a:xfrm>
              <a:custGeom>
                <a:avLst/>
                <a:gdLst>
                  <a:gd name="connsiteX0" fmla="*/ 75714 w 80611"/>
                  <a:gd name="connsiteY0" fmla="*/ 2 h 38380"/>
                  <a:gd name="connsiteX1" fmla="*/ 80576 w 80611"/>
                  <a:gd name="connsiteY1" fmla="*/ 5386 h 38380"/>
                  <a:gd name="connsiteX2" fmla="*/ 79968 w 80611"/>
                  <a:gd name="connsiteY2" fmla="*/ 15284 h 38380"/>
                  <a:gd name="connsiteX3" fmla="*/ 80402 w 80611"/>
                  <a:gd name="connsiteY3" fmla="*/ 23706 h 38380"/>
                  <a:gd name="connsiteX4" fmla="*/ 67378 w 80611"/>
                  <a:gd name="connsiteY4" fmla="*/ 38380 h 38380"/>
                  <a:gd name="connsiteX5" fmla="*/ 16671 w 80611"/>
                  <a:gd name="connsiteY5" fmla="*/ 38380 h 38380"/>
                  <a:gd name="connsiteX6" fmla="*/ 0 w 80611"/>
                  <a:gd name="connsiteY6" fmla="*/ 21709 h 38380"/>
                  <a:gd name="connsiteX7" fmla="*/ 0 w 80611"/>
                  <a:gd name="connsiteY7" fmla="*/ 8598 h 38380"/>
                  <a:gd name="connsiteX8" fmla="*/ 6686 w 80611"/>
                  <a:gd name="connsiteY8" fmla="*/ 1739 h 38380"/>
                  <a:gd name="connsiteX9" fmla="*/ 75714 w 80611"/>
                  <a:gd name="connsiteY9" fmla="*/ 2 h 38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611" h="38380">
                    <a:moveTo>
                      <a:pt x="75714" y="2"/>
                    </a:moveTo>
                    <a:cubicBezTo>
                      <a:pt x="78666" y="-85"/>
                      <a:pt x="80923" y="2520"/>
                      <a:pt x="80576" y="5386"/>
                    </a:cubicBezTo>
                    <a:cubicBezTo>
                      <a:pt x="80142" y="8598"/>
                      <a:pt x="79968" y="11898"/>
                      <a:pt x="79968" y="15284"/>
                    </a:cubicBezTo>
                    <a:cubicBezTo>
                      <a:pt x="79968" y="18149"/>
                      <a:pt x="80142" y="20928"/>
                      <a:pt x="80402" y="23706"/>
                    </a:cubicBezTo>
                    <a:cubicBezTo>
                      <a:pt x="81270" y="31521"/>
                      <a:pt x="75193" y="38380"/>
                      <a:pt x="67378" y="38380"/>
                    </a:cubicBezTo>
                    <a:lnTo>
                      <a:pt x="16671" y="38380"/>
                    </a:lnTo>
                    <a:cubicBezTo>
                      <a:pt x="7467" y="38380"/>
                      <a:pt x="0" y="30913"/>
                      <a:pt x="0" y="21709"/>
                    </a:cubicBezTo>
                    <a:lnTo>
                      <a:pt x="0" y="8598"/>
                    </a:lnTo>
                    <a:cubicBezTo>
                      <a:pt x="0" y="4864"/>
                      <a:pt x="2952" y="1826"/>
                      <a:pt x="6686" y="1739"/>
                    </a:cubicBezTo>
                    <a:lnTo>
                      <a:pt x="75714" y="2"/>
                    </a:lnTo>
                    <a:close/>
                  </a:path>
                </a:pathLst>
              </a:custGeom>
              <a:solidFill>
                <a:srgbClr val="EAB054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8"/>
              <p:cNvSpPr/>
              <p:nvPr/>
            </p:nvSpPr>
            <p:spPr>
              <a:xfrm>
                <a:off x="7657507" y="4418476"/>
                <a:ext cx="454976" cy="204229"/>
              </a:xfrm>
              <a:custGeom>
                <a:avLst/>
                <a:gdLst>
                  <a:gd name="connsiteX0" fmla="*/ 0 w 454976"/>
                  <a:gd name="connsiteY0" fmla="*/ 76853 h 204229"/>
                  <a:gd name="connsiteX1" fmla="*/ 347 w 454976"/>
                  <a:gd name="connsiteY1" fmla="*/ 78069 h 204229"/>
                  <a:gd name="connsiteX2" fmla="*/ 20665 w 454976"/>
                  <a:gd name="connsiteY2" fmla="*/ 202666 h 204229"/>
                  <a:gd name="connsiteX3" fmla="*/ 20665 w 454976"/>
                  <a:gd name="connsiteY3" fmla="*/ 204229 h 204229"/>
                  <a:gd name="connsiteX4" fmla="*/ 207258 w 454976"/>
                  <a:gd name="connsiteY4" fmla="*/ 200582 h 204229"/>
                  <a:gd name="connsiteX5" fmla="*/ 207258 w 454976"/>
                  <a:gd name="connsiteY5" fmla="*/ 200582 h 204229"/>
                  <a:gd name="connsiteX6" fmla="*/ 208907 w 454976"/>
                  <a:gd name="connsiteY6" fmla="*/ 200582 h 204229"/>
                  <a:gd name="connsiteX7" fmla="*/ 210470 w 454976"/>
                  <a:gd name="connsiteY7" fmla="*/ 200582 h 204229"/>
                  <a:gd name="connsiteX8" fmla="*/ 210470 w 454976"/>
                  <a:gd name="connsiteY8" fmla="*/ 200582 h 204229"/>
                  <a:gd name="connsiteX9" fmla="*/ 344358 w 454976"/>
                  <a:gd name="connsiteY9" fmla="*/ 197109 h 204229"/>
                  <a:gd name="connsiteX10" fmla="*/ 344445 w 454976"/>
                  <a:gd name="connsiteY10" fmla="*/ 195720 h 204229"/>
                  <a:gd name="connsiteX11" fmla="*/ 358598 w 454976"/>
                  <a:gd name="connsiteY11" fmla="*/ 163246 h 204229"/>
                  <a:gd name="connsiteX12" fmla="*/ 440824 w 454976"/>
                  <a:gd name="connsiteY12" fmla="*/ 134680 h 204229"/>
                  <a:gd name="connsiteX13" fmla="*/ 442213 w 454976"/>
                  <a:gd name="connsiteY13" fmla="*/ 134767 h 204229"/>
                  <a:gd name="connsiteX14" fmla="*/ 454976 w 454976"/>
                  <a:gd name="connsiteY14" fmla="*/ 74856 h 204229"/>
                  <a:gd name="connsiteX15" fmla="*/ 454455 w 454976"/>
                  <a:gd name="connsiteY15" fmla="*/ 74248 h 204229"/>
                  <a:gd name="connsiteX16" fmla="*/ 368497 w 454976"/>
                  <a:gd name="connsiteY16" fmla="*/ 8954 h 204229"/>
                  <a:gd name="connsiteX17" fmla="*/ 208907 w 454976"/>
                  <a:gd name="connsiteY17" fmla="*/ 358 h 204229"/>
                  <a:gd name="connsiteX18" fmla="*/ 113484 w 454976"/>
                  <a:gd name="connsiteY18" fmla="*/ 18505 h 204229"/>
                  <a:gd name="connsiteX19" fmla="*/ 1129 w 454976"/>
                  <a:gd name="connsiteY19" fmla="*/ 76332 h 204229"/>
                  <a:gd name="connsiteX20" fmla="*/ 0 w 454976"/>
                  <a:gd name="connsiteY20" fmla="*/ 76853 h 204229"/>
                  <a:gd name="connsiteX21" fmla="*/ 210470 w 454976"/>
                  <a:gd name="connsiteY21" fmla="*/ 197370 h 204229"/>
                  <a:gd name="connsiteX22" fmla="*/ 210470 w 454976"/>
                  <a:gd name="connsiteY22" fmla="*/ 3397 h 204229"/>
                  <a:gd name="connsiteX23" fmla="*/ 367541 w 454976"/>
                  <a:gd name="connsiteY23" fmla="*/ 11906 h 204229"/>
                  <a:gd name="connsiteX24" fmla="*/ 451504 w 454976"/>
                  <a:gd name="connsiteY24" fmla="*/ 75724 h 204229"/>
                  <a:gd name="connsiteX25" fmla="*/ 439608 w 454976"/>
                  <a:gd name="connsiteY25" fmla="*/ 131381 h 204229"/>
                  <a:gd name="connsiteX26" fmla="*/ 355993 w 454976"/>
                  <a:gd name="connsiteY26" fmla="*/ 161336 h 204229"/>
                  <a:gd name="connsiteX27" fmla="*/ 341406 w 454976"/>
                  <a:gd name="connsiteY27" fmla="*/ 193983 h 204229"/>
                  <a:gd name="connsiteX28" fmla="*/ 210470 w 454976"/>
                  <a:gd name="connsiteY28" fmla="*/ 197370 h 204229"/>
                  <a:gd name="connsiteX29" fmla="*/ 3820 w 454976"/>
                  <a:gd name="connsiteY29" fmla="*/ 78416 h 204229"/>
                  <a:gd name="connsiteX30" fmla="*/ 114873 w 454976"/>
                  <a:gd name="connsiteY30" fmla="*/ 21283 h 204229"/>
                  <a:gd name="connsiteX31" fmla="*/ 207344 w 454976"/>
                  <a:gd name="connsiteY31" fmla="*/ 3397 h 204229"/>
                  <a:gd name="connsiteX32" fmla="*/ 207344 w 454976"/>
                  <a:gd name="connsiteY32" fmla="*/ 197456 h 204229"/>
                  <a:gd name="connsiteX33" fmla="*/ 23878 w 454976"/>
                  <a:gd name="connsiteY33" fmla="*/ 201016 h 204229"/>
                  <a:gd name="connsiteX34" fmla="*/ 3820 w 454976"/>
                  <a:gd name="connsiteY34" fmla="*/ 78416 h 20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54976" h="204229">
                    <a:moveTo>
                      <a:pt x="0" y="76853"/>
                    </a:moveTo>
                    <a:lnTo>
                      <a:pt x="347" y="78069"/>
                    </a:lnTo>
                    <a:cubicBezTo>
                      <a:pt x="521" y="78676"/>
                      <a:pt x="19710" y="141974"/>
                      <a:pt x="20665" y="202666"/>
                    </a:cubicBezTo>
                    <a:lnTo>
                      <a:pt x="20665" y="204229"/>
                    </a:lnTo>
                    <a:lnTo>
                      <a:pt x="207258" y="200582"/>
                    </a:lnTo>
                    <a:lnTo>
                      <a:pt x="207258" y="200582"/>
                    </a:lnTo>
                    <a:lnTo>
                      <a:pt x="208907" y="200582"/>
                    </a:lnTo>
                    <a:lnTo>
                      <a:pt x="210470" y="200582"/>
                    </a:lnTo>
                    <a:lnTo>
                      <a:pt x="210470" y="200582"/>
                    </a:lnTo>
                    <a:lnTo>
                      <a:pt x="344358" y="197109"/>
                    </a:lnTo>
                    <a:lnTo>
                      <a:pt x="344445" y="195720"/>
                    </a:lnTo>
                    <a:cubicBezTo>
                      <a:pt x="344445" y="195546"/>
                      <a:pt x="346008" y="178962"/>
                      <a:pt x="358598" y="163246"/>
                    </a:cubicBezTo>
                    <a:cubicBezTo>
                      <a:pt x="375269" y="142494"/>
                      <a:pt x="403662" y="132596"/>
                      <a:pt x="440824" y="134680"/>
                    </a:cubicBezTo>
                    <a:lnTo>
                      <a:pt x="442213" y="134767"/>
                    </a:lnTo>
                    <a:lnTo>
                      <a:pt x="454976" y="74856"/>
                    </a:lnTo>
                    <a:lnTo>
                      <a:pt x="454455" y="74248"/>
                    </a:lnTo>
                    <a:cubicBezTo>
                      <a:pt x="452459" y="72077"/>
                      <a:pt x="404964" y="20241"/>
                      <a:pt x="368497" y="8954"/>
                    </a:cubicBezTo>
                    <a:cubicBezTo>
                      <a:pt x="332289" y="-2334"/>
                      <a:pt x="214551" y="184"/>
                      <a:pt x="208907" y="358"/>
                    </a:cubicBezTo>
                    <a:cubicBezTo>
                      <a:pt x="206823" y="271"/>
                      <a:pt x="157592" y="-1900"/>
                      <a:pt x="113484" y="18505"/>
                    </a:cubicBezTo>
                    <a:cubicBezTo>
                      <a:pt x="68941" y="39170"/>
                      <a:pt x="1823" y="75985"/>
                      <a:pt x="1129" y="76332"/>
                    </a:cubicBezTo>
                    <a:lnTo>
                      <a:pt x="0" y="76853"/>
                    </a:lnTo>
                    <a:close/>
                    <a:moveTo>
                      <a:pt x="210470" y="197370"/>
                    </a:moveTo>
                    <a:lnTo>
                      <a:pt x="210470" y="3397"/>
                    </a:lnTo>
                    <a:cubicBezTo>
                      <a:pt x="224883" y="3136"/>
                      <a:pt x="333939" y="1400"/>
                      <a:pt x="367541" y="11906"/>
                    </a:cubicBezTo>
                    <a:cubicBezTo>
                      <a:pt x="401143" y="22412"/>
                      <a:pt x="446033" y="69820"/>
                      <a:pt x="451504" y="75724"/>
                    </a:cubicBezTo>
                    <a:lnTo>
                      <a:pt x="439608" y="131381"/>
                    </a:lnTo>
                    <a:cubicBezTo>
                      <a:pt x="392113" y="129036"/>
                      <a:pt x="367975" y="146315"/>
                      <a:pt x="355993" y="161336"/>
                    </a:cubicBezTo>
                    <a:cubicBezTo>
                      <a:pt x="344879" y="175229"/>
                      <a:pt x="342101" y="189468"/>
                      <a:pt x="341406" y="193983"/>
                    </a:cubicBezTo>
                    <a:lnTo>
                      <a:pt x="210470" y="197370"/>
                    </a:lnTo>
                    <a:close/>
                    <a:moveTo>
                      <a:pt x="3820" y="78416"/>
                    </a:moveTo>
                    <a:cubicBezTo>
                      <a:pt x="12851" y="73467"/>
                      <a:pt x="73543" y="40385"/>
                      <a:pt x="114873" y="21283"/>
                    </a:cubicBezTo>
                    <a:cubicBezTo>
                      <a:pt x="154640" y="2876"/>
                      <a:pt x="198661" y="3136"/>
                      <a:pt x="207344" y="3397"/>
                    </a:cubicBezTo>
                    <a:lnTo>
                      <a:pt x="207344" y="197456"/>
                    </a:lnTo>
                    <a:lnTo>
                      <a:pt x="23878" y="201016"/>
                    </a:lnTo>
                    <a:cubicBezTo>
                      <a:pt x="22662" y="145186"/>
                      <a:pt x="6512" y="87533"/>
                      <a:pt x="3820" y="78416"/>
                    </a:cubicBezTo>
                    <a:close/>
                  </a:path>
                </a:pathLst>
              </a:custGeom>
              <a:solidFill>
                <a:srgbClr val="FEB546">
                  <a:alpha val="5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49"/>
              <p:cNvSpPr/>
              <p:nvPr/>
            </p:nvSpPr>
            <p:spPr>
              <a:xfrm>
                <a:off x="8140616" y="4603429"/>
                <a:ext cx="62168" cy="24473"/>
              </a:xfrm>
              <a:custGeom>
                <a:avLst/>
                <a:gdLst>
                  <a:gd name="connsiteX0" fmla="*/ 62169 w 62168"/>
                  <a:gd name="connsiteY0" fmla="*/ 0 h 24473"/>
                  <a:gd name="connsiteX1" fmla="*/ 46279 w 62168"/>
                  <a:gd name="connsiteY1" fmla="*/ 14153 h 24473"/>
                  <a:gd name="connsiteX2" fmla="*/ 7641 w 62168"/>
                  <a:gd name="connsiteY2" fmla="*/ 24399 h 24473"/>
                  <a:gd name="connsiteX3" fmla="*/ 1216 w 62168"/>
                  <a:gd name="connsiteY3" fmla="*/ 19536 h 24473"/>
                  <a:gd name="connsiteX4" fmla="*/ 0 w 62168"/>
                  <a:gd name="connsiteY4" fmla="*/ 12069 h 24473"/>
                  <a:gd name="connsiteX5" fmla="*/ 62169 w 62168"/>
                  <a:gd name="connsiteY5" fmla="*/ 0 h 2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68" h="24473">
                    <a:moveTo>
                      <a:pt x="62169" y="0"/>
                    </a:moveTo>
                    <a:cubicBezTo>
                      <a:pt x="59477" y="6773"/>
                      <a:pt x="53659" y="12156"/>
                      <a:pt x="46279" y="14153"/>
                    </a:cubicBezTo>
                    <a:lnTo>
                      <a:pt x="7641" y="24399"/>
                    </a:lnTo>
                    <a:cubicBezTo>
                      <a:pt x="4515" y="24919"/>
                      <a:pt x="1563" y="22662"/>
                      <a:pt x="1216" y="19536"/>
                    </a:cubicBezTo>
                    <a:cubicBezTo>
                      <a:pt x="956" y="17018"/>
                      <a:pt x="521" y="14500"/>
                      <a:pt x="0" y="12069"/>
                    </a:cubicBezTo>
                    <a:lnTo>
                      <a:pt x="62169" y="0"/>
                    </a:lnTo>
                    <a:close/>
                  </a:path>
                </a:pathLst>
              </a:custGeom>
              <a:solidFill>
                <a:srgbClr val="FEB546">
                  <a:alpha val="5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0"/>
              <p:cNvSpPr/>
              <p:nvPr/>
            </p:nvSpPr>
            <p:spPr>
              <a:xfrm>
                <a:off x="7458672" y="4633298"/>
                <a:ext cx="80485" cy="19449"/>
              </a:xfrm>
              <a:custGeom>
                <a:avLst/>
                <a:gdLst>
                  <a:gd name="connsiteX0" fmla="*/ 80055 w 80485"/>
                  <a:gd name="connsiteY0" fmla="*/ 0 h 19449"/>
                  <a:gd name="connsiteX1" fmla="*/ 80402 w 80485"/>
                  <a:gd name="connsiteY1" fmla="*/ 4775 h 19449"/>
                  <a:gd name="connsiteX2" fmla="*/ 67378 w 80485"/>
                  <a:gd name="connsiteY2" fmla="*/ 19449 h 19449"/>
                  <a:gd name="connsiteX3" fmla="*/ 16671 w 80485"/>
                  <a:gd name="connsiteY3" fmla="*/ 19449 h 19449"/>
                  <a:gd name="connsiteX4" fmla="*/ 0 w 80485"/>
                  <a:gd name="connsiteY4" fmla="*/ 2778 h 19449"/>
                  <a:gd name="connsiteX5" fmla="*/ 0 w 80485"/>
                  <a:gd name="connsiteY5" fmla="*/ 0 h 19449"/>
                  <a:gd name="connsiteX6" fmla="*/ 80055 w 80485"/>
                  <a:gd name="connsiteY6" fmla="*/ 0 h 19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85" h="19449">
                    <a:moveTo>
                      <a:pt x="80055" y="0"/>
                    </a:moveTo>
                    <a:cubicBezTo>
                      <a:pt x="80142" y="1650"/>
                      <a:pt x="80229" y="3213"/>
                      <a:pt x="80402" y="4775"/>
                    </a:cubicBezTo>
                    <a:cubicBezTo>
                      <a:pt x="81270" y="12590"/>
                      <a:pt x="75193" y="19449"/>
                      <a:pt x="67378" y="19449"/>
                    </a:cubicBezTo>
                    <a:lnTo>
                      <a:pt x="16671" y="19449"/>
                    </a:lnTo>
                    <a:cubicBezTo>
                      <a:pt x="7467" y="19449"/>
                      <a:pt x="0" y="11982"/>
                      <a:pt x="0" y="2778"/>
                    </a:cubicBezTo>
                    <a:lnTo>
                      <a:pt x="0" y="0"/>
                    </a:lnTo>
                    <a:lnTo>
                      <a:pt x="80055" y="0"/>
                    </a:lnTo>
                    <a:close/>
                  </a:path>
                </a:pathLst>
              </a:custGeom>
              <a:solidFill>
                <a:srgbClr val="FEB546">
                  <a:alpha val="5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1"/>
              <p:cNvSpPr/>
              <p:nvPr/>
            </p:nvSpPr>
            <p:spPr>
              <a:xfrm>
                <a:off x="7668978" y="4607334"/>
                <a:ext cx="342294" cy="46975"/>
              </a:xfrm>
              <a:custGeom>
                <a:avLst/>
                <a:gdLst>
                  <a:gd name="connsiteX0" fmla="*/ 772 w 342294"/>
                  <a:gd name="connsiteY0" fmla="*/ 25963 h 46975"/>
                  <a:gd name="connsiteX1" fmla="*/ 78 w 342294"/>
                  <a:gd name="connsiteY1" fmla="*/ 15804 h 46975"/>
                  <a:gd name="connsiteX2" fmla="*/ 6503 w 342294"/>
                  <a:gd name="connsiteY2" fmla="*/ 8077 h 46975"/>
                  <a:gd name="connsiteX3" fmla="*/ 336882 w 342294"/>
                  <a:gd name="connsiteY3" fmla="*/ 2 h 46975"/>
                  <a:gd name="connsiteX4" fmla="*/ 342091 w 342294"/>
                  <a:gd name="connsiteY4" fmla="*/ 6861 h 46975"/>
                  <a:gd name="connsiteX5" fmla="*/ 339487 w 342294"/>
                  <a:gd name="connsiteY5" fmla="*/ 25876 h 46975"/>
                  <a:gd name="connsiteX6" fmla="*/ 340615 w 342294"/>
                  <a:gd name="connsiteY6" fmla="*/ 38640 h 46975"/>
                  <a:gd name="connsiteX7" fmla="*/ 333756 w 342294"/>
                  <a:gd name="connsiteY7" fmla="*/ 46975 h 46975"/>
                  <a:gd name="connsiteX8" fmla="*/ 10497 w 342294"/>
                  <a:gd name="connsiteY8" fmla="*/ 46975 h 46975"/>
                  <a:gd name="connsiteX9" fmla="*/ 164 w 342294"/>
                  <a:gd name="connsiteY9" fmla="*/ 35080 h 46975"/>
                  <a:gd name="connsiteX10" fmla="*/ 772 w 342294"/>
                  <a:gd name="connsiteY10" fmla="*/ 25963 h 46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294" h="46975">
                    <a:moveTo>
                      <a:pt x="772" y="25963"/>
                    </a:moveTo>
                    <a:cubicBezTo>
                      <a:pt x="772" y="22490"/>
                      <a:pt x="512" y="19104"/>
                      <a:pt x="78" y="15804"/>
                    </a:cubicBezTo>
                    <a:cubicBezTo>
                      <a:pt x="-530" y="11810"/>
                      <a:pt x="2509" y="8163"/>
                      <a:pt x="6503" y="8077"/>
                    </a:cubicBezTo>
                    <a:lnTo>
                      <a:pt x="336882" y="2"/>
                    </a:lnTo>
                    <a:cubicBezTo>
                      <a:pt x="340528" y="-85"/>
                      <a:pt x="343046" y="3388"/>
                      <a:pt x="342091" y="6861"/>
                    </a:cubicBezTo>
                    <a:cubicBezTo>
                      <a:pt x="340355" y="12939"/>
                      <a:pt x="339487" y="19277"/>
                      <a:pt x="339487" y="25876"/>
                    </a:cubicBezTo>
                    <a:cubicBezTo>
                      <a:pt x="339487" y="30218"/>
                      <a:pt x="339921" y="34472"/>
                      <a:pt x="340615" y="38640"/>
                    </a:cubicBezTo>
                    <a:cubicBezTo>
                      <a:pt x="341397" y="42981"/>
                      <a:pt x="338184" y="46975"/>
                      <a:pt x="333756" y="46975"/>
                    </a:cubicBezTo>
                    <a:lnTo>
                      <a:pt x="10497" y="46975"/>
                    </a:lnTo>
                    <a:cubicBezTo>
                      <a:pt x="4159" y="46975"/>
                      <a:pt x="-617" y="41332"/>
                      <a:pt x="164" y="35080"/>
                    </a:cubicBezTo>
                    <a:cubicBezTo>
                      <a:pt x="512" y="32041"/>
                      <a:pt x="772" y="29002"/>
                      <a:pt x="772" y="25963"/>
                    </a:cubicBezTo>
                    <a:close/>
                  </a:path>
                </a:pathLst>
              </a:custGeom>
              <a:solidFill>
                <a:srgbClr val="EAB054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2"/>
              <p:cNvSpPr/>
              <p:nvPr/>
            </p:nvSpPr>
            <p:spPr>
              <a:xfrm>
                <a:off x="7669058" y="4633124"/>
                <a:ext cx="340652" cy="21099"/>
              </a:xfrm>
              <a:custGeom>
                <a:avLst/>
                <a:gdLst>
                  <a:gd name="connsiteX0" fmla="*/ 692 w 340652"/>
                  <a:gd name="connsiteY0" fmla="*/ 174 h 21099"/>
                  <a:gd name="connsiteX1" fmla="*/ 692 w 340652"/>
                  <a:gd name="connsiteY1" fmla="*/ 0 h 21099"/>
                  <a:gd name="connsiteX2" fmla="*/ 339406 w 340652"/>
                  <a:gd name="connsiteY2" fmla="*/ 0 h 21099"/>
                  <a:gd name="connsiteX3" fmla="*/ 340535 w 340652"/>
                  <a:gd name="connsiteY3" fmla="*/ 12764 h 21099"/>
                  <a:gd name="connsiteX4" fmla="*/ 333675 w 340652"/>
                  <a:gd name="connsiteY4" fmla="*/ 21099 h 21099"/>
                  <a:gd name="connsiteX5" fmla="*/ 10416 w 340652"/>
                  <a:gd name="connsiteY5" fmla="*/ 21099 h 21099"/>
                  <a:gd name="connsiteX6" fmla="*/ 84 w 340652"/>
                  <a:gd name="connsiteY6" fmla="*/ 9204 h 21099"/>
                  <a:gd name="connsiteX7" fmla="*/ 692 w 340652"/>
                  <a:gd name="connsiteY7" fmla="*/ 174 h 2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652" h="21099">
                    <a:moveTo>
                      <a:pt x="692" y="174"/>
                    </a:moveTo>
                    <a:cubicBezTo>
                      <a:pt x="692" y="87"/>
                      <a:pt x="692" y="87"/>
                      <a:pt x="692" y="0"/>
                    </a:cubicBezTo>
                    <a:lnTo>
                      <a:pt x="339406" y="0"/>
                    </a:lnTo>
                    <a:cubicBezTo>
                      <a:pt x="339406" y="4341"/>
                      <a:pt x="339840" y="8596"/>
                      <a:pt x="340535" y="12764"/>
                    </a:cubicBezTo>
                    <a:cubicBezTo>
                      <a:pt x="341316" y="17105"/>
                      <a:pt x="338104" y="21099"/>
                      <a:pt x="333675" y="21099"/>
                    </a:cubicBezTo>
                    <a:lnTo>
                      <a:pt x="10416" y="21099"/>
                    </a:lnTo>
                    <a:cubicBezTo>
                      <a:pt x="4078" y="21099"/>
                      <a:pt x="-698" y="15455"/>
                      <a:pt x="84" y="9204"/>
                    </a:cubicBezTo>
                    <a:cubicBezTo>
                      <a:pt x="431" y="6252"/>
                      <a:pt x="692" y="3213"/>
                      <a:pt x="692" y="174"/>
                    </a:cubicBezTo>
                    <a:close/>
                  </a:path>
                </a:pathLst>
              </a:custGeom>
              <a:solidFill>
                <a:srgbClr val="FEB546">
                  <a:alpha val="5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3"/>
              <p:cNvSpPr/>
              <p:nvPr/>
            </p:nvSpPr>
            <p:spPr>
              <a:xfrm>
                <a:off x="7876220" y="4425552"/>
                <a:ext cx="209101" cy="76548"/>
              </a:xfrm>
              <a:custGeom>
                <a:avLst/>
                <a:gdLst>
                  <a:gd name="connsiteX0" fmla="*/ 196670 w 209101"/>
                  <a:gd name="connsiteY0" fmla="*/ 74812 h 76548"/>
                  <a:gd name="connsiteX1" fmla="*/ 14072 w 209101"/>
                  <a:gd name="connsiteY1" fmla="*/ 76549 h 76548"/>
                  <a:gd name="connsiteX2" fmla="*/ 1395 w 209101"/>
                  <a:gd name="connsiteY2" fmla="*/ 65695 h 76548"/>
                  <a:gd name="connsiteX3" fmla="*/ 6 w 209101"/>
                  <a:gd name="connsiteY3" fmla="*/ 10126 h 76548"/>
                  <a:gd name="connsiteX4" fmla="*/ 9991 w 209101"/>
                  <a:gd name="connsiteY4" fmla="*/ 1009 h 76548"/>
                  <a:gd name="connsiteX5" fmla="*/ 102288 w 209101"/>
                  <a:gd name="connsiteY5" fmla="*/ 3006 h 76548"/>
                  <a:gd name="connsiteX6" fmla="*/ 194239 w 209101"/>
                  <a:gd name="connsiteY6" fmla="*/ 47809 h 76548"/>
                  <a:gd name="connsiteX7" fmla="*/ 207176 w 209101"/>
                  <a:gd name="connsiteY7" fmla="*/ 60746 h 76548"/>
                  <a:gd name="connsiteX8" fmla="*/ 196670 w 209101"/>
                  <a:gd name="connsiteY8" fmla="*/ 74812 h 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101" h="76548">
                    <a:moveTo>
                      <a:pt x="196670" y="74812"/>
                    </a:moveTo>
                    <a:lnTo>
                      <a:pt x="14072" y="76549"/>
                    </a:lnTo>
                    <a:cubicBezTo>
                      <a:pt x="14072" y="76549"/>
                      <a:pt x="2871" y="76288"/>
                      <a:pt x="1395" y="65695"/>
                    </a:cubicBezTo>
                    <a:cubicBezTo>
                      <a:pt x="-168" y="55189"/>
                      <a:pt x="6" y="10126"/>
                      <a:pt x="6" y="10126"/>
                    </a:cubicBezTo>
                    <a:cubicBezTo>
                      <a:pt x="6" y="10126"/>
                      <a:pt x="1308" y="1096"/>
                      <a:pt x="9991" y="1009"/>
                    </a:cubicBezTo>
                    <a:cubicBezTo>
                      <a:pt x="15287" y="922"/>
                      <a:pt x="59396" y="-2204"/>
                      <a:pt x="102288" y="3006"/>
                    </a:cubicBezTo>
                    <a:cubicBezTo>
                      <a:pt x="137280" y="7260"/>
                      <a:pt x="169667" y="23237"/>
                      <a:pt x="194239" y="47809"/>
                    </a:cubicBezTo>
                    <a:lnTo>
                      <a:pt x="207176" y="60746"/>
                    </a:lnTo>
                    <a:cubicBezTo>
                      <a:pt x="207089" y="60833"/>
                      <a:pt x="215859" y="74639"/>
                      <a:pt x="196670" y="74812"/>
                    </a:cubicBezTo>
                    <a:close/>
                  </a:path>
                </a:pathLst>
              </a:custGeom>
              <a:solidFill>
                <a:srgbClr val="EAFCF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4"/>
              <p:cNvSpPr/>
              <p:nvPr/>
            </p:nvSpPr>
            <p:spPr>
              <a:xfrm>
                <a:off x="7691939" y="4430988"/>
                <a:ext cx="163968" cy="74772"/>
              </a:xfrm>
              <a:custGeom>
                <a:avLst/>
                <a:gdLst>
                  <a:gd name="connsiteX0" fmla="*/ 163969 w 163968"/>
                  <a:gd name="connsiteY0" fmla="*/ 10421 h 74772"/>
                  <a:gd name="connsiteX1" fmla="*/ 163969 w 163968"/>
                  <a:gd name="connsiteY1" fmla="*/ 57655 h 74772"/>
                  <a:gd name="connsiteX2" fmla="*/ 153289 w 163968"/>
                  <a:gd name="connsiteY2" fmla="*/ 69029 h 74772"/>
                  <a:gd name="connsiteX3" fmla="*/ 9850 w 163968"/>
                  <a:gd name="connsiteY3" fmla="*/ 74760 h 74772"/>
                  <a:gd name="connsiteX4" fmla="*/ 1428 w 163968"/>
                  <a:gd name="connsiteY4" fmla="*/ 70592 h 74772"/>
                  <a:gd name="connsiteX5" fmla="*/ 11413 w 163968"/>
                  <a:gd name="connsiteY5" fmla="*/ 52185 h 74772"/>
                  <a:gd name="connsiteX6" fmla="*/ 111699 w 163968"/>
                  <a:gd name="connsiteY6" fmla="*/ 3127 h 74772"/>
                  <a:gd name="connsiteX7" fmla="*/ 153549 w 163968"/>
                  <a:gd name="connsiteY7" fmla="*/ 1 h 74772"/>
                  <a:gd name="connsiteX8" fmla="*/ 163969 w 163968"/>
                  <a:gd name="connsiteY8" fmla="*/ 10421 h 74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968" h="74772">
                    <a:moveTo>
                      <a:pt x="163969" y="10421"/>
                    </a:moveTo>
                    <a:lnTo>
                      <a:pt x="163969" y="57655"/>
                    </a:lnTo>
                    <a:cubicBezTo>
                      <a:pt x="163969" y="63820"/>
                      <a:pt x="159280" y="68855"/>
                      <a:pt x="153289" y="69029"/>
                    </a:cubicBezTo>
                    <a:lnTo>
                      <a:pt x="9850" y="74760"/>
                    </a:lnTo>
                    <a:cubicBezTo>
                      <a:pt x="6550" y="74933"/>
                      <a:pt x="3338" y="73371"/>
                      <a:pt x="1428" y="70592"/>
                    </a:cubicBezTo>
                    <a:cubicBezTo>
                      <a:pt x="-1177" y="66772"/>
                      <a:pt x="-1438" y="60520"/>
                      <a:pt x="11413" y="52185"/>
                    </a:cubicBezTo>
                    <a:cubicBezTo>
                      <a:pt x="33727" y="37598"/>
                      <a:pt x="90686" y="6166"/>
                      <a:pt x="111699" y="3127"/>
                    </a:cubicBezTo>
                    <a:cubicBezTo>
                      <a:pt x="125070" y="1217"/>
                      <a:pt x="142609" y="349"/>
                      <a:pt x="153549" y="1"/>
                    </a:cubicBezTo>
                    <a:cubicBezTo>
                      <a:pt x="159193" y="-85"/>
                      <a:pt x="163969" y="4603"/>
                      <a:pt x="163969" y="10421"/>
                    </a:cubicBezTo>
                    <a:close/>
                  </a:path>
                </a:pathLst>
              </a:custGeom>
              <a:solidFill>
                <a:srgbClr val="EAFCF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5"/>
              <p:cNvSpPr/>
              <p:nvPr/>
            </p:nvSpPr>
            <p:spPr>
              <a:xfrm>
                <a:off x="7902274" y="4466837"/>
                <a:ext cx="150037" cy="51848"/>
              </a:xfrm>
              <a:custGeom>
                <a:avLst/>
                <a:gdLst>
                  <a:gd name="connsiteX0" fmla="*/ 143526 w 150037"/>
                  <a:gd name="connsiteY0" fmla="*/ 11473 h 51848"/>
                  <a:gd name="connsiteX1" fmla="*/ 22054 w 150037"/>
                  <a:gd name="connsiteY1" fmla="*/ 273 h 51848"/>
                  <a:gd name="connsiteX2" fmla="*/ 0 w 150037"/>
                  <a:gd name="connsiteY2" fmla="*/ 51848 h 51848"/>
                  <a:gd name="connsiteX3" fmla="*/ 140139 w 150037"/>
                  <a:gd name="connsiteY3" fmla="*/ 50546 h 51848"/>
                  <a:gd name="connsiteX4" fmla="*/ 150038 w 150037"/>
                  <a:gd name="connsiteY4" fmla="*/ 35698 h 51848"/>
                  <a:gd name="connsiteX5" fmla="*/ 143526 w 150037"/>
                  <a:gd name="connsiteY5" fmla="*/ 11473 h 5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37" h="51848">
                    <a:moveTo>
                      <a:pt x="143526" y="11473"/>
                    </a:moveTo>
                    <a:cubicBezTo>
                      <a:pt x="143526" y="11473"/>
                      <a:pt x="24572" y="-2072"/>
                      <a:pt x="22054" y="273"/>
                    </a:cubicBezTo>
                    <a:cubicBezTo>
                      <a:pt x="19536" y="2617"/>
                      <a:pt x="2952" y="41342"/>
                      <a:pt x="0" y="51848"/>
                    </a:cubicBezTo>
                    <a:lnTo>
                      <a:pt x="140139" y="50546"/>
                    </a:lnTo>
                    <a:lnTo>
                      <a:pt x="150038" y="35698"/>
                    </a:lnTo>
                    <a:lnTo>
                      <a:pt x="143526" y="11473"/>
                    </a:lnTo>
                    <a:close/>
                  </a:path>
                </a:pathLst>
              </a:custGeom>
              <a:solidFill>
                <a:srgbClr val="B7574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6"/>
              <p:cNvSpPr/>
              <p:nvPr/>
            </p:nvSpPr>
            <p:spPr>
              <a:xfrm>
                <a:off x="7779500" y="4488990"/>
                <a:ext cx="14066" cy="32473"/>
              </a:xfrm>
              <a:custGeom>
                <a:avLst/>
                <a:gdLst>
                  <a:gd name="connsiteX0" fmla="*/ 14066 w 14066"/>
                  <a:gd name="connsiteY0" fmla="*/ 0 h 32473"/>
                  <a:gd name="connsiteX1" fmla="*/ 0 w 14066"/>
                  <a:gd name="connsiteY1" fmla="*/ 26917 h 32473"/>
                  <a:gd name="connsiteX2" fmla="*/ 3473 w 14066"/>
                  <a:gd name="connsiteY2" fmla="*/ 32474 h 32473"/>
                  <a:gd name="connsiteX3" fmla="*/ 10419 w 14066"/>
                  <a:gd name="connsiteY3" fmla="*/ 25180 h 32473"/>
                  <a:gd name="connsiteX4" fmla="*/ 14066 w 14066"/>
                  <a:gd name="connsiteY4" fmla="*/ 0 h 3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66" h="32473">
                    <a:moveTo>
                      <a:pt x="14066" y="0"/>
                    </a:moveTo>
                    <a:cubicBezTo>
                      <a:pt x="14066" y="0"/>
                      <a:pt x="3126" y="12937"/>
                      <a:pt x="0" y="26917"/>
                    </a:cubicBezTo>
                    <a:lnTo>
                      <a:pt x="3473" y="32474"/>
                    </a:lnTo>
                    <a:lnTo>
                      <a:pt x="10419" y="25180"/>
                    </a:lnTo>
                    <a:lnTo>
                      <a:pt x="14066" y="0"/>
                    </a:lnTo>
                    <a:close/>
                  </a:path>
                </a:pathLst>
              </a:custGeom>
              <a:solidFill>
                <a:srgbClr val="263D60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7"/>
              <p:cNvSpPr/>
              <p:nvPr/>
            </p:nvSpPr>
            <p:spPr>
              <a:xfrm>
                <a:off x="7781216" y="4436045"/>
                <a:ext cx="49251" cy="45045"/>
              </a:xfrm>
              <a:custGeom>
                <a:avLst/>
                <a:gdLst>
                  <a:gd name="connsiteX0" fmla="*/ 628 w 49251"/>
                  <a:gd name="connsiteY0" fmla="*/ 18996 h 45045"/>
                  <a:gd name="connsiteX1" fmla="*/ 27979 w 49251"/>
                  <a:gd name="connsiteY1" fmla="*/ 2151 h 45045"/>
                  <a:gd name="connsiteX2" fmla="*/ 36835 w 49251"/>
                  <a:gd name="connsiteY2" fmla="*/ 9271 h 45045"/>
                  <a:gd name="connsiteX3" fmla="*/ 49252 w 49251"/>
                  <a:gd name="connsiteY3" fmla="*/ 31673 h 45045"/>
                  <a:gd name="connsiteX4" fmla="*/ 41698 w 49251"/>
                  <a:gd name="connsiteY4" fmla="*/ 36448 h 45045"/>
                  <a:gd name="connsiteX5" fmla="*/ 38225 w 49251"/>
                  <a:gd name="connsiteY5" fmla="*/ 31760 h 45045"/>
                  <a:gd name="connsiteX6" fmla="*/ 39440 w 49251"/>
                  <a:gd name="connsiteY6" fmla="*/ 37577 h 45045"/>
                  <a:gd name="connsiteX7" fmla="*/ 1757 w 49251"/>
                  <a:gd name="connsiteY7" fmla="*/ 45044 h 45045"/>
                  <a:gd name="connsiteX8" fmla="*/ 628 w 49251"/>
                  <a:gd name="connsiteY8" fmla="*/ 18996 h 4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51" h="45045">
                    <a:moveTo>
                      <a:pt x="628" y="18996"/>
                    </a:moveTo>
                    <a:cubicBezTo>
                      <a:pt x="2712" y="5277"/>
                      <a:pt x="15128" y="-4535"/>
                      <a:pt x="27979" y="2151"/>
                    </a:cubicBezTo>
                    <a:cubicBezTo>
                      <a:pt x="30844" y="3627"/>
                      <a:pt x="34838" y="6666"/>
                      <a:pt x="36835" y="9271"/>
                    </a:cubicBezTo>
                    <a:cubicBezTo>
                      <a:pt x="42305" y="16217"/>
                      <a:pt x="43695" y="24900"/>
                      <a:pt x="49252" y="31673"/>
                    </a:cubicBezTo>
                    <a:cubicBezTo>
                      <a:pt x="47168" y="33236"/>
                      <a:pt x="44737" y="34885"/>
                      <a:pt x="41698" y="36448"/>
                    </a:cubicBezTo>
                    <a:lnTo>
                      <a:pt x="38225" y="31760"/>
                    </a:lnTo>
                    <a:lnTo>
                      <a:pt x="39440" y="37577"/>
                    </a:lnTo>
                    <a:cubicBezTo>
                      <a:pt x="30758" y="41745"/>
                      <a:pt x="18515" y="45131"/>
                      <a:pt x="1757" y="45044"/>
                    </a:cubicBezTo>
                    <a:cubicBezTo>
                      <a:pt x="-240" y="35493"/>
                      <a:pt x="-414" y="26289"/>
                      <a:pt x="628" y="18996"/>
                    </a:cubicBezTo>
                    <a:close/>
                  </a:path>
                </a:pathLst>
              </a:custGeom>
              <a:solidFill>
                <a:srgbClr val="1A1A1A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8"/>
              <p:cNvSpPr/>
              <p:nvPr/>
            </p:nvSpPr>
            <p:spPr>
              <a:xfrm>
                <a:off x="7781323" y="4485043"/>
                <a:ext cx="47927" cy="91248"/>
              </a:xfrm>
              <a:custGeom>
                <a:avLst/>
                <a:gdLst>
                  <a:gd name="connsiteX0" fmla="*/ 29608 w 47927"/>
                  <a:gd name="connsiteY0" fmla="*/ 40 h 91248"/>
                  <a:gd name="connsiteX1" fmla="*/ 46974 w 47927"/>
                  <a:gd name="connsiteY1" fmla="*/ 4641 h 91248"/>
                  <a:gd name="connsiteX2" fmla="*/ 35165 w 47927"/>
                  <a:gd name="connsiteY2" fmla="*/ 59169 h 91248"/>
                  <a:gd name="connsiteX3" fmla="*/ 42545 w 47927"/>
                  <a:gd name="connsiteY3" fmla="*/ 79574 h 91248"/>
                  <a:gd name="connsiteX4" fmla="*/ 0 w 47927"/>
                  <a:gd name="connsiteY4" fmla="*/ 90080 h 91248"/>
                  <a:gd name="connsiteX5" fmla="*/ 2257 w 47927"/>
                  <a:gd name="connsiteY5" fmla="*/ 30603 h 91248"/>
                  <a:gd name="connsiteX6" fmla="*/ 12416 w 47927"/>
                  <a:gd name="connsiteY6" fmla="*/ 3947 h 91248"/>
                  <a:gd name="connsiteX7" fmla="*/ 29608 w 47927"/>
                  <a:gd name="connsiteY7" fmla="*/ 40 h 9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927" h="91248">
                    <a:moveTo>
                      <a:pt x="29608" y="40"/>
                    </a:moveTo>
                    <a:cubicBezTo>
                      <a:pt x="29608" y="40"/>
                      <a:pt x="42025" y="-742"/>
                      <a:pt x="46974" y="4641"/>
                    </a:cubicBezTo>
                    <a:cubicBezTo>
                      <a:pt x="51923" y="10025"/>
                      <a:pt x="36033" y="52397"/>
                      <a:pt x="35165" y="59169"/>
                    </a:cubicBezTo>
                    <a:cubicBezTo>
                      <a:pt x="34297" y="66029"/>
                      <a:pt x="42545" y="79574"/>
                      <a:pt x="42545" y="79574"/>
                    </a:cubicBezTo>
                    <a:cubicBezTo>
                      <a:pt x="42545" y="79574"/>
                      <a:pt x="8335" y="95637"/>
                      <a:pt x="0" y="90080"/>
                    </a:cubicBezTo>
                    <a:cubicBezTo>
                      <a:pt x="0" y="90080"/>
                      <a:pt x="1302" y="35465"/>
                      <a:pt x="2257" y="30603"/>
                    </a:cubicBezTo>
                    <a:cubicBezTo>
                      <a:pt x="3213" y="25740"/>
                      <a:pt x="10593" y="5944"/>
                      <a:pt x="12416" y="3947"/>
                    </a:cubicBezTo>
                    <a:cubicBezTo>
                      <a:pt x="14066" y="2036"/>
                      <a:pt x="29608" y="40"/>
                      <a:pt x="29608" y="40"/>
                    </a:cubicBezTo>
                    <a:close/>
                  </a:path>
                </a:pathLst>
              </a:custGeom>
              <a:solidFill>
                <a:srgbClr val="35538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59"/>
              <p:cNvSpPr/>
              <p:nvPr/>
            </p:nvSpPr>
            <p:spPr>
              <a:xfrm>
                <a:off x="7795650" y="4468238"/>
                <a:ext cx="15702" cy="29458"/>
              </a:xfrm>
              <a:custGeom>
                <a:avLst/>
                <a:gdLst>
                  <a:gd name="connsiteX0" fmla="*/ 11114 w 15702"/>
                  <a:gd name="connsiteY0" fmla="*/ 260 h 29458"/>
                  <a:gd name="connsiteX1" fmla="*/ 11287 w 15702"/>
                  <a:gd name="connsiteY1" fmla="*/ 1215 h 29458"/>
                  <a:gd name="connsiteX2" fmla="*/ 15455 w 15702"/>
                  <a:gd name="connsiteY2" fmla="*/ 16845 h 29458"/>
                  <a:gd name="connsiteX3" fmla="*/ 2084 w 15702"/>
                  <a:gd name="connsiteY3" fmla="*/ 29348 h 29458"/>
                  <a:gd name="connsiteX4" fmla="*/ 3734 w 15702"/>
                  <a:gd name="connsiteY4" fmla="*/ 18755 h 29458"/>
                  <a:gd name="connsiteX5" fmla="*/ 2344 w 15702"/>
                  <a:gd name="connsiteY5" fmla="*/ 11722 h 29458"/>
                  <a:gd name="connsiteX6" fmla="*/ 1476 w 15702"/>
                  <a:gd name="connsiteY6" fmla="*/ 7293 h 29458"/>
                  <a:gd name="connsiteX7" fmla="*/ 0 w 15702"/>
                  <a:gd name="connsiteY7" fmla="*/ 0 h 29458"/>
                  <a:gd name="connsiteX8" fmla="*/ 11114 w 15702"/>
                  <a:gd name="connsiteY8" fmla="*/ 260 h 29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2" h="29458">
                    <a:moveTo>
                      <a:pt x="11114" y="260"/>
                    </a:moveTo>
                    <a:cubicBezTo>
                      <a:pt x="11114" y="260"/>
                      <a:pt x="11201" y="608"/>
                      <a:pt x="11287" y="1215"/>
                    </a:cubicBezTo>
                    <a:cubicBezTo>
                      <a:pt x="11808" y="4168"/>
                      <a:pt x="13979" y="14153"/>
                      <a:pt x="15455" y="16845"/>
                    </a:cubicBezTo>
                    <a:cubicBezTo>
                      <a:pt x="17192" y="20144"/>
                      <a:pt x="9464" y="30650"/>
                      <a:pt x="2084" y="29348"/>
                    </a:cubicBezTo>
                    <a:cubicBezTo>
                      <a:pt x="-87" y="29000"/>
                      <a:pt x="3994" y="19710"/>
                      <a:pt x="3734" y="18755"/>
                    </a:cubicBezTo>
                    <a:cubicBezTo>
                      <a:pt x="3386" y="16845"/>
                      <a:pt x="2865" y="14326"/>
                      <a:pt x="2344" y="11722"/>
                    </a:cubicBezTo>
                    <a:cubicBezTo>
                      <a:pt x="2084" y="10246"/>
                      <a:pt x="1737" y="8770"/>
                      <a:pt x="1476" y="7293"/>
                    </a:cubicBezTo>
                    <a:cubicBezTo>
                      <a:pt x="695" y="3299"/>
                      <a:pt x="0" y="0"/>
                      <a:pt x="0" y="0"/>
                    </a:cubicBezTo>
                    <a:lnTo>
                      <a:pt x="11114" y="260"/>
                    </a:ln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0"/>
              <p:cNvSpPr/>
              <p:nvPr/>
            </p:nvSpPr>
            <p:spPr>
              <a:xfrm>
                <a:off x="8039462" y="4478397"/>
                <a:ext cx="27059" cy="39159"/>
              </a:xfrm>
              <a:custGeom>
                <a:avLst/>
                <a:gdLst>
                  <a:gd name="connsiteX0" fmla="*/ 5470 w 27059"/>
                  <a:gd name="connsiteY0" fmla="*/ 2258 h 39159"/>
                  <a:gd name="connsiteX1" fmla="*/ 6338 w 27059"/>
                  <a:gd name="connsiteY1" fmla="*/ 0 h 39159"/>
                  <a:gd name="connsiteX2" fmla="*/ 24051 w 27059"/>
                  <a:gd name="connsiteY2" fmla="*/ 17713 h 39159"/>
                  <a:gd name="connsiteX3" fmla="*/ 8075 w 27059"/>
                  <a:gd name="connsiteY3" fmla="*/ 39072 h 39159"/>
                  <a:gd name="connsiteX4" fmla="*/ 0 w 27059"/>
                  <a:gd name="connsiteY4" fmla="*/ 39159 h 39159"/>
                  <a:gd name="connsiteX5" fmla="*/ 5470 w 27059"/>
                  <a:gd name="connsiteY5" fmla="*/ 2258 h 3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59" h="39159">
                    <a:moveTo>
                      <a:pt x="5470" y="2258"/>
                    </a:moveTo>
                    <a:cubicBezTo>
                      <a:pt x="5557" y="1476"/>
                      <a:pt x="5904" y="695"/>
                      <a:pt x="6338" y="0"/>
                    </a:cubicBezTo>
                    <a:lnTo>
                      <a:pt x="24051" y="17713"/>
                    </a:lnTo>
                    <a:cubicBezTo>
                      <a:pt x="24051" y="17713"/>
                      <a:pt x="37336" y="38812"/>
                      <a:pt x="8075" y="39072"/>
                    </a:cubicBezTo>
                    <a:lnTo>
                      <a:pt x="0" y="39159"/>
                    </a:lnTo>
                    <a:lnTo>
                      <a:pt x="5470" y="2258"/>
                    </a:lnTo>
                    <a:close/>
                  </a:path>
                </a:pathLst>
              </a:custGeom>
              <a:solidFill>
                <a:srgbClr val="B7574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1"/>
              <p:cNvSpPr/>
              <p:nvPr/>
            </p:nvSpPr>
            <p:spPr>
              <a:xfrm>
                <a:off x="7795650" y="4468238"/>
                <a:ext cx="11634" cy="11634"/>
              </a:xfrm>
              <a:custGeom>
                <a:avLst/>
                <a:gdLst>
                  <a:gd name="connsiteX0" fmla="*/ 11287 w 11634"/>
                  <a:gd name="connsiteY0" fmla="*/ 1215 h 11634"/>
                  <a:gd name="connsiteX1" fmla="*/ 11114 w 11634"/>
                  <a:gd name="connsiteY1" fmla="*/ 260 h 11634"/>
                  <a:gd name="connsiteX2" fmla="*/ 0 w 11634"/>
                  <a:gd name="connsiteY2" fmla="*/ 0 h 11634"/>
                  <a:gd name="connsiteX3" fmla="*/ 1476 w 11634"/>
                  <a:gd name="connsiteY3" fmla="*/ 7293 h 11634"/>
                  <a:gd name="connsiteX4" fmla="*/ 2344 w 11634"/>
                  <a:gd name="connsiteY4" fmla="*/ 11635 h 11634"/>
                  <a:gd name="connsiteX5" fmla="*/ 7641 w 11634"/>
                  <a:gd name="connsiteY5" fmla="*/ 8943 h 11634"/>
                  <a:gd name="connsiteX6" fmla="*/ 11635 w 11634"/>
                  <a:gd name="connsiteY6" fmla="*/ 2952 h 11634"/>
                  <a:gd name="connsiteX7" fmla="*/ 11287 w 11634"/>
                  <a:gd name="connsiteY7" fmla="*/ 1215 h 1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34" h="11634">
                    <a:moveTo>
                      <a:pt x="11287" y="1215"/>
                    </a:moveTo>
                    <a:cubicBezTo>
                      <a:pt x="11201" y="608"/>
                      <a:pt x="11114" y="260"/>
                      <a:pt x="11114" y="260"/>
                    </a:cubicBezTo>
                    <a:lnTo>
                      <a:pt x="0" y="0"/>
                    </a:lnTo>
                    <a:cubicBezTo>
                      <a:pt x="0" y="0"/>
                      <a:pt x="608" y="3299"/>
                      <a:pt x="1476" y="7293"/>
                    </a:cubicBezTo>
                    <a:cubicBezTo>
                      <a:pt x="1737" y="8683"/>
                      <a:pt x="2084" y="10159"/>
                      <a:pt x="2344" y="11635"/>
                    </a:cubicBezTo>
                    <a:cubicBezTo>
                      <a:pt x="4081" y="11374"/>
                      <a:pt x="5818" y="10506"/>
                      <a:pt x="7641" y="8943"/>
                    </a:cubicBezTo>
                    <a:cubicBezTo>
                      <a:pt x="9638" y="7207"/>
                      <a:pt x="10853" y="5210"/>
                      <a:pt x="11635" y="2952"/>
                    </a:cubicBezTo>
                    <a:cubicBezTo>
                      <a:pt x="11461" y="2344"/>
                      <a:pt x="11374" y="1737"/>
                      <a:pt x="11287" y="1215"/>
                    </a:cubicBezTo>
                    <a:close/>
                  </a:path>
                </a:pathLst>
              </a:custGeom>
              <a:solidFill>
                <a:srgbClr val="F47458">
                  <a:alpha val="3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2"/>
              <p:cNvSpPr/>
              <p:nvPr/>
            </p:nvSpPr>
            <p:spPr>
              <a:xfrm>
                <a:off x="7788464" y="4443202"/>
                <a:ext cx="23028" cy="30894"/>
              </a:xfrm>
              <a:custGeom>
                <a:avLst/>
                <a:gdLst>
                  <a:gd name="connsiteX0" fmla="*/ 10833 w 23028"/>
                  <a:gd name="connsiteY0" fmla="*/ 30 h 30894"/>
                  <a:gd name="connsiteX1" fmla="*/ 19342 w 23028"/>
                  <a:gd name="connsiteY1" fmla="*/ 3677 h 30894"/>
                  <a:gd name="connsiteX2" fmla="*/ 18039 w 23028"/>
                  <a:gd name="connsiteY2" fmla="*/ 28162 h 30894"/>
                  <a:gd name="connsiteX3" fmla="*/ 587 w 23028"/>
                  <a:gd name="connsiteY3" fmla="*/ 18611 h 30894"/>
                  <a:gd name="connsiteX4" fmla="*/ 10833 w 23028"/>
                  <a:gd name="connsiteY4" fmla="*/ 30 h 3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28" h="30894">
                    <a:moveTo>
                      <a:pt x="10833" y="30"/>
                    </a:moveTo>
                    <a:cubicBezTo>
                      <a:pt x="10833" y="30"/>
                      <a:pt x="16042" y="-578"/>
                      <a:pt x="19342" y="3677"/>
                    </a:cubicBezTo>
                    <a:cubicBezTo>
                      <a:pt x="22641" y="7931"/>
                      <a:pt x="26201" y="21042"/>
                      <a:pt x="18039" y="28162"/>
                    </a:cubicBezTo>
                    <a:cubicBezTo>
                      <a:pt x="9877" y="35282"/>
                      <a:pt x="1803" y="27207"/>
                      <a:pt x="587" y="18611"/>
                    </a:cubicBezTo>
                    <a:cubicBezTo>
                      <a:pt x="-629" y="10102"/>
                      <a:pt x="-1063" y="-230"/>
                      <a:pt x="10833" y="30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3"/>
              <p:cNvSpPr/>
              <p:nvPr/>
            </p:nvSpPr>
            <p:spPr>
              <a:xfrm>
                <a:off x="7785914" y="4457038"/>
                <a:ext cx="5178" cy="7205"/>
              </a:xfrm>
              <a:custGeom>
                <a:avLst/>
                <a:gdLst>
                  <a:gd name="connsiteX0" fmla="*/ 706 w 5178"/>
                  <a:gd name="connsiteY0" fmla="*/ 4688 h 7205"/>
                  <a:gd name="connsiteX1" fmla="*/ 4353 w 5178"/>
                  <a:gd name="connsiteY1" fmla="*/ 7032 h 7205"/>
                  <a:gd name="connsiteX2" fmla="*/ 4440 w 5178"/>
                  <a:gd name="connsiteY2" fmla="*/ 2517 h 7205"/>
                  <a:gd name="connsiteX3" fmla="*/ 793 w 5178"/>
                  <a:gd name="connsiteY3" fmla="*/ 173 h 7205"/>
                  <a:gd name="connsiteX4" fmla="*/ 706 w 5178"/>
                  <a:gd name="connsiteY4" fmla="*/ 4688 h 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8" h="7205">
                    <a:moveTo>
                      <a:pt x="706" y="4688"/>
                    </a:moveTo>
                    <a:cubicBezTo>
                      <a:pt x="1661" y="6598"/>
                      <a:pt x="3311" y="7640"/>
                      <a:pt x="4353" y="7032"/>
                    </a:cubicBezTo>
                    <a:cubicBezTo>
                      <a:pt x="5394" y="6425"/>
                      <a:pt x="5481" y="4428"/>
                      <a:pt x="4440" y="2517"/>
                    </a:cubicBezTo>
                    <a:cubicBezTo>
                      <a:pt x="3484" y="607"/>
                      <a:pt x="1835" y="-435"/>
                      <a:pt x="793" y="173"/>
                    </a:cubicBezTo>
                    <a:cubicBezTo>
                      <a:pt x="-249" y="781"/>
                      <a:pt x="-249" y="2865"/>
                      <a:pt x="706" y="4688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4"/>
              <p:cNvSpPr/>
              <p:nvPr/>
            </p:nvSpPr>
            <p:spPr>
              <a:xfrm>
                <a:off x="7798689" y="4441695"/>
                <a:ext cx="17625" cy="20378"/>
              </a:xfrm>
              <a:custGeom>
                <a:avLst/>
                <a:gdLst>
                  <a:gd name="connsiteX0" fmla="*/ 0 w 17625"/>
                  <a:gd name="connsiteY0" fmla="*/ 147 h 20378"/>
                  <a:gd name="connsiteX1" fmla="*/ 11982 w 17625"/>
                  <a:gd name="connsiteY1" fmla="*/ 13172 h 20378"/>
                  <a:gd name="connsiteX2" fmla="*/ 17626 w 17625"/>
                  <a:gd name="connsiteY2" fmla="*/ 20378 h 20378"/>
                  <a:gd name="connsiteX3" fmla="*/ 10853 w 17625"/>
                  <a:gd name="connsiteY3" fmla="*/ 2144 h 20378"/>
                  <a:gd name="connsiteX4" fmla="*/ 0 w 17625"/>
                  <a:gd name="connsiteY4" fmla="*/ 147 h 2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25" h="20378">
                    <a:moveTo>
                      <a:pt x="0" y="147"/>
                    </a:moveTo>
                    <a:cubicBezTo>
                      <a:pt x="0" y="147"/>
                      <a:pt x="7033" y="12651"/>
                      <a:pt x="11982" y="13172"/>
                    </a:cubicBezTo>
                    <a:cubicBezTo>
                      <a:pt x="17018" y="13779"/>
                      <a:pt x="17626" y="20378"/>
                      <a:pt x="17626" y="20378"/>
                    </a:cubicBezTo>
                    <a:cubicBezTo>
                      <a:pt x="17626" y="20378"/>
                      <a:pt x="15803" y="5097"/>
                      <a:pt x="10853" y="2144"/>
                    </a:cubicBezTo>
                    <a:cubicBezTo>
                      <a:pt x="5904" y="-808"/>
                      <a:pt x="0" y="147"/>
                      <a:pt x="0" y="147"/>
                    </a:cubicBezTo>
                    <a:close/>
                  </a:path>
                </a:pathLst>
              </a:custGeom>
              <a:solidFill>
                <a:srgbClr val="1A1A1A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5"/>
              <p:cNvSpPr/>
              <p:nvPr/>
            </p:nvSpPr>
            <p:spPr>
              <a:xfrm>
                <a:off x="7809256" y="4454491"/>
                <a:ext cx="5347" cy="8044"/>
              </a:xfrm>
              <a:custGeom>
                <a:avLst/>
                <a:gdLst>
                  <a:gd name="connsiteX0" fmla="*/ 112 w 5347"/>
                  <a:gd name="connsiteY0" fmla="*/ 3502 h 8044"/>
                  <a:gd name="connsiteX1" fmla="*/ 1936 w 5347"/>
                  <a:gd name="connsiteY1" fmla="*/ 8017 h 8044"/>
                  <a:gd name="connsiteX2" fmla="*/ 5235 w 5347"/>
                  <a:gd name="connsiteY2" fmla="*/ 4544 h 8044"/>
                  <a:gd name="connsiteX3" fmla="*/ 3412 w 5347"/>
                  <a:gd name="connsiteY3" fmla="*/ 28 h 8044"/>
                  <a:gd name="connsiteX4" fmla="*/ 112 w 5347"/>
                  <a:gd name="connsiteY4" fmla="*/ 3502 h 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7" h="8044">
                    <a:moveTo>
                      <a:pt x="112" y="3502"/>
                    </a:moveTo>
                    <a:cubicBezTo>
                      <a:pt x="-322" y="5759"/>
                      <a:pt x="547" y="7756"/>
                      <a:pt x="1936" y="8017"/>
                    </a:cubicBezTo>
                    <a:cubicBezTo>
                      <a:pt x="3325" y="8277"/>
                      <a:pt x="4801" y="6714"/>
                      <a:pt x="5235" y="4544"/>
                    </a:cubicBezTo>
                    <a:cubicBezTo>
                      <a:pt x="5669" y="2286"/>
                      <a:pt x="4801" y="289"/>
                      <a:pt x="3412" y="28"/>
                    </a:cubicBezTo>
                    <a:cubicBezTo>
                      <a:pt x="2023" y="-232"/>
                      <a:pt x="547" y="1331"/>
                      <a:pt x="112" y="3502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6"/>
              <p:cNvSpPr/>
              <p:nvPr/>
            </p:nvSpPr>
            <p:spPr>
              <a:xfrm>
                <a:off x="7811105" y="4494026"/>
                <a:ext cx="22338" cy="63407"/>
              </a:xfrm>
              <a:custGeom>
                <a:avLst/>
                <a:gdLst>
                  <a:gd name="connsiteX0" fmla="*/ 15889 w 22338"/>
                  <a:gd name="connsiteY0" fmla="*/ 51662 h 63407"/>
                  <a:gd name="connsiteX1" fmla="*/ 9291 w 22338"/>
                  <a:gd name="connsiteY1" fmla="*/ 27090 h 63407"/>
                  <a:gd name="connsiteX2" fmla="*/ 0 w 22338"/>
                  <a:gd name="connsiteY2" fmla="*/ 2084 h 63407"/>
                  <a:gd name="connsiteX3" fmla="*/ 9551 w 22338"/>
                  <a:gd name="connsiteY3" fmla="*/ 0 h 63407"/>
                  <a:gd name="connsiteX4" fmla="*/ 18581 w 22338"/>
                  <a:gd name="connsiteY4" fmla="*/ 23357 h 63407"/>
                  <a:gd name="connsiteX5" fmla="*/ 20318 w 22338"/>
                  <a:gd name="connsiteY5" fmla="*/ 47842 h 63407"/>
                  <a:gd name="connsiteX6" fmla="*/ 20752 w 22338"/>
                  <a:gd name="connsiteY6" fmla="*/ 51055 h 63407"/>
                  <a:gd name="connsiteX7" fmla="*/ 20752 w 22338"/>
                  <a:gd name="connsiteY7" fmla="*/ 51055 h 63407"/>
                  <a:gd name="connsiteX8" fmla="*/ 21012 w 22338"/>
                  <a:gd name="connsiteY8" fmla="*/ 51923 h 63407"/>
                  <a:gd name="connsiteX9" fmla="*/ 21446 w 22338"/>
                  <a:gd name="connsiteY9" fmla="*/ 53486 h 63407"/>
                  <a:gd name="connsiteX10" fmla="*/ 21880 w 22338"/>
                  <a:gd name="connsiteY10" fmla="*/ 54180 h 63407"/>
                  <a:gd name="connsiteX11" fmla="*/ 22315 w 22338"/>
                  <a:gd name="connsiteY11" fmla="*/ 57393 h 63407"/>
                  <a:gd name="connsiteX12" fmla="*/ 22228 w 22338"/>
                  <a:gd name="connsiteY12" fmla="*/ 58782 h 63407"/>
                  <a:gd name="connsiteX13" fmla="*/ 22315 w 22338"/>
                  <a:gd name="connsiteY13" fmla="*/ 60519 h 63407"/>
                  <a:gd name="connsiteX14" fmla="*/ 21099 w 22338"/>
                  <a:gd name="connsiteY14" fmla="*/ 61474 h 63407"/>
                  <a:gd name="connsiteX15" fmla="*/ 20578 w 22338"/>
                  <a:gd name="connsiteY15" fmla="*/ 62516 h 63407"/>
                  <a:gd name="connsiteX16" fmla="*/ 19797 w 22338"/>
                  <a:gd name="connsiteY16" fmla="*/ 62516 h 63407"/>
                  <a:gd name="connsiteX17" fmla="*/ 19710 w 22338"/>
                  <a:gd name="connsiteY17" fmla="*/ 62690 h 63407"/>
                  <a:gd name="connsiteX18" fmla="*/ 19015 w 22338"/>
                  <a:gd name="connsiteY18" fmla="*/ 63384 h 63407"/>
                  <a:gd name="connsiteX19" fmla="*/ 18147 w 22338"/>
                  <a:gd name="connsiteY19" fmla="*/ 63124 h 63407"/>
                  <a:gd name="connsiteX20" fmla="*/ 17886 w 22338"/>
                  <a:gd name="connsiteY20" fmla="*/ 62950 h 63407"/>
                  <a:gd name="connsiteX21" fmla="*/ 16324 w 22338"/>
                  <a:gd name="connsiteY21" fmla="*/ 62863 h 63407"/>
                  <a:gd name="connsiteX22" fmla="*/ 15716 w 22338"/>
                  <a:gd name="connsiteY22" fmla="*/ 60519 h 63407"/>
                  <a:gd name="connsiteX23" fmla="*/ 15368 w 22338"/>
                  <a:gd name="connsiteY23" fmla="*/ 59824 h 63407"/>
                  <a:gd name="connsiteX24" fmla="*/ 14413 w 22338"/>
                  <a:gd name="connsiteY24" fmla="*/ 57306 h 63407"/>
                  <a:gd name="connsiteX25" fmla="*/ 15021 w 22338"/>
                  <a:gd name="connsiteY25" fmla="*/ 54962 h 63407"/>
                  <a:gd name="connsiteX26" fmla="*/ 16063 w 22338"/>
                  <a:gd name="connsiteY26" fmla="*/ 52704 h 63407"/>
                  <a:gd name="connsiteX27" fmla="*/ 15889 w 22338"/>
                  <a:gd name="connsiteY27" fmla="*/ 51662 h 63407"/>
                  <a:gd name="connsiteX28" fmla="*/ 15889 w 22338"/>
                  <a:gd name="connsiteY28" fmla="*/ 51662 h 6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38" h="63407">
                    <a:moveTo>
                      <a:pt x="15889" y="51662"/>
                    </a:moveTo>
                    <a:cubicBezTo>
                      <a:pt x="15889" y="51576"/>
                      <a:pt x="11201" y="31518"/>
                      <a:pt x="9291" y="27090"/>
                    </a:cubicBezTo>
                    <a:cubicBezTo>
                      <a:pt x="7380" y="22662"/>
                      <a:pt x="0" y="2084"/>
                      <a:pt x="0" y="2084"/>
                    </a:cubicBezTo>
                    <a:lnTo>
                      <a:pt x="9551" y="0"/>
                    </a:lnTo>
                    <a:cubicBezTo>
                      <a:pt x="9551" y="0"/>
                      <a:pt x="15716" y="16063"/>
                      <a:pt x="18581" y="23357"/>
                    </a:cubicBezTo>
                    <a:cubicBezTo>
                      <a:pt x="21360" y="30650"/>
                      <a:pt x="20231" y="44022"/>
                      <a:pt x="20318" y="47842"/>
                    </a:cubicBezTo>
                    <a:cubicBezTo>
                      <a:pt x="20318" y="47929"/>
                      <a:pt x="20752" y="51055"/>
                      <a:pt x="20752" y="51055"/>
                    </a:cubicBezTo>
                    <a:lnTo>
                      <a:pt x="20752" y="51055"/>
                    </a:lnTo>
                    <a:cubicBezTo>
                      <a:pt x="20839" y="51489"/>
                      <a:pt x="20925" y="51836"/>
                      <a:pt x="21012" y="51923"/>
                    </a:cubicBezTo>
                    <a:cubicBezTo>
                      <a:pt x="21099" y="52097"/>
                      <a:pt x="21446" y="53399"/>
                      <a:pt x="21446" y="53486"/>
                    </a:cubicBezTo>
                    <a:cubicBezTo>
                      <a:pt x="21446" y="53572"/>
                      <a:pt x="21707" y="54007"/>
                      <a:pt x="21880" y="54180"/>
                    </a:cubicBezTo>
                    <a:cubicBezTo>
                      <a:pt x="21967" y="54354"/>
                      <a:pt x="22228" y="56959"/>
                      <a:pt x="22315" y="57393"/>
                    </a:cubicBezTo>
                    <a:cubicBezTo>
                      <a:pt x="22401" y="57827"/>
                      <a:pt x="22228" y="58782"/>
                      <a:pt x="22228" y="58782"/>
                    </a:cubicBezTo>
                    <a:lnTo>
                      <a:pt x="22315" y="60519"/>
                    </a:lnTo>
                    <a:cubicBezTo>
                      <a:pt x="22401" y="61821"/>
                      <a:pt x="21099" y="61474"/>
                      <a:pt x="21099" y="61474"/>
                    </a:cubicBezTo>
                    <a:cubicBezTo>
                      <a:pt x="21099" y="62082"/>
                      <a:pt x="20925" y="62342"/>
                      <a:pt x="20578" y="62516"/>
                    </a:cubicBezTo>
                    <a:cubicBezTo>
                      <a:pt x="20231" y="62603"/>
                      <a:pt x="19884" y="62516"/>
                      <a:pt x="19797" y="62516"/>
                    </a:cubicBezTo>
                    <a:cubicBezTo>
                      <a:pt x="19710" y="62516"/>
                      <a:pt x="19710" y="62690"/>
                      <a:pt x="19710" y="62690"/>
                    </a:cubicBezTo>
                    <a:cubicBezTo>
                      <a:pt x="19710" y="63037"/>
                      <a:pt x="19276" y="63384"/>
                      <a:pt x="19015" y="63384"/>
                    </a:cubicBezTo>
                    <a:cubicBezTo>
                      <a:pt x="18755" y="63471"/>
                      <a:pt x="18234" y="63297"/>
                      <a:pt x="18147" y="63124"/>
                    </a:cubicBezTo>
                    <a:cubicBezTo>
                      <a:pt x="17973" y="62950"/>
                      <a:pt x="17886" y="62950"/>
                      <a:pt x="17886" y="62950"/>
                    </a:cubicBezTo>
                    <a:cubicBezTo>
                      <a:pt x="17626" y="63210"/>
                      <a:pt x="16497" y="63210"/>
                      <a:pt x="16324" y="62863"/>
                    </a:cubicBezTo>
                    <a:cubicBezTo>
                      <a:pt x="16063" y="62516"/>
                      <a:pt x="15889" y="60692"/>
                      <a:pt x="15716" y="60519"/>
                    </a:cubicBezTo>
                    <a:cubicBezTo>
                      <a:pt x="15629" y="60345"/>
                      <a:pt x="15368" y="60085"/>
                      <a:pt x="15368" y="59824"/>
                    </a:cubicBezTo>
                    <a:cubicBezTo>
                      <a:pt x="15368" y="59564"/>
                      <a:pt x="14413" y="57740"/>
                      <a:pt x="14413" y="57306"/>
                    </a:cubicBezTo>
                    <a:cubicBezTo>
                      <a:pt x="14413" y="56872"/>
                      <a:pt x="14934" y="55657"/>
                      <a:pt x="15021" y="54962"/>
                    </a:cubicBezTo>
                    <a:cubicBezTo>
                      <a:pt x="15108" y="54180"/>
                      <a:pt x="15889" y="53052"/>
                      <a:pt x="16063" y="52704"/>
                    </a:cubicBezTo>
                    <a:cubicBezTo>
                      <a:pt x="15976" y="52617"/>
                      <a:pt x="15976" y="52183"/>
                      <a:pt x="15889" y="51662"/>
                    </a:cubicBezTo>
                    <a:lnTo>
                      <a:pt x="15889" y="51662"/>
                    </a:lnTo>
                    <a:close/>
                  </a:path>
                </a:pathLst>
              </a:custGeom>
              <a:solidFill>
                <a:srgbClr val="F48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7"/>
              <p:cNvSpPr/>
              <p:nvPr/>
            </p:nvSpPr>
            <p:spPr>
              <a:xfrm>
                <a:off x="7795389" y="4465634"/>
                <a:ext cx="8074" cy="3401"/>
              </a:xfrm>
              <a:custGeom>
                <a:avLst/>
                <a:gdLst>
                  <a:gd name="connsiteX0" fmla="*/ 0 w 8074"/>
                  <a:gd name="connsiteY0" fmla="*/ 434 h 3401"/>
                  <a:gd name="connsiteX1" fmla="*/ 8075 w 8074"/>
                  <a:gd name="connsiteY1" fmla="*/ 0 h 3401"/>
                  <a:gd name="connsiteX2" fmla="*/ 4515 w 8074"/>
                  <a:gd name="connsiteY2" fmla="*/ 3386 h 3401"/>
                  <a:gd name="connsiteX3" fmla="*/ 0 w 8074"/>
                  <a:gd name="connsiteY3" fmla="*/ 434 h 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74" h="3401">
                    <a:moveTo>
                      <a:pt x="0" y="434"/>
                    </a:moveTo>
                    <a:lnTo>
                      <a:pt x="8075" y="0"/>
                    </a:lnTo>
                    <a:cubicBezTo>
                      <a:pt x="8075" y="0"/>
                      <a:pt x="8075" y="3039"/>
                      <a:pt x="4515" y="3386"/>
                    </a:cubicBezTo>
                    <a:cubicBezTo>
                      <a:pt x="174" y="3647"/>
                      <a:pt x="0" y="434"/>
                      <a:pt x="0" y="4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70" name="图形 5"/>
              <p:cNvGrpSpPr/>
              <p:nvPr/>
            </p:nvGrpSpPr>
            <p:grpSpPr>
              <a:xfrm>
                <a:off x="7798428" y="4428948"/>
                <a:ext cx="55451" cy="93209"/>
                <a:chOff x="7798428" y="4428948"/>
                <a:chExt cx="55451" cy="93209"/>
              </a:xfrm>
            </p:grpSpPr>
            <p:sp>
              <p:nvSpPr>
                <p:cNvPr id="171" name="任意多边形: 形状 169"/>
                <p:cNvSpPr/>
                <p:nvPr/>
              </p:nvSpPr>
              <p:spPr>
                <a:xfrm>
                  <a:off x="7822296" y="4471007"/>
                  <a:ext cx="20067" cy="41462"/>
                </a:xfrm>
                <a:custGeom>
                  <a:avLst/>
                  <a:gdLst>
                    <a:gd name="connsiteX0" fmla="*/ 17115 w 20067"/>
                    <a:gd name="connsiteY0" fmla="*/ 1139 h 41462"/>
                    <a:gd name="connsiteX1" fmla="*/ 20067 w 20067"/>
                    <a:gd name="connsiteY1" fmla="*/ 20414 h 41462"/>
                    <a:gd name="connsiteX2" fmla="*/ 3049 w 20067"/>
                    <a:gd name="connsiteY2" fmla="*/ 41340 h 41462"/>
                    <a:gd name="connsiteX3" fmla="*/ 965 w 20067"/>
                    <a:gd name="connsiteY3" fmla="*/ 19372 h 41462"/>
                    <a:gd name="connsiteX4" fmla="*/ 2962 w 20067"/>
                    <a:gd name="connsiteY4" fmla="*/ 3049 h 41462"/>
                    <a:gd name="connsiteX5" fmla="*/ 17115 w 20067"/>
                    <a:gd name="connsiteY5" fmla="*/ 1139 h 4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67" h="41462">
                      <a:moveTo>
                        <a:pt x="17115" y="1139"/>
                      </a:moveTo>
                      <a:lnTo>
                        <a:pt x="20067" y="20414"/>
                      </a:lnTo>
                      <a:cubicBezTo>
                        <a:pt x="20067" y="20414"/>
                        <a:pt x="9388" y="43337"/>
                        <a:pt x="3049" y="41340"/>
                      </a:cubicBezTo>
                      <a:cubicBezTo>
                        <a:pt x="-2247" y="39690"/>
                        <a:pt x="965" y="19372"/>
                        <a:pt x="965" y="19372"/>
                      </a:cubicBezTo>
                      <a:cubicBezTo>
                        <a:pt x="965" y="19372"/>
                        <a:pt x="3831" y="8432"/>
                        <a:pt x="2962" y="3049"/>
                      </a:cubicBezTo>
                      <a:cubicBezTo>
                        <a:pt x="2181" y="-2421"/>
                        <a:pt x="17115" y="1139"/>
                        <a:pt x="17115" y="1139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任意多边形: 形状 170"/>
                <p:cNvSpPr/>
                <p:nvPr/>
              </p:nvSpPr>
              <p:spPr>
                <a:xfrm>
                  <a:off x="7824911" y="4471007"/>
                  <a:ext cx="14760" cy="11297"/>
                </a:xfrm>
                <a:custGeom>
                  <a:avLst/>
                  <a:gdLst>
                    <a:gd name="connsiteX0" fmla="*/ 434 w 14760"/>
                    <a:gd name="connsiteY0" fmla="*/ 3049 h 11297"/>
                    <a:gd name="connsiteX1" fmla="*/ 14500 w 14760"/>
                    <a:gd name="connsiteY1" fmla="*/ 1139 h 11297"/>
                    <a:gd name="connsiteX2" fmla="*/ 14761 w 14760"/>
                    <a:gd name="connsiteY2" fmla="*/ 2701 h 11297"/>
                    <a:gd name="connsiteX3" fmla="*/ 13111 w 14760"/>
                    <a:gd name="connsiteY3" fmla="*/ 5393 h 11297"/>
                    <a:gd name="connsiteX4" fmla="*/ 0 w 14760"/>
                    <a:gd name="connsiteY4" fmla="*/ 11297 h 11297"/>
                    <a:gd name="connsiteX5" fmla="*/ 434 w 14760"/>
                    <a:gd name="connsiteY5" fmla="*/ 3049 h 1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760" h="11297">
                      <a:moveTo>
                        <a:pt x="434" y="3049"/>
                      </a:moveTo>
                      <a:cubicBezTo>
                        <a:pt x="-434" y="-2421"/>
                        <a:pt x="14500" y="1139"/>
                        <a:pt x="14500" y="1139"/>
                      </a:cubicBezTo>
                      <a:lnTo>
                        <a:pt x="14761" y="2701"/>
                      </a:lnTo>
                      <a:cubicBezTo>
                        <a:pt x="14326" y="3743"/>
                        <a:pt x="13806" y="4698"/>
                        <a:pt x="13111" y="5393"/>
                      </a:cubicBezTo>
                      <a:cubicBezTo>
                        <a:pt x="9812" y="9040"/>
                        <a:pt x="4515" y="11210"/>
                        <a:pt x="0" y="11297"/>
                      </a:cubicBezTo>
                      <a:cubicBezTo>
                        <a:pt x="521" y="8432"/>
                        <a:pt x="781" y="5306"/>
                        <a:pt x="434" y="3049"/>
                      </a:cubicBezTo>
                      <a:close/>
                    </a:path>
                  </a:pathLst>
                </a:custGeom>
                <a:solidFill>
                  <a:srgbClr val="F47458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3" name="图形 5"/>
                <p:cNvGrpSpPr/>
                <p:nvPr/>
              </p:nvGrpSpPr>
              <p:grpSpPr>
                <a:xfrm>
                  <a:off x="7816311" y="4428948"/>
                  <a:ext cx="37568" cy="50317"/>
                  <a:chOff x="7816311" y="4428948"/>
                  <a:chExt cx="37568" cy="50317"/>
                </a:xfrm>
              </p:grpSpPr>
              <p:sp>
                <p:nvSpPr>
                  <p:cNvPr id="174" name="任意多边形: 形状 172"/>
                  <p:cNvSpPr/>
                  <p:nvPr/>
                </p:nvSpPr>
                <p:spPr>
                  <a:xfrm>
                    <a:off x="7816311" y="4438866"/>
                    <a:ext cx="26775" cy="40017"/>
                  </a:xfrm>
                  <a:custGeom>
                    <a:avLst/>
                    <a:gdLst>
                      <a:gd name="connsiteX0" fmla="*/ 25618 w 26775"/>
                      <a:gd name="connsiteY0" fmla="*/ 6015 h 40017"/>
                      <a:gd name="connsiteX1" fmla="*/ 23360 w 26775"/>
                      <a:gd name="connsiteY1" fmla="*/ 34061 h 40017"/>
                      <a:gd name="connsiteX2" fmla="*/ 2782 w 26775"/>
                      <a:gd name="connsiteY2" fmla="*/ 37360 h 40017"/>
                      <a:gd name="connsiteX3" fmla="*/ 7384 w 26775"/>
                      <a:gd name="connsiteY3" fmla="*/ 2021 h 40017"/>
                      <a:gd name="connsiteX4" fmla="*/ 25618 w 26775"/>
                      <a:gd name="connsiteY4" fmla="*/ 6015 h 40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775" h="40017">
                        <a:moveTo>
                          <a:pt x="25618" y="6015"/>
                        </a:moveTo>
                        <a:cubicBezTo>
                          <a:pt x="26052" y="5842"/>
                          <a:pt x="29004" y="27983"/>
                          <a:pt x="23360" y="34061"/>
                        </a:cubicBezTo>
                        <a:cubicBezTo>
                          <a:pt x="17716" y="40138"/>
                          <a:pt x="6776" y="42136"/>
                          <a:pt x="2782" y="37360"/>
                        </a:cubicBezTo>
                        <a:cubicBezTo>
                          <a:pt x="-1559" y="32064"/>
                          <a:pt x="-1386" y="8273"/>
                          <a:pt x="7384" y="2021"/>
                        </a:cubicBezTo>
                        <a:cubicBezTo>
                          <a:pt x="16153" y="-4230"/>
                          <a:pt x="25618" y="6015"/>
                          <a:pt x="25618" y="6015"/>
                        </a:cubicBezTo>
                        <a:close/>
                      </a:path>
                    </a:pathLst>
                  </a:custGeom>
                  <a:solidFill>
                    <a:srgbClr val="F7A491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任意多边形: 形状 173"/>
                  <p:cNvSpPr/>
                  <p:nvPr/>
                </p:nvSpPr>
                <p:spPr>
                  <a:xfrm>
                    <a:off x="7819477" y="4428948"/>
                    <a:ext cx="34402" cy="50317"/>
                  </a:xfrm>
                  <a:custGeom>
                    <a:avLst/>
                    <a:gdLst>
                      <a:gd name="connsiteX0" fmla="*/ 7605 w 34402"/>
                      <a:gd name="connsiteY0" fmla="*/ 131 h 50317"/>
                      <a:gd name="connsiteX1" fmla="*/ 20368 w 34402"/>
                      <a:gd name="connsiteY1" fmla="*/ 7424 h 50317"/>
                      <a:gd name="connsiteX2" fmla="*/ 31916 w 34402"/>
                      <a:gd name="connsiteY2" fmla="*/ 16628 h 50317"/>
                      <a:gd name="connsiteX3" fmla="*/ 27141 w 34402"/>
                      <a:gd name="connsiteY3" fmla="*/ 39985 h 50317"/>
                      <a:gd name="connsiteX4" fmla="*/ 21063 w 34402"/>
                      <a:gd name="connsiteY4" fmla="*/ 50317 h 50317"/>
                      <a:gd name="connsiteX5" fmla="*/ 20108 w 34402"/>
                      <a:gd name="connsiteY5" fmla="*/ 47452 h 50317"/>
                      <a:gd name="connsiteX6" fmla="*/ 19326 w 34402"/>
                      <a:gd name="connsiteY6" fmla="*/ 40679 h 50317"/>
                      <a:gd name="connsiteX7" fmla="*/ 20281 w 34402"/>
                      <a:gd name="connsiteY7" fmla="*/ 36598 h 50317"/>
                      <a:gd name="connsiteX8" fmla="*/ 15766 w 34402"/>
                      <a:gd name="connsiteY8" fmla="*/ 28610 h 50317"/>
                      <a:gd name="connsiteX9" fmla="*/ 13162 w 34402"/>
                      <a:gd name="connsiteY9" fmla="*/ 18452 h 50317"/>
                      <a:gd name="connsiteX10" fmla="*/ 11252 w 34402"/>
                      <a:gd name="connsiteY10" fmla="*/ 15847 h 50317"/>
                      <a:gd name="connsiteX11" fmla="*/ 2569 w 34402"/>
                      <a:gd name="connsiteY11" fmla="*/ 13415 h 50317"/>
                      <a:gd name="connsiteX12" fmla="*/ 7605 w 34402"/>
                      <a:gd name="connsiteY12" fmla="*/ 131 h 50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402" h="50317">
                        <a:moveTo>
                          <a:pt x="7605" y="131"/>
                        </a:moveTo>
                        <a:cubicBezTo>
                          <a:pt x="14377" y="1520"/>
                          <a:pt x="18719" y="5688"/>
                          <a:pt x="20368" y="7424"/>
                        </a:cubicBezTo>
                        <a:cubicBezTo>
                          <a:pt x="23407" y="7772"/>
                          <a:pt x="27575" y="9508"/>
                          <a:pt x="31916" y="16628"/>
                        </a:cubicBezTo>
                        <a:cubicBezTo>
                          <a:pt x="37213" y="25398"/>
                          <a:pt x="33306" y="35209"/>
                          <a:pt x="27141" y="39985"/>
                        </a:cubicBezTo>
                        <a:cubicBezTo>
                          <a:pt x="20976" y="44760"/>
                          <a:pt x="21063" y="50317"/>
                          <a:pt x="21063" y="50317"/>
                        </a:cubicBezTo>
                        <a:lnTo>
                          <a:pt x="20108" y="47452"/>
                        </a:lnTo>
                        <a:cubicBezTo>
                          <a:pt x="19413" y="45281"/>
                          <a:pt x="19066" y="43024"/>
                          <a:pt x="19326" y="40679"/>
                        </a:cubicBezTo>
                        <a:cubicBezTo>
                          <a:pt x="19500" y="39290"/>
                          <a:pt x="19760" y="37814"/>
                          <a:pt x="20281" y="36598"/>
                        </a:cubicBezTo>
                        <a:cubicBezTo>
                          <a:pt x="21758" y="33386"/>
                          <a:pt x="17069" y="31302"/>
                          <a:pt x="15766" y="28610"/>
                        </a:cubicBezTo>
                        <a:cubicBezTo>
                          <a:pt x="14725" y="26526"/>
                          <a:pt x="14725" y="21838"/>
                          <a:pt x="13162" y="18452"/>
                        </a:cubicBezTo>
                        <a:lnTo>
                          <a:pt x="11252" y="15847"/>
                        </a:lnTo>
                        <a:cubicBezTo>
                          <a:pt x="11252" y="15847"/>
                          <a:pt x="6910" y="12460"/>
                          <a:pt x="2569" y="13415"/>
                        </a:cubicBezTo>
                        <a:cubicBezTo>
                          <a:pt x="-1686" y="14544"/>
                          <a:pt x="-1078" y="-1606"/>
                          <a:pt x="7605" y="131"/>
                        </a:cubicBezTo>
                        <a:close/>
                      </a:path>
                    </a:pathLst>
                  </a:custGeom>
                  <a:solidFill>
                    <a:srgbClr val="13375B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任意多边形: 形状 174"/>
                  <p:cNvSpPr/>
                  <p:nvPr/>
                </p:nvSpPr>
                <p:spPr>
                  <a:xfrm>
                    <a:off x="7835586" y="4456777"/>
                    <a:ext cx="5565" cy="9811"/>
                  </a:xfrm>
                  <a:custGeom>
                    <a:avLst/>
                    <a:gdLst>
                      <a:gd name="connsiteX0" fmla="*/ 4 w 5565"/>
                      <a:gd name="connsiteY0" fmla="*/ 4862 h 9811"/>
                      <a:gd name="connsiteX1" fmla="*/ 2696 w 5565"/>
                      <a:gd name="connsiteY1" fmla="*/ 9812 h 9811"/>
                      <a:gd name="connsiteX2" fmla="*/ 5561 w 5565"/>
                      <a:gd name="connsiteY2" fmla="*/ 4949 h 9811"/>
                      <a:gd name="connsiteX3" fmla="*/ 2869 w 5565"/>
                      <a:gd name="connsiteY3" fmla="*/ 0 h 9811"/>
                      <a:gd name="connsiteX4" fmla="*/ 4 w 5565"/>
                      <a:gd name="connsiteY4" fmla="*/ 4862 h 9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65" h="9811">
                        <a:moveTo>
                          <a:pt x="4" y="4862"/>
                        </a:moveTo>
                        <a:cubicBezTo>
                          <a:pt x="-83" y="7554"/>
                          <a:pt x="1220" y="9725"/>
                          <a:pt x="2696" y="9812"/>
                        </a:cubicBezTo>
                        <a:cubicBezTo>
                          <a:pt x="4259" y="9812"/>
                          <a:pt x="5561" y="7641"/>
                          <a:pt x="5561" y="4949"/>
                        </a:cubicBezTo>
                        <a:cubicBezTo>
                          <a:pt x="5648" y="2258"/>
                          <a:pt x="4345" y="87"/>
                          <a:pt x="2869" y="0"/>
                        </a:cubicBezTo>
                        <a:cubicBezTo>
                          <a:pt x="1306" y="0"/>
                          <a:pt x="4" y="2171"/>
                          <a:pt x="4" y="4862"/>
                        </a:cubicBezTo>
                        <a:close/>
                      </a:path>
                    </a:pathLst>
                  </a:custGeom>
                  <a:solidFill>
                    <a:srgbClr val="F7A491"/>
                  </a:solidFill>
                  <a:ln w="868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7" name="任意多边形: 形状 175"/>
                <p:cNvSpPr/>
                <p:nvPr/>
              </p:nvSpPr>
              <p:spPr>
                <a:xfrm>
                  <a:off x="7817878" y="4467370"/>
                  <a:ext cx="8509" cy="3584"/>
                </a:xfrm>
                <a:custGeom>
                  <a:avLst/>
                  <a:gdLst>
                    <a:gd name="connsiteX0" fmla="*/ 8509 w 8509"/>
                    <a:gd name="connsiteY0" fmla="*/ 434 h 3584"/>
                    <a:gd name="connsiteX1" fmla="*/ 0 w 8509"/>
                    <a:gd name="connsiteY1" fmla="*/ 0 h 3584"/>
                    <a:gd name="connsiteX2" fmla="*/ 3734 w 8509"/>
                    <a:gd name="connsiteY2" fmla="*/ 3560 h 3584"/>
                    <a:gd name="connsiteX3" fmla="*/ 8509 w 8509"/>
                    <a:gd name="connsiteY3" fmla="*/ 434 h 3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09" h="3584">
                      <a:moveTo>
                        <a:pt x="8509" y="434"/>
                      </a:moveTo>
                      <a:lnTo>
                        <a:pt x="0" y="0"/>
                      </a:lnTo>
                      <a:cubicBezTo>
                        <a:pt x="0" y="0"/>
                        <a:pt x="0" y="3213"/>
                        <a:pt x="3734" y="3560"/>
                      </a:cubicBezTo>
                      <a:cubicBezTo>
                        <a:pt x="8335" y="3907"/>
                        <a:pt x="8509" y="434"/>
                        <a:pt x="8509" y="4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: 形状 176"/>
                <p:cNvSpPr/>
                <p:nvPr/>
              </p:nvSpPr>
              <p:spPr>
                <a:xfrm>
                  <a:off x="7798428" y="4487853"/>
                  <a:ext cx="51603" cy="34305"/>
                </a:xfrm>
                <a:custGeom>
                  <a:avLst/>
                  <a:gdLst>
                    <a:gd name="connsiteX0" fmla="*/ 46279 w 51603"/>
                    <a:gd name="connsiteY0" fmla="*/ 2787 h 34305"/>
                    <a:gd name="connsiteX1" fmla="*/ 46279 w 51603"/>
                    <a:gd name="connsiteY1" fmla="*/ 2787 h 34305"/>
                    <a:gd name="connsiteX2" fmla="*/ 42372 w 51603"/>
                    <a:gd name="connsiteY2" fmla="*/ 182 h 34305"/>
                    <a:gd name="connsiteX3" fmla="*/ 5644 w 51603"/>
                    <a:gd name="connsiteY3" fmla="*/ 16853 h 34305"/>
                    <a:gd name="connsiteX4" fmla="*/ 2084 w 51603"/>
                    <a:gd name="connsiteY4" fmla="*/ 25623 h 34305"/>
                    <a:gd name="connsiteX5" fmla="*/ 0 w 51603"/>
                    <a:gd name="connsiteY5" fmla="*/ 34306 h 34305"/>
                    <a:gd name="connsiteX6" fmla="*/ 51576 w 51603"/>
                    <a:gd name="connsiteY6" fmla="*/ 32656 h 34305"/>
                    <a:gd name="connsiteX7" fmla="*/ 51489 w 51603"/>
                    <a:gd name="connsiteY7" fmla="*/ 26925 h 34305"/>
                    <a:gd name="connsiteX8" fmla="*/ 46279 w 51603"/>
                    <a:gd name="connsiteY8" fmla="*/ 2787 h 34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603" h="34305">
                      <a:moveTo>
                        <a:pt x="46279" y="2787"/>
                      </a:moveTo>
                      <a:lnTo>
                        <a:pt x="46279" y="2787"/>
                      </a:lnTo>
                      <a:cubicBezTo>
                        <a:pt x="45498" y="1311"/>
                        <a:pt x="44022" y="356"/>
                        <a:pt x="42372" y="182"/>
                      </a:cubicBezTo>
                      <a:cubicBezTo>
                        <a:pt x="35252" y="-425"/>
                        <a:pt x="15629" y="-512"/>
                        <a:pt x="5644" y="16853"/>
                      </a:cubicBezTo>
                      <a:cubicBezTo>
                        <a:pt x="4081" y="19545"/>
                        <a:pt x="2952" y="22584"/>
                        <a:pt x="2084" y="25623"/>
                      </a:cubicBezTo>
                      <a:lnTo>
                        <a:pt x="0" y="34306"/>
                      </a:lnTo>
                      <a:lnTo>
                        <a:pt x="51576" y="32656"/>
                      </a:lnTo>
                      <a:lnTo>
                        <a:pt x="51489" y="26925"/>
                      </a:lnTo>
                      <a:cubicBezTo>
                        <a:pt x="52097" y="18590"/>
                        <a:pt x="50273" y="10254"/>
                        <a:pt x="46279" y="2787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9" name="任意多边形: 形状 177"/>
              <p:cNvSpPr/>
              <p:nvPr/>
            </p:nvSpPr>
            <p:spPr>
              <a:xfrm>
                <a:off x="7714698" y="4490264"/>
                <a:ext cx="15309" cy="35106"/>
              </a:xfrm>
              <a:custGeom>
                <a:avLst/>
                <a:gdLst>
                  <a:gd name="connsiteX0" fmla="*/ 7582 w 15309"/>
                  <a:gd name="connsiteY0" fmla="*/ 35107 h 35106"/>
                  <a:gd name="connsiteX1" fmla="*/ 115 w 15309"/>
                  <a:gd name="connsiteY1" fmla="*/ 4717 h 35106"/>
                  <a:gd name="connsiteX2" fmla="*/ 2894 w 15309"/>
                  <a:gd name="connsiteY2" fmla="*/ 115 h 35106"/>
                  <a:gd name="connsiteX3" fmla="*/ 7496 w 15309"/>
                  <a:gd name="connsiteY3" fmla="*/ 2894 h 35106"/>
                  <a:gd name="connsiteX4" fmla="*/ 15310 w 15309"/>
                  <a:gd name="connsiteY4" fmla="*/ 34760 h 35106"/>
                  <a:gd name="connsiteX5" fmla="*/ 7582 w 15309"/>
                  <a:gd name="connsiteY5" fmla="*/ 35107 h 3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9" h="35106">
                    <a:moveTo>
                      <a:pt x="7582" y="35107"/>
                    </a:moveTo>
                    <a:lnTo>
                      <a:pt x="115" y="4717"/>
                    </a:lnTo>
                    <a:cubicBezTo>
                      <a:pt x="-406" y="2720"/>
                      <a:pt x="897" y="636"/>
                      <a:pt x="2894" y="115"/>
                    </a:cubicBezTo>
                    <a:cubicBezTo>
                      <a:pt x="4891" y="-406"/>
                      <a:pt x="6975" y="897"/>
                      <a:pt x="7496" y="2894"/>
                    </a:cubicBezTo>
                    <a:lnTo>
                      <a:pt x="15310" y="34760"/>
                    </a:lnTo>
                    <a:lnTo>
                      <a:pt x="7582" y="35107"/>
                    </a:lnTo>
                    <a:close/>
                  </a:path>
                </a:pathLst>
              </a:custGeom>
              <a:solidFill>
                <a:srgbClr val="1A1A1A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8"/>
              <p:cNvSpPr/>
              <p:nvPr/>
            </p:nvSpPr>
            <p:spPr>
              <a:xfrm>
                <a:off x="7713199" y="4499323"/>
                <a:ext cx="59354" cy="25180"/>
              </a:xfrm>
              <a:custGeom>
                <a:avLst/>
                <a:gdLst>
                  <a:gd name="connsiteX0" fmla="*/ 28357 w 59354"/>
                  <a:gd name="connsiteY0" fmla="*/ 25180 h 25180"/>
                  <a:gd name="connsiteX1" fmla="*/ 23321 w 59354"/>
                  <a:gd name="connsiteY1" fmla="*/ 22054 h 25180"/>
                  <a:gd name="connsiteX2" fmla="*/ 17764 w 59354"/>
                  <a:gd name="connsiteY2" fmla="*/ 19363 h 25180"/>
                  <a:gd name="connsiteX3" fmla="*/ 17764 w 59354"/>
                  <a:gd name="connsiteY3" fmla="*/ 19363 h 25180"/>
                  <a:gd name="connsiteX4" fmla="*/ 16202 w 59354"/>
                  <a:gd name="connsiteY4" fmla="*/ 18842 h 25180"/>
                  <a:gd name="connsiteX5" fmla="*/ 13249 w 59354"/>
                  <a:gd name="connsiteY5" fmla="*/ 17973 h 25180"/>
                  <a:gd name="connsiteX6" fmla="*/ 11687 w 59354"/>
                  <a:gd name="connsiteY6" fmla="*/ 17886 h 25180"/>
                  <a:gd name="connsiteX7" fmla="*/ 6216 w 59354"/>
                  <a:gd name="connsiteY7" fmla="*/ 15282 h 25180"/>
                  <a:gd name="connsiteX8" fmla="*/ 4219 w 59354"/>
                  <a:gd name="connsiteY8" fmla="*/ 13719 h 25180"/>
                  <a:gd name="connsiteX9" fmla="*/ 1354 w 59354"/>
                  <a:gd name="connsiteY9" fmla="*/ 12069 h 25180"/>
                  <a:gd name="connsiteX10" fmla="*/ 1181 w 59354"/>
                  <a:gd name="connsiteY10" fmla="*/ 9117 h 25180"/>
                  <a:gd name="connsiteX11" fmla="*/ 52 w 59354"/>
                  <a:gd name="connsiteY11" fmla="*/ 7293 h 25180"/>
                  <a:gd name="connsiteX12" fmla="*/ 833 w 59354"/>
                  <a:gd name="connsiteY12" fmla="*/ 5991 h 25180"/>
                  <a:gd name="connsiteX13" fmla="*/ 573 w 59354"/>
                  <a:gd name="connsiteY13" fmla="*/ 5644 h 25180"/>
                  <a:gd name="connsiteX14" fmla="*/ 138 w 59354"/>
                  <a:gd name="connsiteY14" fmla="*/ 3820 h 25180"/>
                  <a:gd name="connsiteX15" fmla="*/ 1528 w 59354"/>
                  <a:gd name="connsiteY15" fmla="*/ 2692 h 25180"/>
                  <a:gd name="connsiteX16" fmla="*/ 1962 w 59354"/>
                  <a:gd name="connsiteY16" fmla="*/ 2431 h 25180"/>
                  <a:gd name="connsiteX17" fmla="*/ 3785 w 59354"/>
                  <a:gd name="connsiteY17" fmla="*/ 0 h 25180"/>
                  <a:gd name="connsiteX18" fmla="*/ 8040 w 59354"/>
                  <a:gd name="connsiteY18" fmla="*/ 1476 h 25180"/>
                  <a:gd name="connsiteX19" fmla="*/ 9516 w 59354"/>
                  <a:gd name="connsiteY19" fmla="*/ 1563 h 25180"/>
                  <a:gd name="connsiteX20" fmla="*/ 14465 w 59354"/>
                  <a:gd name="connsiteY20" fmla="*/ 2605 h 25180"/>
                  <a:gd name="connsiteX21" fmla="*/ 17591 w 59354"/>
                  <a:gd name="connsiteY21" fmla="*/ 5991 h 25180"/>
                  <a:gd name="connsiteX22" fmla="*/ 20109 w 59354"/>
                  <a:gd name="connsiteY22" fmla="*/ 9985 h 25180"/>
                  <a:gd name="connsiteX23" fmla="*/ 21759 w 59354"/>
                  <a:gd name="connsiteY23" fmla="*/ 11027 h 25180"/>
                  <a:gd name="connsiteX24" fmla="*/ 21759 w 59354"/>
                  <a:gd name="connsiteY24" fmla="*/ 11027 h 25180"/>
                  <a:gd name="connsiteX25" fmla="*/ 59355 w 59354"/>
                  <a:gd name="connsiteY25" fmla="*/ 23791 h 25180"/>
                  <a:gd name="connsiteX26" fmla="*/ 28357 w 59354"/>
                  <a:gd name="connsiteY26" fmla="*/ 25180 h 25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354" h="25180">
                    <a:moveTo>
                      <a:pt x="28357" y="25180"/>
                    </a:moveTo>
                    <a:cubicBezTo>
                      <a:pt x="26274" y="23878"/>
                      <a:pt x="24537" y="22749"/>
                      <a:pt x="23321" y="22054"/>
                    </a:cubicBezTo>
                    <a:cubicBezTo>
                      <a:pt x="23235" y="21967"/>
                      <a:pt x="17851" y="19450"/>
                      <a:pt x="17764" y="19363"/>
                    </a:cubicBezTo>
                    <a:lnTo>
                      <a:pt x="17764" y="19363"/>
                    </a:lnTo>
                    <a:cubicBezTo>
                      <a:pt x="16983" y="19102"/>
                      <a:pt x="16375" y="18842"/>
                      <a:pt x="16202" y="18842"/>
                    </a:cubicBezTo>
                    <a:cubicBezTo>
                      <a:pt x="15768" y="18842"/>
                      <a:pt x="13423" y="18060"/>
                      <a:pt x="13249" y="17973"/>
                    </a:cubicBezTo>
                    <a:cubicBezTo>
                      <a:pt x="13076" y="17886"/>
                      <a:pt x="12121" y="17886"/>
                      <a:pt x="11687" y="17886"/>
                    </a:cubicBezTo>
                    <a:cubicBezTo>
                      <a:pt x="11252" y="17886"/>
                      <a:pt x="6911" y="15629"/>
                      <a:pt x="6216" y="15282"/>
                    </a:cubicBezTo>
                    <a:cubicBezTo>
                      <a:pt x="5522" y="14934"/>
                      <a:pt x="4219" y="13719"/>
                      <a:pt x="4219" y="13719"/>
                    </a:cubicBezTo>
                    <a:lnTo>
                      <a:pt x="1354" y="12069"/>
                    </a:lnTo>
                    <a:cubicBezTo>
                      <a:pt x="-730" y="10853"/>
                      <a:pt x="1181" y="9117"/>
                      <a:pt x="1181" y="9117"/>
                    </a:cubicBezTo>
                    <a:cubicBezTo>
                      <a:pt x="225" y="8509"/>
                      <a:pt x="-35" y="7901"/>
                      <a:pt x="52" y="7293"/>
                    </a:cubicBezTo>
                    <a:cubicBezTo>
                      <a:pt x="225" y="6686"/>
                      <a:pt x="746" y="6078"/>
                      <a:pt x="833" y="5991"/>
                    </a:cubicBezTo>
                    <a:cubicBezTo>
                      <a:pt x="833" y="5904"/>
                      <a:pt x="573" y="5644"/>
                      <a:pt x="573" y="5644"/>
                    </a:cubicBezTo>
                    <a:cubicBezTo>
                      <a:pt x="-35" y="5297"/>
                      <a:pt x="-122" y="4341"/>
                      <a:pt x="138" y="3820"/>
                    </a:cubicBezTo>
                    <a:cubicBezTo>
                      <a:pt x="312" y="3299"/>
                      <a:pt x="1094" y="2779"/>
                      <a:pt x="1528" y="2692"/>
                    </a:cubicBezTo>
                    <a:cubicBezTo>
                      <a:pt x="1962" y="2605"/>
                      <a:pt x="1962" y="2431"/>
                      <a:pt x="1962" y="2431"/>
                    </a:cubicBezTo>
                    <a:cubicBezTo>
                      <a:pt x="1875" y="1737"/>
                      <a:pt x="3004" y="87"/>
                      <a:pt x="3785" y="0"/>
                    </a:cubicBezTo>
                    <a:cubicBezTo>
                      <a:pt x="4567" y="0"/>
                      <a:pt x="7693" y="1476"/>
                      <a:pt x="8040" y="1476"/>
                    </a:cubicBezTo>
                    <a:cubicBezTo>
                      <a:pt x="8387" y="1476"/>
                      <a:pt x="9082" y="1389"/>
                      <a:pt x="9516" y="1563"/>
                    </a:cubicBezTo>
                    <a:cubicBezTo>
                      <a:pt x="9950" y="1737"/>
                      <a:pt x="13857" y="2345"/>
                      <a:pt x="14465" y="2605"/>
                    </a:cubicBezTo>
                    <a:cubicBezTo>
                      <a:pt x="15073" y="2865"/>
                      <a:pt x="16549" y="5036"/>
                      <a:pt x="17591" y="5991"/>
                    </a:cubicBezTo>
                    <a:cubicBezTo>
                      <a:pt x="18633" y="6946"/>
                      <a:pt x="19762" y="9291"/>
                      <a:pt x="20109" y="9985"/>
                    </a:cubicBezTo>
                    <a:cubicBezTo>
                      <a:pt x="20282" y="10246"/>
                      <a:pt x="20977" y="10680"/>
                      <a:pt x="21759" y="11027"/>
                    </a:cubicBezTo>
                    <a:lnTo>
                      <a:pt x="21759" y="11027"/>
                    </a:lnTo>
                    <a:cubicBezTo>
                      <a:pt x="21845" y="11201"/>
                      <a:pt x="45376" y="19623"/>
                      <a:pt x="59355" y="23791"/>
                    </a:cubicBezTo>
                    <a:lnTo>
                      <a:pt x="28357" y="25180"/>
                    </a:ln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79"/>
              <p:cNvSpPr/>
              <p:nvPr/>
            </p:nvSpPr>
            <p:spPr>
              <a:xfrm>
                <a:off x="7814925" y="4487913"/>
                <a:ext cx="32883" cy="33637"/>
              </a:xfrm>
              <a:custGeom>
                <a:avLst/>
                <a:gdLst>
                  <a:gd name="connsiteX0" fmla="*/ 0 w 32883"/>
                  <a:gd name="connsiteY0" fmla="*/ 33637 h 33637"/>
                  <a:gd name="connsiteX1" fmla="*/ 5210 w 32883"/>
                  <a:gd name="connsiteY1" fmla="*/ 11409 h 33637"/>
                  <a:gd name="connsiteX2" fmla="*/ 30737 w 32883"/>
                  <a:gd name="connsiteY2" fmla="*/ 2379 h 33637"/>
                  <a:gd name="connsiteX3" fmla="*/ 29695 w 32883"/>
                  <a:gd name="connsiteY3" fmla="*/ 32856 h 33637"/>
                  <a:gd name="connsiteX4" fmla="*/ 0 w 32883"/>
                  <a:gd name="connsiteY4" fmla="*/ 33637 h 3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83" h="33637">
                    <a:moveTo>
                      <a:pt x="0" y="33637"/>
                    </a:moveTo>
                    <a:cubicBezTo>
                      <a:pt x="1476" y="24868"/>
                      <a:pt x="3213" y="15664"/>
                      <a:pt x="5210" y="11409"/>
                    </a:cubicBezTo>
                    <a:cubicBezTo>
                      <a:pt x="9464" y="2119"/>
                      <a:pt x="23704" y="-3438"/>
                      <a:pt x="30737" y="2379"/>
                    </a:cubicBezTo>
                    <a:cubicBezTo>
                      <a:pt x="34471" y="5505"/>
                      <a:pt x="32821" y="20179"/>
                      <a:pt x="29695" y="32856"/>
                    </a:cubicBezTo>
                    <a:lnTo>
                      <a:pt x="0" y="33637"/>
                    </a:lnTo>
                    <a:close/>
                  </a:path>
                </a:pathLst>
              </a:custGeom>
              <a:solidFill>
                <a:srgbClr val="50BFA5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0"/>
              <p:cNvSpPr/>
              <p:nvPr/>
            </p:nvSpPr>
            <p:spPr>
              <a:xfrm>
                <a:off x="7997367" y="4468238"/>
                <a:ext cx="53494" cy="78634"/>
              </a:xfrm>
              <a:custGeom>
                <a:avLst/>
                <a:gdLst>
                  <a:gd name="connsiteX0" fmla="*/ 24816 w 53494"/>
                  <a:gd name="connsiteY0" fmla="*/ 2605 h 78634"/>
                  <a:gd name="connsiteX1" fmla="*/ 48259 w 53494"/>
                  <a:gd name="connsiteY1" fmla="*/ 6078 h 78634"/>
                  <a:gd name="connsiteX2" fmla="*/ 53469 w 53494"/>
                  <a:gd name="connsiteY2" fmla="*/ 49058 h 78634"/>
                  <a:gd name="connsiteX3" fmla="*/ 47738 w 53494"/>
                  <a:gd name="connsiteY3" fmla="*/ 50186 h 78634"/>
                  <a:gd name="connsiteX4" fmla="*/ 41139 w 53494"/>
                  <a:gd name="connsiteY4" fmla="*/ 78492 h 78634"/>
                  <a:gd name="connsiteX5" fmla="*/ 1199 w 53494"/>
                  <a:gd name="connsiteY5" fmla="*/ 63297 h 78634"/>
                  <a:gd name="connsiteX6" fmla="*/ 14136 w 53494"/>
                  <a:gd name="connsiteY6" fmla="*/ 0 h 78634"/>
                  <a:gd name="connsiteX7" fmla="*/ 24816 w 53494"/>
                  <a:gd name="connsiteY7" fmla="*/ 2605 h 78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494" h="78634">
                    <a:moveTo>
                      <a:pt x="24816" y="2605"/>
                    </a:moveTo>
                    <a:cubicBezTo>
                      <a:pt x="24816" y="2605"/>
                      <a:pt x="42268" y="2171"/>
                      <a:pt x="48259" y="6078"/>
                    </a:cubicBezTo>
                    <a:cubicBezTo>
                      <a:pt x="54163" y="9985"/>
                      <a:pt x="53469" y="49058"/>
                      <a:pt x="53469" y="49058"/>
                    </a:cubicBezTo>
                    <a:lnTo>
                      <a:pt x="47738" y="50186"/>
                    </a:lnTo>
                    <a:cubicBezTo>
                      <a:pt x="47738" y="50186"/>
                      <a:pt x="45654" y="77103"/>
                      <a:pt x="41139" y="78492"/>
                    </a:cubicBezTo>
                    <a:cubicBezTo>
                      <a:pt x="36711" y="79881"/>
                      <a:pt x="7364" y="70851"/>
                      <a:pt x="1199" y="63297"/>
                    </a:cubicBezTo>
                    <a:cubicBezTo>
                      <a:pt x="-4879" y="55743"/>
                      <a:pt x="14136" y="0"/>
                      <a:pt x="14136" y="0"/>
                    </a:cubicBezTo>
                    <a:lnTo>
                      <a:pt x="24816" y="2605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83" name="图形 5"/>
              <p:cNvGrpSpPr/>
              <p:nvPr/>
            </p:nvGrpSpPr>
            <p:grpSpPr>
              <a:xfrm>
                <a:off x="7970214" y="4395635"/>
                <a:ext cx="31826" cy="78767"/>
                <a:chOff x="7970214" y="4395635"/>
                <a:chExt cx="31826" cy="78767"/>
              </a:xfrm>
            </p:grpSpPr>
            <p:sp>
              <p:nvSpPr>
                <p:cNvPr id="184" name="任意多边形: 形状 182"/>
                <p:cNvSpPr/>
                <p:nvPr/>
              </p:nvSpPr>
              <p:spPr>
                <a:xfrm>
                  <a:off x="7970214" y="4395635"/>
                  <a:ext cx="31826" cy="78767"/>
                </a:xfrm>
                <a:custGeom>
                  <a:avLst/>
                  <a:gdLst>
                    <a:gd name="connsiteX0" fmla="*/ 20885 w 31826"/>
                    <a:gd name="connsiteY0" fmla="*/ 44211 h 78767"/>
                    <a:gd name="connsiteX1" fmla="*/ 18020 w 31826"/>
                    <a:gd name="connsiteY1" fmla="*/ 20420 h 78767"/>
                    <a:gd name="connsiteX2" fmla="*/ 19409 w 31826"/>
                    <a:gd name="connsiteY2" fmla="*/ 13908 h 78767"/>
                    <a:gd name="connsiteX3" fmla="*/ 19496 w 31826"/>
                    <a:gd name="connsiteY3" fmla="*/ 6614 h 78767"/>
                    <a:gd name="connsiteX4" fmla="*/ 16457 w 31826"/>
                    <a:gd name="connsiteY4" fmla="*/ 11042 h 78767"/>
                    <a:gd name="connsiteX5" fmla="*/ 13157 w 31826"/>
                    <a:gd name="connsiteY5" fmla="*/ 15 h 78767"/>
                    <a:gd name="connsiteX6" fmla="*/ 11594 w 31826"/>
                    <a:gd name="connsiteY6" fmla="*/ 9393 h 78767"/>
                    <a:gd name="connsiteX7" fmla="*/ 8208 w 31826"/>
                    <a:gd name="connsiteY7" fmla="*/ 15 h 78767"/>
                    <a:gd name="connsiteX8" fmla="*/ 7948 w 31826"/>
                    <a:gd name="connsiteY8" fmla="*/ 10869 h 78767"/>
                    <a:gd name="connsiteX9" fmla="*/ 2825 w 31826"/>
                    <a:gd name="connsiteY9" fmla="*/ 4878 h 78767"/>
                    <a:gd name="connsiteX10" fmla="*/ 5343 w 31826"/>
                    <a:gd name="connsiteY10" fmla="*/ 13213 h 78767"/>
                    <a:gd name="connsiteX11" fmla="*/ 46 w 31826"/>
                    <a:gd name="connsiteY11" fmla="*/ 10087 h 78767"/>
                    <a:gd name="connsiteX12" fmla="*/ 8642 w 31826"/>
                    <a:gd name="connsiteY12" fmla="*/ 23372 h 78767"/>
                    <a:gd name="connsiteX13" fmla="*/ 8642 w 31826"/>
                    <a:gd name="connsiteY13" fmla="*/ 23372 h 78767"/>
                    <a:gd name="connsiteX14" fmla="*/ 8469 w 31826"/>
                    <a:gd name="connsiteY14" fmla="*/ 49333 h 78767"/>
                    <a:gd name="connsiteX15" fmla="*/ 17672 w 31826"/>
                    <a:gd name="connsiteY15" fmla="*/ 78768 h 78767"/>
                    <a:gd name="connsiteX16" fmla="*/ 31825 w 31826"/>
                    <a:gd name="connsiteY16" fmla="*/ 75382 h 78767"/>
                    <a:gd name="connsiteX17" fmla="*/ 20885 w 31826"/>
                    <a:gd name="connsiteY17" fmla="*/ 44211 h 7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826" h="78767">
                      <a:moveTo>
                        <a:pt x="20885" y="44211"/>
                      </a:moveTo>
                      <a:cubicBezTo>
                        <a:pt x="19322" y="39522"/>
                        <a:pt x="18367" y="25195"/>
                        <a:pt x="18020" y="20420"/>
                      </a:cubicBezTo>
                      <a:cubicBezTo>
                        <a:pt x="18280" y="20073"/>
                        <a:pt x="19496" y="17989"/>
                        <a:pt x="19409" y="13908"/>
                      </a:cubicBezTo>
                      <a:cubicBezTo>
                        <a:pt x="19322" y="11042"/>
                        <a:pt x="21319" y="6267"/>
                        <a:pt x="19496" y="6614"/>
                      </a:cubicBezTo>
                      <a:cubicBezTo>
                        <a:pt x="17672" y="6962"/>
                        <a:pt x="17586" y="11911"/>
                        <a:pt x="16457" y="11042"/>
                      </a:cubicBezTo>
                      <a:cubicBezTo>
                        <a:pt x="15328" y="10174"/>
                        <a:pt x="14807" y="-245"/>
                        <a:pt x="13157" y="15"/>
                      </a:cubicBezTo>
                      <a:cubicBezTo>
                        <a:pt x="11508" y="276"/>
                        <a:pt x="12636" y="10087"/>
                        <a:pt x="11594" y="9393"/>
                      </a:cubicBezTo>
                      <a:cubicBezTo>
                        <a:pt x="10639" y="8611"/>
                        <a:pt x="10553" y="-419"/>
                        <a:pt x="8208" y="15"/>
                      </a:cubicBezTo>
                      <a:cubicBezTo>
                        <a:pt x="5864" y="449"/>
                        <a:pt x="9250" y="10695"/>
                        <a:pt x="7948" y="10869"/>
                      </a:cubicBezTo>
                      <a:cubicBezTo>
                        <a:pt x="6645" y="11129"/>
                        <a:pt x="4735" y="4617"/>
                        <a:pt x="2825" y="4878"/>
                      </a:cubicBezTo>
                      <a:cubicBezTo>
                        <a:pt x="915" y="5225"/>
                        <a:pt x="5950" y="13647"/>
                        <a:pt x="5343" y="13213"/>
                      </a:cubicBezTo>
                      <a:cubicBezTo>
                        <a:pt x="4735" y="12779"/>
                        <a:pt x="741" y="9306"/>
                        <a:pt x="46" y="10087"/>
                      </a:cubicBezTo>
                      <a:cubicBezTo>
                        <a:pt x="-735" y="10956"/>
                        <a:pt x="8642" y="20854"/>
                        <a:pt x="8642" y="23372"/>
                      </a:cubicBezTo>
                      <a:lnTo>
                        <a:pt x="8642" y="23372"/>
                      </a:lnTo>
                      <a:cubicBezTo>
                        <a:pt x="7861" y="29971"/>
                        <a:pt x="6298" y="41866"/>
                        <a:pt x="8469" y="49333"/>
                      </a:cubicBezTo>
                      <a:cubicBezTo>
                        <a:pt x="11074" y="58450"/>
                        <a:pt x="17672" y="78768"/>
                        <a:pt x="17672" y="78768"/>
                      </a:cubicBezTo>
                      <a:lnTo>
                        <a:pt x="31825" y="75382"/>
                      </a:lnTo>
                      <a:cubicBezTo>
                        <a:pt x="31912" y="75468"/>
                        <a:pt x="22708" y="49854"/>
                        <a:pt x="20885" y="44211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: 形状 183"/>
                <p:cNvSpPr/>
                <p:nvPr/>
              </p:nvSpPr>
              <p:spPr>
                <a:xfrm>
                  <a:off x="7981825" y="4408674"/>
                  <a:ext cx="3282" cy="5817"/>
                </a:xfrm>
                <a:custGeom>
                  <a:avLst/>
                  <a:gdLst>
                    <a:gd name="connsiteX0" fmla="*/ 3282 w 3282"/>
                    <a:gd name="connsiteY0" fmla="*/ 0 h 5817"/>
                    <a:gd name="connsiteX1" fmla="*/ 1459 w 3282"/>
                    <a:gd name="connsiteY1" fmla="*/ 1303 h 5817"/>
                    <a:gd name="connsiteX2" fmla="*/ 70 w 3282"/>
                    <a:gd name="connsiteY2" fmla="*/ 5818 h 5817"/>
                    <a:gd name="connsiteX3" fmla="*/ 3282 w 3282"/>
                    <a:gd name="connsiteY3" fmla="*/ 0 h 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82" h="5817">
                      <a:moveTo>
                        <a:pt x="3282" y="0"/>
                      </a:moveTo>
                      <a:cubicBezTo>
                        <a:pt x="2587" y="347"/>
                        <a:pt x="1979" y="782"/>
                        <a:pt x="1459" y="1303"/>
                      </a:cubicBezTo>
                      <a:cubicBezTo>
                        <a:pt x="1372" y="1389"/>
                        <a:pt x="-364" y="3039"/>
                        <a:pt x="70" y="5818"/>
                      </a:cubicBezTo>
                      <a:cubicBezTo>
                        <a:pt x="417" y="4168"/>
                        <a:pt x="764" y="2345"/>
                        <a:pt x="3282" y="0"/>
                      </a:cubicBezTo>
                      <a:close/>
                    </a:path>
                  </a:pathLst>
                </a:custGeom>
                <a:solidFill>
                  <a:srgbClr val="F48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6" name="任意多边形: 形状 184"/>
              <p:cNvSpPr/>
              <p:nvPr/>
            </p:nvSpPr>
            <p:spPr>
              <a:xfrm>
                <a:off x="8034772" y="4464080"/>
                <a:ext cx="58682" cy="41928"/>
              </a:xfrm>
              <a:custGeom>
                <a:avLst/>
                <a:gdLst>
                  <a:gd name="connsiteX0" fmla="*/ 40809 w 58682"/>
                  <a:gd name="connsiteY0" fmla="*/ 14491 h 41928"/>
                  <a:gd name="connsiteX1" fmla="*/ 42372 w 58682"/>
                  <a:gd name="connsiteY1" fmla="*/ 8674 h 41928"/>
                  <a:gd name="connsiteX2" fmla="*/ 45238 w 58682"/>
                  <a:gd name="connsiteY2" fmla="*/ 2769 h 41928"/>
                  <a:gd name="connsiteX3" fmla="*/ 45759 w 58682"/>
                  <a:gd name="connsiteY3" fmla="*/ 7545 h 41928"/>
                  <a:gd name="connsiteX4" fmla="*/ 52618 w 58682"/>
                  <a:gd name="connsiteY4" fmla="*/ 78 h 41928"/>
                  <a:gd name="connsiteX5" fmla="*/ 50100 w 58682"/>
                  <a:gd name="connsiteY5" fmla="*/ 8153 h 41928"/>
                  <a:gd name="connsiteX6" fmla="*/ 56438 w 58682"/>
                  <a:gd name="connsiteY6" fmla="*/ 1988 h 41928"/>
                  <a:gd name="connsiteX7" fmla="*/ 52271 w 58682"/>
                  <a:gd name="connsiteY7" fmla="*/ 10758 h 41928"/>
                  <a:gd name="connsiteX8" fmla="*/ 58523 w 58682"/>
                  <a:gd name="connsiteY8" fmla="*/ 8066 h 41928"/>
                  <a:gd name="connsiteX9" fmla="*/ 53313 w 58682"/>
                  <a:gd name="connsiteY9" fmla="*/ 13710 h 41928"/>
                  <a:gd name="connsiteX10" fmla="*/ 58609 w 58682"/>
                  <a:gd name="connsiteY10" fmla="*/ 13275 h 41928"/>
                  <a:gd name="connsiteX11" fmla="*/ 48537 w 58682"/>
                  <a:gd name="connsiteY11" fmla="*/ 19267 h 41928"/>
                  <a:gd name="connsiteX12" fmla="*/ 27004 w 58682"/>
                  <a:gd name="connsiteY12" fmla="*/ 41929 h 41928"/>
                  <a:gd name="connsiteX13" fmla="*/ 521 w 58682"/>
                  <a:gd name="connsiteY13" fmla="*/ 23608 h 41928"/>
                  <a:gd name="connsiteX14" fmla="*/ 3908 w 58682"/>
                  <a:gd name="connsiteY14" fmla="*/ 13710 h 41928"/>
                  <a:gd name="connsiteX15" fmla="*/ 26917 w 58682"/>
                  <a:gd name="connsiteY15" fmla="*/ 26647 h 41928"/>
                  <a:gd name="connsiteX16" fmla="*/ 40809 w 58682"/>
                  <a:gd name="connsiteY16" fmla="*/ 14491 h 4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682" h="41928">
                    <a:moveTo>
                      <a:pt x="40809" y="14491"/>
                    </a:moveTo>
                    <a:cubicBezTo>
                      <a:pt x="40809" y="14491"/>
                      <a:pt x="40462" y="12234"/>
                      <a:pt x="42372" y="8674"/>
                    </a:cubicBezTo>
                    <a:cubicBezTo>
                      <a:pt x="43588" y="6416"/>
                      <a:pt x="43935" y="1814"/>
                      <a:pt x="45238" y="2769"/>
                    </a:cubicBezTo>
                    <a:cubicBezTo>
                      <a:pt x="46540" y="3725"/>
                      <a:pt x="44630" y="7805"/>
                      <a:pt x="45759" y="7545"/>
                    </a:cubicBezTo>
                    <a:cubicBezTo>
                      <a:pt x="46974" y="7284"/>
                      <a:pt x="51489" y="-878"/>
                      <a:pt x="52618" y="78"/>
                    </a:cubicBezTo>
                    <a:cubicBezTo>
                      <a:pt x="53747" y="946"/>
                      <a:pt x="48971" y="8413"/>
                      <a:pt x="50100" y="8153"/>
                    </a:cubicBezTo>
                    <a:cubicBezTo>
                      <a:pt x="51142" y="7892"/>
                      <a:pt x="54789" y="686"/>
                      <a:pt x="56438" y="1988"/>
                    </a:cubicBezTo>
                    <a:cubicBezTo>
                      <a:pt x="58088" y="3290"/>
                      <a:pt x="51403" y="10063"/>
                      <a:pt x="52271" y="10758"/>
                    </a:cubicBezTo>
                    <a:cubicBezTo>
                      <a:pt x="53139" y="11452"/>
                      <a:pt x="57220" y="7024"/>
                      <a:pt x="58523" y="8066"/>
                    </a:cubicBezTo>
                    <a:cubicBezTo>
                      <a:pt x="59825" y="9108"/>
                      <a:pt x="52705" y="13796"/>
                      <a:pt x="53313" y="13710"/>
                    </a:cubicBezTo>
                    <a:cubicBezTo>
                      <a:pt x="53921" y="13623"/>
                      <a:pt x="58349" y="12407"/>
                      <a:pt x="58609" y="13275"/>
                    </a:cubicBezTo>
                    <a:cubicBezTo>
                      <a:pt x="58870" y="14317"/>
                      <a:pt x="49579" y="17183"/>
                      <a:pt x="48537" y="19267"/>
                    </a:cubicBezTo>
                    <a:cubicBezTo>
                      <a:pt x="47495" y="21351"/>
                      <a:pt x="31519" y="41929"/>
                      <a:pt x="27004" y="41929"/>
                    </a:cubicBezTo>
                    <a:cubicBezTo>
                      <a:pt x="22489" y="41929"/>
                      <a:pt x="1998" y="28123"/>
                      <a:pt x="521" y="23608"/>
                    </a:cubicBezTo>
                    <a:cubicBezTo>
                      <a:pt x="-955" y="19093"/>
                      <a:pt x="869" y="14317"/>
                      <a:pt x="3908" y="13710"/>
                    </a:cubicBezTo>
                    <a:cubicBezTo>
                      <a:pt x="6860" y="13102"/>
                      <a:pt x="25962" y="26820"/>
                      <a:pt x="26917" y="26647"/>
                    </a:cubicBezTo>
                    <a:cubicBezTo>
                      <a:pt x="27612" y="26386"/>
                      <a:pt x="40809" y="14491"/>
                      <a:pt x="40809" y="14491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5"/>
              <p:cNvSpPr/>
              <p:nvPr/>
            </p:nvSpPr>
            <p:spPr>
              <a:xfrm>
                <a:off x="8080184" y="4473535"/>
                <a:ext cx="1178" cy="6685"/>
              </a:xfrm>
              <a:custGeom>
                <a:avLst/>
                <a:gdLst>
                  <a:gd name="connsiteX0" fmla="*/ 173 w 1178"/>
                  <a:gd name="connsiteY0" fmla="*/ 0 h 6685"/>
                  <a:gd name="connsiteX1" fmla="*/ 1042 w 1178"/>
                  <a:gd name="connsiteY1" fmla="*/ 2084 h 6685"/>
                  <a:gd name="connsiteX2" fmla="*/ 0 w 1178"/>
                  <a:gd name="connsiteY2" fmla="*/ 6686 h 6685"/>
                  <a:gd name="connsiteX3" fmla="*/ 173 w 1178"/>
                  <a:gd name="connsiteY3" fmla="*/ 0 h 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8" h="6685">
                    <a:moveTo>
                      <a:pt x="173" y="0"/>
                    </a:moveTo>
                    <a:cubicBezTo>
                      <a:pt x="608" y="608"/>
                      <a:pt x="868" y="1303"/>
                      <a:pt x="1042" y="2084"/>
                    </a:cubicBezTo>
                    <a:cubicBezTo>
                      <a:pt x="1042" y="2171"/>
                      <a:pt x="1736" y="4515"/>
                      <a:pt x="0" y="6686"/>
                    </a:cubicBezTo>
                    <a:cubicBezTo>
                      <a:pt x="608" y="5036"/>
                      <a:pt x="1215" y="3299"/>
                      <a:pt x="173" y="0"/>
                    </a:cubicBezTo>
                    <a:close/>
                  </a:path>
                </a:pathLst>
              </a:custGeom>
              <a:solidFill>
                <a:srgbClr val="F48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6"/>
              <p:cNvSpPr/>
              <p:nvPr/>
            </p:nvSpPr>
            <p:spPr>
              <a:xfrm>
                <a:off x="8011840" y="4506963"/>
                <a:ext cx="34307" cy="44983"/>
              </a:xfrm>
              <a:custGeom>
                <a:avLst/>
                <a:gdLst>
                  <a:gd name="connsiteX0" fmla="*/ 20676 w 34307"/>
                  <a:gd name="connsiteY0" fmla="*/ 0 h 44983"/>
                  <a:gd name="connsiteX1" fmla="*/ 271 w 34307"/>
                  <a:gd name="connsiteY1" fmla="*/ 17626 h 44983"/>
                  <a:gd name="connsiteX2" fmla="*/ 3831 w 34307"/>
                  <a:gd name="connsiteY2" fmla="*/ 44977 h 44983"/>
                  <a:gd name="connsiteX3" fmla="*/ 14424 w 34307"/>
                  <a:gd name="connsiteY3" fmla="*/ 42632 h 44983"/>
                  <a:gd name="connsiteX4" fmla="*/ 13295 w 34307"/>
                  <a:gd name="connsiteY4" fmla="*/ 24572 h 44983"/>
                  <a:gd name="connsiteX5" fmla="*/ 34307 w 34307"/>
                  <a:gd name="connsiteY5" fmla="*/ 14934 h 44983"/>
                  <a:gd name="connsiteX6" fmla="*/ 33005 w 34307"/>
                  <a:gd name="connsiteY6" fmla="*/ 4602 h 44983"/>
                  <a:gd name="connsiteX7" fmla="*/ 20676 w 34307"/>
                  <a:gd name="connsiteY7" fmla="*/ 0 h 4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07" h="44983">
                    <a:moveTo>
                      <a:pt x="20676" y="0"/>
                    </a:moveTo>
                    <a:cubicBezTo>
                      <a:pt x="20676" y="0"/>
                      <a:pt x="2268" y="14587"/>
                      <a:pt x="271" y="17626"/>
                    </a:cubicBezTo>
                    <a:cubicBezTo>
                      <a:pt x="-1205" y="19884"/>
                      <a:pt x="3831" y="44977"/>
                      <a:pt x="3831" y="44977"/>
                    </a:cubicBezTo>
                    <a:cubicBezTo>
                      <a:pt x="3831" y="44977"/>
                      <a:pt x="11124" y="45237"/>
                      <a:pt x="14424" y="42632"/>
                    </a:cubicBezTo>
                    <a:cubicBezTo>
                      <a:pt x="14424" y="42632"/>
                      <a:pt x="12427" y="25267"/>
                      <a:pt x="13295" y="24572"/>
                    </a:cubicBezTo>
                    <a:cubicBezTo>
                      <a:pt x="14164" y="23878"/>
                      <a:pt x="34307" y="14934"/>
                      <a:pt x="34307" y="14934"/>
                    </a:cubicBezTo>
                    <a:lnTo>
                      <a:pt x="33005" y="4602"/>
                    </a:lnTo>
                    <a:lnTo>
                      <a:pt x="20676" y="0"/>
                    </a:lnTo>
                    <a:close/>
                  </a:path>
                </a:pathLst>
              </a:custGeom>
              <a:solidFill>
                <a:srgbClr val="B75742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7"/>
              <p:cNvSpPr/>
              <p:nvPr/>
            </p:nvSpPr>
            <p:spPr>
              <a:xfrm>
                <a:off x="7983197" y="4454346"/>
                <a:ext cx="24398" cy="38204"/>
              </a:xfrm>
              <a:custGeom>
                <a:avLst/>
                <a:gdLst>
                  <a:gd name="connsiteX0" fmla="*/ 14066 w 24398"/>
                  <a:gd name="connsiteY0" fmla="*/ 0 h 38204"/>
                  <a:gd name="connsiteX1" fmla="*/ 0 w 24398"/>
                  <a:gd name="connsiteY1" fmla="*/ 12503 h 38204"/>
                  <a:gd name="connsiteX2" fmla="*/ 12677 w 24398"/>
                  <a:gd name="connsiteY2" fmla="*/ 38204 h 38204"/>
                  <a:gd name="connsiteX3" fmla="*/ 24399 w 24398"/>
                  <a:gd name="connsiteY3" fmla="*/ 16845 h 38204"/>
                  <a:gd name="connsiteX4" fmla="*/ 14066 w 24398"/>
                  <a:gd name="connsiteY4" fmla="*/ 0 h 3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8" h="38204">
                    <a:moveTo>
                      <a:pt x="14066" y="0"/>
                    </a:moveTo>
                    <a:cubicBezTo>
                      <a:pt x="14066" y="0"/>
                      <a:pt x="10853" y="608"/>
                      <a:pt x="0" y="12503"/>
                    </a:cubicBezTo>
                    <a:lnTo>
                      <a:pt x="12677" y="38204"/>
                    </a:lnTo>
                    <a:lnTo>
                      <a:pt x="24399" y="16845"/>
                    </a:lnTo>
                    <a:lnTo>
                      <a:pt x="14066" y="0"/>
                    </a:lnTo>
                    <a:close/>
                  </a:path>
                </a:pathLst>
              </a:custGeom>
              <a:solidFill>
                <a:srgbClr val="9BC1F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8"/>
              <p:cNvSpPr/>
              <p:nvPr/>
            </p:nvSpPr>
            <p:spPr>
              <a:xfrm>
                <a:off x="7982430" y="4469171"/>
                <a:ext cx="72920" cy="81293"/>
              </a:xfrm>
              <a:custGeom>
                <a:avLst/>
                <a:gdLst>
                  <a:gd name="connsiteX0" fmla="*/ 35325 w 72920"/>
                  <a:gd name="connsiteY0" fmla="*/ 3322 h 81293"/>
                  <a:gd name="connsiteX1" fmla="*/ 24124 w 72920"/>
                  <a:gd name="connsiteY1" fmla="*/ 22 h 81293"/>
                  <a:gd name="connsiteX2" fmla="*/ 1115 w 72920"/>
                  <a:gd name="connsiteY2" fmla="*/ 64275 h 81293"/>
                  <a:gd name="connsiteX3" fmla="*/ 52083 w 72920"/>
                  <a:gd name="connsiteY3" fmla="*/ 81293 h 81293"/>
                  <a:gd name="connsiteX4" fmla="*/ 51822 w 72920"/>
                  <a:gd name="connsiteY4" fmla="*/ 70961 h 81293"/>
                  <a:gd name="connsiteX5" fmla="*/ 50780 w 72920"/>
                  <a:gd name="connsiteY5" fmla="*/ 29023 h 81293"/>
                  <a:gd name="connsiteX6" fmla="*/ 66757 w 72920"/>
                  <a:gd name="connsiteY6" fmla="*/ 34059 h 81293"/>
                  <a:gd name="connsiteX7" fmla="*/ 72921 w 72920"/>
                  <a:gd name="connsiteY7" fmla="*/ 14002 h 81293"/>
                  <a:gd name="connsiteX8" fmla="*/ 48957 w 72920"/>
                  <a:gd name="connsiteY8" fmla="*/ 5927 h 81293"/>
                  <a:gd name="connsiteX9" fmla="*/ 35325 w 72920"/>
                  <a:gd name="connsiteY9" fmla="*/ 3322 h 81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920" h="81293">
                    <a:moveTo>
                      <a:pt x="35325" y="3322"/>
                    </a:moveTo>
                    <a:cubicBezTo>
                      <a:pt x="35325" y="3322"/>
                      <a:pt x="26989" y="1499"/>
                      <a:pt x="24124" y="22"/>
                    </a:cubicBezTo>
                    <a:cubicBezTo>
                      <a:pt x="21172" y="-1367"/>
                      <a:pt x="-5745" y="62018"/>
                      <a:pt x="1115" y="64275"/>
                    </a:cubicBezTo>
                    <a:cubicBezTo>
                      <a:pt x="15268" y="68964"/>
                      <a:pt x="52083" y="81293"/>
                      <a:pt x="52083" y="81293"/>
                    </a:cubicBezTo>
                    <a:cubicBezTo>
                      <a:pt x="52083" y="81293"/>
                      <a:pt x="53125" y="77646"/>
                      <a:pt x="51822" y="70961"/>
                    </a:cubicBezTo>
                    <a:cubicBezTo>
                      <a:pt x="49478" y="59413"/>
                      <a:pt x="50259" y="33538"/>
                      <a:pt x="50780" y="29023"/>
                    </a:cubicBezTo>
                    <a:cubicBezTo>
                      <a:pt x="51041" y="26331"/>
                      <a:pt x="66757" y="34059"/>
                      <a:pt x="66757" y="34059"/>
                    </a:cubicBezTo>
                    <a:lnTo>
                      <a:pt x="72921" y="14002"/>
                    </a:lnTo>
                    <a:cubicBezTo>
                      <a:pt x="72921" y="14002"/>
                      <a:pt x="55035" y="7924"/>
                      <a:pt x="48957" y="5927"/>
                    </a:cubicBezTo>
                    <a:cubicBezTo>
                      <a:pt x="47220" y="5406"/>
                      <a:pt x="35325" y="3322"/>
                      <a:pt x="35325" y="3322"/>
                    </a:cubicBezTo>
                    <a:close/>
                  </a:path>
                </a:pathLst>
              </a:custGeom>
              <a:solidFill>
                <a:srgbClr val="9BC1F9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89"/>
              <p:cNvSpPr/>
              <p:nvPr/>
            </p:nvSpPr>
            <p:spPr>
              <a:xfrm>
                <a:off x="7986670" y="4468412"/>
                <a:ext cx="26135" cy="43327"/>
              </a:xfrm>
              <a:custGeom>
                <a:avLst/>
                <a:gdLst>
                  <a:gd name="connsiteX0" fmla="*/ 347 w 26135"/>
                  <a:gd name="connsiteY0" fmla="*/ 43327 h 43327"/>
                  <a:gd name="connsiteX1" fmla="*/ 26135 w 26135"/>
                  <a:gd name="connsiteY1" fmla="*/ 2518 h 43327"/>
                  <a:gd name="connsiteX2" fmla="*/ 22489 w 26135"/>
                  <a:gd name="connsiteY2" fmla="*/ 0 h 43327"/>
                  <a:gd name="connsiteX3" fmla="*/ 0 w 26135"/>
                  <a:gd name="connsiteY3" fmla="*/ 37770 h 43327"/>
                  <a:gd name="connsiteX4" fmla="*/ 347 w 26135"/>
                  <a:gd name="connsiteY4" fmla="*/ 43327 h 4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35" h="43327">
                    <a:moveTo>
                      <a:pt x="347" y="43327"/>
                    </a:moveTo>
                    <a:cubicBezTo>
                      <a:pt x="3734" y="32821"/>
                      <a:pt x="25961" y="2779"/>
                      <a:pt x="26135" y="2518"/>
                    </a:cubicBezTo>
                    <a:lnTo>
                      <a:pt x="22489" y="0"/>
                    </a:lnTo>
                    <a:cubicBezTo>
                      <a:pt x="21707" y="1216"/>
                      <a:pt x="3560" y="26656"/>
                      <a:pt x="0" y="37770"/>
                    </a:cubicBezTo>
                    <a:lnTo>
                      <a:pt x="347" y="43327"/>
                    </a:ln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0"/>
              <p:cNvSpPr/>
              <p:nvPr/>
            </p:nvSpPr>
            <p:spPr>
              <a:xfrm>
                <a:off x="8017743" y="4472146"/>
                <a:ext cx="19895" cy="59042"/>
              </a:xfrm>
              <a:custGeom>
                <a:avLst/>
                <a:gdLst>
                  <a:gd name="connsiteX0" fmla="*/ 17551 w 19895"/>
                  <a:gd name="connsiteY0" fmla="*/ 59043 h 59042"/>
                  <a:gd name="connsiteX1" fmla="*/ 19895 w 19895"/>
                  <a:gd name="connsiteY1" fmla="*/ 56091 h 59042"/>
                  <a:gd name="connsiteX2" fmla="*/ 3832 w 19895"/>
                  <a:gd name="connsiteY2" fmla="*/ 29782 h 59042"/>
                  <a:gd name="connsiteX3" fmla="*/ 14686 w 19895"/>
                  <a:gd name="connsiteY3" fmla="*/ 2431 h 59042"/>
                  <a:gd name="connsiteX4" fmla="*/ 11820 w 19895"/>
                  <a:gd name="connsiteY4" fmla="*/ 0 h 59042"/>
                  <a:gd name="connsiteX5" fmla="*/ 12 w 19895"/>
                  <a:gd name="connsiteY5" fmla="*/ 29868 h 59042"/>
                  <a:gd name="connsiteX6" fmla="*/ 17551 w 19895"/>
                  <a:gd name="connsiteY6" fmla="*/ 59043 h 5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95" h="59042">
                    <a:moveTo>
                      <a:pt x="17551" y="59043"/>
                    </a:moveTo>
                    <a:lnTo>
                      <a:pt x="19895" y="56091"/>
                    </a:lnTo>
                    <a:cubicBezTo>
                      <a:pt x="19721" y="56004"/>
                      <a:pt x="4266" y="43587"/>
                      <a:pt x="3832" y="29782"/>
                    </a:cubicBezTo>
                    <a:cubicBezTo>
                      <a:pt x="3398" y="15889"/>
                      <a:pt x="14599" y="2518"/>
                      <a:pt x="14686" y="2431"/>
                    </a:cubicBezTo>
                    <a:lnTo>
                      <a:pt x="11820" y="0"/>
                    </a:lnTo>
                    <a:cubicBezTo>
                      <a:pt x="11299" y="608"/>
                      <a:pt x="-422" y="14587"/>
                      <a:pt x="12" y="29868"/>
                    </a:cubicBezTo>
                    <a:cubicBezTo>
                      <a:pt x="533" y="45411"/>
                      <a:pt x="16856" y="58435"/>
                      <a:pt x="17551" y="59043"/>
                    </a:cubicBezTo>
                    <a:close/>
                  </a:path>
                </a:pathLst>
              </a:custGeom>
              <a:solidFill>
                <a:srgbClr val="3C8F7C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1"/>
              <p:cNvSpPr/>
              <p:nvPr/>
            </p:nvSpPr>
            <p:spPr>
              <a:xfrm>
                <a:off x="7995451" y="4428554"/>
                <a:ext cx="51924" cy="47948"/>
              </a:xfrm>
              <a:custGeom>
                <a:avLst/>
                <a:gdLst>
                  <a:gd name="connsiteX0" fmla="*/ 26297 w 51924"/>
                  <a:gd name="connsiteY0" fmla="*/ 1480 h 47948"/>
                  <a:gd name="connsiteX1" fmla="*/ 13534 w 51924"/>
                  <a:gd name="connsiteY1" fmla="*/ 4519 h 47948"/>
                  <a:gd name="connsiteX2" fmla="*/ 6761 w 51924"/>
                  <a:gd name="connsiteY2" fmla="*/ 11986 h 47948"/>
                  <a:gd name="connsiteX3" fmla="*/ 76 w 51924"/>
                  <a:gd name="connsiteY3" fmla="*/ 20669 h 47948"/>
                  <a:gd name="connsiteX4" fmla="*/ 1899 w 51924"/>
                  <a:gd name="connsiteY4" fmla="*/ 27007 h 47948"/>
                  <a:gd name="connsiteX5" fmla="*/ 1204 w 51924"/>
                  <a:gd name="connsiteY5" fmla="*/ 35256 h 47948"/>
                  <a:gd name="connsiteX6" fmla="*/ 14055 w 51924"/>
                  <a:gd name="connsiteY6" fmla="*/ 43939 h 47948"/>
                  <a:gd name="connsiteX7" fmla="*/ 29163 w 51924"/>
                  <a:gd name="connsiteY7" fmla="*/ 47759 h 47948"/>
                  <a:gd name="connsiteX8" fmla="*/ 37498 w 51924"/>
                  <a:gd name="connsiteY8" fmla="*/ 46630 h 47948"/>
                  <a:gd name="connsiteX9" fmla="*/ 48873 w 51924"/>
                  <a:gd name="connsiteY9" fmla="*/ 37166 h 47948"/>
                  <a:gd name="connsiteX10" fmla="*/ 50262 w 51924"/>
                  <a:gd name="connsiteY10" fmla="*/ 26052 h 47948"/>
                  <a:gd name="connsiteX11" fmla="*/ 41145 w 51924"/>
                  <a:gd name="connsiteY11" fmla="*/ 9555 h 47948"/>
                  <a:gd name="connsiteX12" fmla="*/ 26297 w 51924"/>
                  <a:gd name="connsiteY12" fmla="*/ 1480 h 4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924" h="47948">
                    <a:moveTo>
                      <a:pt x="26297" y="1480"/>
                    </a:moveTo>
                    <a:cubicBezTo>
                      <a:pt x="26297" y="1480"/>
                      <a:pt x="19699" y="-3382"/>
                      <a:pt x="13534" y="4519"/>
                    </a:cubicBezTo>
                    <a:cubicBezTo>
                      <a:pt x="8584" y="10857"/>
                      <a:pt x="9192" y="8860"/>
                      <a:pt x="6761" y="11986"/>
                    </a:cubicBezTo>
                    <a:cubicBezTo>
                      <a:pt x="4330" y="15112"/>
                      <a:pt x="596" y="15373"/>
                      <a:pt x="76" y="20669"/>
                    </a:cubicBezTo>
                    <a:cubicBezTo>
                      <a:pt x="-445" y="25879"/>
                      <a:pt x="1899" y="27007"/>
                      <a:pt x="1899" y="27007"/>
                    </a:cubicBezTo>
                    <a:cubicBezTo>
                      <a:pt x="1899" y="27007"/>
                      <a:pt x="-706" y="30828"/>
                      <a:pt x="1204" y="35256"/>
                    </a:cubicBezTo>
                    <a:cubicBezTo>
                      <a:pt x="3201" y="39684"/>
                      <a:pt x="8932" y="43939"/>
                      <a:pt x="14055" y="43939"/>
                    </a:cubicBezTo>
                    <a:cubicBezTo>
                      <a:pt x="14055" y="43939"/>
                      <a:pt x="21261" y="48975"/>
                      <a:pt x="29163" y="47759"/>
                    </a:cubicBezTo>
                    <a:cubicBezTo>
                      <a:pt x="37064" y="46630"/>
                      <a:pt x="34372" y="46283"/>
                      <a:pt x="37498" y="46630"/>
                    </a:cubicBezTo>
                    <a:cubicBezTo>
                      <a:pt x="40624" y="46978"/>
                      <a:pt x="49567" y="43592"/>
                      <a:pt x="48873" y="37166"/>
                    </a:cubicBezTo>
                    <a:cubicBezTo>
                      <a:pt x="48873" y="37166"/>
                      <a:pt x="54690" y="31609"/>
                      <a:pt x="50262" y="26052"/>
                    </a:cubicBezTo>
                    <a:cubicBezTo>
                      <a:pt x="45747" y="20495"/>
                      <a:pt x="43402" y="16588"/>
                      <a:pt x="41145" y="9555"/>
                    </a:cubicBezTo>
                    <a:cubicBezTo>
                      <a:pt x="38887" y="2522"/>
                      <a:pt x="29944" y="264"/>
                      <a:pt x="26297" y="1480"/>
                    </a:cubicBezTo>
                    <a:close/>
                  </a:path>
                </a:pathLst>
              </a:custGeom>
              <a:solidFill>
                <a:srgbClr val="1A1A1A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2"/>
              <p:cNvSpPr/>
              <p:nvPr/>
            </p:nvSpPr>
            <p:spPr>
              <a:xfrm>
                <a:off x="8009570" y="4463376"/>
                <a:ext cx="14523" cy="18810"/>
              </a:xfrm>
              <a:custGeom>
                <a:avLst/>
                <a:gdLst>
                  <a:gd name="connsiteX0" fmla="*/ 3323 w 14523"/>
                  <a:gd name="connsiteY0" fmla="*/ 2779 h 18810"/>
                  <a:gd name="connsiteX1" fmla="*/ 1673 w 14523"/>
                  <a:gd name="connsiteY1" fmla="*/ 12850 h 18810"/>
                  <a:gd name="connsiteX2" fmla="*/ 370 w 14523"/>
                  <a:gd name="connsiteY2" fmla="*/ 17279 h 18810"/>
                  <a:gd name="connsiteX3" fmla="*/ 9835 w 14523"/>
                  <a:gd name="connsiteY3" fmla="*/ 17800 h 18810"/>
                  <a:gd name="connsiteX4" fmla="*/ 14263 w 14523"/>
                  <a:gd name="connsiteY4" fmla="*/ 14761 h 18810"/>
                  <a:gd name="connsiteX5" fmla="*/ 14523 w 14523"/>
                  <a:gd name="connsiteY5" fmla="*/ 0 h 18810"/>
                  <a:gd name="connsiteX6" fmla="*/ 3323 w 14523"/>
                  <a:gd name="connsiteY6" fmla="*/ 2779 h 1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23" h="18810">
                    <a:moveTo>
                      <a:pt x="3323" y="2779"/>
                    </a:moveTo>
                    <a:cubicBezTo>
                      <a:pt x="3323" y="2779"/>
                      <a:pt x="2628" y="12069"/>
                      <a:pt x="1673" y="12850"/>
                    </a:cubicBezTo>
                    <a:cubicBezTo>
                      <a:pt x="718" y="13632"/>
                      <a:pt x="-671" y="14934"/>
                      <a:pt x="370" y="17279"/>
                    </a:cubicBezTo>
                    <a:cubicBezTo>
                      <a:pt x="1412" y="19623"/>
                      <a:pt x="7143" y="18841"/>
                      <a:pt x="9835" y="17800"/>
                    </a:cubicBezTo>
                    <a:cubicBezTo>
                      <a:pt x="12440" y="16845"/>
                      <a:pt x="14263" y="14761"/>
                      <a:pt x="14263" y="14761"/>
                    </a:cubicBezTo>
                    <a:lnTo>
                      <a:pt x="14523" y="0"/>
                    </a:lnTo>
                    <a:lnTo>
                      <a:pt x="3323" y="2779"/>
                    </a:ln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3"/>
              <p:cNvSpPr/>
              <p:nvPr/>
            </p:nvSpPr>
            <p:spPr>
              <a:xfrm>
                <a:off x="8012458" y="4463376"/>
                <a:ext cx="11635" cy="7480"/>
              </a:xfrm>
              <a:custGeom>
                <a:avLst/>
                <a:gdLst>
                  <a:gd name="connsiteX0" fmla="*/ 3734 w 11635"/>
                  <a:gd name="connsiteY0" fmla="*/ 7033 h 7480"/>
                  <a:gd name="connsiteX1" fmla="*/ 11635 w 11635"/>
                  <a:gd name="connsiteY1" fmla="*/ 2084 h 7480"/>
                  <a:gd name="connsiteX2" fmla="*/ 11635 w 11635"/>
                  <a:gd name="connsiteY2" fmla="*/ 0 h 7480"/>
                  <a:gd name="connsiteX3" fmla="*/ 435 w 11635"/>
                  <a:gd name="connsiteY3" fmla="*/ 2779 h 7480"/>
                  <a:gd name="connsiteX4" fmla="*/ 0 w 11635"/>
                  <a:gd name="connsiteY4" fmla="*/ 7467 h 7480"/>
                  <a:gd name="connsiteX5" fmla="*/ 3734 w 11635"/>
                  <a:gd name="connsiteY5" fmla="*/ 7033 h 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35" h="7480">
                    <a:moveTo>
                      <a:pt x="3734" y="7033"/>
                    </a:moveTo>
                    <a:cubicBezTo>
                      <a:pt x="5557" y="6599"/>
                      <a:pt x="8857" y="5731"/>
                      <a:pt x="11635" y="2084"/>
                    </a:cubicBezTo>
                    <a:lnTo>
                      <a:pt x="11635" y="0"/>
                    </a:lnTo>
                    <a:lnTo>
                      <a:pt x="435" y="2779"/>
                    </a:lnTo>
                    <a:cubicBezTo>
                      <a:pt x="435" y="2779"/>
                      <a:pt x="261" y="5036"/>
                      <a:pt x="0" y="7467"/>
                    </a:cubicBezTo>
                    <a:cubicBezTo>
                      <a:pt x="1476" y="7554"/>
                      <a:pt x="2865" y="7207"/>
                      <a:pt x="3734" y="7033"/>
                    </a:cubicBezTo>
                    <a:close/>
                  </a:path>
                </a:pathLst>
              </a:custGeom>
              <a:solidFill>
                <a:srgbClr val="F48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4"/>
              <p:cNvSpPr/>
              <p:nvPr/>
            </p:nvSpPr>
            <p:spPr>
              <a:xfrm>
                <a:off x="8028157" y="4450991"/>
                <a:ext cx="5837" cy="9031"/>
              </a:xfrm>
              <a:custGeom>
                <a:avLst/>
                <a:gdLst>
                  <a:gd name="connsiteX0" fmla="*/ 451 w 5837"/>
                  <a:gd name="connsiteY0" fmla="*/ 4223 h 9031"/>
                  <a:gd name="connsiteX1" fmla="*/ 4532 w 5837"/>
                  <a:gd name="connsiteY1" fmla="*/ 229 h 9031"/>
                  <a:gd name="connsiteX2" fmla="*/ 1580 w 5837"/>
                  <a:gd name="connsiteY2" fmla="*/ 8999 h 9031"/>
                  <a:gd name="connsiteX3" fmla="*/ 451 w 5837"/>
                  <a:gd name="connsiteY3" fmla="*/ 4223 h 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37" h="9031">
                    <a:moveTo>
                      <a:pt x="451" y="4223"/>
                    </a:moveTo>
                    <a:cubicBezTo>
                      <a:pt x="451" y="4223"/>
                      <a:pt x="1319" y="-1160"/>
                      <a:pt x="4532" y="229"/>
                    </a:cubicBezTo>
                    <a:cubicBezTo>
                      <a:pt x="7744" y="1618"/>
                      <a:pt x="4359" y="9606"/>
                      <a:pt x="1580" y="8999"/>
                    </a:cubicBezTo>
                    <a:cubicBezTo>
                      <a:pt x="-1112" y="8478"/>
                      <a:pt x="451" y="4223"/>
                      <a:pt x="451" y="4223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5"/>
              <p:cNvSpPr/>
              <p:nvPr/>
            </p:nvSpPr>
            <p:spPr>
              <a:xfrm>
                <a:off x="8005188" y="4434152"/>
                <a:ext cx="25237" cy="33718"/>
              </a:xfrm>
              <a:custGeom>
                <a:avLst/>
                <a:gdLst>
                  <a:gd name="connsiteX0" fmla="*/ 13435 w 25237"/>
                  <a:gd name="connsiteY0" fmla="*/ 49 h 33718"/>
                  <a:gd name="connsiteX1" fmla="*/ 5100 w 25237"/>
                  <a:gd name="connsiteY1" fmla="*/ 3175 h 33718"/>
                  <a:gd name="connsiteX2" fmla="*/ 1366 w 25237"/>
                  <a:gd name="connsiteY2" fmla="*/ 26706 h 33718"/>
                  <a:gd name="connsiteX3" fmla="*/ 13175 w 25237"/>
                  <a:gd name="connsiteY3" fmla="*/ 33304 h 33718"/>
                  <a:gd name="connsiteX4" fmla="*/ 23508 w 25237"/>
                  <a:gd name="connsiteY4" fmla="*/ 24187 h 33718"/>
                  <a:gd name="connsiteX5" fmla="*/ 13435 w 25237"/>
                  <a:gd name="connsiteY5" fmla="*/ 49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37" h="33718">
                    <a:moveTo>
                      <a:pt x="13435" y="49"/>
                    </a:moveTo>
                    <a:cubicBezTo>
                      <a:pt x="13435" y="49"/>
                      <a:pt x="8226" y="-645"/>
                      <a:pt x="5100" y="3175"/>
                    </a:cubicBezTo>
                    <a:cubicBezTo>
                      <a:pt x="1974" y="6996"/>
                      <a:pt x="-2194" y="18283"/>
                      <a:pt x="1366" y="26706"/>
                    </a:cubicBezTo>
                    <a:cubicBezTo>
                      <a:pt x="4926" y="35215"/>
                      <a:pt x="10744" y="33825"/>
                      <a:pt x="13175" y="33304"/>
                    </a:cubicBezTo>
                    <a:cubicBezTo>
                      <a:pt x="15606" y="32784"/>
                      <a:pt x="20381" y="31394"/>
                      <a:pt x="23508" y="24187"/>
                    </a:cubicBezTo>
                    <a:cubicBezTo>
                      <a:pt x="26633" y="16894"/>
                      <a:pt x="26720" y="-124"/>
                      <a:pt x="13435" y="49"/>
                    </a:cubicBezTo>
                    <a:close/>
                  </a:path>
                </a:pathLst>
              </a:custGeom>
              <a:solidFill>
                <a:srgbClr val="F7A491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8" name="图形 5"/>
              <p:cNvGrpSpPr/>
              <p:nvPr/>
            </p:nvGrpSpPr>
            <p:grpSpPr>
              <a:xfrm>
                <a:off x="7902361" y="4442363"/>
                <a:ext cx="88494" cy="136688"/>
                <a:chOff x="7902361" y="4442363"/>
                <a:chExt cx="88494" cy="136688"/>
              </a:xfrm>
            </p:grpSpPr>
            <p:sp>
              <p:nvSpPr>
                <p:cNvPr id="199" name="任意多边形: 形状 197"/>
                <p:cNvSpPr/>
                <p:nvPr/>
              </p:nvSpPr>
              <p:spPr>
                <a:xfrm>
                  <a:off x="7902361" y="4520682"/>
                  <a:ext cx="24572" cy="45931"/>
                </a:xfrm>
                <a:custGeom>
                  <a:avLst/>
                  <a:gdLst>
                    <a:gd name="connsiteX0" fmla="*/ 9638 w 24572"/>
                    <a:gd name="connsiteY0" fmla="*/ 0 h 45931"/>
                    <a:gd name="connsiteX1" fmla="*/ 0 w 24572"/>
                    <a:gd name="connsiteY1" fmla="*/ 45932 h 45931"/>
                    <a:gd name="connsiteX2" fmla="*/ 16584 w 24572"/>
                    <a:gd name="connsiteY2" fmla="*/ 44282 h 45931"/>
                    <a:gd name="connsiteX3" fmla="*/ 24572 w 24572"/>
                    <a:gd name="connsiteY3" fmla="*/ 2344 h 45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2" h="45931">
                      <a:moveTo>
                        <a:pt x="9638" y="0"/>
                      </a:moveTo>
                      <a:lnTo>
                        <a:pt x="0" y="45932"/>
                      </a:lnTo>
                      <a:lnTo>
                        <a:pt x="16584" y="44282"/>
                      </a:lnTo>
                      <a:lnTo>
                        <a:pt x="24572" y="2344"/>
                      </a:ln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8"/>
                <p:cNvSpPr/>
                <p:nvPr/>
              </p:nvSpPr>
              <p:spPr>
                <a:xfrm>
                  <a:off x="7909133" y="4488727"/>
                  <a:ext cx="19639" cy="34299"/>
                </a:xfrm>
                <a:custGeom>
                  <a:avLst/>
                  <a:gdLst>
                    <a:gd name="connsiteX0" fmla="*/ 0 w 19639"/>
                    <a:gd name="connsiteY0" fmla="*/ 33344 h 34299"/>
                    <a:gd name="connsiteX1" fmla="*/ 17800 w 19639"/>
                    <a:gd name="connsiteY1" fmla="*/ 34299 h 34299"/>
                    <a:gd name="connsiteX2" fmla="*/ 19449 w 19639"/>
                    <a:gd name="connsiteY2" fmla="*/ 16152 h 34299"/>
                    <a:gd name="connsiteX3" fmla="*/ 18841 w 19639"/>
                    <a:gd name="connsiteY3" fmla="*/ 2 h 34299"/>
                    <a:gd name="connsiteX4" fmla="*/ 11027 w 19639"/>
                    <a:gd name="connsiteY4" fmla="*/ 4170 h 34299"/>
                    <a:gd name="connsiteX5" fmla="*/ 0 w 19639"/>
                    <a:gd name="connsiteY5" fmla="*/ 33344 h 34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39" h="34299">
                      <a:moveTo>
                        <a:pt x="0" y="33344"/>
                      </a:moveTo>
                      <a:lnTo>
                        <a:pt x="17800" y="34299"/>
                      </a:lnTo>
                      <a:cubicBezTo>
                        <a:pt x="17800" y="34299"/>
                        <a:pt x="19102" y="22057"/>
                        <a:pt x="19449" y="16152"/>
                      </a:cubicBezTo>
                      <a:cubicBezTo>
                        <a:pt x="19796" y="9033"/>
                        <a:pt x="19710" y="-171"/>
                        <a:pt x="18841" y="2"/>
                      </a:cubicBezTo>
                      <a:cubicBezTo>
                        <a:pt x="16411" y="437"/>
                        <a:pt x="13111" y="1566"/>
                        <a:pt x="11027" y="4170"/>
                      </a:cubicBezTo>
                      <a:cubicBezTo>
                        <a:pt x="3734" y="12940"/>
                        <a:pt x="0" y="33344"/>
                        <a:pt x="0" y="33344"/>
                      </a:cubicBezTo>
                      <a:close/>
                    </a:path>
                  </a:pathLst>
                </a:custGeom>
                <a:solidFill>
                  <a:srgbClr val="5184CE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: 形状 199"/>
                <p:cNvSpPr/>
                <p:nvPr/>
              </p:nvSpPr>
              <p:spPr>
                <a:xfrm>
                  <a:off x="7909133" y="4488558"/>
                  <a:ext cx="50057" cy="83938"/>
                </a:xfrm>
                <a:custGeom>
                  <a:avLst/>
                  <a:gdLst>
                    <a:gd name="connsiteX0" fmla="*/ 11722 w 50057"/>
                    <a:gd name="connsiteY0" fmla="*/ 14672 h 83938"/>
                    <a:gd name="connsiteX1" fmla="*/ 0 w 50057"/>
                    <a:gd name="connsiteY1" fmla="*/ 76840 h 83938"/>
                    <a:gd name="connsiteX2" fmla="*/ 47060 w 50057"/>
                    <a:gd name="connsiteY2" fmla="*/ 79011 h 83938"/>
                    <a:gd name="connsiteX3" fmla="*/ 47408 w 50057"/>
                    <a:gd name="connsiteY3" fmla="*/ 33079 h 83938"/>
                    <a:gd name="connsiteX4" fmla="*/ 49231 w 50057"/>
                    <a:gd name="connsiteY4" fmla="*/ 4166 h 83938"/>
                    <a:gd name="connsiteX5" fmla="*/ 37683 w 50057"/>
                    <a:gd name="connsiteY5" fmla="*/ 953 h 83938"/>
                    <a:gd name="connsiteX6" fmla="*/ 19189 w 50057"/>
                    <a:gd name="connsiteY6" fmla="*/ 258 h 83938"/>
                    <a:gd name="connsiteX7" fmla="*/ 11722 w 50057"/>
                    <a:gd name="connsiteY7" fmla="*/ 14672 h 8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057" h="83938">
                      <a:moveTo>
                        <a:pt x="11722" y="14672"/>
                      </a:moveTo>
                      <a:cubicBezTo>
                        <a:pt x="11287" y="16843"/>
                        <a:pt x="0" y="76840"/>
                        <a:pt x="0" y="76840"/>
                      </a:cubicBezTo>
                      <a:cubicBezTo>
                        <a:pt x="26656" y="91427"/>
                        <a:pt x="47060" y="79011"/>
                        <a:pt x="47060" y="79011"/>
                      </a:cubicBezTo>
                      <a:cubicBezTo>
                        <a:pt x="47060" y="79011"/>
                        <a:pt x="46019" y="38723"/>
                        <a:pt x="47408" y="33079"/>
                      </a:cubicBezTo>
                      <a:cubicBezTo>
                        <a:pt x="48276" y="29346"/>
                        <a:pt x="51576" y="5034"/>
                        <a:pt x="49231" y="4166"/>
                      </a:cubicBezTo>
                      <a:cubicBezTo>
                        <a:pt x="46192" y="3124"/>
                        <a:pt x="41503" y="1561"/>
                        <a:pt x="37683" y="953"/>
                      </a:cubicBezTo>
                      <a:cubicBezTo>
                        <a:pt x="34384" y="432"/>
                        <a:pt x="21533" y="-436"/>
                        <a:pt x="19189" y="258"/>
                      </a:cubicBezTo>
                      <a:cubicBezTo>
                        <a:pt x="19102" y="258"/>
                        <a:pt x="13458" y="5642"/>
                        <a:pt x="11722" y="14672"/>
                      </a:cubicBezTo>
                      <a:close/>
                    </a:path>
                  </a:pathLst>
                </a:custGeom>
                <a:solidFill>
                  <a:srgbClr val="EAFCFC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0"/>
                <p:cNvSpPr/>
                <p:nvPr/>
              </p:nvSpPr>
              <p:spPr>
                <a:xfrm>
                  <a:off x="7916002" y="4442363"/>
                  <a:ext cx="43599" cy="44834"/>
                </a:xfrm>
                <a:custGeom>
                  <a:avLst/>
                  <a:gdLst>
                    <a:gd name="connsiteX0" fmla="*/ 14404 w 43599"/>
                    <a:gd name="connsiteY0" fmla="*/ 3647 h 44834"/>
                    <a:gd name="connsiteX1" fmla="*/ 4505 w 43599"/>
                    <a:gd name="connsiteY1" fmla="*/ 12417 h 44834"/>
                    <a:gd name="connsiteX2" fmla="*/ 1814 w 43599"/>
                    <a:gd name="connsiteY2" fmla="*/ 22749 h 44834"/>
                    <a:gd name="connsiteX3" fmla="*/ 6068 w 43599"/>
                    <a:gd name="connsiteY3" fmla="*/ 38031 h 44834"/>
                    <a:gd name="connsiteX4" fmla="*/ 19961 w 43599"/>
                    <a:gd name="connsiteY4" fmla="*/ 43501 h 44834"/>
                    <a:gd name="connsiteX5" fmla="*/ 27862 w 43599"/>
                    <a:gd name="connsiteY5" fmla="*/ 42633 h 44834"/>
                    <a:gd name="connsiteX6" fmla="*/ 33072 w 43599"/>
                    <a:gd name="connsiteY6" fmla="*/ 37336 h 44834"/>
                    <a:gd name="connsiteX7" fmla="*/ 41841 w 43599"/>
                    <a:gd name="connsiteY7" fmla="*/ 26049 h 44834"/>
                    <a:gd name="connsiteX8" fmla="*/ 39150 w 43599"/>
                    <a:gd name="connsiteY8" fmla="*/ 15716 h 44834"/>
                    <a:gd name="connsiteX9" fmla="*/ 28383 w 43599"/>
                    <a:gd name="connsiteY9" fmla="*/ 4602 h 44834"/>
                    <a:gd name="connsiteX10" fmla="*/ 14404 w 43599"/>
                    <a:gd name="connsiteY10" fmla="*/ 3647 h 4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599" h="44834">
                      <a:moveTo>
                        <a:pt x="14404" y="3647"/>
                      </a:moveTo>
                      <a:cubicBezTo>
                        <a:pt x="14404" y="3647"/>
                        <a:pt x="3637" y="3473"/>
                        <a:pt x="4505" y="12417"/>
                      </a:cubicBezTo>
                      <a:cubicBezTo>
                        <a:pt x="4505" y="12417"/>
                        <a:pt x="-3482" y="15543"/>
                        <a:pt x="1814" y="22749"/>
                      </a:cubicBezTo>
                      <a:cubicBezTo>
                        <a:pt x="1814" y="22749"/>
                        <a:pt x="-3917" y="30564"/>
                        <a:pt x="6068" y="38031"/>
                      </a:cubicBezTo>
                      <a:cubicBezTo>
                        <a:pt x="6068" y="38031"/>
                        <a:pt x="8673" y="48450"/>
                        <a:pt x="19961" y="43501"/>
                      </a:cubicBezTo>
                      <a:cubicBezTo>
                        <a:pt x="19961" y="43501"/>
                        <a:pt x="23260" y="46019"/>
                        <a:pt x="27862" y="42633"/>
                      </a:cubicBezTo>
                      <a:cubicBezTo>
                        <a:pt x="32464" y="39333"/>
                        <a:pt x="33072" y="37336"/>
                        <a:pt x="33072" y="37336"/>
                      </a:cubicBezTo>
                      <a:cubicBezTo>
                        <a:pt x="33072" y="37336"/>
                        <a:pt x="43231" y="35426"/>
                        <a:pt x="41841" y="26049"/>
                      </a:cubicBezTo>
                      <a:cubicBezTo>
                        <a:pt x="41841" y="26049"/>
                        <a:pt x="47225" y="21447"/>
                        <a:pt x="39150" y="15716"/>
                      </a:cubicBezTo>
                      <a:cubicBezTo>
                        <a:pt x="39150" y="15716"/>
                        <a:pt x="39323" y="2866"/>
                        <a:pt x="28383" y="4602"/>
                      </a:cubicBezTo>
                      <a:cubicBezTo>
                        <a:pt x="28383" y="4689"/>
                        <a:pt x="21958" y="-5122"/>
                        <a:pt x="14404" y="3647"/>
                      </a:cubicBezTo>
                      <a:close/>
                    </a:path>
                  </a:pathLst>
                </a:custGeom>
                <a:solidFill>
                  <a:srgbClr val="13375B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1"/>
                <p:cNvSpPr/>
                <p:nvPr/>
              </p:nvSpPr>
              <p:spPr>
                <a:xfrm>
                  <a:off x="7947270" y="4462569"/>
                  <a:ext cx="5666" cy="8300"/>
                </a:xfrm>
                <a:custGeom>
                  <a:avLst/>
                  <a:gdLst>
                    <a:gd name="connsiteX0" fmla="*/ 67 w 5666"/>
                    <a:gd name="connsiteY0" fmla="*/ 4541 h 8300"/>
                    <a:gd name="connsiteX1" fmla="*/ 3366 w 5666"/>
                    <a:gd name="connsiteY1" fmla="*/ 8274 h 8300"/>
                    <a:gd name="connsiteX2" fmla="*/ 5624 w 5666"/>
                    <a:gd name="connsiteY2" fmla="*/ 3759 h 8300"/>
                    <a:gd name="connsiteX3" fmla="*/ 2324 w 5666"/>
                    <a:gd name="connsiteY3" fmla="*/ 26 h 8300"/>
                    <a:gd name="connsiteX4" fmla="*/ 67 w 5666"/>
                    <a:gd name="connsiteY4" fmla="*/ 4541 h 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66" h="8300">
                      <a:moveTo>
                        <a:pt x="67" y="4541"/>
                      </a:moveTo>
                      <a:cubicBezTo>
                        <a:pt x="328" y="6798"/>
                        <a:pt x="1804" y="8535"/>
                        <a:pt x="3366" y="8274"/>
                      </a:cubicBezTo>
                      <a:cubicBezTo>
                        <a:pt x="4930" y="8101"/>
                        <a:pt x="5885" y="6104"/>
                        <a:pt x="5624" y="3759"/>
                      </a:cubicBezTo>
                      <a:cubicBezTo>
                        <a:pt x="5364" y="1502"/>
                        <a:pt x="3887" y="-235"/>
                        <a:pt x="2324" y="26"/>
                      </a:cubicBezTo>
                      <a:cubicBezTo>
                        <a:pt x="762" y="199"/>
                        <a:pt x="-280" y="2197"/>
                        <a:pt x="67" y="4541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2"/>
                <p:cNvSpPr/>
                <p:nvPr/>
              </p:nvSpPr>
              <p:spPr>
                <a:xfrm>
                  <a:off x="7921450" y="4468910"/>
                  <a:ext cx="6168" cy="7946"/>
                </a:xfrm>
                <a:custGeom>
                  <a:avLst/>
                  <a:gdLst>
                    <a:gd name="connsiteX0" fmla="*/ 534 w 6168"/>
                    <a:gd name="connsiteY0" fmla="*/ 5145 h 7946"/>
                    <a:gd name="connsiteX1" fmla="*/ 4789 w 6168"/>
                    <a:gd name="connsiteY1" fmla="*/ 7750 h 7946"/>
                    <a:gd name="connsiteX2" fmla="*/ 5657 w 6168"/>
                    <a:gd name="connsiteY2" fmla="*/ 2801 h 7946"/>
                    <a:gd name="connsiteX3" fmla="*/ 1403 w 6168"/>
                    <a:gd name="connsiteY3" fmla="*/ 196 h 7946"/>
                    <a:gd name="connsiteX4" fmla="*/ 534 w 6168"/>
                    <a:gd name="connsiteY4" fmla="*/ 5145 h 7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68" h="7946">
                      <a:moveTo>
                        <a:pt x="534" y="5145"/>
                      </a:moveTo>
                      <a:cubicBezTo>
                        <a:pt x="1489" y="7229"/>
                        <a:pt x="3400" y="8445"/>
                        <a:pt x="4789" y="7750"/>
                      </a:cubicBezTo>
                      <a:cubicBezTo>
                        <a:pt x="6178" y="7142"/>
                        <a:pt x="6612" y="4885"/>
                        <a:pt x="5657" y="2801"/>
                      </a:cubicBezTo>
                      <a:cubicBezTo>
                        <a:pt x="4702" y="717"/>
                        <a:pt x="2792" y="-498"/>
                        <a:pt x="1403" y="196"/>
                      </a:cubicBezTo>
                      <a:cubicBezTo>
                        <a:pt x="-74" y="804"/>
                        <a:pt x="-421" y="3061"/>
                        <a:pt x="534" y="5145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3"/>
                <p:cNvSpPr/>
                <p:nvPr/>
              </p:nvSpPr>
              <p:spPr>
                <a:xfrm>
                  <a:off x="7933592" y="4476487"/>
                  <a:ext cx="14288" cy="17528"/>
                </a:xfrm>
                <a:custGeom>
                  <a:avLst/>
                  <a:gdLst>
                    <a:gd name="connsiteX0" fmla="*/ 1416 w 14288"/>
                    <a:gd name="connsiteY0" fmla="*/ 4515 h 17528"/>
                    <a:gd name="connsiteX1" fmla="*/ 27 w 14288"/>
                    <a:gd name="connsiteY1" fmla="*/ 13632 h 17528"/>
                    <a:gd name="connsiteX2" fmla="*/ 1589 w 14288"/>
                    <a:gd name="connsiteY2" fmla="*/ 16323 h 17528"/>
                    <a:gd name="connsiteX3" fmla="*/ 13832 w 14288"/>
                    <a:gd name="connsiteY3" fmla="*/ 15021 h 17528"/>
                    <a:gd name="connsiteX4" fmla="*/ 14266 w 14288"/>
                    <a:gd name="connsiteY4" fmla="*/ 13719 h 17528"/>
                    <a:gd name="connsiteX5" fmla="*/ 12790 w 14288"/>
                    <a:gd name="connsiteY5" fmla="*/ 0 h 17528"/>
                    <a:gd name="connsiteX6" fmla="*/ 1416 w 14288"/>
                    <a:gd name="connsiteY6" fmla="*/ 4515 h 1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8" h="17528">
                      <a:moveTo>
                        <a:pt x="1416" y="4515"/>
                      </a:moveTo>
                      <a:cubicBezTo>
                        <a:pt x="1416" y="4688"/>
                        <a:pt x="548" y="10506"/>
                        <a:pt x="27" y="13632"/>
                      </a:cubicBezTo>
                      <a:cubicBezTo>
                        <a:pt x="-147" y="14761"/>
                        <a:pt x="548" y="15889"/>
                        <a:pt x="1589" y="16323"/>
                      </a:cubicBezTo>
                      <a:cubicBezTo>
                        <a:pt x="4541" y="17452"/>
                        <a:pt x="10272" y="18841"/>
                        <a:pt x="13832" y="15021"/>
                      </a:cubicBezTo>
                      <a:cubicBezTo>
                        <a:pt x="14180" y="14674"/>
                        <a:pt x="14353" y="14240"/>
                        <a:pt x="14266" y="13719"/>
                      </a:cubicBezTo>
                      <a:lnTo>
                        <a:pt x="12790" y="0"/>
                      </a:lnTo>
                      <a:lnTo>
                        <a:pt x="1416" y="4515"/>
                      </a:ln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4"/>
                <p:cNvSpPr/>
                <p:nvPr/>
              </p:nvSpPr>
              <p:spPr>
                <a:xfrm>
                  <a:off x="7934053" y="4476487"/>
                  <a:ext cx="12850" cy="10908"/>
                </a:xfrm>
                <a:custGeom>
                  <a:avLst/>
                  <a:gdLst>
                    <a:gd name="connsiteX0" fmla="*/ 0 w 12850"/>
                    <a:gd name="connsiteY0" fmla="*/ 10419 h 10908"/>
                    <a:gd name="connsiteX1" fmla="*/ 12850 w 12850"/>
                    <a:gd name="connsiteY1" fmla="*/ 4949 h 10908"/>
                    <a:gd name="connsiteX2" fmla="*/ 12329 w 12850"/>
                    <a:gd name="connsiteY2" fmla="*/ 0 h 10908"/>
                    <a:gd name="connsiteX3" fmla="*/ 955 w 12850"/>
                    <a:gd name="connsiteY3" fmla="*/ 4515 h 10908"/>
                    <a:gd name="connsiteX4" fmla="*/ 0 w 12850"/>
                    <a:gd name="connsiteY4" fmla="*/ 10419 h 10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50" h="10908">
                      <a:moveTo>
                        <a:pt x="0" y="10419"/>
                      </a:moveTo>
                      <a:cubicBezTo>
                        <a:pt x="3126" y="11722"/>
                        <a:pt x="12156" y="10593"/>
                        <a:pt x="12850" y="4949"/>
                      </a:cubicBezTo>
                      <a:lnTo>
                        <a:pt x="12329" y="0"/>
                      </a:lnTo>
                      <a:lnTo>
                        <a:pt x="955" y="4515"/>
                      </a:lnTo>
                      <a:cubicBezTo>
                        <a:pt x="955" y="4602"/>
                        <a:pt x="347" y="8596"/>
                        <a:pt x="0" y="10419"/>
                      </a:cubicBezTo>
                      <a:close/>
                    </a:path>
                  </a:pathLst>
                </a:custGeom>
                <a:solidFill>
                  <a:srgbClr val="F48C7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任意多边形: 形状 205"/>
                <p:cNvSpPr/>
                <p:nvPr/>
              </p:nvSpPr>
              <p:spPr>
                <a:xfrm>
                  <a:off x="7924005" y="4452859"/>
                  <a:ext cx="25426" cy="30954"/>
                </a:xfrm>
                <a:custGeom>
                  <a:avLst/>
                  <a:gdLst>
                    <a:gd name="connsiteX0" fmla="*/ 8051 w 25426"/>
                    <a:gd name="connsiteY0" fmla="*/ 185 h 30954"/>
                    <a:gd name="connsiteX1" fmla="*/ 17342 w 25426"/>
                    <a:gd name="connsiteY1" fmla="*/ 2008 h 30954"/>
                    <a:gd name="connsiteX2" fmla="*/ 23072 w 25426"/>
                    <a:gd name="connsiteY2" fmla="*/ 25538 h 30954"/>
                    <a:gd name="connsiteX3" fmla="*/ 2754 w 25426"/>
                    <a:gd name="connsiteY3" fmla="*/ 22847 h 30954"/>
                    <a:gd name="connsiteX4" fmla="*/ 8051 w 25426"/>
                    <a:gd name="connsiteY4" fmla="*/ 185 h 30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26" h="30954">
                      <a:moveTo>
                        <a:pt x="8051" y="185"/>
                      </a:moveTo>
                      <a:cubicBezTo>
                        <a:pt x="8051" y="185"/>
                        <a:pt x="12827" y="-857"/>
                        <a:pt x="17342" y="2008"/>
                      </a:cubicBezTo>
                      <a:cubicBezTo>
                        <a:pt x="21857" y="4787"/>
                        <a:pt x="29237" y="15900"/>
                        <a:pt x="23072" y="25538"/>
                      </a:cubicBezTo>
                      <a:cubicBezTo>
                        <a:pt x="16907" y="35176"/>
                        <a:pt x="6488" y="30487"/>
                        <a:pt x="2754" y="22847"/>
                      </a:cubicBezTo>
                      <a:cubicBezTo>
                        <a:pt x="-892" y="15119"/>
                        <a:pt x="-2455" y="3745"/>
                        <a:pt x="8051" y="185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: 形状 206"/>
                <p:cNvSpPr/>
                <p:nvPr/>
              </p:nvSpPr>
              <p:spPr>
                <a:xfrm>
                  <a:off x="7935008" y="4476487"/>
                  <a:ext cx="6338" cy="2636"/>
                </a:xfrm>
                <a:custGeom>
                  <a:avLst/>
                  <a:gdLst>
                    <a:gd name="connsiteX0" fmla="*/ 0 w 6338"/>
                    <a:gd name="connsiteY0" fmla="*/ 347 h 2636"/>
                    <a:gd name="connsiteX1" fmla="*/ 6339 w 6338"/>
                    <a:gd name="connsiteY1" fmla="*/ 0 h 2636"/>
                    <a:gd name="connsiteX2" fmla="*/ 3560 w 6338"/>
                    <a:gd name="connsiteY2" fmla="*/ 2605 h 2636"/>
                    <a:gd name="connsiteX3" fmla="*/ 0 w 6338"/>
                    <a:gd name="connsiteY3" fmla="*/ 347 h 2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38" h="2636">
                      <a:moveTo>
                        <a:pt x="0" y="347"/>
                      </a:moveTo>
                      <a:lnTo>
                        <a:pt x="6339" y="0"/>
                      </a:lnTo>
                      <a:cubicBezTo>
                        <a:pt x="6339" y="0"/>
                        <a:pt x="6339" y="2431"/>
                        <a:pt x="3560" y="2605"/>
                      </a:cubicBezTo>
                      <a:cubicBezTo>
                        <a:pt x="174" y="2952"/>
                        <a:pt x="0" y="347"/>
                        <a:pt x="0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任意多边形: 形状 207"/>
                <p:cNvSpPr/>
                <p:nvPr/>
              </p:nvSpPr>
              <p:spPr>
                <a:xfrm>
                  <a:off x="7923981" y="4449538"/>
                  <a:ext cx="24833" cy="13980"/>
                </a:xfrm>
                <a:custGeom>
                  <a:avLst/>
                  <a:gdLst>
                    <a:gd name="connsiteX0" fmla="*/ 0 w 24833"/>
                    <a:gd name="connsiteY0" fmla="*/ 8889 h 13980"/>
                    <a:gd name="connsiteX1" fmla="*/ 7988 w 24833"/>
                    <a:gd name="connsiteY1" fmla="*/ 6718 h 13980"/>
                    <a:gd name="connsiteX2" fmla="*/ 24225 w 24833"/>
                    <a:gd name="connsiteY2" fmla="*/ 13838 h 13980"/>
                    <a:gd name="connsiteX3" fmla="*/ 22488 w 24833"/>
                    <a:gd name="connsiteY3" fmla="*/ 4287 h 13980"/>
                    <a:gd name="connsiteX4" fmla="*/ 15542 w 24833"/>
                    <a:gd name="connsiteY4" fmla="*/ 33 h 13980"/>
                    <a:gd name="connsiteX5" fmla="*/ 9638 w 24833"/>
                    <a:gd name="connsiteY5" fmla="*/ 293 h 13980"/>
                    <a:gd name="connsiteX6" fmla="*/ 3039 w 24833"/>
                    <a:gd name="connsiteY6" fmla="*/ 3245 h 13980"/>
                    <a:gd name="connsiteX7" fmla="*/ 0 w 24833"/>
                    <a:gd name="connsiteY7" fmla="*/ 8889 h 1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33" h="13980">
                      <a:moveTo>
                        <a:pt x="0" y="8889"/>
                      </a:moveTo>
                      <a:cubicBezTo>
                        <a:pt x="0" y="8889"/>
                        <a:pt x="4602" y="6458"/>
                        <a:pt x="7988" y="6718"/>
                      </a:cubicBezTo>
                      <a:cubicBezTo>
                        <a:pt x="11374" y="7066"/>
                        <a:pt x="22575" y="15141"/>
                        <a:pt x="24225" y="13838"/>
                      </a:cubicBezTo>
                      <a:cubicBezTo>
                        <a:pt x="25874" y="12449"/>
                        <a:pt x="23791" y="5329"/>
                        <a:pt x="22488" y="4287"/>
                      </a:cubicBezTo>
                      <a:cubicBezTo>
                        <a:pt x="21185" y="3245"/>
                        <a:pt x="15976" y="119"/>
                        <a:pt x="15542" y="33"/>
                      </a:cubicBezTo>
                      <a:cubicBezTo>
                        <a:pt x="15108" y="-54"/>
                        <a:pt x="10419" y="33"/>
                        <a:pt x="9638" y="293"/>
                      </a:cubicBezTo>
                      <a:cubicBezTo>
                        <a:pt x="8856" y="467"/>
                        <a:pt x="3039" y="3245"/>
                        <a:pt x="3039" y="3245"/>
                      </a:cubicBezTo>
                      <a:lnTo>
                        <a:pt x="0" y="8889"/>
                      </a:lnTo>
                      <a:close/>
                    </a:path>
                  </a:pathLst>
                </a:custGeom>
                <a:solidFill>
                  <a:srgbClr val="13375B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任意多边形: 形状 208"/>
                <p:cNvSpPr/>
                <p:nvPr/>
              </p:nvSpPr>
              <p:spPr>
                <a:xfrm>
                  <a:off x="7951158" y="4504619"/>
                  <a:ext cx="39697" cy="74432"/>
                </a:xfrm>
                <a:custGeom>
                  <a:avLst/>
                  <a:gdLst>
                    <a:gd name="connsiteX0" fmla="*/ 39680 w 39697"/>
                    <a:gd name="connsiteY0" fmla="*/ 66249 h 74432"/>
                    <a:gd name="connsiteX1" fmla="*/ 39072 w 39697"/>
                    <a:gd name="connsiteY1" fmla="*/ 65989 h 74432"/>
                    <a:gd name="connsiteX2" fmla="*/ 32039 w 39697"/>
                    <a:gd name="connsiteY2" fmla="*/ 65208 h 74432"/>
                    <a:gd name="connsiteX3" fmla="*/ 30911 w 39697"/>
                    <a:gd name="connsiteY3" fmla="*/ 64860 h 74432"/>
                    <a:gd name="connsiteX4" fmla="*/ 29001 w 39697"/>
                    <a:gd name="connsiteY4" fmla="*/ 64686 h 74432"/>
                    <a:gd name="connsiteX5" fmla="*/ 27872 w 39697"/>
                    <a:gd name="connsiteY5" fmla="*/ 64773 h 74432"/>
                    <a:gd name="connsiteX6" fmla="*/ 21621 w 39697"/>
                    <a:gd name="connsiteY6" fmla="*/ 63124 h 74432"/>
                    <a:gd name="connsiteX7" fmla="*/ 20839 w 39697"/>
                    <a:gd name="connsiteY7" fmla="*/ 62342 h 74432"/>
                    <a:gd name="connsiteX8" fmla="*/ 15803 w 39697"/>
                    <a:gd name="connsiteY8" fmla="*/ 35252 h 74432"/>
                    <a:gd name="connsiteX9" fmla="*/ 11896 w 39697"/>
                    <a:gd name="connsiteY9" fmla="*/ 0 h 74432"/>
                    <a:gd name="connsiteX10" fmla="*/ 0 w 39697"/>
                    <a:gd name="connsiteY10" fmla="*/ 2952 h 74432"/>
                    <a:gd name="connsiteX11" fmla="*/ 5210 w 39697"/>
                    <a:gd name="connsiteY11" fmla="*/ 34644 h 74432"/>
                    <a:gd name="connsiteX12" fmla="*/ 15716 w 39697"/>
                    <a:gd name="connsiteY12" fmla="*/ 64686 h 74432"/>
                    <a:gd name="connsiteX13" fmla="*/ 20144 w 39697"/>
                    <a:gd name="connsiteY13" fmla="*/ 68594 h 74432"/>
                    <a:gd name="connsiteX14" fmla="*/ 21100 w 39697"/>
                    <a:gd name="connsiteY14" fmla="*/ 69115 h 74432"/>
                    <a:gd name="connsiteX15" fmla="*/ 22575 w 39697"/>
                    <a:gd name="connsiteY15" fmla="*/ 70417 h 74432"/>
                    <a:gd name="connsiteX16" fmla="*/ 23530 w 39697"/>
                    <a:gd name="connsiteY16" fmla="*/ 71459 h 74432"/>
                    <a:gd name="connsiteX17" fmla="*/ 24833 w 39697"/>
                    <a:gd name="connsiteY17" fmla="*/ 73803 h 74432"/>
                    <a:gd name="connsiteX18" fmla="*/ 25875 w 39697"/>
                    <a:gd name="connsiteY18" fmla="*/ 74411 h 74432"/>
                    <a:gd name="connsiteX19" fmla="*/ 26569 w 39697"/>
                    <a:gd name="connsiteY19" fmla="*/ 73369 h 74432"/>
                    <a:gd name="connsiteX20" fmla="*/ 25962 w 39697"/>
                    <a:gd name="connsiteY20" fmla="*/ 71025 h 74432"/>
                    <a:gd name="connsiteX21" fmla="*/ 26135 w 39697"/>
                    <a:gd name="connsiteY21" fmla="*/ 69375 h 74432"/>
                    <a:gd name="connsiteX22" fmla="*/ 27091 w 39697"/>
                    <a:gd name="connsiteY22" fmla="*/ 68420 h 74432"/>
                    <a:gd name="connsiteX23" fmla="*/ 28306 w 39697"/>
                    <a:gd name="connsiteY23" fmla="*/ 67986 h 74432"/>
                    <a:gd name="connsiteX24" fmla="*/ 30824 w 39697"/>
                    <a:gd name="connsiteY24" fmla="*/ 68507 h 74432"/>
                    <a:gd name="connsiteX25" fmla="*/ 31518 w 39697"/>
                    <a:gd name="connsiteY25" fmla="*/ 68681 h 74432"/>
                    <a:gd name="connsiteX26" fmla="*/ 31866 w 39697"/>
                    <a:gd name="connsiteY26" fmla="*/ 68767 h 74432"/>
                    <a:gd name="connsiteX27" fmla="*/ 33603 w 39697"/>
                    <a:gd name="connsiteY27" fmla="*/ 68941 h 74432"/>
                    <a:gd name="connsiteX28" fmla="*/ 34992 w 39697"/>
                    <a:gd name="connsiteY28" fmla="*/ 69028 h 74432"/>
                    <a:gd name="connsiteX29" fmla="*/ 36381 w 39697"/>
                    <a:gd name="connsiteY29" fmla="*/ 68854 h 74432"/>
                    <a:gd name="connsiteX30" fmla="*/ 37510 w 39697"/>
                    <a:gd name="connsiteY30" fmla="*/ 68420 h 74432"/>
                    <a:gd name="connsiteX31" fmla="*/ 37683 w 39697"/>
                    <a:gd name="connsiteY31" fmla="*/ 67986 h 74432"/>
                    <a:gd name="connsiteX32" fmla="*/ 37336 w 39697"/>
                    <a:gd name="connsiteY32" fmla="*/ 67725 h 74432"/>
                    <a:gd name="connsiteX33" fmla="*/ 35600 w 39697"/>
                    <a:gd name="connsiteY33" fmla="*/ 67378 h 74432"/>
                    <a:gd name="connsiteX34" fmla="*/ 37857 w 39697"/>
                    <a:gd name="connsiteY34" fmla="*/ 67378 h 74432"/>
                    <a:gd name="connsiteX35" fmla="*/ 39333 w 39697"/>
                    <a:gd name="connsiteY35" fmla="*/ 66770 h 74432"/>
                    <a:gd name="connsiteX36" fmla="*/ 39680 w 39697"/>
                    <a:gd name="connsiteY36" fmla="*/ 66249 h 74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9697" h="74432">
                      <a:moveTo>
                        <a:pt x="39680" y="66249"/>
                      </a:moveTo>
                      <a:cubicBezTo>
                        <a:pt x="39593" y="65989"/>
                        <a:pt x="39333" y="65989"/>
                        <a:pt x="39072" y="65989"/>
                      </a:cubicBezTo>
                      <a:cubicBezTo>
                        <a:pt x="36728" y="65815"/>
                        <a:pt x="34384" y="65642"/>
                        <a:pt x="32039" y="65208"/>
                      </a:cubicBezTo>
                      <a:cubicBezTo>
                        <a:pt x="31692" y="65121"/>
                        <a:pt x="31258" y="65034"/>
                        <a:pt x="30911" y="64860"/>
                      </a:cubicBezTo>
                      <a:cubicBezTo>
                        <a:pt x="30303" y="64600"/>
                        <a:pt x="29608" y="64600"/>
                        <a:pt x="29001" y="64686"/>
                      </a:cubicBezTo>
                      <a:cubicBezTo>
                        <a:pt x="28654" y="64773"/>
                        <a:pt x="28306" y="64773"/>
                        <a:pt x="27872" y="64773"/>
                      </a:cubicBezTo>
                      <a:cubicBezTo>
                        <a:pt x="26656" y="64773"/>
                        <a:pt x="23357" y="63471"/>
                        <a:pt x="21621" y="63124"/>
                      </a:cubicBezTo>
                      <a:cubicBezTo>
                        <a:pt x="21186" y="63037"/>
                        <a:pt x="20926" y="62690"/>
                        <a:pt x="20839" y="62342"/>
                      </a:cubicBezTo>
                      <a:cubicBezTo>
                        <a:pt x="19363" y="55570"/>
                        <a:pt x="16150" y="40288"/>
                        <a:pt x="15803" y="35252"/>
                      </a:cubicBezTo>
                      <a:cubicBezTo>
                        <a:pt x="15369" y="28827"/>
                        <a:pt x="11896" y="0"/>
                        <a:pt x="11896" y="0"/>
                      </a:cubicBezTo>
                      <a:lnTo>
                        <a:pt x="0" y="2952"/>
                      </a:lnTo>
                      <a:cubicBezTo>
                        <a:pt x="0" y="2952"/>
                        <a:pt x="4168" y="24312"/>
                        <a:pt x="5210" y="34644"/>
                      </a:cubicBezTo>
                      <a:cubicBezTo>
                        <a:pt x="5991" y="42632"/>
                        <a:pt x="13372" y="59737"/>
                        <a:pt x="15716" y="64686"/>
                      </a:cubicBezTo>
                      <a:cubicBezTo>
                        <a:pt x="16845" y="68333"/>
                        <a:pt x="19536" y="68507"/>
                        <a:pt x="20144" y="68594"/>
                      </a:cubicBezTo>
                      <a:cubicBezTo>
                        <a:pt x="20492" y="68681"/>
                        <a:pt x="20839" y="68854"/>
                        <a:pt x="21100" y="69115"/>
                      </a:cubicBezTo>
                      <a:cubicBezTo>
                        <a:pt x="21534" y="69636"/>
                        <a:pt x="21968" y="70070"/>
                        <a:pt x="22575" y="70417"/>
                      </a:cubicBezTo>
                      <a:cubicBezTo>
                        <a:pt x="23010" y="70678"/>
                        <a:pt x="23270" y="71025"/>
                        <a:pt x="23530" y="71459"/>
                      </a:cubicBezTo>
                      <a:cubicBezTo>
                        <a:pt x="24051" y="72241"/>
                        <a:pt x="24399" y="73022"/>
                        <a:pt x="24833" y="73803"/>
                      </a:cubicBezTo>
                      <a:cubicBezTo>
                        <a:pt x="25093" y="74324"/>
                        <a:pt x="25441" y="74498"/>
                        <a:pt x="25875" y="74411"/>
                      </a:cubicBezTo>
                      <a:cubicBezTo>
                        <a:pt x="26309" y="74324"/>
                        <a:pt x="26569" y="73977"/>
                        <a:pt x="26569" y="73369"/>
                      </a:cubicBezTo>
                      <a:cubicBezTo>
                        <a:pt x="26569" y="72501"/>
                        <a:pt x="26309" y="71720"/>
                        <a:pt x="25962" y="71025"/>
                      </a:cubicBezTo>
                      <a:cubicBezTo>
                        <a:pt x="25614" y="70330"/>
                        <a:pt x="25614" y="69983"/>
                        <a:pt x="26135" y="69375"/>
                      </a:cubicBezTo>
                      <a:cubicBezTo>
                        <a:pt x="26396" y="69028"/>
                        <a:pt x="26656" y="68681"/>
                        <a:pt x="27091" y="68420"/>
                      </a:cubicBezTo>
                      <a:cubicBezTo>
                        <a:pt x="27438" y="68160"/>
                        <a:pt x="27872" y="67899"/>
                        <a:pt x="28306" y="67986"/>
                      </a:cubicBezTo>
                      <a:cubicBezTo>
                        <a:pt x="29174" y="68246"/>
                        <a:pt x="29956" y="68420"/>
                        <a:pt x="30824" y="68507"/>
                      </a:cubicBezTo>
                      <a:lnTo>
                        <a:pt x="31518" y="68681"/>
                      </a:lnTo>
                      <a:cubicBezTo>
                        <a:pt x="31518" y="68681"/>
                        <a:pt x="31866" y="68767"/>
                        <a:pt x="31866" y="68767"/>
                      </a:cubicBezTo>
                      <a:cubicBezTo>
                        <a:pt x="31953" y="68767"/>
                        <a:pt x="33168" y="68941"/>
                        <a:pt x="33603" y="68941"/>
                      </a:cubicBezTo>
                      <a:cubicBezTo>
                        <a:pt x="33950" y="68941"/>
                        <a:pt x="34471" y="69028"/>
                        <a:pt x="34992" y="69028"/>
                      </a:cubicBezTo>
                      <a:cubicBezTo>
                        <a:pt x="35426" y="69028"/>
                        <a:pt x="36294" y="68854"/>
                        <a:pt x="36381" y="68854"/>
                      </a:cubicBezTo>
                      <a:cubicBezTo>
                        <a:pt x="36815" y="68854"/>
                        <a:pt x="37162" y="68681"/>
                        <a:pt x="37510" y="68420"/>
                      </a:cubicBezTo>
                      <a:cubicBezTo>
                        <a:pt x="37683" y="68333"/>
                        <a:pt x="37770" y="68160"/>
                        <a:pt x="37683" y="67986"/>
                      </a:cubicBezTo>
                      <a:cubicBezTo>
                        <a:pt x="37596" y="67812"/>
                        <a:pt x="37510" y="67725"/>
                        <a:pt x="37336" y="67725"/>
                      </a:cubicBezTo>
                      <a:cubicBezTo>
                        <a:pt x="37076" y="67639"/>
                        <a:pt x="35600" y="67465"/>
                        <a:pt x="35600" y="67378"/>
                      </a:cubicBezTo>
                      <a:cubicBezTo>
                        <a:pt x="36034" y="67378"/>
                        <a:pt x="37423" y="67378"/>
                        <a:pt x="37857" y="67378"/>
                      </a:cubicBezTo>
                      <a:cubicBezTo>
                        <a:pt x="38465" y="67378"/>
                        <a:pt x="38986" y="67204"/>
                        <a:pt x="39333" y="66770"/>
                      </a:cubicBezTo>
                      <a:cubicBezTo>
                        <a:pt x="39507" y="66684"/>
                        <a:pt x="39767" y="66510"/>
                        <a:pt x="39680" y="66249"/>
                      </a:cubicBezTo>
                      <a:close/>
                    </a:path>
                  </a:pathLst>
                </a:custGeom>
                <a:solidFill>
                  <a:srgbClr val="F7A491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任意多边形: 形状 209"/>
                <p:cNvSpPr/>
                <p:nvPr/>
              </p:nvSpPr>
              <p:spPr>
                <a:xfrm>
                  <a:off x="7948931" y="4492656"/>
                  <a:ext cx="22110" cy="37663"/>
                </a:xfrm>
                <a:custGeom>
                  <a:avLst/>
                  <a:gdLst>
                    <a:gd name="connsiteX0" fmla="*/ 22110 w 22110"/>
                    <a:gd name="connsiteY0" fmla="*/ 29328 h 37663"/>
                    <a:gd name="connsiteX1" fmla="*/ 4918 w 22110"/>
                    <a:gd name="connsiteY1" fmla="*/ 37664 h 37663"/>
                    <a:gd name="connsiteX2" fmla="*/ 230 w 22110"/>
                    <a:gd name="connsiteY2" fmla="*/ 17173 h 37663"/>
                    <a:gd name="connsiteX3" fmla="*/ 9954 w 22110"/>
                    <a:gd name="connsiteY3" fmla="*/ 154 h 37663"/>
                    <a:gd name="connsiteX4" fmla="*/ 22110 w 22110"/>
                    <a:gd name="connsiteY4" fmla="*/ 29328 h 37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0" h="37663">
                      <a:moveTo>
                        <a:pt x="22110" y="29328"/>
                      </a:moveTo>
                      <a:lnTo>
                        <a:pt x="4918" y="37664"/>
                      </a:lnTo>
                      <a:cubicBezTo>
                        <a:pt x="4918" y="37664"/>
                        <a:pt x="2226" y="24987"/>
                        <a:pt x="230" y="17173"/>
                      </a:cubicBezTo>
                      <a:cubicBezTo>
                        <a:pt x="-1507" y="10487"/>
                        <a:pt x="7089" y="-1496"/>
                        <a:pt x="9954" y="154"/>
                      </a:cubicBezTo>
                      <a:cubicBezTo>
                        <a:pt x="16206" y="3801"/>
                        <a:pt x="22110" y="29328"/>
                        <a:pt x="22110" y="29328"/>
                      </a:cubicBezTo>
                      <a:close/>
                    </a:path>
                  </a:pathLst>
                </a:custGeom>
                <a:solidFill>
                  <a:srgbClr val="5184CE"/>
                </a:solidFill>
                <a:ln w="86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2" name="任意多边形: 形状 210"/>
              <p:cNvSpPr/>
              <p:nvPr/>
            </p:nvSpPr>
            <p:spPr>
              <a:xfrm>
                <a:off x="7701529" y="4499670"/>
                <a:ext cx="153076" cy="82748"/>
              </a:xfrm>
              <a:custGeom>
                <a:avLst/>
                <a:gdLst>
                  <a:gd name="connsiteX0" fmla="*/ 153077 w 153076"/>
                  <a:gd name="connsiteY0" fmla="*/ 0 h 82748"/>
                  <a:gd name="connsiteX1" fmla="*/ 0 w 153076"/>
                  <a:gd name="connsiteY1" fmla="*/ 6512 h 82748"/>
                  <a:gd name="connsiteX2" fmla="*/ 13719 w 153076"/>
                  <a:gd name="connsiteY2" fmla="*/ 53399 h 82748"/>
                  <a:gd name="connsiteX3" fmla="*/ 76929 w 153076"/>
                  <a:gd name="connsiteY3" fmla="*/ 82747 h 82748"/>
                  <a:gd name="connsiteX4" fmla="*/ 125292 w 153076"/>
                  <a:gd name="connsiteY4" fmla="*/ 69983 h 82748"/>
                  <a:gd name="connsiteX5" fmla="*/ 147086 w 153076"/>
                  <a:gd name="connsiteY5" fmla="*/ 47408 h 82748"/>
                  <a:gd name="connsiteX6" fmla="*/ 153077 w 153076"/>
                  <a:gd name="connsiteY6" fmla="*/ 0 h 82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76" h="82748">
                    <a:moveTo>
                      <a:pt x="153077" y="0"/>
                    </a:moveTo>
                    <a:lnTo>
                      <a:pt x="0" y="6512"/>
                    </a:lnTo>
                    <a:cubicBezTo>
                      <a:pt x="0" y="6512"/>
                      <a:pt x="13372" y="51228"/>
                      <a:pt x="13719" y="53399"/>
                    </a:cubicBezTo>
                    <a:cubicBezTo>
                      <a:pt x="14066" y="55657"/>
                      <a:pt x="64252" y="83007"/>
                      <a:pt x="76929" y="82747"/>
                    </a:cubicBezTo>
                    <a:cubicBezTo>
                      <a:pt x="89606" y="82486"/>
                      <a:pt x="119041" y="71893"/>
                      <a:pt x="125292" y="69983"/>
                    </a:cubicBezTo>
                    <a:cubicBezTo>
                      <a:pt x="131631" y="68160"/>
                      <a:pt x="148128" y="55309"/>
                      <a:pt x="147086" y="47408"/>
                    </a:cubicBezTo>
                    <a:cubicBezTo>
                      <a:pt x="146131" y="39506"/>
                      <a:pt x="153077" y="0"/>
                      <a:pt x="153077" y="0"/>
                    </a:cubicBez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1"/>
              <p:cNvSpPr/>
              <p:nvPr/>
            </p:nvSpPr>
            <p:spPr>
              <a:xfrm>
                <a:off x="7808761" y="4515125"/>
                <a:ext cx="44715" cy="7206"/>
              </a:xfrm>
              <a:custGeom>
                <a:avLst/>
                <a:gdLst>
                  <a:gd name="connsiteX0" fmla="*/ 1823 w 44715"/>
                  <a:gd name="connsiteY0" fmla="*/ 7207 h 7206"/>
                  <a:gd name="connsiteX1" fmla="*/ 42893 w 44715"/>
                  <a:gd name="connsiteY1" fmla="*/ 7207 h 7206"/>
                  <a:gd name="connsiteX2" fmla="*/ 44716 w 44715"/>
                  <a:gd name="connsiteY2" fmla="*/ 5383 h 7206"/>
                  <a:gd name="connsiteX3" fmla="*/ 44716 w 44715"/>
                  <a:gd name="connsiteY3" fmla="*/ 1823 h 7206"/>
                  <a:gd name="connsiteX4" fmla="*/ 42893 w 44715"/>
                  <a:gd name="connsiteY4" fmla="*/ 0 h 7206"/>
                  <a:gd name="connsiteX5" fmla="*/ 1823 w 44715"/>
                  <a:gd name="connsiteY5" fmla="*/ 0 h 7206"/>
                  <a:gd name="connsiteX6" fmla="*/ 0 w 44715"/>
                  <a:gd name="connsiteY6" fmla="*/ 1823 h 7206"/>
                  <a:gd name="connsiteX7" fmla="*/ 0 w 44715"/>
                  <a:gd name="connsiteY7" fmla="*/ 5383 h 7206"/>
                  <a:gd name="connsiteX8" fmla="*/ 1823 w 44715"/>
                  <a:gd name="connsiteY8" fmla="*/ 7207 h 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715" h="7206">
                    <a:moveTo>
                      <a:pt x="1823" y="7207"/>
                    </a:moveTo>
                    <a:lnTo>
                      <a:pt x="42893" y="7207"/>
                    </a:lnTo>
                    <a:cubicBezTo>
                      <a:pt x="43935" y="7207"/>
                      <a:pt x="44716" y="6425"/>
                      <a:pt x="44716" y="5383"/>
                    </a:cubicBezTo>
                    <a:lnTo>
                      <a:pt x="44716" y="1823"/>
                    </a:lnTo>
                    <a:cubicBezTo>
                      <a:pt x="44716" y="781"/>
                      <a:pt x="43935" y="0"/>
                      <a:pt x="42893" y="0"/>
                    </a:cubicBezTo>
                    <a:lnTo>
                      <a:pt x="1823" y="0"/>
                    </a:lnTo>
                    <a:cubicBezTo>
                      <a:pt x="781" y="0"/>
                      <a:pt x="0" y="781"/>
                      <a:pt x="0" y="1823"/>
                    </a:cubicBezTo>
                    <a:lnTo>
                      <a:pt x="0" y="5383"/>
                    </a:lnTo>
                    <a:cubicBezTo>
                      <a:pt x="0" y="6425"/>
                      <a:pt x="781" y="7207"/>
                      <a:pt x="1823" y="7207"/>
                    </a:cubicBezTo>
                    <a:close/>
                  </a:path>
                </a:pathLst>
              </a:custGeom>
              <a:solidFill>
                <a:srgbClr val="EAB054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2"/>
              <p:cNvSpPr/>
              <p:nvPr/>
            </p:nvSpPr>
            <p:spPr>
              <a:xfrm>
                <a:off x="7772033" y="4435462"/>
                <a:ext cx="20751" cy="10113"/>
              </a:xfrm>
              <a:custGeom>
                <a:avLst/>
                <a:gdLst>
                  <a:gd name="connsiteX0" fmla="*/ 20752 w 20751"/>
                  <a:gd name="connsiteY0" fmla="*/ 1605 h 10113"/>
                  <a:gd name="connsiteX1" fmla="*/ 0 w 20751"/>
                  <a:gd name="connsiteY1" fmla="*/ 10114 h 10113"/>
                  <a:gd name="connsiteX2" fmla="*/ 1216 w 20751"/>
                  <a:gd name="connsiteY2" fmla="*/ 5860 h 10113"/>
                  <a:gd name="connsiteX3" fmla="*/ 8943 w 20751"/>
                  <a:gd name="connsiteY3" fmla="*/ 1605 h 10113"/>
                  <a:gd name="connsiteX4" fmla="*/ 15889 w 20751"/>
                  <a:gd name="connsiteY4" fmla="*/ 42 h 10113"/>
                  <a:gd name="connsiteX5" fmla="*/ 20752 w 20751"/>
                  <a:gd name="connsiteY5" fmla="*/ 1605 h 1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51" h="10113">
                    <a:moveTo>
                      <a:pt x="20752" y="1605"/>
                    </a:moveTo>
                    <a:lnTo>
                      <a:pt x="0" y="10114"/>
                    </a:lnTo>
                    <a:lnTo>
                      <a:pt x="1216" y="5860"/>
                    </a:lnTo>
                    <a:lnTo>
                      <a:pt x="8943" y="1605"/>
                    </a:lnTo>
                    <a:cubicBezTo>
                      <a:pt x="8943" y="1605"/>
                      <a:pt x="15282" y="389"/>
                      <a:pt x="15889" y="42"/>
                    </a:cubicBezTo>
                    <a:cubicBezTo>
                      <a:pt x="16497" y="-305"/>
                      <a:pt x="20752" y="1605"/>
                      <a:pt x="20752" y="1605"/>
                    </a:cubicBez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3"/>
              <p:cNvSpPr/>
              <p:nvPr/>
            </p:nvSpPr>
            <p:spPr>
              <a:xfrm>
                <a:off x="7691923" y="4477789"/>
                <a:ext cx="163897" cy="27971"/>
              </a:xfrm>
              <a:custGeom>
                <a:avLst/>
                <a:gdLst>
                  <a:gd name="connsiteX0" fmla="*/ 1965 w 163897"/>
                  <a:gd name="connsiteY0" fmla="*/ 13892 h 27971"/>
                  <a:gd name="connsiteX1" fmla="*/ 163898 w 163897"/>
                  <a:gd name="connsiteY1" fmla="*/ 0 h 27971"/>
                  <a:gd name="connsiteX2" fmla="*/ 163898 w 163897"/>
                  <a:gd name="connsiteY2" fmla="*/ 10853 h 27971"/>
                  <a:gd name="connsiteX3" fmla="*/ 153218 w 163897"/>
                  <a:gd name="connsiteY3" fmla="*/ 22228 h 27971"/>
                  <a:gd name="connsiteX4" fmla="*/ 9779 w 163897"/>
                  <a:gd name="connsiteY4" fmla="*/ 27958 h 27971"/>
                  <a:gd name="connsiteX5" fmla="*/ 1357 w 163897"/>
                  <a:gd name="connsiteY5" fmla="*/ 23791 h 27971"/>
                  <a:gd name="connsiteX6" fmla="*/ 1965 w 163897"/>
                  <a:gd name="connsiteY6" fmla="*/ 13892 h 2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897" h="27971">
                    <a:moveTo>
                      <a:pt x="1965" y="13892"/>
                    </a:moveTo>
                    <a:lnTo>
                      <a:pt x="163898" y="0"/>
                    </a:lnTo>
                    <a:lnTo>
                      <a:pt x="163898" y="10853"/>
                    </a:lnTo>
                    <a:cubicBezTo>
                      <a:pt x="163898" y="17018"/>
                      <a:pt x="159209" y="22054"/>
                      <a:pt x="153218" y="22228"/>
                    </a:cubicBezTo>
                    <a:lnTo>
                      <a:pt x="9779" y="27958"/>
                    </a:lnTo>
                    <a:cubicBezTo>
                      <a:pt x="6480" y="28132"/>
                      <a:pt x="3267" y="26569"/>
                      <a:pt x="1357" y="23791"/>
                    </a:cubicBezTo>
                    <a:cubicBezTo>
                      <a:pt x="-206" y="21533"/>
                      <a:pt x="-901" y="18147"/>
                      <a:pt x="1965" y="13892"/>
                    </a:cubicBezTo>
                    <a:close/>
                  </a:path>
                </a:pathLst>
              </a:custGeom>
              <a:solidFill>
                <a:srgbClr val="C5DDF9">
                  <a:alpha val="6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4"/>
              <p:cNvSpPr/>
              <p:nvPr/>
            </p:nvSpPr>
            <p:spPr>
              <a:xfrm>
                <a:off x="7693888" y="4476313"/>
                <a:ext cx="162020" cy="15368"/>
              </a:xfrm>
              <a:custGeom>
                <a:avLst/>
                <a:gdLst>
                  <a:gd name="connsiteX0" fmla="*/ 162020 w 162020"/>
                  <a:gd name="connsiteY0" fmla="*/ 1563 h 15368"/>
                  <a:gd name="connsiteX1" fmla="*/ 162020 w 162020"/>
                  <a:gd name="connsiteY1" fmla="*/ 0 h 15368"/>
                  <a:gd name="connsiteX2" fmla="*/ 608 w 162020"/>
                  <a:gd name="connsiteY2" fmla="*/ 14587 h 15368"/>
                  <a:gd name="connsiteX3" fmla="*/ 0 w 162020"/>
                  <a:gd name="connsiteY3" fmla="*/ 15369 h 1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020" h="15368">
                    <a:moveTo>
                      <a:pt x="162020" y="1563"/>
                    </a:moveTo>
                    <a:lnTo>
                      <a:pt x="162020" y="0"/>
                    </a:lnTo>
                    <a:lnTo>
                      <a:pt x="608" y="14587"/>
                    </a:lnTo>
                    <a:lnTo>
                      <a:pt x="0" y="15369"/>
                    </a:lnTo>
                    <a:close/>
                  </a:path>
                </a:pathLst>
              </a:custGeom>
              <a:solidFill>
                <a:srgbClr val="C5DDF9">
                  <a:alpha val="7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5"/>
              <p:cNvSpPr/>
              <p:nvPr/>
            </p:nvSpPr>
            <p:spPr>
              <a:xfrm>
                <a:off x="7791742" y="4482131"/>
                <a:ext cx="26829" cy="19622"/>
              </a:xfrm>
              <a:custGeom>
                <a:avLst/>
                <a:gdLst>
                  <a:gd name="connsiteX0" fmla="*/ 26830 w 26829"/>
                  <a:gd name="connsiteY0" fmla="*/ 19015 h 19622"/>
                  <a:gd name="connsiteX1" fmla="*/ 12069 w 26829"/>
                  <a:gd name="connsiteY1" fmla="*/ 19623 h 19622"/>
                  <a:gd name="connsiteX2" fmla="*/ 0 w 26829"/>
                  <a:gd name="connsiteY2" fmla="*/ 1215 h 19622"/>
                  <a:gd name="connsiteX3" fmla="*/ 14327 w 26829"/>
                  <a:gd name="connsiteY3" fmla="*/ 0 h 1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29" h="19622">
                    <a:moveTo>
                      <a:pt x="26830" y="19015"/>
                    </a:moveTo>
                    <a:lnTo>
                      <a:pt x="12069" y="19623"/>
                    </a:lnTo>
                    <a:lnTo>
                      <a:pt x="0" y="1215"/>
                    </a:lnTo>
                    <a:lnTo>
                      <a:pt x="14327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6"/>
              <p:cNvSpPr/>
              <p:nvPr/>
            </p:nvSpPr>
            <p:spPr>
              <a:xfrm>
                <a:off x="7780628" y="4483781"/>
                <a:ext cx="17365" cy="18407"/>
              </a:xfrm>
              <a:custGeom>
                <a:avLst/>
                <a:gdLst>
                  <a:gd name="connsiteX0" fmla="*/ 11722 w 17365"/>
                  <a:gd name="connsiteY0" fmla="*/ 18407 h 18407"/>
                  <a:gd name="connsiteX1" fmla="*/ 0 w 17365"/>
                  <a:gd name="connsiteY1" fmla="*/ 521 h 18407"/>
                  <a:gd name="connsiteX2" fmla="*/ 5384 w 17365"/>
                  <a:gd name="connsiteY2" fmla="*/ 0 h 18407"/>
                  <a:gd name="connsiteX3" fmla="*/ 17366 w 17365"/>
                  <a:gd name="connsiteY3" fmla="*/ 18234 h 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65" h="18407">
                    <a:moveTo>
                      <a:pt x="11722" y="18407"/>
                    </a:moveTo>
                    <a:lnTo>
                      <a:pt x="0" y="521"/>
                    </a:lnTo>
                    <a:lnTo>
                      <a:pt x="5384" y="0"/>
                    </a:lnTo>
                    <a:lnTo>
                      <a:pt x="17366" y="182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7"/>
              <p:cNvSpPr/>
              <p:nvPr/>
            </p:nvSpPr>
            <p:spPr>
              <a:xfrm>
                <a:off x="7888555" y="4500278"/>
                <a:ext cx="196577" cy="91519"/>
              </a:xfrm>
              <a:custGeom>
                <a:avLst/>
                <a:gdLst>
                  <a:gd name="connsiteX0" fmla="*/ 186679 w 196577"/>
                  <a:gd name="connsiteY0" fmla="*/ 0 h 91519"/>
                  <a:gd name="connsiteX1" fmla="*/ 1650 w 196577"/>
                  <a:gd name="connsiteY1" fmla="*/ 1823 h 91519"/>
                  <a:gd name="connsiteX2" fmla="*/ 0 w 196577"/>
                  <a:gd name="connsiteY2" fmla="*/ 60432 h 91519"/>
                  <a:gd name="connsiteX3" fmla="*/ 24225 w 196577"/>
                  <a:gd name="connsiteY3" fmla="*/ 91516 h 91519"/>
                  <a:gd name="connsiteX4" fmla="*/ 87001 w 196577"/>
                  <a:gd name="connsiteY4" fmla="*/ 82660 h 91519"/>
                  <a:gd name="connsiteX5" fmla="*/ 137274 w 196577"/>
                  <a:gd name="connsiteY5" fmla="*/ 62169 h 91519"/>
                  <a:gd name="connsiteX6" fmla="*/ 152816 w 196577"/>
                  <a:gd name="connsiteY6" fmla="*/ 55309 h 91519"/>
                  <a:gd name="connsiteX7" fmla="*/ 174784 w 196577"/>
                  <a:gd name="connsiteY7" fmla="*/ 39767 h 91519"/>
                  <a:gd name="connsiteX8" fmla="*/ 196578 w 196577"/>
                  <a:gd name="connsiteY8" fmla="*/ 17279 h 91519"/>
                  <a:gd name="connsiteX9" fmla="*/ 186679 w 196577"/>
                  <a:gd name="connsiteY9" fmla="*/ 0 h 9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577" h="91519">
                    <a:moveTo>
                      <a:pt x="186679" y="0"/>
                    </a:moveTo>
                    <a:lnTo>
                      <a:pt x="1650" y="1823"/>
                    </a:lnTo>
                    <a:lnTo>
                      <a:pt x="0" y="60432"/>
                    </a:lnTo>
                    <a:cubicBezTo>
                      <a:pt x="0" y="60432"/>
                      <a:pt x="21620" y="91863"/>
                      <a:pt x="24225" y="91516"/>
                    </a:cubicBezTo>
                    <a:cubicBezTo>
                      <a:pt x="26829" y="91169"/>
                      <a:pt x="82052" y="82312"/>
                      <a:pt x="87001" y="82660"/>
                    </a:cubicBezTo>
                    <a:cubicBezTo>
                      <a:pt x="91950" y="83007"/>
                      <a:pt x="135278" y="61734"/>
                      <a:pt x="137274" y="62169"/>
                    </a:cubicBezTo>
                    <a:cubicBezTo>
                      <a:pt x="139358" y="62603"/>
                      <a:pt x="152816" y="55309"/>
                      <a:pt x="152816" y="55309"/>
                    </a:cubicBezTo>
                    <a:lnTo>
                      <a:pt x="174784" y="39767"/>
                    </a:lnTo>
                    <a:lnTo>
                      <a:pt x="196578" y="17279"/>
                    </a:lnTo>
                    <a:lnTo>
                      <a:pt x="186679" y="0"/>
                    </a:ln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8"/>
              <p:cNvSpPr/>
              <p:nvPr/>
            </p:nvSpPr>
            <p:spPr>
              <a:xfrm>
                <a:off x="8035988" y="4511565"/>
                <a:ext cx="44716" cy="7206"/>
              </a:xfrm>
              <a:custGeom>
                <a:avLst/>
                <a:gdLst>
                  <a:gd name="connsiteX0" fmla="*/ 1824 w 44716"/>
                  <a:gd name="connsiteY0" fmla="*/ 7207 h 7206"/>
                  <a:gd name="connsiteX1" fmla="*/ 42893 w 44716"/>
                  <a:gd name="connsiteY1" fmla="*/ 7207 h 7206"/>
                  <a:gd name="connsiteX2" fmla="*/ 44716 w 44716"/>
                  <a:gd name="connsiteY2" fmla="*/ 5383 h 7206"/>
                  <a:gd name="connsiteX3" fmla="*/ 44716 w 44716"/>
                  <a:gd name="connsiteY3" fmla="*/ 1824 h 7206"/>
                  <a:gd name="connsiteX4" fmla="*/ 42893 w 44716"/>
                  <a:gd name="connsiteY4" fmla="*/ 0 h 7206"/>
                  <a:gd name="connsiteX5" fmla="*/ 1824 w 44716"/>
                  <a:gd name="connsiteY5" fmla="*/ 0 h 7206"/>
                  <a:gd name="connsiteX6" fmla="*/ 0 w 44716"/>
                  <a:gd name="connsiteY6" fmla="*/ 1824 h 7206"/>
                  <a:gd name="connsiteX7" fmla="*/ 0 w 44716"/>
                  <a:gd name="connsiteY7" fmla="*/ 5383 h 7206"/>
                  <a:gd name="connsiteX8" fmla="*/ 1824 w 44716"/>
                  <a:gd name="connsiteY8" fmla="*/ 7207 h 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716" h="7206">
                    <a:moveTo>
                      <a:pt x="1824" y="7207"/>
                    </a:moveTo>
                    <a:lnTo>
                      <a:pt x="42893" y="7207"/>
                    </a:lnTo>
                    <a:cubicBezTo>
                      <a:pt x="43935" y="7207"/>
                      <a:pt x="44716" y="6425"/>
                      <a:pt x="44716" y="5383"/>
                    </a:cubicBezTo>
                    <a:lnTo>
                      <a:pt x="44716" y="1824"/>
                    </a:lnTo>
                    <a:cubicBezTo>
                      <a:pt x="44716" y="781"/>
                      <a:pt x="43935" y="0"/>
                      <a:pt x="42893" y="0"/>
                    </a:cubicBezTo>
                    <a:lnTo>
                      <a:pt x="1824" y="0"/>
                    </a:lnTo>
                    <a:cubicBezTo>
                      <a:pt x="782" y="0"/>
                      <a:pt x="0" y="781"/>
                      <a:pt x="0" y="1824"/>
                    </a:cubicBezTo>
                    <a:lnTo>
                      <a:pt x="0" y="5383"/>
                    </a:lnTo>
                    <a:cubicBezTo>
                      <a:pt x="0" y="6339"/>
                      <a:pt x="782" y="7207"/>
                      <a:pt x="1824" y="7207"/>
                    </a:cubicBezTo>
                    <a:close/>
                  </a:path>
                </a:pathLst>
              </a:custGeom>
              <a:solidFill>
                <a:srgbClr val="EAB054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19"/>
              <p:cNvSpPr/>
              <p:nvPr/>
            </p:nvSpPr>
            <p:spPr>
              <a:xfrm>
                <a:off x="8010433" y="4457732"/>
                <a:ext cx="6452" cy="3198"/>
              </a:xfrm>
              <a:custGeom>
                <a:avLst/>
                <a:gdLst>
                  <a:gd name="connsiteX0" fmla="*/ 28 w 6452"/>
                  <a:gd name="connsiteY0" fmla="*/ 0 h 3198"/>
                  <a:gd name="connsiteX1" fmla="*/ 6453 w 6452"/>
                  <a:gd name="connsiteY1" fmla="*/ 1215 h 3198"/>
                  <a:gd name="connsiteX2" fmla="*/ 2980 w 6452"/>
                  <a:gd name="connsiteY2" fmla="*/ 3126 h 3198"/>
                  <a:gd name="connsiteX3" fmla="*/ 28 w 6452"/>
                  <a:gd name="connsiteY3" fmla="*/ 0 h 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2" h="3198">
                    <a:moveTo>
                      <a:pt x="28" y="0"/>
                    </a:moveTo>
                    <a:lnTo>
                      <a:pt x="6453" y="1215"/>
                    </a:lnTo>
                    <a:cubicBezTo>
                      <a:pt x="6453" y="1215"/>
                      <a:pt x="5845" y="3647"/>
                      <a:pt x="2980" y="3126"/>
                    </a:cubicBezTo>
                    <a:cubicBezTo>
                      <a:pt x="-493" y="2605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0"/>
              <p:cNvSpPr/>
              <p:nvPr/>
            </p:nvSpPr>
            <p:spPr>
              <a:xfrm>
                <a:off x="8014267" y="4429929"/>
                <a:ext cx="17380" cy="21725"/>
              </a:xfrm>
              <a:custGeom>
                <a:avLst/>
                <a:gdLst>
                  <a:gd name="connsiteX0" fmla="*/ 15991 w 17380"/>
                  <a:gd name="connsiteY0" fmla="*/ 21726 h 21725"/>
                  <a:gd name="connsiteX1" fmla="*/ 102 w 17380"/>
                  <a:gd name="connsiteY1" fmla="*/ 4708 h 21725"/>
                  <a:gd name="connsiteX2" fmla="*/ 11997 w 17380"/>
                  <a:gd name="connsiteY2" fmla="*/ 4273 h 21725"/>
                  <a:gd name="connsiteX3" fmla="*/ 17380 w 17380"/>
                  <a:gd name="connsiteY3" fmla="*/ 9396 h 21725"/>
                  <a:gd name="connsiteX4" fmla="*/ 15991 w 17380"/>
                  <a:gd name="connsiteY4" fmla="*/ 21726 h 2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" h="21725">
                    <a:moveTo>
                      <a:pt x="15991" y="21726"/>
                    </a:moveTo>
                    <a:cubicBezTo>
                      <a:pt x="15991" y="21726"/>
                      <a:pt x="1578" y="15127"/>
                      <a:pt x="102" y="4708"/>
                    </a:cubicBezTo>
                    <a:cubicBezTo>
                      <a:pt x="-1287" y="-5625"/>
                      <a:pt x="11997" y="4273"/>
                      <a:pt x="11997" y="4273"/>
                    </a:cubicBezTo>
                    <a:lnTo>
                      <a:pt x="17380" y="9396"/>
                    </a:lnTo>
                    <a:lnTo>
                      <a:pt x="15991" y="21726"/>
                    </a:lnTo>
                    <a:close/>
                  </a:path>
                </a:pathLst>
              </a:custGeom>
              <a:solidFill>
                <a:srgbClr val="1A1A1A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1"/>
              <p:cNvSpPr/>
              <p:nvPr/>
            </p:nvSpPr>
            <p:spPr>
              <a:xfrm>
                <a:off x="7844534" y="4498368"/>
                <a:ext cx="7035" cy="3042"/>
              </a:xfrm>
              <a:custGeom>
                <a:avLst/>
                <a:gdLst>
                  <a:gd name="connsiteX0" fmla="*/ 6078 w 7035"/>
                  <a:gd name="connsiteY0" fmla="*/ 0 h 3042"/>
                  <a:gd name="connsiteX1" fmla="*/ 0 w 7035"/>
                  <a:gd name="connsiteY1" fmla="*/ 1736 h 3042"/>
                  <a:gd name="connsiteX2" fmla="*/ 4688 w 7035"/>
                  <a:gd name="connsiteY2" fmla="*/ 3039 h 3042"/>
                  <a:gd name="connsiteX3" fmla="*/ 7033 w 7035"/>
                  <a:gd name="connsiteY3" fmla="*/ 1042 h 3042"/>
                  <a:gd name="connsiteX4" fmla="*/ 6078 w 7035"/>
                  <a:gd name="connsiteY4" fmla="*/ 0 h 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5" h="3042">
                    <a:moveTo>
                      <a:pt x="6078" y="0"/>
                    </a:moveTo>
                    <a:cubicBezTo>
                      <a:pt x="6078" y="0"/>
                      <a:pt x="3386" y="1823"/>
                      <a:pt x="0" y="1736"/>
                    </a:cubicBezTo>
                    <a:cubicBezTo>
                      <a:pt x="0" y="1736"/>
                      <a:pt x="4515" y="3126"/>
                      <a:pt x="4688" y="3039"/>
                    </a:cubicBezTo>
                    <a:cubicBezTo>
                      <a:pt x="4862" y="2952"/>
                      <a:pt x="7120" y="1129"/>
                      <a:pt x="7033" y="1042"/>
                    </a:cubicBezTo>
                    <a:cubicBezTo>
                      <a:pt x="6946" y="1042"/>
                      <a:pt x="6078" y="0"/>
                      <a:pt x="6078" y="0"/>
                    </a:cubicBez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2"/>
              <p:cNvSpPr/>
              <p:nvPr/>
            </p:nvSpPr>
            <p:spPr>
              <a:xfrm>
                <a:off x="7818572" y="4427690"/>
                <a:ext cx="18060" cy="4862"/>
              </a:xfrm>
              <a:custGeom>
                <a:avLst/>
                <a:gdLst>
                  <a:gd name="connsiteX0" fmla="*/ 18060 w 18060"/>
                  <a:gd name="connsiteY0" fmla="*/ 3734 h 4862"/>
                  <a:gd name="connsiteX1" fmla="*/ 0 w 18060"/>
                  <a:gd name="connsiteY1" fmla="*/ 4862 h 4862"/>
                  <a:gd name="connsiteX2" fmla="*/ 4254 w 18060"/>
                  <a:gd name="connsiteY2" fmla="*/ 0 h 4862"/>
                  <a:gd name="connsiteX3" fmla="*/ 13806 w 18060"/>
                  <a:gd name="connsiteY3" fmla="*/ 0 h 4862"/>
                  <a:gd name="connsiteX4" fmla="*/ 18060 w 18060"/>
                  <a:gd name="connsiteY4" fmla="*/ 3734 h 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60" h="4862">
                    <a:moveTo>
                      <a:pt x="18060" y="3734"/>
                    </a:moveTo>
                    <a:lnTo>
                      <a:pt x="0" y="4862"/>
                    </a:lnTo>
                    <a:cubicBezTo>
                      <a:pt x="0" y="4862"/>
                      <a:pt x="2952" y="0"/>
                      <a:pt x="4254" y="0"/>
                    </a:cubicBezTo>
                    <a:cubicBezTo>
                      <a:pt x="5557" y="0"/>
                      <a:pt x="13806" y="0"/>
                      <a:pt x="13806" y="0"/>
                    </a:cubicBezTo>
                    <a:lnTo>
                      <a:pt x="18060" y="3734"/>
                    </a:lnTo>
                    <a:close/>
                  </a:path>
                </a:pathLst>
              </a:custGeom>
              <a:solidFill>
                <a:srgbClr val="F7CC7F"/>
              </a:solidFill>
              <a:ln w="86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25" name="任意多边形: 形状 223"/>
            <p:cNvSpPr/>
            <p:nvPr/>
          </p:nvSpPr>
          <p:spPr>
            <a:xfrm>
              <a:off x="5348" y="3335"/>
              <a:ext cx="8502" cy="4127"/>
            </a:xfrm>
            <a:custGeom>
              <a:avLst/>
              <a:gdLst>
                <a:gd name="connsiteX0" fmla="*/ 5248901 w 5398765"/>
                <a:gd name="connsiteY0" fmla="*/ 2620804 h 2620803"/>
                <a:gd name="connsiteX1" fmla="*/ 754618 w 5398765"/>
                <a:gd name="connsiteY1" fmla="*/ 2620804 h 2620803"/>
                <a:gd name="connsiteX2" fmla="*/ 0 w 5398765"/>
                <a:gd name="connsiteY2" fmla="*/ 1866098 h 2620803"/>
                <a:gd name="connsiteX3" fmla="*/ 0 w 5398765"/>
                <a:gd name="connsiteY3" fmla="*/ 149951 h 2620803"/>
                <a:gd name="connsiteX4" fmla="*/ 149951 w 5398765"/>
                <a:gd name="connsiteY4" fmla="*/ 0 h 2620803"/>
                <a:gd name="connsiteX5" fmla="*/ 4644147 w 5398765"/>
                <a:gd name="connsiteY5" fmla="*/ 0 h 2620803"/>
                <a:gd name="connsiteX6" fmla="*/ 5398765 w 5398765"/>
                <a:gd name="connsiteY6" fmla="*/ 754619 h 2620803"/>
                <a:gd name="connsiteX7" fmla="*/ 5398765 w 5398765"/>
                <a:gd name="connsiteY7" fmla="*/ 2470853 h 2620803"/>
                <a:gd name="connsiteX8" fmla="*/ 5248901 w 5398765"/>
                <a:gd name="connsiteY8" fmla="*/ 2620804 h 2620803"/>
                <a:gd name="connsiteX9" fmla="*/ 149951 w 5398765"/>
                <a:gd name="connsiteY9" fmla="*/ 52097 h 2620803"/>
                <a:gd name="connsiteX10" fmla="*/ 52097 w 5398765"/>
                <a:gd name="connsiteY10" fmla="*/ 149951 h 2620803"/>
                <a:gd name="connsiteX11" fmla="*/ 52097 w 5398765"/>
                <a:gd name="connsiteY11" fmla="*/ 1866185 h 2620803"/>
                <a:gd name="connsiteX12" fmla="*/ 754618 w 5398765"/>
                <a:gd name="connsiteY12" fmla="*/ 2568707 h 2620803"/>
                <a:gd name="connsiteX13" fmla="*/ 5248814 w 5398765"/>
                <a:gd name="connsiteY13" fmla="*/ 2568707 h 2620803"/>
                <a:gd name="connsiteX14" fmla="*/ 5346669 w 5398765"/>
                <a:gd name="connsiteY14" fmla="*/ 2470853 h 2620803"/>
                <a:gd name="connsiteX15" fmla="*/ 5346669 w 5398765"/>
                <a:gd name="connsiteY15" fmla="*/ 754619 h 2620803"/>
                <a:gd name="connsiteX16" fmla="*/ 4644147 w 5398765"/>
                <a:gd name="connsiteY16" fmla="*/ 52097 h 2620803"/>
                <a:gd name="connsiteX17" fmla="*/ 149951 w 5398765"/>
                <a:gd name="connsiteY17" fmla="*/ 52097 h 26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98765" h="2620803">
                  <a:moveTo>
                    <a:pt x="5248901" y="2620804"/>
                  </a:moveTo>
                  <a:lnTo>
                    <a:pt x="754618" y="2620804"/>
                  </a:lnTo>
                  <a:cubicBezTo>
                    <a:pt x="338541" y="2620804"/>
                    <a:pt x="0" y="2282263"/>
                    <a:pt x="0" y="1866098"/>
                  </a:cubicBezTo>
                  <a:lnTo>
                    <a:pt x="0" y="149951"/>
                  </a:lnTo>
                  <a:cubicBezTo>
                    <a:pt x="0" y="67291"/>
                    <a:pt x="67291" y="0"/>
                    <a:pt x="149951" y="0"/>
                  </a:cubicBezTo>
                  <a:lnTo>
                    <a:pt x="4644147" y="0"/>
                  </a:lnTo>
                  <a:cubicBezTo>
                    <a:pt x="5060224" y="0"/>
                    <a:pt x="5398765" y="338541"/>
                    <a:pt x="5398765" y="754619"/>
                  </a:cubicBezTo>
                  <a:lnTo>
                    <a:pt x="5398765" y="2470853"/>
                  </a:lnTo>
                  <a:cubicBezTo>
                    <a:pt x="5398765" y="2553512"/>
                    <a:pt x="5331560" y="2620804"/>
                    <a:pt x="5248901" y="2620804"/>
                  </a:cubicBezTo>
                  <a:close/>
                  <a:moveTo>
                    <a:pt x="149951" y="52097"/>
                  </a:moveTo>
                  <a:cubicBezTo>
                    <a:pt x="95944" y="52097"/>
                    <a:pt x="52097" y="95944"/>
                    <a:pt x="52097" y="149951"/>
                  </a:cubicBezTo>
                  <a:lnTo>
                    <a:pt x="52097" y="1866185"/>
                  </a:lnTo>
                  <a:cubicBezTo>
                    <a:pt x="52097" y="2253610"/>
                    <a:pt x="367281" y="2568707"/>
                    <a:pt x="754618" y="2568707"/>
                  </a:cubicBezTo>
                  <a:lnTo>
                    <a:pt x="5248814" y="2568707"/>
                  </a:lnTo>
                  <a:cubicBezTo>
                    <a:pt x="5302733" y="2568707"/>
                    <a:pt x="5346669" y="2524859"/>
                    <a:pt x="5346669" y="2470853"/>
                  </a:cubicBezTo>
                  <a:lnTo>
                    <a:pt x="5346669" y="754619"/>
                  </a:lnTo>
                  <a:cubicBezTo>
                    <a:pt x="5346669" y="367281"/>
                    <a:pt x="5031571" y="52097"/>
                    <a:pt x="4644147" y="52097"/>
                  </a:cubicBezTo>
                  <a:lnTo>
                    <a:pt x="149951" y="52097"/>
                  </a:lnTo>
                  <a:close/>
                </a:path>
              </a:pathLst>
            </a:custGeom>
            <a:solidFill>
              <a:srgbClr val="183658"/>
            </a:solidFill>
            <a:ln w="86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6033" y="3727"/>
              <a:ext cx="6995" cy="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1.</a:t>
              </a:r>
              <a:r>
                <a:rPr lang="zh-CN" altLang="en-US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绘制轴标签</a:t>
              </a: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plt.xlabel(str_x) 绘制x轴标签;</a:t>
              </a: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plt.ylabel(str_y) 绘制y轴标签。</a:t>
              </a: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2.绘制图形标题(默认显示在图形上方)</a:t>
              </a: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4000" spc="200">
                  <a:solidFill>
                    <a:srgbClr val="183658"/>
                  </a:solidFill>
                  <a:uFillTx/>
                  <a:latin typeface="汉仪帅线体W" panose="00020600040101010101" charset="-122"/>
                  <a:ea typeface="汉仪帅线体W" panose="00020600040101010101" charset="-122"/>
                </a:rPr>
                <a:t>plt.title(str_title)</a:t>
              </a:r>
              <a:endParaRPr lang="zh-CN" altLang="en-US" sz="4000" spc="200">
                <a:solidFill>
                  <a:srgbClr val="183658"/>
                </a:solidFill>
                <a:uFillTx/>
                <a:latin typeface="汉仪帅线体W" panose="00020600040101010101" charset="-122"/>
                <a:ea typeface="汉仪帅线体W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设置轴刻度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学霸起底" descr="7b0a202020202274657874626f78223a20227b5c2263617465676f72795f69645c223a31303530312c5c2269645c223a32303334313135307d220a7d0a"/>
          <p:cNvGrpSpPr/>
          <p:nvPr/>
        </p:nvGrpSpPr>
        <p:grpSpPr>
          <a:xfrm>
            <a:off x="2830583" y="3113639"/>
            <a:ext cx="19088347" cy="9652226"/>
            <a:chOff x="4688" y="3532"/>
            <a:chExt cx="9825" cy="4711"/>
          </a:xfrm>
        </p:grpSpPr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88" y="3532"/>
              <a:ext cx="9825" cy="471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93" y="4331"/>
              <a:ext cx="7695" cy="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lnSpc>
                  <a:spcPts val="7000"/>
                </a:lnSpc>
              </a:pPr>
              <a:r>
                <a:rPr lang="zh-CN" altLang="en-US" sz="3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matplotlib.pyplot.xticks(ticks=None, labels=None, **kwargs)</a:t>
              </a: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ts val="7000"/>
                </a:lnSpc>
              </a:pPr>
              <a:r>
                <a:rPr lang="zh-CN" altLang="en-US" sz="3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参数：此方法接受以下描述的参数：</a:t>
              </a: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ts val="7000"/>
                </a:lnSpc>
              </a:pP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ts val="7000"/>
                </a:lnSpc>
              </a:pPr>
              <a:r>
                <a:rPr lang="zh-CN" altLang="en-US" sz="3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ticks:此参数是xtick位置的列表。和一个可选参数。如果将一个空列表作为参数传递，则它将删除所有xticks</a:t>
              </a: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ts val="7000"/>
                </a:lnSpc>
              </a:pPr>
              <a:r>
                <a:rPr lang="zh-CN" altLang="en-US" sz="3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labels:此参数包含放置在给定刻度线位置的标签。它是一个可选参数。</a:t>
              </a: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ts val="7000"/>
                </a:lnSpc>
              </a:pPr>
              <a:r>
                <a:rPr lang="zh-CN" altLang="en-US" sz="3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**kwargs:此参数是文本属性，用于控制标签的外观。</a:t>
              </a:r>
              <a:endPara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显示中文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 descr="7b0a202020202274657874626f78223a20227b5c2263617465676f72795f69645c223a31303535342c5c2269645c223a32303334353339377d220a7d0a"/>
          <p:cNvGrpSpPr/>
          <p:nvPr/>
        </p:nvGrpSpPr>
        <p:grpSpPr>
          <a:xfrm>
            <a:off x="5782945" y="3833495"/>
            <a:ext cx="12296775" cy="6419850"/>
            <a:chOff x="6314" y="3286"/>
            <a:chExt cx="6589" cy="4243"/>
          </a:xfrm>
        </p:grpSpPr>
        <p:pic>
          <p:nvPicPr>
            <p:cNvPr id="5" name="图片 4" descr="资源 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4" y="3286"/>
              <a:ext cx="6572" cy="4228"/>
            </a:xfrm>
            <a:prstGeom prst="rect">
              <a:avLst/>
            </a:prstGeom>
          </p:spPr>
        </p:pic>
        <p:pic>
          <p:nvPicPr>
            <p:cNvPr id="4" name="图片 3" descr="便签目录展示16个-04-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9" y="6351"/>
              <a:ext cx="1104" cy="117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726" y="3730"/>
              <a:ext cx="5979" cy="31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</a:rPr>
                <a:t>法一</a:t>
              </a:r>
              <a:r>
                <a:rPr lang="en-US" altLang="zh-CN"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</a:rPr>
                <a:t> </a:t>
              </a:r>
              <a:r>
                <a:rPr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</a:rPr>
                <a:t> 设置显示黑体</a:t>
              </a:r>
              <a:endParaRPr sz="4000">
                <a:solidFill>
                  <a:srgbClr val="6D6D6D"/>
                </a:solidFill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</a:rPr>
                <a:t>plt.rcParams['font.sans-serif']='SimHei' </a:t>
              </a:r>
              <a:endParaRPr sz="4000">
                <a:solidFill>
                  <a:srgbClr val="6D6D6D"/>
                </a:solidFill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sz="4000">
                <a:solidFill>
                  <a:srgbClr val="6D6D6D"/>
                </a:solidFill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  <a:sym typeface="+mn-ea"/>
                </a:rPr>
                <a:t>法二 局部设置 fontproperties  </a:t>
              </a:r>
              <a:endParaRPr lang="zh-CN" altLang="en-US" sz="4000">
                <a:solidFill>
                  <a:srgbClr val="6D6D6D"/>
                </a:solidFill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  <a:sym typeface="+mn-ea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4000">
                  <a:solidFill>
                    <a:srgbClr val="6D6D6D"/>
                  </a:solidFill>
                  <a:latin typeface="汉仪夏日体W" panose="00020600040101010101" charset="-122"/>
                  <a:ea typeface="汉仪夏日体W" panose="00020600040101010101" charset="-122"/>
                  <a:cs typeface="汉仪夏日体W" panose="00020600040101010101" charset="-122"/>
                  <a:sym typeface="+mn-ea"/>
                </a:rPr>
                <a:t>---在轴标签里设置字体及字体大小</a:t>
              </a:r>
              <a:endParaRPr lang="zh-CN" altLang="en-US" sz="4000">
                <a:solidFill>
                  <a:srgbClr val="6D6D6D"/>
                </a:solidFill>
                <a:latin typeface="汉仪夏日体W" panose="00020600040101010101" charset="-122"/>
                <a:ea typeface="汉仪夏日体W" panose="00020600040101010101" charset="-122"/>
                <a:cs typeface="汉仪夏日体W" panose="0002060004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常用字体</a:t>
              </a:r>
              <a:endParaRPr lang="zh-CN" altLang="en-US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43400" y="3833495"/>
            <a:ext cx="15875000" cy="6082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39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17" name="Group 17"/>
          <p:cNvGrpSpPr/>
          <p:nvPr/>
        </p:nvGrpSpPr>
        <p:grpSpPr>
          <a:xfrm>
            <a:off x="8948226" y="1392281"/>
            <a:ext cx="6487881" cy="1376787"/>
            <a:chOff x="-6985" y="593819"/>
            <a:chExt cx="6487881" cy="808802"/>
          </a:xfrm>
        </p:grpSpPr>
        <p:sp>
          <p:nvSpPr>
            <p:cNvPr id="2" name="text 17"/>
            <p:cNvSpPr/>
            <p:nvPr/>
          </p:nvSpPr>
          <p:spPr>
            <a:xfrm>
              <a:off x="-6985" y="593819"/>
              <a:ext cx="6487881" cy="808802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90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9200" dirty="0"/>
                <a:t>课程内容</a:t>
              </a:r>
              <a:endParaRPr lang="zh-CN" altLang="en-US" sz="920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062980" y="5401048"/>
            <a:ext cx="19715934" cy="4734443"/>
            <a:chOff x="863239" y="1063538"/>
            <a:chExt cx="19715934" cy="4734443"/>
          </a:xfrm>
        </p:grpSpPr>
        <p:grpSp>
          <p:nvGrpSpPr>
            <p:cNvPr id="20" name="Group 20"/>
            <p:cNvGrpSpPr/>
            <p:nvPr/>
          </p:nvGrpSpPr>
          <p:grpSpPr>
            <a:xfrm>
              <a:off x="863239" y="1063538"/>
              <a:ext cx="8509360" cy="1828800"/>
              <a:chOff x="863239" y="1063538"/>
              <a:chExt cx="8509360" cy="1828800"/>
            </a:xfrm>
          </p:grpSpPr>
          <p:sp>
            <p:nvSpPr>
              <p:cNvPr id="388" name="graph 388"/>
              <p:cNvSpPr/>
              <p:nvPr/>
            </p:nvSpPr>
            <p:spPr>
              <a:xfrm>
                <a:off x="863239" y="106353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  <p:grpSp>
            <p:nvGrpSpPr>
              <p:cNvPr id="21" name="Group 21"/>
              <p:cNvGrpSpPr/>
              <p:nvPr/>
            </p:nvGrpSpPr>
            <p:grpSpPr>
              <a:xfrm>
                <a:off x="1434739" y="1542957"/>
                <a:ext cx="7937860" cy="869950"/>
                <a:chOff x="-1569720" y="122376"/>
                <a:chExt cx="7937860" cy="869950"/>
              </a:xfrm>
            </p:grpSpPr>
            <p:sp>
              <p:nvSpPr>
                <p:cNvPr id="3" name="text 21"/>
                <p:cNvSpPr/>
                <p:nvPr/>
              </p:nvSpPr>
              <p:spPr>
                <a:xfrm>
                  <a:off x="0" y="122376"/>
                  <a:ext cx="6368140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4950" dirty="0"/>
                    <a:t>什么是</a:t>
                  </a:r>
                  <a:r>
                    <a:rPr lang="en-US" altLang="zh-CN" sz="4950" dirty="0"/>
                    <a:t>Matplotlib</a:t>
                  </a:r>
                  <a:endParaRPr lang="en-US" altLang="zh-CN" sz="4950" dirty="0"/>
                </a:p>
              </p:txBody>
            </p:sp>
            <p:sp>
              <p:nvSpPr>
                <p:cNvPr id="384" name="graph 384"/>
                <p:cNvSpPr/>
                <p:nvPr/>
              </p:nvSpPr>
              <p:spPr>
                <a:xfrm>
                  <a:off x="-1569720" y="214457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91530" y="588888"/>
                      </a:moveTo>
                      <a:lnTo>
                        <a:pt x="510235" y="588888"/>
                      </a:lnTo>
                      <a:lnTo>
                        <a:pt x="510235" y="109286"/>
                      </a:lnTo>
                      <a:lnTo>
                        <a:pt x="402915" y="209092"/>
                      </a:lnTo>
                      <a:lnTo>
                        <a:pt x="402915" y="118750"/>
                      </a:lnTo>
                      <a:lnTo>
                        <a:pt x="514761" y="9966"/>
                      </a:lnTo>
                      <a:lnTo>
                        <a:pt x="584652" y="9966"/>
                      </a:lnTo>
                      <a:lnTo>
                        <a:pt x="584652" y="588888"/>
                      </a:lnTo>
                      <a:lnTo>
                        <a:pt x="685800" y="588888"/>
                      </a:lnTo>
                      <a:lnTo>
                        <a:pt x="685800" y="676320"/>
                      </a:lnTo>
                      <a:lnTo>
                        <a:pt x="391530" y="676320"/>
                      </a:lnTo>
                      <a:cubicBezTo>
                        <a:pt x="391530" y="676320"/>
                        <a:pt x="391530" y="588888"/>
                        <a:pt x="391530" y="588888"/>
                      </a:cubicBezTo>
                      <a:close/>
                      <a:moveTo>
                        <a:pt x="239268" y="342900"/>
                      </a:moveTo>
                      <a:cubicBezTo>
                        <a:pt x="239268" y="280781"/>
                        <a:pt x="236601" y="231129"/>
                        <a:pt x="231190" y="193929"/>
                      </a:cubicBezTo>
                      <a:cubicBezTo>
                        <a:pt x="225765" y="156743"/>
                        <a:pt x="217261" y="129418"/>
                        <a:pt x="205663" y="112074"/>
                      </a:cubicBezTo>
                      <a:cubicBezTo>
                        <a:pt x="194081" y="94716"/>
                        <a:pt x="178308" y="86045"/>
                        <a:pt x="158343" y="86045"/>
                      </a:cubicBezTo>
                      <a:cubicBezTo>
                        <a:pt x="127970" y="86045"/>
                        <a:pt x="106512" y="105689"/>
                        <a:pt x="93954" y="144978"/>
                      </a:cubicBezTo>
                      <a:cubicBezTo>
                        <a:pt x="81396" y="184266"/>
                        <a:pt x="75102" y="250164"/>
                        <a:pt x="75102" y="342900"/>
                      </a:cubicBezTo>
                      <a:cubicBezTo>
                        <a:pt x="75102" y="432435"/>
                        <a:pt x="81473" y="497555"/>
                        <a:pt x="94305" y="538231"/>
                      </a:cubicBezTo>
                      <a:cubicBezTo>
                        <a:pt x="107045" y="578906"/>
                        <a:pt x="127970" y="599252"/>
                        <a:pt x="157048" y="599252"/>
                      </a:cubicBezTo>
                      <a:cubicBezTo>
                        <a:pt x="185638" y="599252"/>
                        <a:pt x="206502" y="578617"/>
                        <a:pt x="219669" y="537331"/>
                      </a:cubicBezTo>
                      <a:cubicBezTo>
                        <a:pt x="232760" y="495955"/>
                        <a:pt x="239268" y="431246"/>
                        <a:pt x="239268" y="342900"/>
                      </a:cubicBezTo>
                      <a:close/>
                      <a:moveTo>
                        <a:pt x="314721" y="342900"/>
                      </a:moveTo>
                      <a:cubicBezTo>
                        <a:pt x="314721" y="454868"/>
                        <a:pt x="301477" y="539922"/>
                        <a:pt x="274944" y="598261"/>
                      </a:cubicBezTo>
                      <a:cubicBezTo>
                        <a:pt x="248320" y="656691"/>
                        <a:pt x="208833" y="685800"/>
                        <a:pt x="156362" y="685800"/>
                      </a:cubicBezTo>
                      <a:cubicBezTo>
                        <a:pt x="52120" y="685800"/>
                        <a:pt x="0" y="571530"/>
                        <a:pt x="0" y="342900"/>
                      </a:cubicBezTo>
                      <a:cubicBezTo>
                        <a:pt x="0" y="263728"/>
                        <a:pt x="5760" y="198912"/>
                        <a:pt x="17419" y="148468"/>
                      </a:cubicBezTo>
                      <a:cubicBezTo>
                        <a:pt x="29016" y="98115"/>
                        <a:pt x="46085" y="60716"/>
                        <a:pt x="68580" y="36393"/>
                      </a:cubicBezTo>
                      <a:cubicBezTo>
                        <a:pt x="91150" y="12161"/>
                        <a:pt x="121036" y="0"/>
                        <a:pt x="158343" y="0"/>
                      </a:cubicBezTo>
                      <a:cubicBezTo>
                        <a:pt x="211424" y="0"/>
                        <a:pt x="250804" y="28011"/>
                        <a:pt x="276377" y="84155"/>
                      </a:cubicBezTo>
                      <a:cubicBezTo>
                        <a:pt x="301965" y="140284"/>
                        <a:pt x="314721" y="226542"/>
                        <a:pt x="314721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sz="2400"/>
                </a:p>
              </p:txBody>
            </p:sp>
          </p:grpSp>
        </p:grpSp>
        <p:grpSp>
          <p:nvGrpSpPr>
            <p:cNvPr id="22" name="Group 22"/>
            <p:cNvGrpSpPr/>
            <p:nvPr/>
          </p:nvGrpSpPr>
          <p:grpSpPr>
            <a:xfrm>
              <a:off x="11084631" y="1078778"/>
              <a:ext cx="9494542" cy="1828800"/>
              <a:chOff x="830580" y="1078778"/>
              <a:chExt cx="9494542" cy="1828800"/>
            </a:xfrm>
          </p:grpSpPr>
          <p:sp>
            <p:nvSpPr>
              <p:cNvPr id="389" name="graph 389"/>
              <p:cNvSpPr/>
              <p:nvPr/>
            </p:nvSpPr>
            <p:spPr>
              <a:xfrm>
                <a:off x="830580" y="1078778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  <p:grpSp>
            <p:nvGrpSpPr>
              <p:cNvPr id="23" name="Group 23"/>
              <p:cNvGrpSpPr/>
              <p:nvPr/>
            </p:nvGrpSpPr>
            <p:grpSpPr>
              <a:xfrm>
                <a:off x="1402080" y="1500351"/>
                <a:ext cx="8923042" cy="869950"/>
                <a:chOff x="-1569720" y="63433"/>
                <a:chExt cx="8923042" cy="869950"/>
              </a:xfrm>
            </p:grpSpPr>
            <p:sp>
              <p:nvSpPr>
                <p:cNvPr id="4" name="text 23"/>
                <p:cNvSpPr/>
                <p:nvPr/>
              </p:nvSpPr>
              <p:spPr>
                <a:xfrm>
                  <a:off x="16336" y="63433"/>
                  <a:ext cx="7336986" cy="86995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>
                    <a:defRPr sz="2400" spc="0"/>
                  </a:pPr>
                  <a:r>
                    <a:rPr lang="zh-CN" altLang="en-US" sz="4950" dirty="0"/>
                    <a:t>学习</a:t>
                  </a:r>
                  <a:r>
                    <a:rPr lang="en-US" altLang="zh-CN" sz="4950" dirty="0"/>
                    <a:t>Matplotlib</a:t>
                  </a:r>
                  <a:r>
                    <a:rPr lang="zh-CN" altLang="en-US" sz="4950" dirty="0"/>
                    <a:t>的好处</a:t>
                  </a:r>
                  <a:endParaRPr lang="zh-CN" altLang="en-US" sz="4950" dirty="0"/>
                </a:p>
              </p:txBody>
            </p:sp>
            <p:sp>
              <p:nvSpPr>
                <p:cNvPr id="385" name="graph 385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376367" y="676366"/>
                      </a:moveTo>
                      <a:lnTo>
                        <a:pt x="376367" y="600181"/>
                      </a:lnTo>
                      <a:cubicBezTo>
                        <a:pt x="387278" y="563620"/>
                        <a:pt x="402701" y="527654"/>
                        <a:pt x="422727" y="492404"/>
                      </a:cubicBezTo>
                      <a:cubicBezTo>
                        <a:pt x="442752" y="457032"/>
                        <a:pt x="469498" y="419191"/>
                        <a:pt x="503041" y="378866"/>
                      </a:cubicBezTo>
                      <a:cubicBezTo>
                        <a:pt x="543290" y="330281"/>
                        <a:pt x="569899" y="292729"/>
                        <a:pt x="582792" y="266319"/>
                      </a:cubicBezTo>
                      <a:cubicBezTo>
                        <a:pt x="595762" y="239786"/>
                        <a:pt x="602269" y="214061"/>
                        <a:pt x="602269" y="189235"/>
                      </a:cubicBezTo>
                      <a:cubicBezTo>
                        <a:pt x="602269" y="157048"/>
                        <a:pt x="596021" y="132207"/>
                        <a:pt x="583615" y="114726"/>
                      </a:cubicBezTo>
                      <a:cubicBezTo>
                        <a:pt x="571210" y="97155"/>
                        <a:pt x="553714" y="88407"/>
                        <a:pt x="531083" y="88407"/>
                      </a:cubicBezTo>
                      <a:cubicBezTo>
                        <a:pt x="487542" y="88407"/>
                        <a:pt x="462777" y="122377"/>
                        <a:pt x="456681" y="190119"/>
                      </a:cubicBezTo>
                      <a:lnTo>
                        <a:pt x="380954" y="182575"/>
                      </a:lnTo>
                      <a:cubicBezTo>
                        <a:pt x="385556" y="125166"/>
                        <a:pt x="400720" y="80360"/>
                        <a:pt x="426491" y="48280"/>
                      </a:cubicBezTo>
                      <a:cubicBezTo>
                        <a:pt x="452292" y="16093"/>
                        <a:pt x="486582" y="0"/>
                        <a:pt x="529437" y="0"/>
                      </a:cubicBezTo>
                      <a:cubicBezTo>
                        <a:pt x="576483" y="0"/>
                        <a:pt x="613044" y="16184"/>
                        <a:pt x="639302" y="48478"/>
                      </a:cubicBezTo>
                      <a:cubicBezTo>
                        <a:pt x="665500" y="80863"/>
                        <a:pt x="678606" y="126446"/>
                        <a:pt x="678606" y="185455"/>
                      </a:cubicBezTo>
                      <a:cubicBezTo>
                        <a:pt x="678606" y="213177"/>
                        <a:pt x="674903" y="239100"/>
                        <a:pt x="667359" y="263240"/>
                      </a:cubicBezTo>
                      <a:cubicBezTo>
                        <a:pt x="659876" y="287365"/>
                        <a:pt x="649041" y="311109"/>
                        <a:pt x="634913" y="334655"/>
                      </a:cubicBezTo>
                      <a:cubicBezTo>
                        <a:pt x="620725" y="358094"/>
                        <a:pt x="597682" y="388498"/>
                        <a:pt x="565708" y="425637"/>
                      </a:cubicBezTo>
                      <a:cubicBezTo>
                        <a:pt x="509960" y="489722"/>
                        <a:pt x="475259" y="542864"/>
                        <a:pt x="461543" y="585078"/>
                      </a:cubicBezTo>
                      <a:lnTo>
                        <a:pt x="685800" y="585078"/>
                      </a:lnTo>
                      <a:lnTo>
                        <a:pt x="685800" y="676366"/>
                      </a:lnTo>
                      <a:cubicBezTo>
                        <a:pt x="685800" y="676366"/>
                        <a:pt x="376367" y="676366"/>
                        <a:pt x="376367" y="676366"/>
                      </a:cubicBezTo>
                      <a:close/>
                      <a:moveTo>
                        <a:pt x="240243" y="342900"/>
                      </a:moveTo>
                      <a:cubicBezTo>
                        <a:pt x="240243" y="280812"/>
                        <a:pt x="237500" y="231145"/>
                        <a:pt x="232074" y="193898"/>
                      </a:cubicBezTo>
                      <a:cubicBezTo>
                        <a:pt x="226588" y="156743"/>
                        <a:pt x="218084" y="129433"/>
                        <a:pt x="206425" y="112044"/>
                      </a:cubicBezTo>
                      <a:cubicBezTo>
                        <a:pt x="194767" y="94762"/>
                        <a:pt x="178993" y="86121"/>
                        <a:pt x="158968" y="86121"/>
                      </a:cubicBezTo>
                      <a:cubicBezTo>
                        <a:pt x="128442" y="86121"/>
                        <a:pt x="106923" y="105689"/>
                        <a:pt x="94305" y="144932"/>
                      </a:cubicBezTo>
                      <a:cubicBezTo>
                        <a:pt x="81686" y="184266"/>
                        <a:pt x="75377" y="250225"/>
                        <a:pt x="75377" y="342900"/>
                      </a:cubicBezTo>
                      <a:cubicBezTo>
                        <a:pt x="75377" y="432495"/>
                        <a:pt x="81823" y="497555"/>
                        <a:pt x="94640" y="538292"/>
                      </a:cubicBezTo>
                      <a:cubicBezTo>
                        <a:pt x="107457" y="578921"/>
                        <a:pt x="128442" y="599282"/>
                        <a:pt x="157657" y="599282"/>
                      </a:cubicBezTo>
                      <a:cubicBezTo>
                        <a:pt x="186339" y="599282"/>
                        <a:pt x="207324" y="578617"/>
                        <a:pt x="220477" y="537301"/>
                      </a:cubicBezTo>
                      <a:cubicBezTo>
                        <a:pt x="233659" y="495970"/>
                        <a:pt x="240243" y="431200"/>
                        <a:pt x="240243" y="342900"/>
                      </a:cubicBezTo>
                      <a:close/>
                      <a:moveTo>
                        <a:pt x="315955" y="342900"/>
                      </a:moveTo>
                      <a:cubicBezTo>
                        <a:pt x="315955" y="454853"/>
                        <a:pt x="302651" y="539983"/>
                        <a:pt x="275965" y="598291"/>
                      </a:cubicBezTo>
                      <a:cubicBezTo>
                        <a:pt x="249295" y="656691"/>
                        <a:pt x="209656" y="685800"/>
                        <a:pt x="156987" y="685800"/>
                      </a:cubicBezTo>
                      <a:cubicBezTo>
                        <a:pt x="52318" y="685800"/>
                        <a:pt x="0" y="571561"/>
                        <a:pt x="0" y="342900"/>
                      </a:cubicBezTo>
                      <a:cubicBezTo>
                        <a:pt x="0" y="263728"/>
                        <a:pt x="5836" y="198958"/>
                        <a:pt x="17480" y="148498"/>
                      </a:cubicBezTo>
                      <a:cubicBezTo>
                        <a:pt x="29077" y="98038"/>
                        <a:pt x="46222" y="60685"/>
                        <a:pt x="68854" y="36454"/>
                      </a:cubicBezTo>
                      <a:cubicBezTo>
                        <a:pt x="91485" y="12115"/>
                        <a:pt x="121523" y="0"/>
                        <a:pt x="158968" y="0"/>
                      </a:cubicBezTo>
                      <a:cubicBezTo>
                        <a:pt x="212262" y="0"/>
                        <a:pt x="251764" y="28117"/>
                        <a:pt x="277413" y="84231"/>
                      </a:cubicBezTo>
                      <a:cubicBezTo>
                        <a:pt x="303123" y="140360"/>
                        <a:pt x="315955" y="226573"/>
                        <a:pt x="315955" y="342900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sz="2400"/>
                </a:p>
              </p:txBody>
            </p:sp>
          </p:grpSp>
        </p:grpSp>
        <p:grpSp>
          <p:nvGrpSpPr>
            <p:cNvPr id="24" name="Group 24"/>
            <p:cNvGrpSpPr/>
            <p:nvPr/>
          </p:nvGrpSpPr>
          <p:grpSpPr>
            <a:xfrm>
              <a:off x="863239" y="3969181"/>
              <a:ext cx="8511540" cy="1828800"/>
              <a:chOff x="863239" y="523600"/>
              <a:chExt cx="8511540" cy="1828800"/>
            </a:xfrm>
          </p:grpSpPr>
          <p:sp>
            <p:nvSpPr>
              <p:cNvPr id="390" name="graph 390"/>
              <p:cNvSpPr/>
              <p:nvPr/>
            </p:nvSpPr>
            <p:spPr>
              <a:xfrm>
                <a:off x="863239" y="523600"/>
                <a:ext cx="1828800" cy="1828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8800" h="1828800" extrusionOk="0">
                    <a:moveTo>
                      <a:pt x="0" y="914400"/>
                    </a:moveTo>
                    <a:cubicBezTo>
                      <a:pt x="0" y="409468"/>
                      <a:pt x="409483" y="0"/>
                      <a:pt x="914491" y="0"/>
                    </a:cubicBezTo>
                    <a:cubicBezTo>
                      <a:pt x="1419499" y="0"/>
                      <a:pt x="1828800" y="409468"/>
                      <a:pt x="1828800" y="914400"/>
                    </a:cubicBezTo>
                    <a:cubicBezTo>
                      <a:pt x="1828800" y="1419331"/>
                      <a:pt x="1419499" y="1828800"/>
                      <a:pt x="914491" y="1828800"/>
                    </a:cubicBezTo>
                    <a:cubicBezTo>
                      <a:pt x="409483" y="1828800"/>
                      <a:pt x="0" y="1419331"/>
                      <a:pt x="0" y="9144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  <p:grpSp>
            <p:nvGrpSpPr>
              <p:cNvPr id="25" name="Group 25"/>
              <p:cNvGrpSpPr/>
              <p:nvPr/>
            </p:nvGrpSpPr>
            <p:grpSpPr>
              <a:xfrm>
                <a:off x="1434739" y="968101"/>
                <a:ext cx="7940040" cy="939800"/>
                <a:chOff x="-1569720" y="86361"/>
                <a:chExt cx="7940040" cy="939800"/>
              </a:xfrm>
            </p:grpSpPr>
            <p:sp>
              <p:nvSpPr>
                <p:cNvPr id="5" name="text 25"/>
                <p:cNvSpPr/>
                <p:nvPr/>
              </p:nvSpPr>
              <p:spPr>
                <a:xfrm>
                  <a:off x="0" y="86361"/>
                  <a:ext cx="6370320" cy="939800"/>
                </a:xfrm>
                <a:prstGeom prst="rect">
                  <a:avLst/>
                </a:prstGeom>
                <a:ln w="25400">
                  <a:miter lim="400000"/>
                </a:ln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 algn="l">
                    <a:lnSpc>
                      <a:spcPct val="101000"/>
                    </a:lnSpc>
                    <a:defRPr spc="660">
                      <a:solidFill>
                        <a:srgbClr val="FFFFFF">
                          <a:alpha val="100000"/>
                        </a:srgbClr>
                      </a:solidFill>
                      <a:latin typeface="文泉驿微米黑" panose="020B0606030804020204" charset="-122"/>
                      <a:ea typeface="文泉驿微米黑" panose="020B0606030804020204" charset="-122"/>
                      <a:cs typeface="文泉驿微米黑" panose="020B0606030804020204" charset="-122"/>
                      <a:sym typeface="文泉驿微米黑" panose="020B0606030804020204" charset="-122"/>
                    </a:defRPr>
                  </a:lvl1pPr>
                </a:lstStyle>
                <a:p>
                  <a:pPr lvl="0">
                    <a:defRPr sz="2400" spc="0"/>
                  </a:pPr>
                  <a:r>
                    <a:rPr lang="zh-CN" altLang="en-US" sz="5400" dirty="0"/>
                    <a:t>安装和导入</a:t>
                  </a:r>
                  <a:endParaRPr lang="zh-CN" altLang="en-US" sz="5400" dirty="0"/>
                </a:p>
              </p:txBody>
            </p:sp>
            <p:sp>
              <p:nvSpPr>
                <p:cNvPr id="386" name="graph 386"/>
                <p:cNvSpPr/>
                <p:nvPr/>
              </p:nvSpPr>
              <p:spPr>
                <a:xfrm>
                  <a:off x="-1569720" y="213360"/>
                  <a:ext cx="685800" cy="6858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685800" h="685800" extrusionOk="0">
                      <a:moveTo>
                        <a:pt x="685800" y="491566"/>
                      </a:moveTo>
                      <a:cubicBezTo>
                        <a:pt x="685800" y="554522"/>
                        <a:pt x="672297" y="602681"/>
                        <a:pt x="645200" y="635949"/>
                      </a:cubicBezTo>
                      <a:cubicBezTo>
                        <a:pt x="618119" y="669112"/>
                        <a:pt x="579226" y="685800"/>
                        <a:pt x="528538" y="685800"/>
                      </a:cubicBezTo>
                      <a:cubicBezTo>
                        <a:pt x="481355" y="685800"/>
                        <a:pt x="444185" y="670209"/>
                        <a:pt x="416966" y="639226"/>
                      </a:cubicBezTo>
                      <a:cubicBezTo>
                        <a:pt x="389808" y="608136"/>
                        <a:pt x="373623" y="561761"/>
                        <a:pt x="368335" y="499993"/>
                      </a:cubicBezTo>
                      <a:lnTo>
                        <a:pt x="444398" y="490072"/>
                      </a:lnTo>
                      <a:cubicBezTo>
                        <a:pt x="447903" y="526618"/>
                        <a:pt x="456529" y="553623"/>
                        <a:pt x="470458" y="571195"/>
                      </a:cubicBezTo>
                      <a:cubicBezTo>
                        <a:pt x="484388" y="588675"/>
                        <a:pt x="503788" y="597423"/>
                        <a:pt x="528538" y="597423"/>
                      </a:cubicBezTo>
                      <a:cubicBezTo>
                        <a:pt x="554476" y="597423"/>
                        <a:pt x="574212" y="587791"/>
                        <a:pt x="587943" y="568619"/>
                      </a:cubicBezTo>
                      <a:cubicBezTo>
                        <a:pt x="601659" y="549356"/>
                        <a:pt x="608502" y="521939"/>
                        <a:pt x="608502" y="486293"/>
                      </a:cubicBezTo>
                      <a:cubicBezTo>
                        <a:pt x="608502" y="453527"/>
                        <a:pt x="599998" y="428106"/>
                        <a:pt x="583067" y="410032"/>
                      </a:cubicBezTo>
                      <a:cubicBezTo>
                        <a:pt x="566059" y="391850"/>
                        <a:pt x="541172" y="382813"/>
                        <a:pt x="508314" y="382813"/>
                      </a:cubicBezTo>
                      <a:lnTo>
                        <a:pt x="474710" y="382813"/>
                      </a:lnTo>
                      <a:lnTo>
                        <a:pt x="474710" y="292547"/>
                      </a:lnTo>
                      <a:lnTo>
                        <a:pt x="506669" y="292547"/>
                      </a:lnTo>
                      <a:cubicBezTo>
                        <a:pt x="536097" y="292547"/>
                        <a:pt x="558591" y="283616"/>
                        <a:pt x="574212" y="265846"/>
                      </a:cubicBezTo>
                      <a:cubicBezTo>
                        <a:pt x="589864" y="248061"/>
                        <a:pt x="597743" y="222641"/>
                        <a:pt x="597743" y="189478"/>
                      </a:cubicBezTo>
                      <a:cubicBezTo>
                        <a:pt x="597743" y="155508"/>
                        <a:pt x="591708" y="130088"/>
                        <a:pt x="579638" y="113202"/>
                      </a:cubicBezTo>
                      <a:cubicBezTo>
                        <a:pt x="567568" y="96332"/>
                        <a:pt x="550224" y="87889"/>
                        <a:pt x="527593" y="87889"/>
                      </a:cubicBezTo>
                      <a:cubicBezTo>
                        <a:pt x="482803" y="87889"/>
                        <a:pt x="457779" y="120853"/>
                        <a:pt x="452551" y="186690"/>
                      </a:cubicBezTo>
                      <a:lnTo>
                        <a:pt x="378150" y="178643"/>
                      </a:lnTo>
                      <a:cubicBezTo>
                        <a:pt x="382752" y="121950"/>
                        <a:pt x="398236" y="77952"/>
                        <a:pt x="424784" y="46771"/>
                      </a:cubicBezTo>
                      <a:cubicBezTo>
                        <a:pt x="451332" y="15590"/>
                        <a:pt x="485957" y="0"/>
                        <a:pt x="528538" y="0"/>
                      </a:cubicBezTo>
                      <a:cubicBezTo>
                        <a:pt x="575111" y="0"/>
                        <a:pt x="610834" y="15392"/>
                        <a:pt x="635873" y="46070"/>
                      </a:cubicBezTo>
                      <a:cubicBezTo>
                        <a:pt x="660913" y="76763"/>
                        <a:pt x="673379" y="120350"/>
                        <a:pt x="673379" y="176768"/>
                      </a:cubicBezTo>
                      <a:cubicBezTo>
                        <a:pt x="673379" y="216789"/>
                        <a:pt x="665637" y="250545"/>
                        <a:pt x="650077" y="278160"/>
                      </a:cubicBezTo>
                      <a:cubicBezTo>
                        <a:pt x="634502" y="305760"/>
                        <a:pt x="610636" y="324322"/>
                        <a:pt x="578464" y="334167"/>
                      </a:cubicBezTo>
                      <a:lnTo>
                        <a:pt x="578464" y="336042"/>
                      </a:lnTo>
                      <a:cubicBezTo>
                        <a:pt x="611946" y="341406"/>
                        <a:pt x="638205" y="357896"/>
                        <a:pt x="657270" y="385693"/>
                      </a:cubicBezTo>
                      <a:cubicBezTo>
                        <a:pt x="676259" y="413400"/>
                        <a:pt x="685800" y="448665"/>
                        <a:pt x="685800" y="491566"/>
                      </a:cubicBezTo>
                      <a:close/>
                      <a:moveTo>
                        <a:pt x="240106" y="342595"/>
                      </a:moveTo>
                      <a:cubicBezTo>
                        <a:pt x="240106" y="280537"/>
                        <a:pt x="237363" y="230977"/>
                        <a:pt x="231937" y="193746"/>
                      </a:cubicBezTo>
                      <a:cubicBezTo>
                        <a:pt x="226527" y="156606"/>
                        <a:pt x="217947" y="129387"/>
                        <a:pt x="206349" y="112014"/>
                      </a:cubicBezTo>
                      <a:cubicBezTo>
                        <a:pt x="194706" y="94640"/>
                        <a:pt x="178856" y="85999"/>
                        <a:pt x="158907" y="85999"/>
                      </a:cubicBezTo>
                      <a:cubicBezTo>
                        <a:pt x="128442" y="85999"/>
                        <a:pt x="106923" y="105658"/>
                        <a:pt x="94305" y="144886"/>
                      </a:cubicBezTo>
                      <a:cubicBezTo>
                        <a:pt x="81686" y="184114"/>
                        <a:pt x="75377" y="250042"/>
                        <a:pt x="75377" y="342595"/>
                      </a:cubicBezTo>
                      <a:cubicBezTo>
                        <a:pt x="75377" y="432175"/>
                        <a:pt x="81747" y="497220"/>
                        <a:pt x="94564" y="537834"/>
                      </a:cubicBezTo>
                      <a:cubicBezTo>
                        <a:pt x="107457" y="578449"/>
                        <a:pt x="128442" y="598810"/>
                        <a:pt x="157596" y="598810"/>
                      </a:cubicBezTo>
                      <a:cubicBezTo>
                        <a:pt x="186263" y="598810"/>
                        <a:pt x="207187" y="578159"/>
                        <a:pt x="220355" y="536935"/>
                      </a:cubicBezTo>
                      <a:cubicBezTo>
                        <a:pt x="233507" y="495635"/>
                        <a:pt x="240106" y="430880"/>
                        <a:pt x="240106" y="342595"/>
                      </a:cubicBezTo>
                      <a:close/>
                      <a:moveTo>
                        <a:pt x="315818" y="342595"/>
                      </a:moveTo>
                      <a:cubicBezTo>
                        <a:pt x="315818" y="454517"/>
                        <a:pt x="302437" y="539526"/>
                        <a:pt x="275828" y="597819"/>
                      </a:cubicBezTo>
                      <a:cubicBezTo>
                        <a:pt x="249158" y="656203"/>
                        <a:pt x="209519" y="685297"/>
                        <a:pt x="156911" y="685297"/>
                      </a:cubicBezTo>
                      <a:cubicBezTo>
                        <a:pt x="52318" y="685297"/>
                        <a:pt x="0" y="571103"/>
                        <a:pt x="0" y="342595"/>
                      </a:cubicBezTo>
                      <a:cubicBezTo>
                        <a:pt x="0" y="263560"/>
                        <a:pt x="5836" y="198805"/>
                        <a:pt x="17419" y="148361"/>
                      </a:cubicBezTo>
                      <a:cubicBezTo>
                        <a:pt x="29077" y="98008"/>
                        <a:pt x="46222" y="60670"/>
                        <a:pt x="68854" y="36347"/>
                      </a:cubicBezTo>
                      <a:cubicBezTo>
                        <a:pt x="91409" y="12115"/>
                        <a:pt x="121462" y="0"/>
                        <a:pt x="158907" y="0"/>
                      </a:cubicBezTo>
                      <a:cubicBezTo>
                        <a:pt x="212186" y="0"/>
                        <a:pt x="251627" y="28011"/>
                        <a:pt x="277276" y="84109"/>
                      </a:cubicBezTo>
                      <a:cubicBezTo>
                        <a:pt x="302986" y="140223"/>
                        <a:pt x="315818" y="226420"/>
                        <a:pt x="315818" y="342595"/>
                      </a:cubicBez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</p:spPr>
              <p:txBody>
                <a:bodyPr lIns="0" tIns="0" rIns="0" bIns="0" anchor="ctr"/>
                <a:lstStyle/>
                <a:p>
                  <a:pPr lvl="0">
                    <a:defRPr sz="2400"/>
                  </a:pPr>
                  <a:endParaRPr sz="2400"/>
                </a:p>
              </p:txBody>
            </p:sp>
          </p:grpSp>
        </p:grpSp>
      </p:grpSp>
      <p:sp>
        <p:nvSpPr>
          <p:cNvPr id="29" name="graph 389"/>
          <p:cNvSpPr/>
          <p:nvPr/>
        </p:nvSpPr>
        <p:spPr>
          <a:xfrm>
            <a:off x="13154954" y="8313785"/>
            <a:ext cx="1828800" cy="182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8800" h="1828800" extrusionOk="0">
                <a:moveTo>
                  <a:pt x="0" y="914400"/>
                </a:moveTo>
                <a:cubicBezTo>
                  <a:pt x="0" y="409468"/>
                  <a:pt x="409483" y="0"/>
                  <a:pt x="914491" y="0"/>
                </a:cubicBezTo>
                <a:cubicBezTo>
                  <a:pt x="1419499" y="0"/>
                  <a:pt x="1828800" y="409468"/>
                  <a:pt x="1828800" y="914400"/>
                </a:cubicBezTo>
                <a:cubicBezTo>
                  <a:pt x="1828800" y="1419331"/>
                  <a:pt x="1419499" y="1828800"/>
                  <a:pt x="914491" y="1828800"/>
                </a:cubicBezTo>
                <a:cubicBezTo>
                  <a:pt x="409483" y="1828800"/>
                  <a:pt x="0" y="1419331"/>
                  <a:pt x="0" y="914400"/>
                </a:cubicBezTo>
                <a:close/>
              </a:path>
            </a:pathLst>
          </a:custGeom>
          <a:solidFill>
            <a:srgbClr val="40A693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  <a:endParaRPr sz="2400" dirty="0"/>
          </a:p>
        </p:txBody>
      </p:sp>
      <p:sp>
        <p:nvSpPr>
          <p:cNvPr id="31" name="text 23"/>
          <p:cNvSpPr/>
          <p:nvPr/>
        </p:nvSpPr>
        <p:spPr>
          <a:xfrm>
            <a:off x="15436103" y="8865682"/>
            <a:ext cx="7336986" cy="869950"/>
          </a:xfrm>
          <a:prstGeom prst="rect">
            <a:avLst/>
          </a:prstGeom>
          <a:ln w="25400">
            <a:miter lim="400000"/>
          </a:ln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101000"/>
              </a:lnSpc>
              <a:defRPr spc="660">
                <a:solidFill>
                  <a:srgbClr val="FFFFFF">
                    <a:alpha val="100000"/>
                  </a:srgbClr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文泉驿微米黑" panose="020B0606030804020204" charset="-122"/>
              </a:defRPr>
            </a:lvl1pPr>
          </a:lstStyle>
          <a:p>
            <a:pPr>
              <a:defRPr sz="2400" spc="0"/>
            </a:pPr>
            <a:r>
              <a:rPr lang="zh-CN" altLang="zh-CN" sz="4950" dirty="0"/>
              <a:t>折线图的绘制</a:t>
            </a:r>
            <a:endParaRPr lang="zh-CN" altLang="zh-CN" sz="4950" dirty="0"/>
          </a:p>
        </p:txBody>
      </p:sp>
      <p:sp>
        <p:nvSpPr>
          <p:cNvPr id="33" name="graph 387"/>
          <p:cNvSpPr/>
          <p:nvPr/>
        </p:nvSpPr>
        <p:spPr>
          <a:xfrm>
            <a:off x="13726454" y="8885285"/>
            <a:ext cx="685800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685800" h="685800" extrusionOk="0">
                <a:moveTo>
                  <a:pt x="549737" y="123398"/>
                </a:moveTo>
                <a:lnTo>
                  <a:pt x="414284" y="448863"/>
                </a:lnTo>
                <a:lnTo>
                  <a:pt x="549737" y="448863"/>
                </a:lnTo>
                <a:cubicBezTo>
                  <a:pt x="549737" y="448863"/>
                  <a:pt x="549737" y="123398"/>
                  <a:pt x="549737" y="123398"/>
                </a:cubicBezTo>
                <a:close/>
                <a:moveTo>
                  <a:pt x="620176" y="536752"/>
                </a:moveTo>
                <a:lnTo>
                  <a:pt x="620176" y="676336"/>
                </a:lnTo>
                <a:lnTo>
                  <a:pt x="549737" y="676336"/>
                </a:lnTo>
                <a:lnTo>
                  <a:pt x="549737" y="536752"/>
                </a:lnTo>
                <a:lnTo>
                  <a:pt x="350245" y="536752"/>
                </a:lnTo>
                <a:lnTo>
                  <a:pt x="350245" y="447431"/>
                </a:lnTo>
                <a:lnTo>
                  <a:pt x="535396" y="9966"/>
                </a:lnTo>
                <a:lnTo>
                  <a:pt x="620176" y="9966"/>
                </a:lnTo>
                <a:lnTo>
                  <a:pt x="620176" y="448863"/>
                </a:lnTo>
                <a:lnTo>
                  <a:pt x="685800" y="448863"/>
                </a:lnTo>
                <a:lnTo>
                  <a:pt x="685800" y="536752"/>
                </a:lnTo>
                <a:cubicBezTo>
                  <a:pt x="685800" y="536752"/>
                  <a:pt x="620176" y="536752"/>
                  <a:pt x="620176" y="536752"/>
                </a:cubicBezTo>
                <a:close/>
                <a:moveTo>
                  <a:pt x="234543" y="342854"/>
                </a:moveTo>
                <a:cubicBezTo>
                  <a:pt x="234543" y="280797"/>
                  <a:pt x="231876" y="231145"/>
                  <a:pt x="226588" y="193913"/>
                </a:cubicBezTo>
                <a:cubicBezTo>
                  <a:pt x="221239" y="156667"/>
                  <a:pt x="212872" y="129402"/>
                  <a:pt x="201564" y="112105"/>
                </a:cubicBezTo>
                <a:cubicBezTo>
                  <a:pt x="190179" y="94716"/>
                  <a:pt x="174741" y="86075"/>
                  <a:pt x="155204" y="86075"/>
                </a:cubicBezTo>
                <a:cubicBezTo>
                  <a:pt x="125425" y="86075"/>
                  <a:pt x="104378" y="105704"/>
                  <a:pt x="92095" y="144978"/>
                </a:cubicBezTo>
                <a:cubicBezTo>
                  <a:pt x="79766" y="184236"/>
                  <a:pt x="73593" y="250164"/>
                  <a:pt x="73593" y="342854"/>
                </a:cubicBezTo>
                <a:cubicBezTo>
                  <a:pt x="73593" y="432480"/>
                  <a:pt x="79903" y="497494"/>
                  <a:pt x="92384" y="538185"/>
                </a:cubicBezTo>
                <a:cubicBezTo>
                  <a:pt x="104927" y="578876"/>
                  <a:pt x="125425" y="599221"/>
                  <a:pt x="153893" y="599221"/>
                </a:cubicBezTo>
                <a:cubicBezTo>
                  <a:pt x="181950" y="599221"/>
                  <a:pt x="202387" y="578571"/>
                  <a:pt x="215280" y="537271"/>
                </a:cubicBezTo>
                <a:cubicBezTo>
                  <a:pt x="228097" y="495955"/>
                  <a:pt x="234543" y="431154"/>
                  <a:pt x="234543" y="342854"/>
                </a:cubicBezTo>
                <a:close/>
                <a:moveTo>
                  <a:pt x="308472" y="342854"/>
                </a:moveTo>
                <a:cubicBezTo>
                  <a:pt x="308472" y="454853"/>
                  <a:pt x="295442" y="539907"/>
                  <a:pt x="269443" y="598307"/>
                </a:cubicBezTo>
                <a:cubicBezTo>
                  <a:pt x="243398" y="656600"/>
                  <a:pt x="204642" y="685800"/>
                  <a:pt x="153283" y="685800"/>
                </a:cubicBezTo>
                <a:cubicBezTo>
                  <a:pt x="51099" y="685800"/>
                  <a:pt x="0" y="571454"/>
                  <a:pt x="0" y="342854"/>
                </a:cubicBezTo>
                <a:cubicBezTo>
                  <a:pt x="0" y="263804"/>
                  <a:pt x="5684" y="198988"/>
                  <a:pt x="17084" y="148529"/>
                </a:cubicBezTo>
                <a:cubicBezTo>
                  <a:pt x="28392" y="98069"/>
                  <a:pt x="45125" y="60731"/>
                  <a:pt x="67208" y="36423"/>
                </a:cubicBezTo>
                <a:cubicBezTo>
                  <a:pt x="89367" y="12100"/>
                  <a:pt x="118643" y="0"/>
                  <a:pt x="155204" y="0"/>
                </a:cubicBezTo>
                <a:cubicBezTo>
                  <a:pt x="207248" y="0"/>
                  <a:pt x="245790" y="28072"/>
                  <a:pt x="270830" y="84140"/>
                </a:cubicBezTo>
                <a:cubicBezTo>
                  <a:pt x="295930" y="140299"/>
                  <a:pt x="308472" y="226557"/>
                  <a:pt x="308472" y="34285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363" name="Group 363"/>
          <p:cNvGrpSpPr/>
          <p:nvPr/>
        </p:nvGrpSpPr>
        <p:grpSpPr>
          <a:xfrm>
            <a:off x="220035" y="5855846"/>
            <a:ext cx="23926800" cy="1890133"/>
            <a:chOff x="0" y="548622"/>
            <a:chExt cx="23926800" cy="1097316"/>
          </a:xfrm>
        </p:grpSpPr>
        <p:sp>
          <p:nvSpPr>
            <p:cNvPr id="2" name="text 363"/>
            <p:cNvSpPr/>
            <p:nvPr/>
          </p:nvSpPr>
          <p:spPr>
            <a:xfrm>
              <a:off x="0" y="548622"/>
              <a:ext cx="23926800" cy="1097316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8000"/>
                </a:lnSpc>
                <a:defRPr spc="660">
                  <a:solidFill>
                    <a:srgbClr val="40A693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en-US" altLang="zh-CN" sz="13200" dirty="0"/>
                <a:t>THANK YOU</a:t>
              </a:r>
              <a:endParaRPr lang="en-US" altLang="zh-CN" sz="13200" dirty="0"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7849168" y="7956362"/>
            <a:ext cx="8697681" cy="728148"/>
            <a:chOff x="0" y="0"/>
            <a:chExt cx="8697681" cy="728148"/>
          </a:xfrm>
        </p:grpSpPr>
        <p:sp>
          <p:nvSpPr>
            <p:cNvPr id="3" name="text 365"/>
            <p:cNvSpPr/>
            <p:nvPr/>
          </p:nvSpPr>
          <p:spPr>
            <a:xfrm>
              <a:off x="0" y="0"/>
              <a:ext cx="8697681" cy="728148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01000"/>
                </a:lnSpc>
                <a:defRPr spc="660">
                  <a:solidFill>
                    <a:srgbClr val="FFFFFF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4950" dirty="0"/>
                <a:t>讲师：</a:t>
              </a:r>
              <a:r>
                <a:rPr lang="en-US" altLang="zh-CN" sz="4950" dirty="0" err="1"/>
                <a:t>Wilia</a:t>
              </a:r>
              <a:r>
                <a:rPr lang="zh-CN" altLang="en-US" sz="4950" dirty="0"/>
                <a:t>老师</a:t>
              </a:r>
              <a:endParaRPr lang="zh-CN" altLang="en-US" sz="49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9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42" name="Group 42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43" name="Group 43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397" name="graph 397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 dirty="0"/>
              </a:p>
            </p:txBody>
          </p:sp>
          <p:sp>
            <p:nvSpPr>
              <p:cNvPr id="394" name="graph 394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65541" y="719739"/>
                    </a:moveTo>
                    <a:lnTo>
                      <a:pt x="737006" y="719739"/>
                    </a:lnTo>
                    <a:lnTo>
                      <a:pt x="737006" y="133563"/>
                    </a:lnTo>
                    <a:lnTo>
                      <a:pt x="581985" y="255559"/>
                    </a:lnTo>
                    <a:lnTo>
                      <a:pt x="581985" y="145145"/>
                    </a:lnTo>
                    <a:lnTo>
                      <a:pt x="743544" y="12192"/>
                    </a:lnTo>
                    <a:lnTo>
                      <a:pt x="844494" y="12192"/>
                    </a:lnTo>
                    <a:lnTo>
                      <a:pt x="844494" y="719739"/>
                    </a:lnTo>
                    <a:lnTo>
                      <a:pt x="990600" y="719739"/>
                    </a:lnTo>
                    <a:lnTo>
                      <a:pt x="990600" y="826617"/>
                    </a:lnTo>
                    <a:lnTo>
                      <a:pt x="565541" y="826617"/>
                    </a:lnTo>
                    <a:cubicBezTo>
                      <a:pt x="565541" y="826617"/>
                      <a:pt x="565541" y="719739"/>
                      <a:pt x="565541" y="719739"/>
                    </a:cubicBezTo>
                    <a:close/>
                    <a:moveTo>
                      <a:pt x="345627" y="419100"/>
                    </a:moveTo>
                    <a:cubicBezTo>
                      <a:pt x="345627" y="343174"/>
                      <a:pt x="341757" y="282488"/>
                      <a:pt x="333938" y="237027"/>
                    </a:cubicBezTo>
                    <a:cubicBezTo>
                      <a:pt x="326105" y="191582"/>
                      <a:pt x="313822" y="158175"/>
                      <a:pt x="297088" y="136977"/>
                    </a:cubicBezTo>
                    <a:cubicBezTo>
                      <a:pt x="280339" y="115778"/>
                      <a:pt x="257556" y="105171"/>
                      <a:pt x="228737" y="105171"/>
                    </a:cubicBezTo>
                    <a:cubicBezTo>
                      <a:pt x="184845" y="105171"/>
                      <a:pt x="153847" y="129174"/>
                      <a:pt x="135712" y="177195"/>
                    </a:cubicBezTo>
                    <a:cubicBezTo>
                      <a:pt x="117591" y="225216"/>
                      <a:pt x="108478" y="305760"/>
                      <a:pt x="108478" y="419100"/>
                    </a:cubicBezTo>
                    <a:cubicBezTo>
                      <a:pt x="108478" y="528538"/>
                      <a:pt x="117683" y="608121"/>
                      <a:pt x="136215" y="657834"/>
                    </a:cubicBezTo>
                    <a:cubicBezTo>
                      <a:pt x="154625" y="707562"/>
                      <a:pt x="184845" y="732419"/>
                      <a:pt x="226847" y="732419"/>
                    </a:cubicBezTo>
                    <a:cubicBezTo>
                      <a:pt x="268163" y="732419"/>
                      <a:pt x="298277" y="707196"/>
                      <a:pt x="317296" y="656737"/>
                    </a:cubicBezTo>
                    <a:cubicBezTo>
                      <a:pt x="336209" y="606171"/>
                      <a:pt x="345627" y="527075"/>
                      <a:pt x="345627" y="419100"/>
                    </a:cubicBezTo>
                    <a:close/>
                    <a:moveTo>
                      <a:pt x="454593" y="419100"/>
                    </a:moveTo>
                    <a:cubicBezTo>
                      <a:pt x="454593" y="555955"/>
                      <a:pt x="435467" y="659907"/>
                      <a:pt x="397139" y="731199"/>
                    </a:cubicBezTo>
                    <a:cubicBezTo>
                      <a:pt x="358703" y="802614"/>
                      <a:pt x="301645" y="838200"/>
                      <a:pt x="225856" y="838200"/>
                    </a:cubicBezTo>
                    <a:cubicBezTo>
                      <a:pt x="75285" y="838200"/>
                      <a:pt x="0" y="698540"/>
                      <a:pt x="0" y="419100"/>
                    </a:cubicBezTo>
                    <a:cubicBezTo>
                      <a:pt x="0" y="322341"/>
                      <a:pt x="8321" y="243123"/>
                      <a:pt x="25161" y="181462"/>
                    </a:cubicBezTo>
                    <a:cubicBezTo>
                      <a:pt x="41910" y="119923"/>
                      <a:pt x="66568" y="74218"/>
                      <a:pt x="99060" y="44485"/>
                    </a:cubicBezTo>
                    <a:cubicBezTo>
                      <a:pt x="131658" y="14874"/>
                      <a:pt x="174848" y="0"/>
                      <a:pt x="228737" y="0"/>
                    </a:cubicBezTo>
                    <a:cubicBezTo>
                      <a:pt x="305409" y="0"/>
                      <a:pt x="362270" y="34244"/>
                      <a:pt x="399211" y="102854"/>
                    </a:cubicBezTo>
                    <a:cubicBezTo>
                      <a:pt x="436168" y="171465"/>
                      <a:pt x="454593" y="276880"/>
                      <a:pt x="454593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 dirty="0"/>
              </a:p>
            </p:txBody>
          </p:sp>
        </p:grpSp>
      </p:grpSp>
      <p:grpSp>
        <p:nvGrpSpPr>
          <p:cNvPr id="12" name="Group 584"/>
          <p:cNvGrpSpPr/>
          <p:nvPr/>
        </p:nvGrpSpPr>
        <p:grpSpPr>
          <a:xfrm>
            <a:off x="9527704" y="5561329"/>
            <a:ext cx="8856984" cy="2593340"/>
            <a:chOff x="35623" y="266116"/>
            <a:chExt cx="8612237" cy="2593340"/>
          </a:xfrm>
        </p:grpSpPr>
        <p:sp>
          <p:nvSpPr>
            <p:cNvPr id="13" name="text 584"/>
            <p:cNvSpPr/>
            <p:nvPr/>
          </p:nvSpPr>
          <p:spPr>
            <a:xfrm>
              <a:off x="35623" y="266116"/>
              <a:ext cx="8612237" cy="259334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dirty="0">
                  <a:sym typeface="+mn-ea"/>
                </a:rPr>
                <a:t>什么</a:t>
              </a:r>
              <a:r>
                <a:rPr lang="en-US" altLang="zh-CN" sz="8800" dirty="0">
                  <a:sym typeface="+mn-ea"/>
                </a:rPr>
                <a:t>Matplotlib</a:t>
              </a:r>
              <a:endParaRPr lang="en-US" altLang="zh-CN" sz="8800" dirty="0"/>
            </a:p>
            <a:p>
              <a:pPr lvl="0">
                <a:defRPr sz="2400" spc="0"/>
              </a:pPr>
              <a:endParaRPr lang="en-US" altLang="zh-CN" sz="8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6210300"/>
            <a:ext cx="14394815" cy="27419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8425" y="3002280"/>
            <a:ext cx="141535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Matplotlib是一个Python 2D绘图库，与numpy、pandas共享数据科学三剑客的美誉，也是很多高级可视化库的基础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什么是</a:t>
              </a:r>
              <a:r>
                <a:rPr lang="en-US" altLang="zh-CN" sz="60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matplotlib</a:t>
              </a:r>
              <a:endParaRPr lang="en-US" altLang="zh-CN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5" name="Group 57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576" name="Group 57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600" name="graph 600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  <p:sp>
            <p:nvSpPr>
              <p:cNvPr id="599" name="graph 599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543641" y="826663"/>
                    </a:moveTo>
                    <a:lnTo>
                      <a:pt x="543641" y="733546"/>
                    </a:lnTo>
                    <a:cubicBezTo>
                      <a:pt x="559399" y="688863"/>
                      <a:pt x="581680" y="644911"/>
                      <a:pt x="610605" y="601812"/>
                    </a:cubicBezTo>
                    <a:cubicBezTo>
                      <a:pt x="639531" y="558591"/>
                      <a:pt x="678164" y="512338"/>
                      <a:pt x="726612" y="463052"/>
                    </a:cubicBezTo>
                    <a:cubicBezTo>
                      <a:pt x="784753" y="403677"/>
                      <a:pt x="823188" y="357789"/>
                      <a:pt x="841811" y="325495"/>
                    </a:cubicBezTo>
                    <a:cubicBezTo>
                      <a:pt x="860541" y="293080"/>
                      <a:pt x="869944" y="261640"/>
                      <a:pt x="869944" y="231282"/>
                    </a:cubicBezTo>
                    <a:cubicBezTo>
                      <a:pt x="869944" y="191947"/>
                      <a:pt x="860938" y="161589"/>
                      <a:pt x="843000" y="140223"/>
                    </a:cubicBezTo>
                    <a:cubicBezTo>
                      <a:pt x="825078" y="118734"/>
                      <a:pt x="799810" y="108051"/>
                      <a:pt x="767120" y="108051"/>
                    </a:cubicBezTo>
                    <a:cubicBezTo>
                      <a:pt x="704225" y="108051"/>
                      <a:pt x="668456" y="149580"/>
                      <a:pt x="659648" y="232379"/>
                    </a:cubicBezTo>
                    <a:lnTo>
                      <a:pt x="550285" y="223144"/>
                    </a:lnTo>
                    <a:cubicBezTo>
                      <a:pt x="556915" y="152979"/>
                      <a:pt x="578815" y="98221"/>
                      <a:pt x="616061" y="59009"/>
                    </a:cubicBezTo>
                    <a:cubicBezTo>
                      <a:pt x="653308" y="19674"/>
                      <a:pt x="702838" y="0"/>
                      <a:pt x="764743" y="0"/>
                    </a:cubicBezTo>
                    <a:cubicBezTo>
                      <a:pt x="832698" y="0"/>
                      <a:pt x="885504" y="19796"/>
                      <a:pt x="923437" y="59253"/>
                    </a:cubicBezTo>
                    <a:cubicBezTo>
                      <a:pt x="961278" y="98831"/>
                      <a:pt x="980206" y="154548"/>
                      <a:pt x="980206" y="226664"/>
                    </a:cubicBezTo>
                    <a:cubicBezTo>
                      <a:pt x="980206" y="260543"/>
                      <a:pt x="974857" y="292227"/>
                      <a:pt x="963960" y="321731"/>
                    </a:cubicBezTo>
                    <a:cubicBezTo>
                      <a:pt x="953155" y="351236"/>
                      <a:pt x="937503" y="380253"/>
                      <a:pt x="917097" y="409026"/>
                    </a:cubicBezTo>
                    <a:cubicBezTo>
                      <a:pt x="896599" y="437677"/>
                      <a:pt x="863315" y="474832"/>
                      <a:pt x="817153" y="520232"/>
                    </a:cubicBezTo>
                    <a:cubicBezTo>
                      <a:pt x="736610" y="598535"/>
                      <a:pt x="686485" y="663488"/>
                      <a:pt x="666673" y="715091"/>
                    </a:cubicBezTo>
                    <a:lnTo>
                      <a:pt x="990600" y="715091"/>
                    </a:lnTo>
                    <a:lnTo>
                      <a:pt x="990600" y="826663"/>
                    </a:lnTo>
                    <a:cubicBezTo>
                      <a:pt x="990600" y="826663"/>
                      <a:pt x="543641" y="826663"/>
                      <a:pt x="543641" y="826663"/>
                    </a:cubicBezTo>
                    <a:close/>
                    <a:moveTo>
                      <a:pt x="347014" y="419100"/>
                    </a:moveTo>
                    <a:cubicBezTo>
                      <a:pt x="347014" y="343220"/>
                      <a:pt x="343052" y="282519"/>
                      <a:pt x="335219" y="236982"/>
                    </a:cubicBezTo>
                    <a:cubicBezTo>
                      <a:pt x="327294" y="191582"/>
                      <a:pt x="315010" y="158191"/>
                      <a:pt x="298170" y="136946"/>
                    </a:cubicBezTo>
                    <a:cubicBezTo>
                      <a:pt x="281330" y="115824"/>
                      <a:pt x="258546" y="105262"/>
                      <a:pt x="229621" y="105262"/>
                    </a:cubicBezTo>
                    <a:cubicBezTo>
                      <a:pt x="185547" y="105262"/>
                      <a:pt x="154442" y="129174"/>
                      <a:pt x="136215" y="177134"/>
                    </a:cubicBezTo>
                    <a:cubicBezTo>
                      <a:pt x="117988" y="225216"/>
                      <a:pt x="108874" y="305821"/>
                      <a:pt x="108874" y="419100"/>
                    </a:cubicBezTo>
                    <a:cubicBezTo>
                      <a:pt x="108874" y="528614"/>
                      <a:pt x="118186" y="608136"/>
                      <a:pt x="136702" y="657910"/>
                    </a:cubicBezTo>
                    <a:cubicBezTo>
                      <a:pt x="155234" y="707562"/>
                      <a:pt x="185547" y="732449"/>
                      <a:pt x="227746" y="732449"/>
                    </a:cubicBezTo>
                    <a:cubicBezTo>
                      <a:pt x="269153" y="732449"/>
                      <a:pt x="299450" y="707196"/>
                      <a:pt x="318485" y="656691"/>
                    </a:cubicBezTo>
                    <a:cubicBezTo>
                      <a:pt x="337505" y="606186"/>
                      <a:pt x="347014" y="527029"/>
                      <a:pt x="347014" y="419100"/>
                    </a:cubicBezTo>
                    <a:close/>
                    <a:moveTo>
                      <a:pt x="456377" y="419100"/>
                    </a:moveTo>
                    <a:cubicBezTo>
                      <a:pt x="456377" y="555924"/>
                      <a:pt x="437159" y="659968"/>
                      <a:pt x="398617" y="731245"/>
                    </a:cubicBezTo>
                    <a:cubicBezTo>
                      <a:pt x="360090" y="802629"/>
                      <a:pt x="302834" y="838200"/>
                      <a:pt x="226755" y="838200"/>
                    </a:cubicBezTo>
                    <a:cubicBezTo>
                      <a:pt x="75590" y="838200"/>
                      <a:pt x="0" y="698586"/>
                      <a:pt x="0" y="419100"/>
                    </a:cubicBezTo>
                    <a:cubicBezTo>
                      <a:pt x="0" y="322341"/>
                      <a:pt x="8427" y="243184"/>
                      <a:pt x="25267" y="181508"/>
                    </a:cubicBezTo>
                    <a:cubicBezTo>
                      <a:pt x="42001" y="119832"/>
                      <a:pt x="66766" y="74173"/>
                      <a:pt x="99456" y="44561"/>
                    </a:cubicBezTo>
                    <a:cubicBezTo>
                      <a:pt x="132146" y="14813"/>
                      <a:pt x="175534" y="0"/>
                      <a:pt x="229621" y="0"/>
                    </a:cubicBezTo>
                    <a:cubicBezTo>
                      <a:pt x="306598" y="0"/>
                      <a:pt x="363656" y="34350"/>
                      <a:pt x="400705" y="102961"/>
                    </a:cubicBezTo>
                    <a:cubicBezTo>
                      <a:pt x="437845" y="171556"/>
                      <a:pt x="456377" y="276926"/>
                      <a:pt x="456377" y="419100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</p:grpSp>
      </p:grpSp>
      <p:sp>
        <p:nvSpPr>
          <p:cNvPr id="4" name="text 40"/>
          <p:cNvSpPr/>
          <p:nvPr/>
        </p:nvSpPr>
        <p:spPr>
          <a:xfrm>
            <a:off x="9378625" y="6178625"/>
            <a:ext cx="13571161" cy="1347470"/>
          </a:xfrm>
          <a:prstGeom prst="rect">
            <a:avLst/>
          </a:prstGeom>
          <a:ln w="25400">
            <a:miter lim="400000"/>
          </a:ln>
        </p:spPr>
        <p:txBody>
          <a:bodyPr wrap="square" lIns="50800" tIns="50800" rIns="50800" bIns="50800" numCol="1" anchor="ctr">
            <a:spAutoFit/>
          </a:bodyPr>
          <a:lstStyle>
            <a:lvl1pPr algn="l">
              <a:lnSpc>
                <a:spcPct val="92000"/>
              </a:lnSpc>
              <a:defRPr spc="660">
                <a:solidFill>
                  <a:srgbClr val="404040">
                    <a:alpha val="100000"/>
                  </a:srgbClr>
                </a:solidFill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文泉驿微米黑" panose="020B0606030804020204" charset="-122"/>
              </a:defRPr>
            </a:lvl1pPr>
          </a:lstStyle>
          <a:p>
            <a:pPr>
              <a:defRPr sz="2400" spc="0"/>
            </a:pPr>
            <a:r>
              <a:rPr lang="zh-CN" altLang="en-US" sz="8800" dirty="0">
                <a:sym typeface="+mn-ea"/>
              </a:rPr>
              <a:t>学习</a:t>
            </a:r>
            <a:r>
              <a:rPr lang="en-US" altLang="zh-CN" sz="8800" dirty="0">
                <a:sym typeface="+mn-ea"/>
              </a:rPr>
              <a:t>Matplotlib</a:t>
            </a:r>
            <a:r>
              <a:rPr lang="zh-CN" altLang="en-US" sz="8800" dirty="0">
                <a:sym typeface="+mn-ea"/>
              </a:rPr>
              <a:t>的好处</a:t>
            </a:r>
            <a:endParaRPr lang="zh-CN" altLang="zh-CN" sz="8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85" y="866775"/>
            <a:ext cx="13964285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586979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6000" dirty="0">
                  <a:sym typeface="+mn-ea"/>
                </a:rPr>
                <a:t>学习</a:t>
              </a:r>
              <a:r>
                <a:rPr lang="en-US" altLang="zh-CN" sz="6000" dirty="0">
                  <a:sym typeface="+mn-ea"/>
                </a:rPr>
                <a:t>Matplotlib</a:t>
              </a:r>
              <a:r>
                <a:rPr lang="zh-CN" altLang="en-US" sz="6000" dirty="0">
                  <a:sym typeface="+mn-ea"/>
                </a:rPr>
                <a:t>的好处</a:t>
              </a:r>
              <a:endParaRPr lang="en-US" altLang="zh-CN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6638007" y="11797368"/>
            <a:ext cx="9107453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634480" y="9201620"/>
            <a:ext cx="1692879" cy="1692879"/>
          </a:xfrm>
          <a:prstGeom prst="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633086" y="9296776"/>
            <a:ext cx="6886725" cy="1766942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ysClr val="window" lastClr="FFFFFF">
                    <a:lumMod val="50000"/>
                  </a:sysClr>
                </a:solidFill>
                <a:latin typeface="+mn-ea"/>
                <a:sym typeface="Arial" panose="020B0604020202020204" pitchFamily="34" charset="0"/>
              </a:rPr>
              <a:t>使数据更加客观、更具说服力；</a:t>
            </a:r>
            <a:endParaRPr lang="zh-CN" altLang="en-US" sz="3600" spc="150" dirty="0">
              <a:solidFill>
                <a:sysClr val="window" lastClr="FFFFFF">
                  <a:lumMod val="50000"/>
                </a:sysClr>
              </a:solidFill>
              <a:latin typeface="+mn-ea"/>
              <a:sym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>
            <p:custDataLst>
              <p:tags r:id="rId5"/>
            </p:custDataLst>
          </p:nvPr>
        </p:nvCxnSpPr>
        <p:spPr>
          <a:xfrm>
            <a:off x="6638007" y="8629059"/>
            <a:ext cx="9107453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6634480" y="6033312"/>
            <a:ext cx="1692879" cy="1692879"/>
          </a:xfrm>
          <a:prstGeom prst="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8631911" y="6160209"/>
            <a:ext cx="6886725" cy="1766942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ysClr val="window" lastClr="FFFFFF">
                    <a:lumMod val="50000"/>
                  </a:sysClr>
                </a:solidFill>
                <a:latin typeface="+mn-ea"/>
                <a:cs typeface="+mn-ea"/>
                <a:sym typeface="Arial" panose="020B0604020202020204" pitchFamily="34" charset="0"/>
              </a:rPr>
              <a:t>能将数据进行可视化,更直观的呈现；</a:t>
            </a:r>
            <a:endParaRPr lang="zh-CN" altLang="en-US" sz="3600" spc="150" dirty="0">
              <a:solidFill>
                <a:sysClr val="window" lastClr="FFFFFF">
                  <a:lumMod val="50000"/>
                </a:sys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8"/>
            </p:custDataLst>
          </p:nvPr>
        </p:nvCxnSpPr>
        <p:spPr>
          <a:xfrm>
            <a:off x="6638007" y="5458401"/>
            <a:ext cx="9107453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3" name="矩形 62"/>
          <p:cNvSpPr/>
          <p:nvPr>
            <p:custDataLst>
              <p:tags r:id="rId9"/>
            </p:custDataLst>
          </p:nvPr>
        </p:nvSpPr>
        <p:spPr>
          <a:xfrm>
            <a:off x="6634480" y="2862654"/>
            <a:ext cx="1692879" cy="1692879"/>
          </a:xfrm>
          <a:prstGeom prst="rect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8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8633086" y="2989551"/>
            <a:ext cx="6886725" cy="1766942"/>
          </a:xfrm>
          <a:prstGeom prst="rect">
            <a:avLst/>
          </a:prstGeom>
        </p:spPr>
        <p:txBody>
          <a:bodyPr wrap="square"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ysClr val="window" lastClr="FFFFFF">
                    <a:lumMod val="50000"/>
                  </a:sysClr>
                </a:solidFill>
                <a:latin typeface="+mn-ea"/>
                <a:sym typeface="Arial" panose="020B0604020202020204" pitchFamily="34" charset="0"/>
              </a:rPr>
              <a:t>使用简单的绘图语句实现复杂的绘图效果；</a:t>
            </a:r>
            <a:endParaRPr lang="zh-CN" altLang="en-US" sz="3600" spc="150" dirty="0">
              <a:solidFill>
                <a:sysClr val="window" lastClr="FFFFFF">
                  <a:lumMod val="50000"/>
                </a:sysClr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31"/>
            <a:chOff x="3866082" y="690415"/>
            <a:chExt cx="4074281" cy="50736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6000" dirty="0">
                  <a:sym typeface="+mn-ea"/>
                </a:rPr>
                <a:t>学习</a:t>
              </a:r>
              <a:r>
                <a:rPr lang="en-US" altLang="zh-CN" sz="6000" dirty="0">
                  <a:sym typeface="+mn-ea"/>
                </a:rPr>
                <a:t>Matplotlib</a:t>
              </a:r>
              <a:r>
                <a:rPr lang="zh-CN" altLang="en-US" sz="6000" dirty="0">
                  <a:sym typeface="+mn-ea"/>
                </a:rPr>
                <a:t>的好处</a:t>
              </a:r>
              <a:endParaRPr lang="en-US" altLang="zh-CN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 descr="7b0a20202020227069636672616d65646573223a20222670666d383232303732313634302626737074313131262662647431303026267764743236333326220a7d0a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p:blipFill>
        <p:spPr>
          <a:xfrm>
            <a:off x="4991100" y="4193540"/>
            <a:ext cx="15240000" cy="705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572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574" name="Group 574"/>
          <p:cNvGrpSpPr/>
          <p:nvPr/>
        </p:nvGrpSpPr>
        <p:grpSpPr>
          <a:xfrm>
            <a:off x="9311680" y="6137985"/>
            <a:ext cx="13068300" cy="2593340"/>
            <a:chOff x="-182367" y="260477"/>
            <a:chExt cx="13068300" cy="2593340"/>
          </a:xfrm>
        </p:grpSpPr>
        <p:sp>
          <p:nvSpPr>
            <p:cNvPr id="2" name="text 574"/>
            <p:cNvSpPr/>
            <p:nvPr/>
          </p:nvSpPr>
          <p:spPr>
            <a:xfrm>
              <a:off x="-182367" y="260477"/>
              <a:ext cx="13068300" cy="2593340"/>
            </a:xfrm>
            <a:prstGeom prst="rect">
              <a:avLst/>
            </a:prstGeom>
            <a:ln w="25400">
              <a:miter lim="400000"/>
            </a:ln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92000"/>
                </a:lnSpc>
                <a:defRPr spc="660">
                  <a:solidFill>
                    <a:srgbClr val="404040">
                      <a:alpha val="100000"/>
                    </a:srgbClr>
                  </a:solidFill>
                  <a:latin typeface="文泉驿微米黑" panose="020B0606030804020204" charset="-122"/>
                  <a:ea typeface="文泉驿微米黑" panose="020B0606030804020204" charset="-122"/>
                  <a:cs typeface="文泉驿微米黑" panose="020B0606030804020204" charset="-122"/>
                  <a:sym typeface="文泉驿微米黑" panose="020B0606030804020204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8800" dirty="0">
                  <a:sym typeface="+mn-ea"/>
                </a:rPr>
                <a:t>安装和导入</a:t>
              </a:r>
              <a:endParaRPr lang="zh-CN" altLang="en-US" sz="8800" dirty="0"/>
            </a:p>
            <a:p>
              <a:pPr lvl="0">
                <a:defRPr sz="2400" spc="0"/>
              </a:pPr>
              <a:endParaRPr lang="zh-CN" altLang="zh-CN" sz="8800" dirty="0"/>
            </a:p>
          </p:txBody>
        </p:sp>
      </p:grpSp>
      <p:sp>
        <p:nvSpPr>
          <p:cNvPr id="599" name="graph 599"/>
          <p:cNvSpPr/>
          <p:nvPr/>
        </p:nvSpPr>
        <p:spPr>
          <a:xfrm>
            <a:off x="6886301" y="6433260"/>
            <a:ext cx="990600" cy="83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90600" h="838200" extrusionOk="0">
                <a:moveTo>
                  <a:pt x="543641" y="826663"/>
                </a:moveTo>
                <a:lnTo>
                  <a:pt x="543641" y="733546"/>
                </a:lnTo>
                <a:cubicBezTo>
                  <a:pt x="559399" y="688863"/>
                  <a:pt x="581680" y="644911"/>
                  <a:pt x="610605" y="601812"/>
                </a:cubicBezTo>
                <a:cubicBezTo>
                  <a:pt x="639531" y="558591"/>
                  <a:pt x="678164" y="512338"/>
                  <a:pt x="726612" y="463052"/>
                </a:cubicBezTo>
                <a:cubicBezTo>
                  <a:pt x="784753" y="403677"/>
                  <a:pt x="823188" y="357789"/>
                  <a:pt x="841811" y="325495"/>
                </a:cubicBezTo>
                <a:cubicBezTo>
                  <a:pt x="860541" y="293080"/>
                  <a:pt x="869944" y="261640"/>
                  <a:pt x="869944" y="231282"/>
                </a:cubicBezTo>
                <a:cubicBezTo>
                  <a:pt x="869944" y="191947"/>
                  <a:pt x="860938" y="161589"/>
                  <a:pt x="843000" y="140223"/>
                </a:cubicBezTo>
                <a:cubicBezTo>
                  <a:pt x="825078" y="118734"/>
                  <a:pt x="799810" y="108051"/>
                  <a:pt x="767120" y="108051"/>
                </a:cubicBezTo>
                <a:cubicBezTo>
                  <a:pt x="704225" y="108051"/>
                  <a:pt x="668456" y="149580"/>
                  <a:pt x="659648" y="232379"/>
                </a:cubicBezTo>
                <a:lnTo>
                  <a:pt x="550285" y="223144"/>
                </a:lnTo>
                <a:cubicBezTo>
                  <a:pt x="556915" y="152979"/>
                  <a:pt x="578815" y="98221"/>
                  <a:pt x="616061" y="59009"/>
                </a:cubicBezTo>
                <a:cubicBezTo>
                  <a:pt x="653308" y="19674"/>
                  <a:pt x="702838" y="0"/>
                  <a:pt x="764743" y="0"/>
                </a:cubicBezTo>
                <a:cubicBezTo>
                  <a:pt x="832698" y="0"/>
                  <a:pt x="885504" y="19796"/>
                  <a:pt x="923437" y="59253"/>
                </a:cubicBezTo>
                <a:cubicBezTo>
                  <a:pt x="961278" y="98831"/>
                  <a:pt x="980206" y="154548"/>
                  <a:pt x="980206" y="226664"/>
                </a:cubicBezTo>
                <a:cubicBezTo>
                  <a:pt x="980206" y="260543"/>
                  <a:pt x="974857" y="292227"/>
                  <a:pt x="963960" y="321731"/>
                </a:cubicBezTo>
                <a:cubicBezTo>
                  <a:pt x="953155" y="351236"/>
                  <a:pt x="937503" y="380253"/>
                  <a:pt x="917097" y="409026"/>
                </a:cubicBezTo>
                <a:cubicBezTo>
                  <a:pt x="896599" y="437677"/>
                  <a:pt x="863315" y="474832"/>
                  <a:pt x="817153" y="520232"/>
                </a:cubicBezTo>
                <a:cubicBezTo>
                  <a:pt x="736610" y="598535"/>
                  <a:pt x="686485" y="663488"/>
                  <a:pt x="666673" y="715091"/>
                </a:cubicBezTo>
                <a:lnTo>
                  <a:pt x="990600" y="715091"/>
                </a:lnTo>
                <a:lnTo>
                  <a:pt x="990600" y="826663"/>
                </a:lnTo>
                <a:cubicBezTo>
                  <a:pt x="990600" y="826663"/>
                  <a:pt x="543641" y="826663"/>
                  <a:pt x="543641" y="826663"/>
                </a:cubicBezTo>
                <a:close/>
                <a:moveTo>
                  <a:pt x="347014" y="419100"/>
                </a:moveTo>
                <a:cubicBezTo>
                  <a:pt x="347014" y="343220"/>
                  <a:pt x="343052" y="282519"/>
                  <a:pt x="335219" y="236982"/>
                </a:cubicBezTo>
                <a:cubicBezTo>
                  <a:pt x="327294" y="191582"/>
                  <a:pt x="315010" y="158191"/>
                  <a:pt x="298170" y="136946"/>
                </a:cubicBezTo>
                <a:cubicBezTo>
                  <a:pt x="281330" y="115824"/>
                  <a:pt x="258546" y="105262"/>
                  <a:pt x="229621" y="105262"/>
                </a:cubicBezTo>
                <a:cubicBezTo>
                  <a:pt x="185547" y="105262"/>
                  <a:pt x="154442" y="129174"/>
                  <a:pt x="136215" y="177134"/>
                </a:cubicBezTo>
                <a:cubicBezTo>
                  <a:pt x="117988" y="225216"/>
                  <a:pt x="108874" y="305821"/>
                  <a:pt x="108874" y="419100"/>
                </a:cubicBezTo>
                <a:cubicBezTo>
                  <a:pt x="108874" y="528614"/>
                  <a:pt x="118186" y="608136"/>
                  <a:pt x="136702" y="657910"/>
                </a:cubicBezTo>
                <a:cubicBezTo>
                  <a:pt x="155234" y="707562"/>
                  <a:pt x="185547" y="732449"/>
                  <a:pt x="227746" y="732449"/>
                </a:cubicBezTo>
                <a:cubicBezTo>
                  <a:pt x="269153" y="732449"/>
                  <a:pt x="299450" y="707196"/>
                  <a:pt x="318485" y="656691"/>
                </a:cubicBezTo>
                <a:cubicBezTo>
                  <a:pt x="337505" y="606186"/>
                  <a:pt x="347014" y="527029"/>
                  <a:pt x="347014" y="419100"/>
                </a:cubicBezTo>
                <a:close/>
                <a:moveTo>
                  <a:pt x="456377" y="419100"/>
                </a:moveTo>
                <a:cubicBezTo>
                  <a:pt x="456377" y="555924"/>
                  <a:pt x="437159" y="659968"/>
                  <a:pt x="398617" y="731245"/>
                </a:cubicBezTo>
                <a:cubicBezTo>
                  <a:pt x="360090" y="802629"/>
                  <a:pt x="302834" y="838200"/>
                  <a:pt x="226755" y="838200"/>
                </a:cubicBezTo>
                <a:cubicBezTo>
                  <a:pt x="75590" y="838200"/>
                  <a:pt x="0" y="698586"/>
                  <a:pt x="0" y="419100"/>
                </a:cubicBezTo>
                <a:cubicBezTo>
                  <a:pt x="0" y="322341"/>
                  <a:pt x="8427" y="243184"/>
                  <a:pt x="25267" y="181508"/>
                </a:cubicBezTo>
                <a:cubicBezTo>
                  <a:pt x="42001" y="119832"/>
                  <a:pt x="66766" y="74173"/>
                  <a:pt x="99456" y="44561"/>
                </a:cubicBezTo>
                <a:cubicBezTo>
                  <a:pt x="132146" y="14813"/>
                  <a:pt x="175534" y="0"/>
                  <a:pt x="229621" y="0"/>
                </a:cubicBezTo>
                <a:cubicBezTo>
                  <a:pt x="306598" y="0"/>
                  <a:pt x="363656" y="34350"/>
                  <a:pt x="400705" y="102961"/>
                </a:cubicBezTo>
                <a:cubicBezTo>
                  <a:pt x="437845" y="171556"/>
                  <a:pt x="456377" y="276926"/>
                  <a:pt x="456377" y="4191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 lIns="0" tIns="0" rIns="0" bIns="0" anchor="ctr"/>
          <a:lstStyle/>
          <a:p>
            <a:pPr lvl="0">
              <a:defRPr sz="2400"/>
            </a:pPr>
            <a:endParaRPr sz="2400"/>
          </a:p>
        </p:txBody>
      </p:sp>
      <p:grpSp>
        <p:nvGrpSpPr>
          <p:cNvPr id="14" name="Group 585"/>
          <p:cNvGrpSpPr/>
          <p:nvPr/>
        </p:nvGrpSpPr>
        <p:grpSpPr>
          <a:xfrm>
            <a:off x="6543401" y="6014161"/>
            <a:ext cx="1676400" cy="1676400"/>
            <a:chOff x="-2868991" y="-978621"/>
            <a:chExt cx="1676400" cy="1676400"/>
          </a:xfrm>
        </p:grpSpPr>
        <p:grpSp>
          <p:nvGrpSpPr>
            <p:cNvPr id="15" name="Group 586"/>
            <p:cNvGrpSpPr/>
            <p:nvPr/>
          </p:nvGrpSpPr>
          <p:grpSpPr>
            <a:xfrm>
              <a:off x="-2868991" y="-978621"/>
              <a:ext cx="1676400" cy="1676400"/>
              <a:chOff x="-2868991" y="-978621"/>
              <a:chExt cx="1676400" cy="1676400"/>
            </a:xfrm>
          </p:grpSpPr>
          <p:sp>
            <p:nvSpPr>
              <p:cNvPr id="16" name="graph 602"/>
              <p:cNvSpPr/>
              <p:nvPr/>
            </p:nvSpPr>
            <p:spPr>
              <a:xfrm>
                <a:off x="-2868991" y="-978621"/>
                <a:ext cx="1676400" cy="167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6400" h="1676400" extrusionOk="0">
                    <a:moveTo>
                      <a:pt x="0" y="838200"/>
                    </a:moveTo>
                    <a:cubicBezTo>
                      <a:pt x="0" y="375345"/>
                      <a:pt x="375361" y="0"/>
                      <a:pt x="838291" y="0"/>
                    </a:cubicBezTo>
                    <a:cubicBezTo>
                      <a:pt x="1301206" y="0"/>
                      <a:pt x="1676400" y="375345"/>
                      <a:pt x="1676400" y="838200"/>
                    </a:cubicBezTo>
                    <a:cubicBezTo>
                      <a:pt x="1676400" y="1301054"/>
                      <a:pt x="1301206" y="1676400"/>
                      <a:pt x="838291" y="1676400"/>
                    </a:cubicBezTo>
                    <a:cubicBezTo>
                      <a:pt x="375361" y="1676400"/>
                      <a:pt x="0" y="1301054"/>
                      <a:pt x="0" y="838200"/>
                    </a:cubicBezTo>
                    <a:close/>
                  </a:path>
                </a:pathLst>
              </a:custGeom>
              <a:solidFill>
                <a:srgbClr val="40A693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  <p:sp>
            <p:nvSpPr>
              <p:cNvPr id="17" name="graph 601"/>
              <p:cNvSpPr/>
              <p:nvPr/>
            </p:nvSpPr>
            <p:spPr>
              <a:xfrm>
                <a:off x="-2526091" y="-559522"/>
                <a:ext cx="990600" cy="838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990600" h="838200" extrusionOk="0">
                    <a:moveTo>
                      <a:pt x="990600" y="600791"/>
                    </a:moveTo>
                    <a:cubicBezTo>
                      <a:pt x="990600" y="677738"/>
                      <a:pt x="971092" y="736610"/>
                      <a:pt x="931956" y="777270"/>
                    </a:cubicBezTo>
                    <a:cubicBezTo>
                      <a:pt x="892835" y="817808"/>
                      <a:pt x="836660" y="838200"/>
                      <a:pt x="763463" y="838200"/>
                    </a:cubicBezTo>
                    <a:cubicBezTo>
                      <a:pt x="695309" y="838200"/>
                      <a:pt x="641619" y="819150"/>
                      <a:pt x="602284" y="781278"/>
                    </a:cubicBezTo>
                    <a:cubicBezTo>
                      <a:pt x="563057" y="743285"/>
                      <a:pt x="539678" y="686607"/>
                      <a:pt x="532058" y="611108"/>
                    </a:cubicBezTo>
                    <a:lnTo>
                      <a:pt x="641908" y="598977"/>
                    </a:lnTo>
                    <a:cubicBezTo>
                      <a:pt x="646968" y="643646"/>
                      <a:pt x="659450" y="676656"/>
                      <a:pt x="679551" y="698129"/>
                    </a:cubicBezTo>
                    <a:cubicBezTo>
                      <a:pt x="699668" y="719495"/>
                      <a:pt x="727694" y="730178"/>
                      <a:pt x="763463" y="730178"/>
                    </a:cubicBezTo>
                    <a:cubicBezTo>
                      <a:pt x="800907" y="730178"/>
                      <a:pt x="829437" y="718398"/>
                      <a:pt x="849249" y="694974"/>
                    </a:cubicBezTo>
                    <a:cubicBezTo>
                      <a:pt x="869061" y="671428"/>
                      <a:pt x="878967" y="637931"/>
                      <a:pt x="878967" y="594360"/>
                    </a:cubicBezTo>
                    <a:cubicBezTo>
                      <a:pt x="878967" y="554309"/>
                      <a:pt x="866683" y="523234"/>
                      <a:pt x="842208" y="501152"/>
                    </a:cubicBezTo>
                    <a:cubicBezTo>
                      <a:pt x="817641" y="478932"/>
                      <a:pt x="781690" y="467898"/>
                      <a:pt x="734232" y="467898"/>
                    </a:cubicBezTo>
                    <a:lnTo>
                      <a:pt x="685693" y="467898"/>
                    </a:lnTo>
                    <a:lnTo>
                      <a:pt x="685693" y="357560"/>
                    </a:lnTo>
                    <a:lnTo>
                      <a:pt x="731855" y="357560"/>
                    </a:lnTo>
                    <a:cubicBezTo>
                      <a:pt x="774359" y="357560"/>
                      <a:pt x="806851" y="346633"/>
                      <a:pt x="829437" y="324916"/>
                    </a:cubicBezTo>
                    <a:cubicBezTo>
                      <a:pt x="852022" y="303184"/>
                      <a:pt x="863406" y="272110"/>
                      <a:pt x="863406" y="231571"/>
                    </a:cubicBezTo>
                    <a:cubicBezTo>
                      <a:pt x="863406" y="190073"/>
                      <a:pt x="854689" y="158998"/>
                      <a:pt x="837255" y="138363"/>
                    </a:cubicBezTo>
                    <a:cubicBezTo>
                      <a:pt x="819820" y="117729"/>
                      <a:pt x="794766" y="107411"/>
                      <a:pt x="762076" y="107411"/>
                    </a:cubicBezTo>
                    <a:cubicBezTo>
                      <a:pt x="697382" y="107411"/>
                      <a:pt x="661233" y="147706"/>
                      <a:pt x="653704" y="228173"/>
                    </a:cubicBezTo>
                    <a:lnTo>
                      <a:pt x="546216" y="218343"/>
                    </a:lnTo>
                    <a:cubicBezTo>
                      <a:pt x="552861" y="149047"/>
                      <a:pt x="575233" y="95280"/>
                      <a:pt x="613577" y="57165"/>
                    </a:cubicBezTo>
                    <a:cubicBezTo>
                      <a:pt x="651921" y="19050"/>
                      <a:pt x="701939" y="0"/>
                      <a:pt x="763463" y="0"/>
                    </a:cubicBezTo>
                    <a:cubicBezTo>
                      <a:pt x="830717" y="0"/>
                      <a:pt x="882335" y="18806"/>
                      <a:pt x="918484" y="56311"/>
                    </a:cubicBezTo>
                    <a:cubicBezTo>
                      <a:pt x="954648" y="93817"/>
                      <a:pt x="972677" y="147096"/>
                      <a:pt x="972677" y="216042"/>
                    </a:cubicBezTo>
                    <a:cubicBezTo>
                      <a:pt x="972677" y="264962"/>
                      <a:pt x="961476" y="306217"/>
                      <a:pt x="938997" y="339958"/>
                    </a:cubicBezTo>
                    <a:cubicBezTo>
                      <a:pt x="916503" y="373700"/>
                      <a:pt x="882030" y="396407"/>
                      <a:pt x="835578" y="408416"/>
                    </a:cubicBezTo>
                    <a:lnTo>
                      <a:pt x="835578" y="410718"/>
                    </a:lnTo>
                    <a:cubicBezTo>
                      <a:pt x="883920" y="417286"/>
                      <a:pt x="921852" y="437433"/>
                      <a:pt x="949391" y="471418"/>
                    </a:cubicBezTo>
                    <a:cubicBezTo>
                      <a:pt x="976838" y="505282"/>
                      <a:pt x="990600" y="548365"/>
                      <a:pt x="990600" y="600791"/>
                    </a:cubicBezTo>
                    <a:close/>
                    <a:moveTo>
                      <a:pt x="346816" y="418734"/>
                    </a:moveTo>
                    <a:cubicBezTo>
                      <a:pt x="346816" y="342884"/>
                      <a:pt x="342854" y="282305"/>
                      <a:pt x="335020" y="236799"/>
                    </a:cubicBezTo>
                    <a:cubicBezTo>
                      <a:pt x="327202" y="191399"/>
                      <a:pt x="314812" y="158145"/>
                      <a:pt x="298079" y="136900"/>
                    </a:cubicBezTo>
                    <a:cubicBezTo>
                      <a:pt x="281238" y="115671"/>
                      <a:pt x="258348" y="105110"/>
                      <a:pt x="229529" y="105110"/>
                    </a:cubicBezTo>
                    <a:cubicBezTo>
                      <a:pt x="185547" y="105110"/>
                      <a:pt x="154442" y="129143"/>
                      <a:pt x="136215" y="177088"/>
                    </a:cubicBezTo>
                    <a:cubicBezTo>
                      <a:pt x="117988" y="225018"/>
                      <a:pt x="108874" y="305622"/>
                      <a:pt x="108874" y="418734"/>
                    </a:cubicBezTo>
                    <a:cubicBezTo>
                      <a:pt x="108874" y="528218"/>
                      <a:pt x="118079" y="607710"/>
                      <a:pt x="136611" y="657362"/>
                    </a:cubicBezTo>
                    <a:cubicBezTo>
                      <a:pt x="155234" y="706998"/>
                      <a:pt x="185547" y="731870"/>
                      <a:pt x="227639" y="731870"/>
                    </a:cubicBezTo>
                    <a:cubicBezTo>
                      <a:pt x="269046" y="731870"/>
                      <a:pt x="299267" y="706633"/>
                      <a:pt x="318287" y="656264"/>
                    </a:cubicBezTo>
                    <a:cubicBezTo>
                      <a:pt x="337306" y="605774"/>
                      <a:pt x="346816" y="526633"/>
                      <a:pt x="346816" y="418734"/>
                    </a:cubicBezTo>
                    <a:close/>
                    <a:moveTo>
                      <a:pt x="456178" y="418734"/>
                    </a:moveTo>
                    <a:cubicBezTo>
                      <a:pt x="456178" y="555528"/>
                      <a:pt x="436854" y="659419"/>
                      <a:pt x="398419" y="730666"/>
                    </a:cubicBezTo>
                    <a:cubicBezTo>
                      <a:pt x="359892" y="802035"/>
                      <a:pt x="302635" y="837590"/>
                      <a:pt x="226649" y="837590"/>
                    </a:cubicBezTo>
                    <a:cubicBezTo>
                      <a:pt x="75590" y="837590"/>
                      <a:pt x="0" y="698007"/>
                      <a:pt x="0" y="418734"/>
                    </a:cubicBezTo>
                    <a:cubicBezTo>
                      <a:pt x="0" y="322127"/>
                      <a:pt x="8427" y="242986"/>
                      <a:pt x="25161" y="181325"/>
                    </a:cubicBezTo>
                    <a:cubicBezTo>
                      <a:pt x="42001" y="119801"/>
                      <a:pt x="66766" y="74157"/>
                      <a:pt x="99456" y="44424"/>
                    </a:cubicBezTo>
                    <a:cubicBezTo>
                      <a:pt x="132054" y="14813"/>
                      <a:pt x="175442" y="0"/>
                      <a:pt x="229529" y="0"/>
                    </a:cubicBezTo>
                    <a:cubicBezTo>
                      <a:pt x="306491" y="0"/>
                      <a:pt x="363458" y="34229"/>
                      <a:pt x="400507" y="102809"/>
                    </a:cubicBezTo>
                    <a:cubicBezTo>
                      <a:pt x="437647" y="171373"/>
                      <a:pt x="456178" y="276727"/>
                      <a:pt x="456178" y="418734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 sz="240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4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</p:grpSp>
      <p:grpSp>
        <p:nvGrpSpPr>
          <p:cNvPr id="8" name="稻壳儿_答辩小姐姐作品_8"/>
          <p:cNvGrpSpPr/>
          <p:nvPr/>
        </p:nvGrpSpPr>
        <p:grpSpPr>
          <a:xfrm>
            <a:off x="5544128" y="866675"/>
            <a:ext cx="12359640" cy="1014729"/>
            <a:chOff x="3866082" y="690415"/>
            <a:chExt cx="4074281" cy="5073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85358" y="690415"/>
              <a:ext cx="2737168" cy="50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pPr lvl="0">
                <a:defRPr sz="2400" spc="0"/>
              </a:pPr>
              <a:r>
                <a:rPr lang="zh-CN" altLang="en-US" sz="6000" dirty="0">
                  <a:sym typeface="+mn-ea"/>
                </a:rPr>
                <a:t>安装和导入</a:t>
              </a:r>
              <a:endParaRPr lang="en-US" altLang="zh-CN" sz="60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9" name="组合 128" descr="7b0a202020202274657874626f78223a20227b5c2263617465676f72795f69645c223a31303333312c5c2269645c223a32303334323834307d220a7d0a"/>
          <p:cNvGrpSpPr/>
          <p:nvPr/>
        </p:nvGrpSpPr>
        <p:grpSpPr>
          <a:xfrm>
            <a:off x="3759835" y="2546985"/>
            <a:ext cx="17108805" cy="8601710"/>
            <a:chOff x="5783" y="3452"/>
            <a:chExt cx="7634" cy="389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783" y="3452"/>
              <a:ext cx="7634" cy="3896"/>
              <a:chOff x="5825" y="3467"/>
              <a:chExt cx="7634" cy="3896"/>
            </a:xfrm>
          </p:grpSpPr>
          <p:grpSp>
            <p:nvGrpSpPr>
              <p:cNvPr id="53" name="组合 52"/>
              <p:cNvGrpSpPr/>
              <p:nvPr/>
            </p:nvGrpSpPr>
            <p:grpSpPr>
              <a:xfrm rot="0">
                <a:off x="5825" y="3467"/>
                <a:ext cx="7635" cy="3897"/>
                <a:chOff x="5844" y="3471"/>
                <a:chExt cx="7635" cy="3897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5844" y="3471"/>
                  <a:ext cx="7475" cy="3876"/>
                  <a:chOff x="5844" y="3471"/>
                  <a:chExt cx="7475" cy="3876"/>
                </a:xfrm>
              </p:grpSpPr>
              <p:sp>
                <p:nvSpPr>
                  <p:cNvPr id="4" name="任意多边形 3"/>
                  <p:cNvSpPr/>
                  <p:nvPr/>
                </p:nvSpPr>
                <p:spPr>
                  <a:xfrm>
                    <a:off x="5844" y="3507"/>
                    <a:ext cx="804" cy="3840"/>
                  </a:xfrm>
                  <a:custGeom>
                    <a:avLst/>
                    <a:gdLst>
                      <a:gd name="connsiteX0" fmla="*/ 804 w 804"/>
                      <a:gd name="connsiteY0" fmla="*/ 0 h 3840"/>
                      <a:gd name="connsiteX1" fmla="*/ 0 w 804"/>
                      <a:gd name="connsiteY1" fmla="*/ 12 h 3840"/>
                      <a:gd name="connsiteX2" fmla="*/ 0 w 804"/>
                      <a:gd name="connsiteY2" fmla="*/ 3840 h 3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04" h="3840">
                        <a:moveTo>
                          <a:pt x="804" y="0"/>
                        </a:moveTo>
                        <a:lnTo>
                          <a:pt x="0" y="12"/>
                        </a:lnTo>
                        <a:lnTo>
                          <a:pt x="0" y="3840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任意多边形 4"/>
                  <p:cNvSpPr/>
                  <p:nvPr/>
                </p:nvSpPr>
                <p:spPr>
                  <a:xfrm>
                    <a:off x="6626" y="3507"/>
                    <a:ext cx="2325" cy="165"/>
                  </a:xfrm>
                  <a:custGeom>
                    <a:avLst/>
                    <a:gdLst>
                      <a:gd name="connsiteX0" fmla="*/ 0 w 2325"/>
                      <a:gd name="connsiteY0" fmla="*/ 0 h 165"/>
                      <a:gd name="connsiteX1" fmla="*/ 157 w 2325"/>
                      <a:gd name="connsiteY1" fmla="*/ 165 h 165"/>
                      <a:gd name="connsiteX2" fmla="*/ 2325 w 2325"/>
                      <a:gd name="connsiteY2" fmla="*/ 165 h 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25" h="165">
                        <a:moveTo>
                          <a:pt x="0" y="0"/>
                        </a:moveTo>
                        <a:lnTo>
                          <a:pt x="157" y="165"/>
                        </a:lnTo>
                        <a:lnTo>
                          <a:pt x="2325" y="165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6928" y="3471"/>
                    <a:ext cx="1434" cy="120"/>
                    <a:chOff x="6878" y="3501"/>
                    <a:chExt cx="1434" cy="120"/>
                  </a:xfrm>
                </p:grpSpPr>
                <p:sp>
                  <p:nvSpPr>
                    <p:cNvPr id="6" name="燕尾形 5"/>
                    <p:cNvSpPr/>
                    <p:nvPr/>
                  </p:nvSpPr>
                  <p:spPr>
                    <a:xfrm>
                      <a:off x="6878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燕尾形 13"/>
                    <p:cNvSpPr/>
                    <p:nvPr/>
                  </p:nvSpPr>
                  <p:spPr>
                    <a:xfrm>
                      <a:off x="7024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84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燕尾形 14"/>
                    <p:cNvSpPr/>
                    <p:nvPr/>
                  </p:nvSpPr>
                  <p:spPr>
                    <a:xfrm>
                      <a:off x="7170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77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燕尾形 19"/>
                    <p:cNvSpPr/>
                    <p:nvPr/>
                  </p:nvSpPr>
                  <p:spPr>
                    <a:xfrm>
                      <a:off x="7316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9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燕尾形 21"/>
                    <p:cNvSpPr/>
                    <p:nvPr/>
                  </p:nvSpPr>
                  <p:spPr>
                    <a:xfrm>
                      <a:off x="7462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燕尾形 22"/>
                    <p:cNvSpPr/>
                    <p:nvPr/>
                  </p:nvSpPr>
                  <p:spPr>
                    <a:xfrm>
                      <a:off x="7608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2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" name="燕尾形 23"/>
                    <p:cNvSpPr/>
                    <p:nvPr/>
                  </p:nvSpPr>
                  <p:spPr>
                    <a:xfrm>
                      <a:off x="7754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59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燕尾形 24"/>
                    <p:cNvSpPr/>
                    <p:nvPr/>
                  </p:nvSpPr>
                  <p:spPr>
                    <a:xfrm>
                      <a:off x="7900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53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燕尾形 25"/>
                    <p:cNvSpPr/>
                    <p:nvPr/>
                  </p:nvSpPr>
                  <p:spPr>
                    <a:xfrm>
                      <a:off x="8046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4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" name="燕尾形 1"/>
                    <p:cNvSpPr/>
                    <p:nvPr/>
                  </p:nvSpPr>
                  <p:spPr>
                    <a:xfrm>
                      <a:off x="8192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3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0" name="任意多边形 29"/>
                  <p:cNvSpPr/>
                  <p:nvPr/>
                </p:nvSpPr>
                <p:spPr>
                  <a:xfrm flipH="1">
                    <a:off x="8924" y="3511"/>
                    <a:ext cx="4395" cy="173"/>
                  </a:xfrm>
                  <a:custGeom>
                    <a:avLst/>
                    <a:gdLst>
                      <a:gd name="connsiteX0" fmla="*/ 4395 w 4395"/>
                      <a:gd name="connsiteY0" fmla="*/ 173 h 173"/>
                      <a:gd name="connsiteX1" fmla="*/ 4252 w 4395"/>
                      <a:gd name="connsiteY1" fmla="*/ 1 h 173"/>
                      <a:gd name="connsiteX2" fmla="*/ 0 w 4395"/>
                      <a:gd name="connsiteY2" fmla="*/ 0 h 173"/>
                      <a:gd name="connsiteX3" fmla="*/ 3457 w 4395"/>
                      <a:gd name="connsiteY3" fmla="*/ 1 h 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95" h="173">
                        <a:moveTo>
                          <a:pt x="4395" y="173"/>
                        </a:moveTo>
                        <a:lnTo>
                          <a:pt x="4252" y="1"/>
                        </a:lnTo>
                        <a:lnTo>
                          <a:pt x="0" y="0"/>
                        </a:lnTo>
                        <a:lnTo>
                          <a:pt x="3457" y="1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 flipH="1" flipV="1">
                  <a:off x="6010" y="3492"/>
                  <a:ext cx="7469" cy="3876"/>
                  <a:chOff x="5844" y="3471"/>
                  <a:chExt cx="7469" cy="3876"/>
                </a:xfrm>
              </p:grpSpPr>
              <p:sp>
                <p:nvSpPr>
                  <p:cNvPr id="36" name="任意多边形 35"/>
                  <p:cNvSpPr/>
                  <p:nvPr/>
                </p:nvSpPr>
                <p:spPr>
                  <a:xfrm>
                    <a:off x="5844" y="3507"/>
                    <a:ext cx="804" cy="3840"/>
                  </a:xfrm>
                  <a:custGeom>
                    <a:avLst/>
                    <a:gdLst>
                      <a:gd name="connsiteX0" fmla="*/ 804 w 804"/>
                      <a:gd name="connsiteY0" fmla="*/ 0 h 3840"/>
                      <a:gd name="connsiteX1" fmla="*/ 0 w 804"/>
                      <a:gd name="connsiteY1" fmla="*/ 12 h 3840"/>
                      <a:gd name="connsiteX2" fmla="*/ 0 w 804"/>
                      <a:gd name="connsiteY2" fmla="*/ 3840 h 3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04" h="3840">
                        <a:moveTo>
                          <a:pt x="804" y="0"/>
                        </a:moveTo>
                        <a:lnTo>
                          <a:pt x="0" y="12"/>
                        </a:lnTo>
                        <a:lnTo>
                          <a:pt x="0" y="3840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任意多边形 36"/>
                  <p:cNvSpPr/>
                  <p:nvPr/>
                </p:nvSpPr>
                <p:spPr>
                  <a:xfrm>
                    <a:off x="6626" y="3507"/>
                    <a:ext cx="2325" cy="165"/>
                  </a:xfrm>
                  <a:custGeom>
                    <a:avLst/>
                    <a:gdLst>
                      <a:gd name="connsiteX0" fmla="*/ 0 w 2325"/>
                      <a:gd name="connsiteY0" fmla="*/ 0 h 165"/>
                      <a:gd name="connsiteX1" fmla="*/ 157 w 2325"/>
                      <a:gd name="connsiteY1" fmla="*/ 165 h 165"/>
                      <a:gd name="connsiteX2" fmla="*/ 2325 w 2325"/>
                      <a:gd name="connsiteY2" fmla="*/ 165 h 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25" h="165">
                        <a:moveTo>
                          <a:pt x="0" y="0"/>
                        </a:moveTo>
                        <a:lnTo>
                          <a:pt x="157" y="165"/>
                        </a:lnTo>
                        <a:lnTo>
                          <a:pt x="2325" y="165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6928" y="3471"/>
                    <a:ext cx="1434" cy="120"/>
                    <a:chOff x="6878" y="3501"/>
                    <a:chExt cx="1434" cy="120"/>
                  </a:xfrm>
                </p:grpSpPr>
                <p:sp>
                  <p:nvSpPr>
                    <p:cNvPr id="39" name="燕尾形 38"/>
                    <p:cNvSpPr/>
                    <p:nvPr/>
                  </p:nvSpPr>
                  <p:spPr>
                    <a:xfrm>
                      <a:off x="6878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燕尾形 40"/>
                    <p:cNvSpPr/>
                    <p:nvPr/>
                  </p:nvSpPr>
                  <p:spPr>
                    <a:xfrm>
                      <a:off x="7024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84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燕尾形 41"/>
                    <p:cNvSpPr/>
                    <p:nvPr/>
                  </p:nvSpPr>
                  <p:spPr>
                    <a:xfrm>
                      <a:off x="7170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77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燕尾形 42"/>
                    <p:cNvSpPr/>
                    <p:nvPr/>
                  </p:nvSpPr>
                  <p:spPr>
                    <a:xfrm>
                      <a:off x="7316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9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燕尾形 43"/>
                    <p:cNvSpPr/>
                    <p:nvPr/>
                  </p:nvSpPr>
                  <p:spPr>
                    <a:xfrm>
                      <a:off x="7462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燕尾形 44"/>
                    <p:cNvSpPr/>
                    <p:nvPr/>
                  </p:nvSpPr>
                  <p:spPr>
                    <a:xfrm>
                      <a:off x="7608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62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燕尾形 45"/>
                    <p:cNvSpPr/>
                    <p:nvPr/>
                  </p:nvSpPr>
                  <p:spPr>
                    <a:xfrm>
                      <a:off x="7754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59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燕尾形 46"/>
                    <p:cNvSpPr/>
                    <p:nvPr/>
                  </p:nvSpPr>
                  <p:spPr>
                    <a:xfrm>
                      <a:off x="7900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53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燕尾形 48"/>
                    <p:cNvSpPr/>
                    <p:nvPr/>
                  </p:nvSpPr>
                  <p:spPr>
                    <a:xfrm>
                      <a:off x="8046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4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燕尾形 49"/>
                    <p:cNvSpPr/>
                    <p:nvPr/>
                  </p:nvSpPr>
                  <p:spPr>
                    <a:xfrm>
                      <a:off x="8192" y="3501"/>
                      <a:ext cx="120" cy="120"/>
                    </a:xfrm>
                    <a:prstGeom prst="chevron">
                      <a:avLst/>
                    </a:prstGeom>
                    <a:solidFill>
                      <a:srgbClr val="61B9EB">
                        <a:alpha val="3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1" name="任意多边形 50"/>
                  <p:cNvSpPr/>
                  <p:nvPr/>
                </p:nvSpPr>
                <p:spPr>
                  <a:xfrm flipH="1">
                    <a:off x="8918" y="3511"/>
                    <a:ext cx="4395" cy="173"/>
                  </a:xfrm>
                  <a:custGeom>
                    <a:avLst/>
                    <a:gdLst>
                      <a:gd name="connsiteX0" fmla="*/ 4395 w 4395"/>
                      <a:gd name="connsiteY0" fmla="*/ 173 h 173"/>
                      <a:gd name="connsiteX1" fmla="*/ 4252 w 4395"/>
                      <a:gd name="connsiteY1" fmla="*/ 1 h 173"/>
                      <a:gd name="connsiteX2" fmla="*/ 0 w 4395"/>
                      <a:gd name="connsiteY2" fmla="*/ 0 h 173"/>
                      <a:gd name="connsiteX3" fmla="*/ 3457 w 4395"/>
                      <a:gd name="connsiteY3" fmla="*/ 1 h 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95" h="173">
                        <a:moveTo>
                          <a:pt x="4395" y="173"/>
                        </a:moveTo>
                        <a:lnTo>
                          <a:pt x="4252" y="1"/>
                        </a:lnTo>
                        <a:lnTo>
                          <a:pt x="0" y="0"/>
                        </a:lnTo>
                        <a:lnTo>
                          <a:pt x="3457" y="1"/>
                        </a:lnTo>
                      </a:path>
                    </a:pathLst>
                  </a:custGeom>
                  <a:noFill/>
                  <a:ln w="28575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7" name="组合 116"/>
              <p:cNvGrpSpPr/>
              <p:nvPr/>
            </p:nvGrpSpPr>
            <p:grpSpPr>
              <a:xfrm>
                <a:off x="5987" y="3693"/>
                <a:ext cx="7310" cy="3445"/>
                <a:chOff x="5987" y="3693"/>
                <a:chExt cx="7310" cy="3445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5987" y="3693"/>
                  <a:ext cx="7311" cy="3281"/>
                  <a:chOff x="6019" y="3693"/>
                  <a:chExt cx="7311" cy="3281"/>
                </a:xfrm>
              </p:grpSpPr>
              <p:sp>
                <p:nvSpPr>
                  <p:cNvPr id="52" name="任意多边形 51"/>
                  <p:cNvSpPr/>
                  <p:nvPr/>
                </p:nvSpPr>
                <p:spPr>
                  <a:xfrm>
                    <a:off x="6019" y="3866"/>
                    <a:ext cx="2944" cy="3108"/>
                  </a:xfrm>
                  <a:custGeom>
                    <a:avLst/>
                    <a:gdLst>
                      <a:gd name="connsiteX0" fmla="*/ 0 w 2944"/>
                      <a:gd name="connsiteY0" fmla="*/ 3108 h 3108"/>
                      <a:gd name="connsiteX1" fmla="*/ 0 w 2944"/>
                      <a:gd name="connsiteY1" fmla="*/ 0 h 3108"/>
                      <a:gd name="connsiteX2" fmla="*/ 2944 w 2944"/>
                      <a:gd name="connsiteY2" fmla="*/ 16 h 3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4" h="3108">
                        <a:moveTo>
                          <a:pt x="0" y="3108"/>
                        </a:moveTo>
                        <a:lnTo>
                          <a:pt x="0" y="0"/>
                        </a:lnTo>
                        <a:lnTo>
                          <a:pt x="2944" y="16"/>
                        </a:lnTo>
                      </a:path>
                    </a:pathLst>
                  </a:custGeom>
                  <a:noFill/>
                  <a:ln w="19050">
                    <a:solidFill>
                      <a:srgbClr val="61B9EB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任意多边形 58"/>
                  <p:cNvSpPr/>
                  <p:nvPr/>
                </p:nvSpPr>
                <p:spPr>
                  <a:xfrm flipH="1" flipV="1">
                    <a:off x="8951" y="3735"/>
                    <a:ext cx="2940" cy="157"/>
                  </a:xfrm>
                  <a:custGeom>
                    <a:avLst/>
                    <a:gdLst>
                      <a:gd name="connsiteX0" fmla="*/ 2940 w 2940"/>
                      <a:gd name="connsiteY0" fmla="*/ 0 h 157"/>
                      <a:gd name="connsiteX1" fmla="*/ 2797 w 2940"/>
                      <a:gd name="connsiteY1" fmla="*/ 157 h 157"/>
                      <a:gd name="connsiteX2" fmla="*/ 0 w 2940"/>
                      <a:gd name="connsiteY2" fmla="*/ 157 h 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0" h="157">
                        <a:moveTo>
                          <a:pt x="2940" y="0"/>
                        </a:moveTo>
                        <a:lnTo>
                          <a:pt x="2797" y="157"/>
                        </a:lnTo>
                        <a:lnTo>
                          <a:pt x="0" y="157"/>
                        </a:lnTo>
                      </a:path>
                    </a:pathLst>
                  </a:custGeom>
                  <a:noFill/>
                  <a:ln w="19050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2" name="组合 101"/>
                  <p:cNvGrpSpPr/>
                  <p:nvPr/>
                </p:nvGrpSpPr>
                <p:grpSpPr>
                  <a:xfrm>
                    <a:off x="11862" y="3693"/>
                    <a:ext cx="1468" cy="84"/>
                    <a:chOff x="11877" y="3735"/>
                    <a:chExt cx="1468" cy="84"/>
                  </a:xfrm>
                </p:grpSpPr>
                <p:sp>
                  <p:nvSpPr>
                    <p:cNvPr id="60" name="椭圆 59"/>
                    <p:cNvSpPr/>
                    <p:nvPr/>
                  </p:nvSpPr>
                  <p:spPr>
                    <a:xfrm flipH="1" flipV="1">
                      <a:off x="11877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/>
                    <p:nvPr/>
                  </p:nvSpPr>
                  <p:spPr>
                    <a:xfrm flipH="1" flipV="1">
                      <a:off x="12050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>
                    <a:xfrm flipH="1" flipV="1">
                      <a:off x="12223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 flipH="1" flipV="1">
                      <a:off x="12396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 flipH="1" flipV="1">
                      <a:off x="12569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/>
                    <p:nvPr/>
                  </p:nvSpPr>
                  <p:spPr>
                    <a:xfrm flipH="1" flipV="1">
                      <a:off x="12742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/>
                    <p:nvPr/>
                  </p:nvSpPr>
                  <p:spPr>
                    <a:xfrm flipH="1" flipV="1">
                      <a:off x="12915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 flipH="1" flipV="1">
                      <a:off x="13088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 flipH="1" flipV="1">
                      <a:off x="13261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4" name="组合 103"/>
                <p:cNvGrpSpPr/>
                <p:nvPr/>
              </p:nvGrpSpPr>
              <p:grpSpPr>
                <a:xfrm rot="10800000">
                  <a:off x="5987" y="3858"/>
                  <a:ext cx="7311" cy="3281"/>
                  <a:chOff x="6019" y="3693"/>
                  <a:chExt cx="7311" cy="3281"/>
                </a:xfrm>
              </p:grpSpPr>
              <p:sp>
                <p:nvSpPr>
                  <p:cNvPr id="105" name="任意多边形 104"/>
                  <p:cNvSpPr/>
                  <p:nvPr/>
                </p:nvSpPr>
                <p:spPr>
                  <a:xfrm>
                    <a:off x="6019" y="3866"/>
                    <a:ext cx="2944" cy="3108"/>
                  </a:xfrm>
                  <a:custGeom>
                    <a:avLst/>
                    <a:gdLst>
                      <a:gd name="connsiteX0" fmla="*/ 0 w 2944"/>
                      <a:gd name="connsiteY0" fmla="*/ 3108 h 3108"/>
                      <a:gd name="connsiteX1" fmla="*/ 0 w 2944"/>
                      <a:gd name="connsiteY1" fmla="*/ 0 h 3108"/>
                      <a:gd name="connsiteX2" fmla="*/ 2944 w 2944"/>
                      <a:gd name="connsiteY2" fmla="*/ 16 h 3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4" h="3108">
                        <a:moveTo>
                          <a:pt x="0" y="3108"/>
                        </a:moveTo>
                        <a:lnTo>
                          <a:pt x="0" y="0"/>
                        </a:lnTo>
                        <a:lnTo>
                          <a:pt x="2944" y="16"/>
                        </a:lnTo>
                      </a:path>
                    </a:pathLst>
                  </a:custGeom>
                  <a:noFill/>
                  <a:ln w="19050">
                    <a:solidFill>
                      <a:srgbClr val="61B9EB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任意多边形 105"/>
                  <p:cNvSpPr/>
                  <p:nvPr/>
                </p:nvSpPr>
                <p:spPr>
                  <a:xfrm flipH="1" flipV="1">
                    <a:off x="8951" y="3735"/>
                    <a:ext cx="2940" cy="157"/>
                  </a:xfrm>
                  <a:custGeom>
                    <a:avLst/>
                    <a:gdLst>
                      <a:gd name="connsiteX0" fmla="*/ 2940 w 2940"/>
                      <a:gd name="connsiteY0" fmla="*/ 0 h 157"/>
                      <a:gd name="connsiteX1" fmla="*/ 2797 w 2940"/>
                      <a:gd name="connsiteY1" fmla="*/ 157 h 157"/>
                      <a:gd name="connsiteX2" fmla="*/ 0 w 2940"/>
                      <a:gd name="connsiteY2" fmla="*/ 157 h 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0" h="157">
                        <a:moveTo>
                          <a:pt x="2940" y="0"/>
                        </a:moveTo>
                        <a:lnTo>
                          <a:pt x="2797" y="157"/>
                        </a:lnTo>
                        <a:lnTo>
                          <a:pt x="0" y="157"/>
                        </a:lnTo>
                      </a:path>
                    </a:pathLst>
                  </a:custGeom>
                  <a:noFill/>
                  <a:ln w="19050">
                    <a:solidFill>
                      <a:srgbClr val="61B9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11862" y="3693"/>
                    <a:ext cx="1468" cy="84"/>
                    <a:chOff x="11877" y="3735"/>
                    <a:chExt cx="1468" cy="84"/>
                  </a:xfrm>
                </p:grpSpPr>
                <p:sp>
                  <p:nvSpPr>
                    <p:cNvPr id="108" name="椭圆 107"/>
                    <p:cNvSpPr/>
                    <p:nvPr/>
                  </p:nvSpPr>
                  <p:spPr>
                    <a:xfrm flipH="1" flipV="1">
                      <a:off x="11877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/>
                    <p:nvPr/>
                  </p:nvSpPr>
                  <p:spPr>
                    <a:xfrm flipH="1" flipV="1">
                      <a:off x="12050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 flipH="1" flipV="1">
                      <a:off x="12223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/>
                    <p:nvPr/>
                  </p:nvSpPr>
                  <p:spPr>
                    <a:xfrm flipH="1" flipV="1">
                      <a:off x="12396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 flipH="1" flipV="1">
                      <a:off x="12569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/>
                    <p:nvPr/>
                  </p:nvSpPr>
                  <p:spPr>
                    <a:xfrm flipH="1" flipV="1">
                      <a:off x="12742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/>
                    <p:nvPr/>
                  </p:nvSpPr>
                  <p:spPr>
                    <a:xfrm flipH="1" flipV="1">
                      <a:off x="12915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 flipH="1" flipV="1">
                      <a:off x="13088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 flipH="1" flipV="1">
                      <a:off x="13261" y="3735"/>
                      <a:ext cx="85" cy="85"/>
                    </a:xfrm>
                    <a:prstGeom prst="ellipse">
                      <a:avLst/>
                    </a:prstGeom>
                    <a:solidFill>
                      <a:srgbClr val="61B9E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19" name="文本框 118"/>
            <p:cNvSpPr txBox="1"/>
            <p:nvPr/>
          </p:nvSpPr>
          <p:spPr>
            <a:xfrm>
              <a:off x="5990" y="3927"/>
              <a:ext cx="7241" cy="295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# 安装</a:t>
              </a:r>
              <a:endParaRPr lang="zh-CN" altLang="en-US" sz="4000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pip install matplotlib----terminal 或cmd 输入命令安装</a:t>
              </a:r>
              <a:endParaRPr lang="zh-CN" altLang="en-US" sz="4000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settings--interpreter---右侧的+---</a:t>
              </a:r>
              <a:r>
                <a:rPr lang="en-US" altLang="zh-CN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matplotlib</a:t>
              </a: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---install package     </a:t>
              </a:r>
              <a:r>
                <a:rPr lang="en-US" altLang="zh-CN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pycharm</a:t>
              </a: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推荐使用</a:t>
              </a:r>
              <a:endParaRPr lang="zh-CN" altLang="en-US" sz="4000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# 导入模块</a:t>
              </a:r>
              <a:endParaRPr lang="zh-CN" altLang="en-US" sz="4000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4000" spc="15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import matplotlib.pyplot as plt</a:t>
              </a:r>
              <a:endParaRPr lang="zh-CN" altLang="en-US" sz="4000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70599_2*l_h_i*1_3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PLACING_PICTURE_USER_VIEWPORT" val="{&quot;height&quot;:9000,&quot;width&quot;:8556}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i"/>
  <p:tag name="KSO_WM_UNIT_INDEX" val="1_1"/>
  <p:tag name="KSO_WM_UNIT_LAYERLEVEL" val="1_1"/>
  <p:tag name="KSO_WM_DIAGRAM_GROUP_CODE" val="m1-1"/>
  <p:tag name="KSO_WM_UNIT_ID" val="diagram20170904_6*m_i*1_1"/>
  <p:tag name="KSO_WM_UNIT_LINE_FORE_SCHEMECOLOR_INDEX" val="13"/>
  <p:tag name="KSO_WM_UNIT_LINE_FILL_TYPE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1_1"/>
  <p:tag name="KSO_WM_UNIT_ID" val="diagram20170904_6*m_h_i*1_1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2_1"/>
  <p:tag name="KSO_WM_UNIT_ID" val="diagram20170904_6*m_h_i*1_2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3_1"/>
  <p:tag name="KSO_WM_UNIT_ID" val="diagram20170904_6*m_h_i*1_3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4_1"/>
  <p:tag name="KSO_WM_UNIT_ID" val="diagram20170904_6*m_h_i*1_4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5_1"/>
  <p:tag name="KSO_WM_UNIT_ID" val="diagram20170904_6*m_h_i*1_5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6_1"/>
  <p:tag name="KSO_WM_UNIT_ID" val="diagram20170904_6*m_h_i*1_6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7_1"/>
  <p:tag name="KSO_WM_UNIT_ID" val="diagram20170904_6*m_h_i*1_7_1"/>
  <p:tag name="KSO_WM_UNIT_LAYERLEVEL" val="1_1_1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1_2"/>
  <p:tag name="KSO_WM_UNIT_ID" val="diagram20170904_6*m_h_i*1_1_2"/>
  <p:tag name="KSO_WM_UNIT_LAYERLEVEL" val="1_1_1"/>
  <p:tag name="KSO_WM_DIAGRAM_GROUP_CODE" val="m1-1"/>
  <p:tag name="KSO_WM_UNIT_LINE_FORE_SCHEMECOLOR_INDEX" val="13"/>
  <p:tag name="KSO_WM_UNIT_LINE_FILL_TYPE" val="2"/>
</p:tagLst>
</file>

<file path=ppt/tags/tag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170599_2*l_h_i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2_2"/>
  <p:tag name="KSO_WM_UNIT_ID" val="diagram20170904_6*m_h_i*1_2_2"/>
  <p:tag name="KSO_WM_UNIT_LAYERLEVEL" val="1_1_1"/>
  <p:tag name="KSO_WM_DIAGRAM_GROUP_CODE" val="m1-1"/>
  <p:tag name="KSO_WM_UNIT_LINE_FORE_SCHEMECOLOR_INDEX" val="13"/>
  <p:tag name="KSO_WM_UNIT_LINE_FILL_TYPE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3_2"/>
  <p:tag name="KSO_WM_UNIT_ID" val="diagram20170904_6*m_h_i*1_3_2"/>
  <p:tag name="KSO_WM_UNIT_LAYERLEVEL" val="1_1_1"/>
  <p:tag name="KSO_WM_DIAGRAM_GROUP_CODE" val="m1-1"/>
  <p:tag name="KSO_WM_UNIT_LINE_FORE_SCHEMECOLOR_INDEX" val="13"/>
  <p:tag name="KSO_WM_UNIT_LINE_FILL_TYPE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4_2"/>
  <p:tag name="KSO_WM_UNIT_ID" val="diagram20170904_6*m_h_i*1_4_2"/>
  <p:tag name="KSO_WM_UNIT_LAYERLEVEL" val="1_1_1"/>
  <p:tag name="KSO_WM_DIAGRAM_GROUP_CODE" val="m1-1"/>
  <p:tag name="KSO_WM_UNIT_LINE_FORE_SCHEMECOLOR_INDEX" val="13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5_2"/>
  <p:tag name="KSO_WM_UNIT_ID" val="diagram20170904_6*m_h_i*1_5_2"/>
  <p:tag name="KSO_WM_UNIT_LAYERLEVEL" val="1_1_1"/>
  <p:tag name="KSO_WM_DIAGRAM_GROUP_CODE" val="m1-1"/>
  <p:tag name="KSO_WM_UNIT_LINE_FORE_SCHEMECOLOR_INDEX" val="13"/>
  <p:tag name="KSO_WM_UNIT_LINE_FILL_TYPE" val="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6_2"/>
  <p:tag name="KSO_WM_UNIT_ID" val="diagram20170904_6*m_h_i*1_6_2"/>
  <p:tag name="KSO_WM_UNIT_LAYERLEVEL" val="1_1_1"/>
  <p:tag name="KSO_WM_DIAGRAM_GROUP_CODE" val="m1-1"/>
  <p:tag name="KSO_WM_UNIT_LINE_FORE_SCHEMECOLOR_INDEX" val="13"/>
  <p:tag name="KSO_WM_UNIT_LINE_FILL_TYPE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7_2"/>
  <p:tag name="KSO_WM_UNIT_ID" val="diagram20170904_6*m_h_i*1_7_2"/>
  <p:tag name="KSO_WM_UNIT_LAYERLEVEL" val="1_1_1"/>
  <p:tag name="KSO_WM_DIAGRAM_GROUP_CODE" val="m1-1"/>
  <p:tag name="KSO_WM_UNIT_LINE_FORE_SCHEMECOLOR_INDEX" val="13"/>
  <p:tag name="KSO_WM_UNIT_LINE_FILL_TYPE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1_3"/>
  <p:tag name="KSO_WM_UNIT_ID" val="diagram20170904_6*m_h_i*1_1_3"/>
  <p:tag name="KSO_WM_UNIT_LAYERLEVEL" val="1_1_1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3_3"/>
  <p:tag name="KSO_WM_UNIT_ID" val="diagram20170904_6*m_h_i*1_3_3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5_3"/>
  <p:tag name="KSO_WM_UNIT_ID" val="diagram20170904_6*m_h_i*1_5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7_3"/>
  <p:tag name="KSO_WM_UNIT_ID" val="diagram20170904_6*m_h_i*1_7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599_2*l_h_f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6_3"/>
  <p:tag name="KSO_WM_UNIT_ID" val="diagram20170904_6*m_h_i*1_6_3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4_3"/>
  <p:tag name="KSO_WM_UNIT_ID" val="diagram20170904_6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i"/>
  <p:tag name="KSO_WM_UNIT_INDEX" val="1_2_3"/>
  <p:tag name="KSO_WM_UNIT_ID" val="diagram20170904_6*m_h_i*1_2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2_1"/>
  <p:tag name="KSO_WM_UNIT_TEXT_FILL_FORE_SCHEMECOLOR_INDEX" val="16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4_1"/>
  <p:tag name="KSO_WM_UNIT_TEXT_FILL_FORE_SCHEMECOLOR_INDEX" val="16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1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1_1"/>
  <p:tag name="KSO_WM_UNIT_TEXT_FILL_FORE_SCHEMECOLOR_INDEX" val="16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3_1"/>
  <p:tag name="KSO_WM_UNIT_TEXT_FILL_FORE_SCHEMECOLOR_INDEX" val="16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5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5_1"/>
  <p:tag name="KSO_WM_UNIT_TEXT_FILL_FORE_SCHEMECOLOR_INDEX" val="16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7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7_1"/>
  <p:tag name="KSO_WM_UNIT_TEXT_FILL_FORE_SCHEMECOLOR_INDEX" val="16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4"/>
  <p:tag name="KSO_WM_UNIT_TYPE" val="m_h_a"/>
  <p:tag name="KSO_WM_UNIT_INDEX" val="1_6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m1-1"/>
  <p:tag name="KSO_WM_UNIT_ID" val="diagram20170904_6*m_h_a*1_6_1"/>
  <p:tag name="KSO_WM_UNIT_TEXT_FILL_FORE_SCHEMECOLOR_INDEX" val="16"/>
  <p:tag name="KSO_WM_UNIT_TEXT_FILL_TYPE" val="1"/>
</p:tagLst>
</file>

<file path=ppt/tags/tag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599_2*l_h_i*1_2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40.xml><?xml version="1.0" encoding="utf-8"?>
<p:tagLst xmlns:p="http://schemas.openxmlformats.org/presentationml/2006/main">
  <p:tag name="KSO_WM_UNIT_TABLE_BEAUTIFY" val="smartTable{faaae25b-e11f-4691-9a78-14dda4a132e3}"/>
  <p:tag name="TABLE_EMPHASIZE_COLOR" val="16346504"/>
  <p:tag name="TABLE_SKINIDX" val="1"/>
  <p:tag name="TABLE_COLORIDX" val="1"/>
  <p:tag name="TABLE_COLOR_RGB" val="0x000000*0xFFFFFF*0x212121*0xFFFFFF*0xF96D88*0xEFB6A5*0xF4D0B8*0xFFB092*0xFDE2B3*0xC34D67"/>
  <p:tag name="TABLE_ENDDRAG_ORIGIN_RECT" val="1001*804"/>
  <p:tag name="TABLE_ENDDRAG_RECT" val="630*160*1001*804"/>
</p:tagLst>
</file>

<file path=ppt/tags/tag41.xml><?xml version="1.0" encoding="utf-8"?>
<p:tagLst xmlns:p="http://schemas.openxmlformats.org/presentationml/2006/main">
  <p:tag name="KSO_WM_UNIT_PLACING_PICTURE_USER_VIEWPORT" val="{&quot;height&quot;:3492,&quot;width&quot;:12372}"/>
</p:tagLst>
</file>

<file path=ppt/tags/tag42.xml><?xml version="1.0" encoding="utf-8"?>
<p:tagLst xmlns:p="http://schemas.openxmlformats.org/presentationml/2006/main">
  <p:tag name="KSO_WM_DOC_GUID" val="{b18b00ed-f67c-4ac2-8842-79c7653fae64}"/>
  <p:tag name="KSO_WPP_MARK_KEY" val="e48bd82e-fac8-4c8b-bb76-f195d50b62a7"/>
  <p:tag name="COMMONDATA" val="eyJoZGlkIjoiN2YzNjBkOTgyNWQ1YTMxYzM3MzMwNWFiODNmOWIzYWMifQ=="/>
</p:tagLst>
</file>

<file path=ppt/tags/tag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170599_2*l_h_i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599_2*l_h_f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599_2*l_h_i*1_1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170599_2*l_h_i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2"/>
  <p:tag name="KSO_WM_UNIT_ID" val="diagram20170599_2*l_h_f*1_1_2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1582</Words>
  <Application>WPS 演示</Application>
  <PresentationFormat>自定义</PresentationFormat>
  <Paragraphs>179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文泉驿微米黑</vt:lpstr>
      <vt:lpstr>黑体</vt:lpstr>
      <vt:lpstr>杨任东竹石体-Regular</vt:lpstr>
      <vt:lpstr>阿里巴巴普惠体 R</vt:lpstr>
      <vt:lpstr>Calibri</vt:lpstr>
      <vt:lpstr>Times New Roman</vt:lpstr>
      <vt:lpstr>汉仪帅线体W</vt:lpstr>
      <vt:lpstr>汉仪夏日体W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YiJianShengCheng</dc:title>
  <dc:creator>flr</dc:creator>
  <cp:lastModifiedBy> 待定-陶莹</cp:lastModifiedBy>
  <cp:revision>1178</cp:revision>
  <dcterms:created xsi:type="dcterms:W3CDTF">2011-04-03T21:06:00Z</dcterms:created>
  <dcterms:modified xsi:type="dcterms:W3CDTF">2022-09-22T06:40:53Z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5D843B250C1644E2A0E09177DB75537F</vt:lpwstr>
  </property>
</Properties>
</file>