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8"/>
  </p:notesMasterIdLst>
  <p:sldIdLst>
    <p:sldId id="781" r:id="rId4"/>
    <p:sldId id="549" r:id="rId5"/>
    <p:sldId id="677" r:id="rId6"/>
    <p:sldId id="552" r:id="rId7"/>
    <p:sldId id="639" r:id="rId9"/>
    <p:sldId id="754" r:id="rId10"/>
    <p:sldId id="782" r:id="rId11"/>
    <p:sldId id="801" r:id="rId12"/>
    <p:sldId id="755" r:id="rId13"/>
    <p:sldId id="783" r:id="rId14"/>
    <p:sldId id="753" r:id="rId15"/>
    <p:sldId id="784" r:id="rId16"/>
    <p:sldId id="802" r:id="rId17"/>
    <p:sldId id="758" r:id="rId18"/>
    <p:sldId id="785" r:id="rId19"/>
    <p:sldId id="786" r:id="rId20"/>
    <p:sldId id="764" r:id="rId21"/>
    <p:sldId id="262" r:id="rId22"/>
    <p:sldId id="787" r:id="rId23"/>
    <p:sldId id="566" r:id="rId24"/>
    <p:sldId id="788" r:id="rId25"/>
    <p:sldId id="271" r:id="rId26"/>
  </p:sldIdLst>
  <p:sldSz cx="24384000" cy="13716000"/>
  <p:notesSz cx="6858000" cy="9144000"/>
  <p:custDataLst>
    <p:tags r:id="rId31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D3F9548-781E-4B60-BE0B-1B989ED463A5}">
          <p14:sldIdLst>
            <p14:sldId id="781"/>
            <p14:sldId id="549"/>
            <p14:sldId id="677"/>
            <p14:sldId id="552"/>
            <p14:sldId id="639"/>
            <p14:sldId id="754"/>
            <p14:sldId id="782"/>
            <p14:sldId id="801"/>
            <p14:sldId id="755"/>
            <p14:sldId id="783"/>
            <p14:sldId id="753"/>
            <p14:sldId id="784"/>
            <p14:sldId id="802"/>
            <p14:sldId id="758"/>
            <p14:sldId id="785"/>
            <p14:sldId id="786"/>
            <p14:sldId id="764"/>
            <p14:sldId id="262"/>
            <p14:sldId id="787"/>
            <p14:sldId id="566"/>
            <p14:sldId id="788"/>
            <p14:sldId id="271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CA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482" autoAdjust="0"/>
  </p:normalViewPr>
  <p:slideViewPr>
    <p:cSldViewPr>
      <p:cViewPr varScale="1">
        <p:scale>
          <a:sx n="45" d="100"/>
          <a:sy n="45" d="100"/>
        </p:scale>
        <p:origin x="370" y="48"/>
      </p:cViewPr>
      <p:guideLst>
        <p:guide orient="horz" pos="214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522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1" Type="http://schemas.openxmlformats.org/officeDocument/2006/relationships/tags" Target="tags/tag47.xml"/><Relationship Id="rId30" Type="http://schemas.openxmlformats.org/officeDocument/2006/relationships/commentAuthors" Target="commentAuthors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7ED90-B32B-48E5-A337-F1A0B830E4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6B6B43-457F-47E3-A7BC-EB77F9ECBA5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B6B43-457F-47E3-A7BC-EB77F9ECBA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B6B43-457F-47E3-A7BC-EB77F9ECBA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B6B43-457F-47E3-A7BC-EB77F9ECBA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B6B43-457F-47E3-A7BC-EB77F9ECBA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B6B43-457F-47E3-A7BC-EB77F9ECBA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B6B43-457F-47E3-A7BC-EB77F9ECBA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B6B43-457F-47E3-A7BC-EB77F9ECBA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B6B43-457F-47E3-A7BC-EB77F9ECBA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B6B43-457F-47E3-A7BC-EB77F9ECBA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B6B43-457F-47E3-A7BC-EB77F9ECBA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B6B43-457F-47E3-A7BC-EB77F9ECBA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B6B43-457F-47E3-A7BC-EB77F9ECBA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B6B43-457F-47E3-A7BC-EB77F9ECBA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B6B43-457F-47E3-A7BC-EB77F9ECBA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B6B43-457F-47E3-A7BC-EB77F9ECBA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0F8B-55A5-4810-B62A-BAFC340AFCD8}" type="datetimeFigureOut">
              <a:rPr lang="de-DE" smtClean="0"/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A4CF-930A-4403-BB03-5469F3E03291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0F8B-55A5-4810-B62A-BAFC340AFCD8}" type="datetimeFigureOut">
              <a:rPr lang="de-DE" smtClean="0"/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A4CF-930A-4403-BB03-5469F3E03291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0F8B-55A5-4810-B62A-BAFC340AFCD8}" type="datetimeFigureOut">
              <a:rPr lang="de-DE" smtClean="0"/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A4CF-930A-4403-BB03-5469F3E03291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0F8B-55A5-4810-B62A-BAFC340AFCD8}" type="datetimeFigureOut">
              <a:rPr lang="de-DE" smtClean="0"/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A4CF-930A-4403-BB03-5469F3E03291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0F8B-55A5-4810-B62A-BAFC340AFCD8}" type="datetimeFigureOut">
              <a:rPr lang="de-DE" smtClean="0"/>
            </a:fld>
            <a:endParaRPr lang="de-DE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A4CF-930A-4403-BB03-5469F3E03291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0F8B-55A5-4810-B62A-BAFC340AFCD8}" type="datetimeFigureOut">
              <a:rPr lang="de-DE" smtClean="0"/>
            </a:fld>
            <a:endParaRPr lang="de-DE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A4CF-930A-4403-BB03-5469F3E03291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0F8B-55A5-4810-B62A-BAFC340AFCD8}" type="datetimeFigureOut">
              <a:rPr lang="de-DE" smtClean="0"/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A4CF-930A-4403-BB03-5469F3E03291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0F8B-55A5-4810-B62A-BAFC340AFCD8}" type="datetimeFigureOut">
              <a:rPr lang="de-DE" smtClean="0"/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A4CF-930A-4403-BB03-5469F3E03291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0F8B-55A5-4810-B62A-BAFC340AFCD8}" type="datetimeFigureOut">
              <a:rPr lang="de-DE" smtClean="0"/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A4CF-930A-4403-BB03-5469F3E03291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0F8B-55A5-4810-B62A-BAFC340AFCD8}" type="datetimeFigureOut">
              <a:rPr lang="de-DE" smtClean="0"/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A4CF-930A-4403-BB03-5469F3E03291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0F8B-55A5-4810-B62A-BAFC340AFCD8}" type="datetimeFigureOut">
              <a:rPr lang="de-DE" smtClean="0"/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A4CF-930A-4403-BB03-5469F3E03291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0F8B-55A5-4810-B62A-BAFC340AFCD8}" type="datetimeFigureOut">
              <a:rPr lang="de-DE" smtClean="0"/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A4CF-930A-4403-BB03-5469F3E03291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0F8B-55A5-4810-B62A-BAFC340AFCD8}" type="datetimeFigureOut">
              <a:rPr lang="de-DE" smtClean="0"/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A4CF-930A-4403-BB03-5469F3E03291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0F8B-55A5-4810-B62A-BAFC340AFCD8}" type="datetimeFigureOut">
              <a:rPr lang="de-DE" smtClean="0"/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A4CF-930A-4403-BB03-5469F3E03291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0F8B-55A5-4810-B62A-BAFC340AFCD8}" type="datetimeFigureOut">
              <a:rPr lang="de-DE" smtClean="0"/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A4CF-930A-4403-BB03-5469F3E03291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0F8B-55A5-4810-B62A-BAFC340AFCD8}" type="datetimeFigureOut">
              <a:rPr lang="de-DE" smtClean="0"/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A4CF-930A-4403-BB03-5469F3E03291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0F8B-55A5-4810-B62A-BAFC340AFCD8}" type="datetimeFigureOut">
              <a:rPr lang="de-DE" smtClean="0"/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A4CF-930A-4403-BB03-5469F3E03291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0F8B-55A5-4810-B62A-BAFC340AFCD8}" type="datetimeFigureOut">
              <a:rPr lang="de-DE" smtClean="0"/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A4CF-930A-4403-BB03-5469F3E03291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0F8B-55A5-4810-B62A-BAFC340AFCD8}" type="datetimeFigureOut">
              <a:rPr lang="de-DE" smtClean="0"/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A4CF-930A-4403-BB03-5469F3E03291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0F8B-55A5-4810-B62A-BAFC340AFCD8}" type="datetimeFigureOut">
              <a:rPr lang="de-DE" smtClean="0"/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A4CF-930A-4403-BB03-5469F3E03291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0F8B-55A5-4810-B62A-BAFC340AFCD8}" type="datetimeFigureOut">
              <a:rPr lang="de-DE" smtClean="0"/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A4CF-930A-4403-BB03-5469F3E03291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0F8B-55A5-4810-B62A-BAFC340AFCD8}" type="datetimeFigureOut">
              <a:rPr lang="de-DE" smtClean="0"/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A4CF-930A-4403-BB03-5469F3E03291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0F8B-55A5-4810-B62A-BAFC340AFCD8}" type="datetimeFigureOut">
              <a:rPr lang="de-DE" smtClean="0"/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A4CF-930A-4403-BB03-5469F3E03291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0F8B-55A5-4810-B62A-BAFC340AFCD8}" type="datetimeFigureOut">
              <a:rPr lang="de-DE" smtClean="0"/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A4CF-930A-4403-BB03-5469F3E03291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60F8B-55A5-4810-B62A-BAFC340AFCD8}" type="datetimeFigureOut">
              <a:rPr lang="de-DE" smtClean="0"/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A4CF-930A-4403-BB03-5469F3E03291}" type="slidenum">
              <a:rPr lang="de-DE" smtClean="0"/>
            </a:fld>
            <a:endParaRPr lang="de-DE"/>
          </a:p>
        </p:txBody>
      </p:sp>
      <p:pic>
        <p:nvPicPr>
          <p:cNvPr id="9" name="图片 8" descr="乐编程logo-横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9450050" y="-54610"/>
            <a:ext cx="4880610" cy="17564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60F8B-55A5-4810-B62A-BAFC340AFCD8}" type="datetimeFigureOut">
              <a:rPr lang="de-DE" smtClean="0"/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A4CF-930A-4403-BB03-5469F3E03291}" type="slidenum">
              <a:rPr lang="de-DE" smtClean="0"/>
            </a:fld>
            <a:endParaRPr lang="de-DE"/>
          </a:p>
        </p:txBody>
      </p:sp>
      <p:pic>
        <p:nvPicPr>
          <p:cNvPr id="8" name="图片 7" descr="乐编程logo-横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9476720" y="89535"/>
            <a:ext cx="4715510" cy="169735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6" Type="http://schemas.openxmlformats.org/officeDocument/2006/relationships/notesSlide" Target="../notesSlides/notesSlide7.x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17.xml"/><Relationship Id="rId13" Type="http://schemas.openxmlformats.org/officeDocument/2006/relationships/tags" Target="../tags/tag16.xml"/><Relationship Id="rId12" Type="http://schemas.openxmlformats.org/officeDocument/2006/relationships/tags" Target="../tags/tag15.xml"/><Relationship Id="rId11" Type="http://schemas.openxmlformats.org/officeDocument/2006/relationships/tags" Target="../tags/tag14.xml"/><Relationship Id="rId10" Type="http://schemas.openxmlformats.org/officeDocument/2006/relationships/tags" Target="../tags/tag13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8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7" Type="http://schemas.openxmlformats.org/officeDocument/2006/relationships/notesSlide" Target="../notesSlides/notesSlide10.xml"/><Relationship Id="rId26" Type="http://schemas.openxmlformats.org/officeDocument/2006/relationships/slideLayout" Target="../slideLayouts/slideLayout1.xml"/><Relationship Id="rId25" Type="http://schemas.openxmlformats.org/officeDocument/2006/relationships/tags" Target="../tags/tag43.xml"/><Relationship Id="rId24" Type="http://schemas.openxmlformats.org/officeDocument/2006/relationships/tags" Target="../tags/tag42.xml"/><Relationship Id="rId23" Type="http://schemas.openxmlformats.org/officeDocument/2006/relationships/tags" Target="../tags/tag41.xml"/><Relationship Id="rId22" Type="http://schemas.openxmlformats.org/officeDocument/2006/relationships/tags" Target="../tags/tag40.xml"/><Relationship Id="rId21" Type="http://schemas.openxmlformats.org/officeDocument/2006/relationships/tags" Target="../tags/tag39.xml"/><Relationship Id="rId20" Type="http://schemas.openxmlformats.org/officeDocument/2006/relationships/tags" Target="../tags/tag38.xml"/><Relationship Id="rId2" Type="http://schemas.openxmlformats.org/officeDocument/2006/relationships/tags" Target="../tags/tag20.xml"/><Relationship Id="rId19" Type="http://schemas.openxmlformats.org/officeDocument/2006/relationships/tags" Target="../tags/tag37.xml"/><Relationship Id="rId18" Type="http://schemas.openxmlformats.org/officeDocument/2006/relationships/tags" Target="../tags/tag36.xml"/><Relationship Id="rId17" Type="http://schemas.openxmlformats.org/officeDocument/2006/relationships/tags" Target="../tags/tag35.xml"/><Relationship Id="rId16" Type="http://schemas.openxmlformats.org/officeDocument/2006/relationships/tags" Target="../tags/tag34.xml"/><Relationship Id="rId15" Type="http://schemas.openxmlformats.org/officeDocument/2006/relationships/tags" Target="../tags/tag33.xml"/><Relationship Id="rId14" Type="http://schemas.openxmlformats.org/officeDocument/2006/relationships/tags" Target="../tags/tag32.xml"/><Relationship Id="rId13" Type="http://schemas.openxmlformats.org/officeDocument/2006/relationships/tags" Target="../tags/tag31.xml"/><Relationship Id="rId12" Type="http://schemas.openxmlformats.org/officeDocument/2006/relationships/tags" Target="../tags/tag30.xml"/><Relationship Id="rId11" Type="http://schemas.openxmlformats.org/officeDocument/2006/relationships/tags" Target="../tags/tag29.xml"/><Relationship Id="rId10" Type="http://schemas.openxmlformats.org/officeDocument/2006/relationships/tags" Target="../tags/tag28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4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5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1.xml"/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tags" Target="../tags/tag46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tags" Target="../tags/tag1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Group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Group 383"/>
          <p:cNvGrpSpPr/>
          <p:nvPr/>
        </p:nvGrpSpPr>
        <p:grpSpPr>
          <a:xfrm>
            <a:off x="0" y="0"/>
            <a:ext cx="24384000" cy="13716000"/>
            <a:chOff x="0" y="0"/>
            <a:chExt cx="24384000" cy="13716000"/>
          </a:xfrm>
        </p:grpSpPr>
      </p:grpSp>
      <p:grpSp>
        <p:nvGrpSpPr>
          <p:cNvPr id="10" name="Group 10"/>
          <p:cNvGrpSpPr/>
          <p:nvPr/>
        </p:nvGrpSpPr>
        <p:grpSpPr>
          <a:xfrm>
            <a:off x="8303568" y="7893654"/>
            <a:ext cx="11809879" cy="1109345"/>
            <a:chOff x="1728868" y="1771060"/>
            <a:chExt cx="11358596" cy="1109345"/>
          </a:xfrm>
        </p:grpSpPr>
        <p:sp>
          <p:nvSpPr>
            <p:cNvPr id="2" name="text 10"/>
            <p:cNvSpPr/>
            <p:nvPr/>
          </p:nvSpPr>
          <p:spPr>
            <a:xfrm>
              <a:off x="1728868" y="1771060"/>
              <a:ext cx="11358596" cy="1109345"/>
            </a:xfrm>
            <a:prstGeom prst="rect">
              <a:avLst/>
            </a:prstGeom>
            <a:ln w="25400">
              <a:miter lim="400000"/>
            </a:ln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lnSpc>
                  <a:spcPct val="91000"/>
                </a:lnSpc>
                <a:defRPr spc="660">
                  <a:solidFill>
                    <a:srgbClr val="404040">
                      <a:alpha val="100000"/>
                    </a:srgbClr>
                  </a:solidFill>
                  <a:latin typeface="文泉驿微米黑" panose="020B0606030804020204" charset="-122"/>
                  <a:ea typeface="文泉驿微米黑" panose="020B0606030804020204" charset="-122"/>
                  <a:cs typeface="文泉驿微米黑" panose="020B0606030804020204" charset="-122"/>
                  <a:sym typeface="文泉驿微米黑" panose="020B0606030804020204" charset="-122"/>
                </a:defRPr>
              </a:lvl1pPr>
            </a:lstStyle>
            <a:p>
              <a:pPr marL="0" marR="0" lvl="0" indent="0" algn="r" defTabSz="914400" rtl="0" eaLnBrk="1" fontAlgn="auto" latinLnBrk="0" hangingPunct="1">
                <a:lnSpc>
                  <a:spcPct val="9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2400" spc="0"/>
              </a:pPr>
              <a:r>
                <a:rPr kumimoji="0" lang="zh-CN" altLang="en-US" sz="720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sym typeface="文泉驿微米黑" panose="020B0606030804020204" charset="-122"/>
                </a:rPr>
                <a:t>主讲老师：</a:t>
              </a:r>
              <a:r>
                <a:rPr kumimoji="0" lang="en-US" altLang="zh-CN" sz="720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sym typeface="文泉驿微米黑" panose="020B0606030804020204" charset="-122"/>
                </a:rPr>
                <a:t>Wilia</a:t>
              </a:r>
              <a:r>
                <a:rPr kumimoji="0" lang="zh-CN" altLang="en-US" sz="7200" i="0" u="none" strike="noStrike" kern="1200" cap="none" spc="66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sym typeface="文泉驿微米黑" panose="020B0606030804020204" charset="-122"/>
                </a:rPr>
                <a:t>老师</a:t>
              </a:r>
              <a:endParaRPr kumimoji="0" lang="zh-CN" altLang="en-US" sz="7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sym typeface="文泉驿微米黑" panose="020B0606030804020204" charset="-122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1252211" y="8154144"/>
            <a:ext cx="8697681" cy="588366"/>
            <a:chOff x="0" y="0"/>
            <a:chExt cx="8697681" cy="588366"/>
          </a:xfrm>
        </p:grpSpPr>
        <p:sp>
          <p:nvSpPr>
            <p:cNvPr id="3" name="text 11"/>
            <p:cNvSpPr/>
            <p:nvPr/>
          </p:nvSpPr>
          <p:spPr>
            <a:xfrm>
              <a:off x="0" y="0"/>
              <a:ext cx="8697681" cy="588366"/>
            </a:xfrm>
            <a:prstGeom prst="rect">
              <a:avLst/>
            </a:prstGeom>
            <a:ln w="25400">
              <a:miter lim="400000"/>
            </a:ln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ct val="101000"/>
                </a:lnSpc>
                <a:defRPr spc="660">
                  <a:solidFill>
                    <a:srgbClr val="FFFFFF">
                      <a:alpha val="100000"/>
                    </a:srgbClr>
                  </a:solidFill>
                  <a:latin typeface="文泉驿微米黑" panose="020B0606030804020204" charset="-122"/>
                  <a:ea typeface="文泉驿微米黑" panose="020B0606030804020204" charset="-122"/>
                  <a:cs typeface="文泉驿微米黑" panose="020B0606030804020204" charset="-122"/>
                  <a:sym typeface="文泉驿微米黑" panose="020B0606030804020204" charset="-122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2400" spc="0"/>
              </a:pPr>
              <a:endPara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100000"/>
                  </a:srgbClr>
                </a:solidFill>
                <a:effectLst/>
                <a:uLnTx/>
                <a:uFillTx/>
                <a:sym typeface="文泉驿微米黑" panose="020B0606030804020204" charset="-122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4055142" y="2897538"/>
            <a:ext cx="18310226" cy="1605913"/>
            <a:chOff x="947776" y="753082"/>
            <a:chExt cx="14530621" cy="292692"/>
          </a:xfrm>
        </p:grpSpPr>
        <p:sp>
          <p:nvSpPr>
            <p:cNvPr id="4" name="text 12"/>
            <p:cNvSpPr/>
            <p:nvPr/>
          </p:nvSpPr>
          <p:spPr>
            <a:xfrm>
              <a:off x="947776" y="753082"/>
              <a:ext cx="14530621" cy="292692"/>
            </a:xfrm>
            <a:prstGeom prst="rect">
              <a:avLst/>
            </a:prstGeom>
            <a:ln w="25400">
              <a:miter lim="400000"/>
            </a:ln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ct val="87000"/>
                </a:lnSpc>
                <a:defRPr spc="660">
                  <a:solidFill>
                    <a:srgbClr val="40A693">
                      <a:alpha val="100000"/>
                    </a:srgbClr>
                  </a:solidFill>
                  <a:latin typeface="文泉驿微米黑" panose="020B0606030804020204" charset="-122"/>
                  <a:ea typeface="文泉驿微米黑" panose="020B0606030804020204" charset="-122"/>
                  <a:cs typeface="文泉驿微米黑" panose="020B0606030804020204" charset="-122"/>
                  <a:sym typeface="文泉驿微米黑" panose="020B0606030804020204" charset="-122"/>
                </a:defRPr>
              </a:lvl1pPr>
            </a:lstStyle>
            <a:p>
              <a:pPr marL="0" marR="0" lvl="0" indent="0" algn="r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2400" spc="0"/>
              </a:pPr>
              <a:r>
                <a:rPr kumimoji="0" lang="en-US" altLang="zh-CN" sz="12000" i="0" u="none" strike="noStrike" kern="1200" cap="none" spc="660" normalizeH="0" noProof="0" dirty="0">
                  <a:ln>
                    <a:noFill/>
                  </a:ln>
                  <a:solidFill>
                    <a:srgbClr val="40A693">
                      <a:alpha val="100000"/>
                    </a:srgbClr>
                  </a:solidFill>
                  <a:effectLst/>
                  <a:uLnTx/>
                  <a:uFillTx/>
                  <a:sym typeface="文泉驿微米黑" panose="020B0606030804020204" charset="-122"/>
                </a:rPr>
                <a:t>2208</a:t>
              </a:r>
              <a:r>
                <a:rPr kumimoji="0" lang="zh-CN" altLang="en-US" sz="12000" i="0" u="none" strike="noStrike" kern="1200" cap="none" spc="660" normalizeH="0" noProof="0" dirty="0">
                  <a:ln>
                    <a:noFill/>
                  </a:ln>
                  <a:solidFill>
                    <a:srgbClr val="40A693">
                      <a:alpha val="100000"/>
                    </a:srgbClr>
                  </a:solidFill>
                  <a:effectLst/>
                  <a:uLnTx/>
                  <a:uFillTx/>
                  <a:sym typeface="文泉驿微米黑" panose="020B0606030804020204" charset="-122"/>
                </a:rPr>
                <a:t>期</a:t>
              </a:r>
              <a:r>
                <a:rPr kumimoji="0" lang="en-US" altLang="zh-CN" sz="12000" i="0" u="none" strike="noStrike" kern="1200" cap="none" spc="660" normalizeH="0" noProof="0" dirty="0">
                  <a:ln>
                    <a:noFill/>
                  </a:ln>
                  <a:solidFill>
                    <a:srgbClr val="40A693">
                      <a:alpha val="100000"/>
                    </a:srgbClr>
                  </a:solidFill>
                  <a:effectLst/>
                  <a:uLnTx/>
                  <a:uFillTx/>
                  <a:sym typeface="文泉驿微米黑" panose="020B0606030804020204" charset="-122"/>
                </a:rPr>
                <a:t>1</a:t>
              </a:r>
              <a:r>
                <a:rPr kumimoji="0" lang="zh-CN" altLang="en-US" sz="12000" i="0" u="none" strike="noStrike" kern="1200" cap="none" spc="660" normalizeH="0" noProof="0" dirty="0">
                  <a:ln>
                    <a:noFill/>
                  </a:ln>
                  <a:solidFill>
                    <a:srgbClr val="40A693">
                      <a:alpha val="100000"/>
                    </a:srgbClr>
                  </a:solidFill>
                  <a:effectLst/>
                  <a:uLnTx/>
                  <a:uFillTx/>
                  <a:sym typeface="文泉驿微米黑" panose="020B0606030804020204" charset="-122"/>
                </a:rPr>
                <a:t>班</a:t>
              </a:r>
              <a:r>
                <a:rPr kumimoji="0" lang="en-US" altLang="zh-CN" sz="12000" i="0" u="none" strike="noStrike" kern="1200" cap="none" spc="660" normalizeH="0" noProof="0" dirty="0">
                  <a:ln>
                    <a:noFill/>
                  </a:ln>
                  <a:solidFill>
                    <a:srgbClr val="40A693">
                      <a:alpha val="100000"/>
                    </a:srgbClr>
                  </a:solidFill>
                  <a:effectLst/>
                  <a:uLnTx/>
                  <a:uFillTx/>
                  <a:sym typeface="文泉驿微米黑" panose="020B0606030804020204" charset="-122"/>
                </a:rPr>
                <a:t>  </a:t>
              </a:r>
              <a:r>
                <a:rPr kumimoji="0" lang="zh-CN" altLang="en-US" sz="12000" i="0" u="none" strike="noStrike" kern="1200" cap="none" spc="0" normalizeH="0" baseline="0" noProof="0" dirty="0">
                  <a:ln>
                    <a:noFill/>
                  </a:ln>
                  <a:solidFill>
                    <a:srgbClr val="40A693">
                      <a:alpha val="100000"/>
                    </a:srgbClr>
                  </a:solidFill>
                  <a:effectLst/>
                  <a:uLnTx/>
                  <a:uFillTx/>
                  <a:sym typeface="文泉驿微米黑" panose="020B0606030804020204" charset="-122"/>
                </a:rPr>
                <a:t>数据分析</a:t>
              </a:r>
              <a:endParaRPr kumimoji="0" lang="zh-CN" altLang="en-US" sz="12000" i="0" u="none" strike="noStrike" kern="1200" cap="none" spc="0" normalizeH="0" baseline="0" noProof="0" dirty="0">
                <a:ln>
                  <a:noFill/>
                </a:ln>
                <a:solidFill>
                  <a:srgbClr val="40A693">
                    <a:alpha val="100000"/>
                  </a:srgbClr>
                </a:solidFill>
                <a:effectLst/>
                <a:uLnTx/>
                <a:uFillTx/>
                <a:sym typeface="文泉驿微米黑" panose="020B060603080402020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0464165" y="5346065"/>
            <a:ext cx="1253617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8000" dirty="0"/>
              <a:t>1</a:t>
            </a:r>
            <a:r>
              <a:rPr lang="en-US" sz="8000" dirty="0"/>
              <a:t>1</a:t>
            </a:r>
            <a:r>
              <a:rPr sz="8000" dirty="0"/>
              <a:t>-MatPlotlib进阶及Seaborn</a:t>
            </a:r>
            <a:endParaRPr sz="8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Group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稻壳儿_答辩小姐姐作品_8"/>
          <p:cNvGrpSpPr/>
          <p:nvPr/>
        </p:nvGrpSpPr>
        <p:grpSpPr>
          <a:xfrm>
            <a:off x="5495256" y="809328"/>
            <a:ext cx="12359640" cy="1938020"/>
            <a:chOff x="3866082" y="690415"/>
            <a:chExt cx="4074281" cy="969011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3866082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7292181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4685358" y="690415"/>
              <a:ext cx="2737168" cy="969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7200" spc="800">
                  <a:gradFill>
                    <a:gsLst>
                      <a:gs pos="0">
                        <a:srgbClr val="4D7F89"/>
                      </a:gs>
                      <a:gs pos="100000">
                        <a:srgbClr val="A2633C"/>
                      </a:gs>
                    </a:gsLst>
                    <a:lin ang="0" scaled="0"/>
                  </a:gradFill>
                  <a:latin typeface="杨任东竹石体-Regular" panose="02000000000000000000" pitchFamily="2" charset="-122"/>
                  <a:ea typeface="杨任东竹石体-Regular" panose="02000000000000000000" pitchFamily="2" charset="-122"/>
                  <a:cs typeface="阿里巴巴普惠体 R" panose="00020600040101010101" pitchFamily="18" charset="-122"/>
                </a:defRPr>
              </a:lvl1pPr>
            </a:lstStyle>
            <a:p>
              <a:r>
                <a:rPr lang="zh-CN" altLang="en-US" sz="6000" spc="660" dirty="0"/>
                <a:t>水平条形图</a:t>
              </a:r>
              <a:endParaRPr lang="zh-CN" altLang="en-US" sz="6000" spc="660" dirty="0"/>
            </a:p>
            <a:p>
              <a:endParaRPr lang="zh-CN" altLang="en-US" sz="6000" spc="300" dirty="0">
                <a:latin typeface="+mj-ea"/>
                <a:ea typeface="+mj-ea"/>
                <a:cs typeface="+mn-ea"/>
                <a:sym typeface="+mn-lt"/>
              </a:endParaRPr>
            </a:p>
          </p:txBody>
        </p:sp>
      </p:grpSp>
      <p:grpSp>
        <p:nvGrpSpPr>
          <p:cNvPr id="6" name="组合 5" descr="7b0a202020202274657874626f78223a20227b5c2263617465676f72795f69645c223a31303431302c5c2269645c223a32303334323032337d220a7d0a"/>
          <p:cNvGrpSpPr/>
          <p:nvPr/>
        </p:nvGrpSpPr>
        <p:grpSpPr>
          <a:xfrm>
            <a:off x="4775200" y="3905885"/>
            <a:ext cx="15276830" cy="7102475"/>
            <a:chOff x="5370" y="3510"/>
            <a:chExt cx="8461" cy="3780"/>
          </a:xfrm>
        </p:grpSpPr>
        <p:sp>
          <p:nvSpPr>
            <p:cNvPr id="9" name="矩形 8"/>
            <p:cNvSpPr/>
            <p:nvPr/>
          </p:nvSpPr>
          <p:spPr>
            <a:xfrm>
              <a:off x="5370" y="3510"/>
              <a:ext cx="8461" cy="37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5370" y="3510"/>
              <a:ext cx="227" cy="3780"/>
            </a:xfrm>
            <a:prstGeom prst="rect">
              <a:avLst/>
            </a:prstGeom>
            <a:solidFill>
              <a:srgbClr val="2F7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888" y="3549"/>
              <a:ext cx="7424" cy="358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lnSpc>
                  <a:spcPct val="150000"/>
                </a:lnSpc>
              </a:pPr>
              <a:r>
                <a:rPr lang="zh-CN" altLang="en-US" sz="3600" dirty="0">
                  <a:latin typeface="汉仪晓波折纸体简" panose="00020600040101010101" charset="-122"/>
                  <a:ea typeface="汉仪晓波折纸体简" panose="00020600040101010101" charset="-122"/>
                  <a:cs typeface="汉仪晓波折纸体简" panose="00020600040101010101" charset="-122"/>
                </a:rPr>
                <a:t>plt.barh(</a:t>
              </a:r>
              <a:r>
                <a:rPr lang="en-US" altLang="zh-CN" sz="3600">
                  <a:latin typeface="汉仪晓波折纸体简" panose="00020600040101010101" charset="-122"/>
                  <a:ea typeface="汉仪晓波折纸体简" panose="00020600040101010101" charset="-122"/>
                  <a:cs typeface="汉仪晓波折纸体简" panose="00020600040101010101" charset="-122"/>
                </a:rPr>
                <a:t>x,y</a:t>
              </a:r>
              <a:r>
                <a:rPr lang="zh-CN" altLang="en-US" sz="3600">
                  <a:latin typeface="汉仪晓波折纸体简" panose="00020600040101010101" charset="-122"/>
                  <a:ea typeface="汉仪晓波折纸体简" panose="00020600040101010101" charset="-122"/>
                  <a:cs typeface="汉仪晓波折纸体简" panose="00020600040101010101" charset="-122"/>
                </a:rPr>
                <a:t>,</a:t>
              </a:r>
              <a:r>
                <a:rPr lang="zh-CN" altLang="en-US" sz="3600" dirty="0">
                  <a:latin typeface="汉仪晓波折纸体简" panose="00020600040101010101" charset="-122"/>
                  <a:ea typeface="汉仪晓波折纸体简" panose="00020600040101010101" charset="-122"/>
                  <a:cs typeface="汉仪晓波折纸体简" panose="00020600040101010101" charset="-122"/>
                </a:rPr>
                <a:t>height,width)</a:t>
              </a:r>
              <a:endParaRPr lang="zh-CN" altLang="en-US" sz="3600" dirty="0">
                <a:latin typeface="汉仪晓波折纸体简" panose="00020600040101010101" charset="-122"/>
                <a:ea typeface="汉仪晓波折纸体简" panose="00020600040101010101" charset="-122"/>
                <a:cs typeface="汉仪晓波折纸体简" panose="00020600040101010101" charset="-122"/>
              </a:endParaRPr>
            </a:p>
            <a:p>
              <a:pPr fontAlgn="auto">
                <a:lnSpc>
                  <a:spcPct val="150000"/>
                </a:lnSpc>
              </a:pPr>
              <a:endParaRPr lang="zh-CN" altLang="en-US" sz="3600" dirty="0">
                <a:latin typeface="汉仪晓波折纸体简" panose="00020600040101010101" charset="-122"/>
                <a:ea typeface="汉仪晓波折纸体简" panose="00020600040101010101" charset="-122"/>
                <a:cs typeface="汉仪晓波折纸体简" panose="00020600040101010101" charset="-122"/>
              </a:endParaRPr>
            </a:p>
            <a:p>
              <a:pPr fontAlgn="auto">
                <a:lnSpc>
                  <a:spcPct val="150000"/>
                </a:lnSpc>
              </a:pPr>
              <a:r>
                <a:rPr lang="zh-CN" altLang="en-US" sz="3600" dirty="0">
                  <a:latin typeface="汉仪晓波折纸体简" panose="00020600040101010101" charset="-122"/>
                  <a:ea typeface="汉仪晓波折纸体简" panose="00020600040101010101" charset="-122"/>
                  <a:cs typeface="汉仪晓波折纸体简" panose="00020600040101010101" charset="-122"/>
                </a:rPr>
                <a:t>y：表示y坐标，数据类型为int或float类型，刻度自适应调整；也可传dataframe的object，y轴上等间距排列；</a:t>
              </a:r>
              <a:endParaRPr lang="zh-CN" altLang="en-US" sz="3600" dirty="0">
                <a:latin typeface="汉仪晓波折纸体简" panose="00020600040101010101" charset="-122"/>
                <a:ea typeface="汉仪晓波折纸体简" panose="00020600040101010101" charset="-122"/>
                <a:cs typeface="汉仪晓波折纸体简" panose="00020600040101010101" charset="-122"/>
              </a:endParaRPr>
            </a:p>
            <a:p>
              <a:pPr fontAlgn="auto">
                <a:lnSpc>
                  <a:spcPct val="150000"/>
                </a:lnSpc>
              </a:pPr>
              <a:r>
                <a:rPr lang="zh-CN" altLang="en-US" sz="3600" dirty="0">
                  <a:latin typeface="汉仪晓波折纸体简" panose="00020600040101010101" charset="-122"/>
                  <a:ea typeface="汉仪晓波折纸体简" panose="00020600040101010101" charset="-122"/>
                  <a:cs typeface="汉仪晓波折纸体简" panose="00020600040101010101" charset="-122"/>
                </a:rPr>
                <a:t>height：表示柱状图的长度，也就是x坐标值，数据类型为int或float类型；</a:t>
              </a:r>
              <a:endParaRPr lang="zh-CN" altLang="en-US" sz="3600" dirty="0">
                <a:latin typeface="汉仪晓波折纸体简" panose="00020600040101010101" charset="-122"/>
                <a:ea typeface="汉仪晓波折纸体简" panose="00020600040101010101" charset="-122"/>
                <a:cs typeface="汉仪晓波折纸体简" panose="00020600040101010101" charset="-122"/>
              </a:endParaRPr>
            </a:p>
            <a:p>
              <a:pPr fontAlgn="auto">
                <a:lnSpc>
                  <a:spcPct val="150000"/>
                </a:lnSpc>
              </a:pPr>
              <a:r>
                <a:rPr lang="zh-CN" altLang="en-US" sz="3600" dirty="0">
                  <a:latin typeface="汉仪晓波折纸体简" panose="00020600040101010101" charset="-122"/>
                  <a:ea typeface="汉仪晓波折纸体简" panose="00020600040101010101" charset="-122"/>
                  <a:cs typeface="汉仪晓波折纸体简" panose="00020600040101010101" charset="-122"/>
                </a:rPr>
                <a:t>width：表示柱状图的高度，取值在0~1之间，默认为0.8；</a:t>
              </a:r>
              <a:endParaRPr lang="zh-CN" altLang="en-US" sz="3600" dirty="0">
                <a:latin typeface="汉仪晓波折纸体简" panose="00020600040101010101" charset="-122"/>
                <a:ea typeface="汉仪晓波折纸体简" panose="00020600040101010101" charset="-122"/>
                <a:cs typeface="汉仪晓波折纸体简" panose="00020600040101010101" charset="-122"/>
              </a:endParaRPr>
            </a:p>
            <a:p>
              <a:pPr fontAlgn="auto">
                <a:lnSpc>
                  <a:spcPct val="150000"/>
                </a:lnSpc>
              </a:pPr>
              <a:r>
                <a:rPr lang="zh-CN" altLang="en-US" sz="3600" dirty="0">
                  <a:latin typeface="汉仪晓波折纸体简" panose="00020600040101010101" charset="-122"/>
                  <a:ea typeface="汉仪晓波折纸体简" panose="00020600040101010101" charset="-122"/>
                  <a:cs typeface="汉仪晓波折纸体简" panose="00020600040101010101" charset="-122"/>
                </a:rPr>
                <a:t>其他参数与plt.bar()类似。</a:t>
              </a:r>
              <a:endParaRPr lang="zh-CN" altLang="en-US" sz="3600" dirty="0">
                <a:latin typeface="汉仪晓波折纸体简" panose="00020600040101010101" charset="-122"/>
                <a:ea typeface="汉仪晓波折纸体简" panose="00020600040101010101" charset="-122"/>
                <a:cs typeface="汉仪晓波折纸体简" panose="00020600040101010101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13186" y="6652"/>
              <a:ext cx="453" cy="454"/>
              <a:chOff x="13315" y="6781"/>
              <a:chExt cx="403" cy="404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13435" y="6902"/>
                <a:ext cx="283" cy="283"/>
              </a:xfrm>
              <a:prstGeom prst="rect">
                <a:avLst/>
              </a:prstGeom>
              <a:solidFill>
                <a:srgbClr val="8EBC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3315" y="6781"/>
                <a:ext cx="283" cy="283"/>
              </a:xfrm>
              <a:prstGeom prst="rect">
                <a:avLst/>
              </a:prstGeom>
              <a:solidFill>
                <a:srgbClr val="2F7B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</p:grp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Group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稻壳儿_答辩小姐姐作品_8"/>
          <p:cNvGrpSpPr/>
          <p:nvPr/>
        </p:nvGrpSpPr>
        <p:grpSpPr>
          <a:xfrm>
            <a:off x="5495256" y="809328"/>
            <a:ext cx="12359640" cy="1938020"/>
            <a:chOff x="3866082" y="690415"/>
            <a:chExt cx="4074281" cy="969011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3866082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7292181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4685358" y="690415"/>
              <a:ext cx="2737168" cy="969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7200" spc="800">
                  <a:gradFill>
                    <a:gsLst>
                      <a:gs pos="0">
                        <a:srgbClr val="4D7F89"/>
                      </a:gs>
                      <a:gs pos="100000">
                        <a:srgbClr val="A2633C"/>
                      </a:gs>
                    </a:gsLst>
                    <a:lin ang="0" scaled="0"/>
                  </a:gradFill>
                  <a:latin typeface="杨任东竹石体-Regular" panose="02000000000000000000" pitchFamily="2" charset="-122"/>
                  <a:ea typeface="杨任东竹石体-Regular" panose="02000000000000000000" pitchFamily="2" charset="-122"/>
                  <a:cs typeface="阿里巴巴普惠体 R" panose="00020600040101010101" pitchFamily="18" charset="-122"/>
                </a:defRPr>
              </a:lvl1pPr>
            </a:lstStyle>
            <a:p>
              <a:r>
                <a:rPr lang="zh-CN" altLang="en-US" sz="6000" spc="660" dirty="0"/>
                <a:t>直方图</a:t>
              </a:r>
              <a:endParaRPr lang="zh-CN" altLang="en-US" sz="6000" spc="660" dirty="0"/>
            </a:p>
            <a:p>
              <a:endParaRPr lang="zh-CN" altLang="en-US" sz="6000" spc="300" dirty="0">
                <a:latin typeface="+mj-ea"/>
                <a:ea typeface="+mj-ea"/>
                <a:cs typeface="+mn-ea"/>
                <a:sym typeface="+mn-lt"/>
              </a:endParaRPr>
            </a:p>
          </p:txBody>
        </p:sp>
      </p:grpSp>
      <p:sp>
        <p:nvSpPr>
          <p:cNvPr id="27" name="空心弧 26"/>
          <p:cNvSpPr/>
          <p:nvPr>
            <p:custDataLst>
              <p:tags r:id="rId2"/>
            </p:custDataLst>
          </p:nvPr>
        </p:nvSpPr>
        <p:spPr>
          <a:xfrm>
            <a:off x="8853019" y="3243435"/>
            <a:ext cx="6771156" cy="6771156"/>
          </a:xfrm>
          <a:prstGeom prst="blockArc">
            <a:avLst>
              <a:gd name="adj1" fmla="val 21598737"/>
              <a:gd name="adj2" fmla="val 10800000"/>
              <a:gd name="adj3" fmla="val 4640"/>
            </a:avLst>
          </a:prstGeom>
          <a:solidFill>
            <a:srgbClr val="3498D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lnSpc>
                <a:spcPct val="130000"/>
              </a:lnSpc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空心弧 28"/>
          <p:cNvSpPr/>
          <p:nvPr>
            <p:custDataLst>
              <p:tags r:id="rId3"/>
            </p:custDataLst>
          </p:nvPr>
        </p:nvSpPr>
        <p:spPr>
          <a:xfrm>
            <a:off x="8853019" y="3243435"/>
            <a:ext cx="6771156" cy="6771156"/>
          </a:xfrm>
          <a:prstGeom prst="blockArc">
            <a:avLst>
              <a:gd name="adj1" fmla="val 10798789"/>
              <a:gd name="adj2" fmla="val 0"/>
              <a:gd name="adj3" fmla="val 4640"/>
            </a:avLst>
          </a:prstGeom>
          <a:solidFill>
            <a:srgbClr val="1F74A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lnSpc>
                <a:spcPct val="130000"/>
              </a:lnSpc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任意多边形 30"/>
          <p:cNvSpPr/>
          <p:nvPr>
            <p:custDataLst>
              <p:tags r:id="rId4"/>
            </p:custDataLst>
          </p:nvPr>
        </p:nvSpPr>
        <p:spPr>
          <a:xfrm>
            <a:off x="14553965" y="5637344"/>
            <a:ext cx="1983342" cy="1983342"/>
          </a:xfrm>
          <a:custGeom>
            <a:avLst/>
            <a:gdLst>
              <a:gd name="connsiteX0" fmla="*/ 0 w 1057423"/>
              <a:gd name="connsiteY0" fmla="*/ 528712 h 1057423"/>
              <a:gd name="connsiteX1" fmla="*/ 528712 w 1057423"/>
              <a:gd name="connsiteY1" fmla="*/ 0 h 1057423"/>
              <a:gd name="connsiteX2" fmla="*/ 1057424 w 1057423"/>
              <a:gd name="connsiteY2" fmla="*/ 528712 h 1057423"/>
              <a:gd name="connsiteX3" fmla="*/ 528712 w 1057423"/>
              <a:gd name="connsiteY3" fmla="*/ 1057424 h 1057423"/>
              <a:gd name="connsiteX4" fmla="*/ 0 w 1057423"/>
              <a:gd name="connsiteY4" fmla="*/ 528712 h 1057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423" h="1057423">
                <a:moveTo>
                  <a:pt x="0" y="528712"/>
                </a:moveTo>
                <a:cubicBezTo>
                  <a:pt x="0" y="236712"/>
                  <a:pt x="236712" y="0"/>
                  <a:pt x="528712" y="0"/>
                </a:cubicBezTo>
                <a:cubicBezTo>
                  <a:pt x="820712" y="0"/>
                  <a:pt x="1057424" y="236712"/>
                  <a:pt x="1057424" y="528712"/>
                </a:cubicBezTo>
                <a:cubicBezTo>
                  <a:pt x="1057424" y="820712"/>
                  <a:pt x="820712" y="1057424"/>
                  <a:pt x="528712" y="1057424"/>
                </a:cubicBezTo>
                <a:cubicBezTo>
                  <a:pt x="236712" y="1057424"/>
                  <a:pt x="0" y="820712"/>
                  <a:pt x="0" y="528712"/>
                </a:cubicBezTo>
                <a:close/>
              </a:path>
            </a:pathLst>
          </a:custGeom>
          <a:solidFill>
            <a:srgbClr val="3498DB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lnSpc>
                <a:spcPct val="130000"/>
              </a:lnSpc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任意多边形 32"/>
          <p:cNvSpPr/>
          <p:nvPr>
            <p:custDataLst>
              <p:tags r:id="rId5"/>
            </p:custDataLst>
          </p:nvPr>
        </p:nvSpPr>
        <p:spPr>
          <a:xfrm>
            <a:off x="7939890" y="5637344"/>
            <a:ext cx="1983342" cy="1983342"/>
          </a:xfrm>
          <a:custGeom>
            <a:avLst/>
            <a:gdLst>
              <a:gd name="connsiteX0" fmla="*/ 0 w 1057423"/>
              <a:gd name="connsiteY0" fmla="*/ 528712 h 1057423"/>
              <a:gd name="connsiteX1" fmla="*/ 528712 w 1057423"/>
              <a:gd name="connsiteY1" fmla="*/ 0 h 1057423"/>
              <a:gd name="connsiteX2" fmla="*/ 1057424 w 1057423"/>
              <a:gd name="connsiteY2" fmla="*/ 528712 h 1057423"/>
              <a:gd name="connsiteX3" fmla="*/ 528712 w 1057423"/>
              <a:gd name="connsiteY3" fmla="*/ 1057424 h 1057423"/>
              <a:gd name="connsiteX4" fmla="*/ 0 w 1057423"/>
              <a:gd name="connsiteY4" fmla="*/ 528712 h 1057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423" h="1057423">
                <a:moveTo>
                  <a:pt x="0" y="528712"/>
                </a:moveTo>
                <a:cubicBezTo>
                  <a:pt x="0" y="236712"/>
                  <a:pt x="236712" y="0"/>
                  <a:pt x="528712" y="0"/>
                </a:cubicBezTo>
                <a:cubicBezTo>
                  <a:pt x="820712" y="0"/>
                  <a:pt x="1057424" y="236712"/>
                  <a:pt x="1057424" y="528712"/>
                </a:cubicBezTo>
                <a:cubicBezTo>
                  <a:pt x="1057424" y="820712"/>
                  <a:pt x="820712" y="1057424"/>
                  <a:pt x="528712" y="1057424"/>
                </a:cubicBezTo>
                <a:cubicBezTo>
                  <a:pt x="236712" y="1057424"/>
                  <a:pt x="0" y="820712"/>
                  <a:pt x="0" y="528712"/>
                </a:cubicBezTo>
                <a:close/>
              </a:path>
            </a:pathLst>
          </a:custGeom>
          <a:solidFill>
            <a:srgbClr val="1F74AD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lnSpc>
                <a:spcPct val="130000"/>
              </a:lnSpc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任意多边形 33"/>
          <p:cNvSpPr/>
          <p:nvPr>
            <p:custDataLst>
              <p:tags r:id="rId6"/>
            </p:custDataLst>
          </p:nvPr>
        </p:nvSpPr>
        <p:spPr bwMode="auto">
          <a:xfrm>
            <a:off x="11329653" y="5068553"/>
            <a:ext cx="1820427" cy="2157922"/>
          </a:xfrm>
          <a:custGeom>
            <a:avLst/>
            <a:gdLst>
              <a:gd name="connsiteX0" fmla="*/ 227262 w 282575"/>
              <a:gd name="connsiteY0" fmla="*/ 325438 h 334963"/>
              <a:gd name="connsiteX1" fmla="*/ 228600 w 282575"/>
              <a:gd name="connsiteY1" fmla="*/ 334963 h 334963"/>
              <a:gd name="connsiteX2" fmla="*/ 160337 w 282575"/>
              <a:gd name="connsiteY2" fmla="*/ 334963 h 334963"/>
              <a:gd name="connsiteX3" fmla="*/ 160337 w 282575"/>
              <a:gd name="connsiteY3" fmla="*/ 332242 h 334963"/>
              <a:gd name="connsiteX4" fmla="*/ 227262 w 282575"/>
              <a:gd name="connsiteY4" fmla="*/ 325438 h 334963"/>
              <a:gd name="connsiteX5" fmla="*/ 58187 w 282575"/>
              <a:gd name="connsiteY5" fmla="*/ 323850 h 334963"/>
              <a:gd name="connsiteX6" fmla="*/ 123825 w 282575"/>
              <a:gd name="connsiteY6" fmla="*/ 330654 h 334963"/>
              <a:gd name="connsiteX7" fmla="*/ 123825 w 282575"/>
              <a:gd name="connsiteY7" fmla="*/ 333375 h 334963"/>
              <a:gd name="connsiteX8" fmla="*/ 55562 w 282575"/>
              <a:gd name="connsiteY8" fmla="*/ 333375 h 334963"/>
              <a:gd name="connsiteX9" fmla="*/ 58187 w 282575"/>
              <a:gd name="connsiteY9" fmla="*/ 323850 h 334963"/>
              <a:gd name="connsiteX10" fmla="*/ 206936 w 282575"/>
              <a:gd name="connsiteY10" fmla="*/ 300038 h 334963"/>
              <a:gd name="connsiteX11" fmla="*/ 205597 w 282575"/>
              <a:gd name="connsiteY11" fmla="*/ 306893 h 334963"/>
              <a:gd name="connsiteX12" fmla="*/ 227013 w 282575"/>
              <a:gd name="connsiteY12" fmla="*/ 324717 h 334963"/>
              <a:gd name="connsiteX13" fmla="*/ 160089 w 282575"/>
              <a:gd name="connsiteY13" fmla="*/ 330201 h 334963"/>
              <a:gd name="connsiteX14" fmla="*/ 165443 w 282575"/>
              <a:gd name="connsiteY14" fmla="*/ 317862 h 334963"/>
              <a:gd name="connsiteX15" fmla="*/ 165443 w 282575"/>
              <a:gd name="connsiteY15" fmla="*/ 309635 h 334963"/>
              <a:gd name="connsiteX16" fmla="*/ 206936 w 282575"/>
              <a:gd name="connsiteY16" fmla="*/ 300038 h 334963"/>
              <a:gd name="connsiteX17" fmla="*/ 75819 w 282575"/>
              <a:gd name="connsiteY17" fmla="*/ 300038 h 334963"/>
              <a:gd name="connsiteX18" fmla="*/ 117157 w 282575"/>
              <a:gd name="connsiteY18" fmla="*/ 309130 h 334963"/>
              <a:gd name="connsiteX19" fmla="*/ 117157 w 282575"/>
              <a:gd name="connsiteY19" fmla="*/ 316923 h 334963"/>
              <a:gd name="connsiteX20" fmla="*/ 122491 w 282575"/>
              <a:gd name="connsiteY20" fmla="*/ 328613 h 334963"/>
              <a:gd name="connsiteX21" fmla="*/ 57150 w 282575"/>
              <a:gd name="connsiteY21" fmla="*/ 323418 h 334963"/>
              <a:gd name="connsiteX22" fmla="*/ 77152 w 282575"/>
              <a:gd name="connsiteY22" fmla="*/ 306532 h 334963"/>
              <a:gd name="connsiteX23" fmla="*/ 75819 w 282575"/>
              <a:gd name="connsiteY23" fmla="*/ 300038 h 334963"/>
              <a:gd name="connsiteX24" fmla="*/ 155575 w 282575"/>
              <a:gd name="connsiteY24" fmla="*/ 246063 h 334963"/>
              <a:gd name="connsiteX25" fmla="*/ 155575 w 282575"/>
              <a:gd name="connsiteY25" fmla="*/ 258763 h 334963"/>
              <a:gd name="connsiteX26" fmla="*/ 165100 w 282575"/>
              <a:gd name="connsiteY26" fmla="*/ 258763 h 334963"/>
              <a:gd name="connsiteX27" fmla="*/ 163513 w 282575"/>
              <a:gd name="connsiteY27" fmla="*/ 246063 h 334963"/>
              <a:gd name="connsiteX28" fmla="*/ 150532 w 282575"/>
              <a:gd name="connsiteY28" fmla="*/ 239407 h 334963"/>
              <a:gd name="connsiteX29" fmla="*/ 157069 w 282575"/>
              <a:gd name="connsiteY29" fmla="*/ 239407 h 334963"/>
              <a:gd name="connsiteX30" fmla="*/ 170143 w 282575"/>
              <a:gd name="connsiteY30" fmla="*/ 252230 h 334963"/>
              <a:gd name="connsiteX31" fmla="*/ 157069 w 282575"/>
              <a:gd name="connsiteY31" fmla="*/ 265052 h 334963"/>
              <a:gd name="connsiteX32" fmla="*/ 157069 w 282575"/>
              <a:gd name="connsiteY32" fmla="*/ 271463 h 334963"/>
              <a:gd name="connsiteX33" fmla="*/ 149225 w 282575"/>
              <a:gd name="connsiteY33" fmla="*/ 271463 h 334963"/>
              <a:gd name="connsiteX34" fmla="*/ 150532 w 282575"/>
              <a:gd name="connsiteY34" fmla="*/ 239407 h 334963"/>
              <a:gd name="connsiteX35" fmla="*/ 141287 w 282575"/>
              <a:gd name="connsiteY35" fmla="*/ 238125 h 334963"/>
              <a:gd name="connsiteX36" fmla="*/ 142875 w 282575"/>
              <a:gd name="connsiteY36" fmla="*/ 244475 h 334963"/>
              <a:gd name="connsiteX37" fmla="*/ 130175 w 282575"/>
              <a:gd name="connsiteY37" fmla="*/ 246063 h 334963"/>
              <a:gd name="connsiteX38" fmla="*/ 131762 w 282575"/>
              <a:gd name="connsiteY38" fmla="*/ 254000 h 334963"/>
              <a:gd name="connsiteX39" fmla="*/ 142875 w 282575"/>
              <a:gd name="connsiteY39" fmla="*/ 252413 h 334963"/>
              <a:gd name="connsiteX40" fmla="*/ 142875 w 282575"/>
              <a:gd name="connsiteY40" fmla="*/ 257175 h 334963"/>
              <a:gd name="connsiteX41" fmla="*/ 134937 w 282575"/>
              <a:gd name="connsiteY41" fmla="*/ 260350 h 334963"/>
              <a:gd name="connsiteX42" fmla="*/ 136525 w 282575"/>
              <a:gd name="connsiteY42" fmla="*/ 271463 h 334963"/>
              <a:gd name="connsiteX43" fmla="*/ 128587 w 282575"/>
              <a:gd name="connsiteY43" fmla="*/ 274638 h 334963"/>
              <a:gd name="connsiteX44" fmla="*/ 123825 w 282575"/>
              <a:gd name="connsiteY44" fmla="*/ 242888 h 334963"/>
              <a:gd name="connsiteX45" fmla="*/ 160338 w 282575"/>
              <a:gd name="connsiteY45" fmla="*/ 223838 h 334963"/>
              <a:gd name="connsiteX46" fmla="*/ 123825 w 282575"/>
              <a:gd name="connsiteY46" fmla="*/ 228600 h 334963"/>
              <a:gd name="connsiteX47" fmla="*/ 114300 w 282575"/>
              <a:gd name="connsiteY47" fmla="*/ 258763 h 334963"/>
              <a:gd name="connsiteX48" fmla="*/ 130175 w 282575"/>
              <a:gd name="connsiteY48" fmla="*/ 284163 h 334963"/>
              <a:gd name="connsiteX49" fmla="*/ 169863 w 282575"/>
              <a:gd name="connsiteY49" fmla="*/ 279401 h 334963"/>
              <a:gd name="connsiteX50" fmla="*/ 177800 w 282575"/>
              <a:gd name="connsiteY50" fmla="*/ 246063 h 334963"/>
              <a:gd name="connsiteX51" fmla="*/ 219075 w 282575"/>
              <a:gd name="connsiteY51" fmla="*/ 211138 h 334963"/>
              <a:gd name="connsiteX52" fmla="*/ 223837 w 282575"/>
              <a:gd name="connsiteY52" fmla="*/ 238125 h 334963"/>
              <a:gd name="connsiteX53" fmla="*/ 211137 w 282575"/>
              <a:gd name="connsiteY53" fmla="*/ 239713 h 334963"/>
              <a:gd name="connsiteX54" fmla="*/ 204787 w 282575"/>
              <a:gd name="connsiteY54" fmla="*/ 215900 h 334963"/>
              <a:gd name="connsiteX55" fmla="*/ 63500 w 282575"/>
              <a:gd name="connsiteY55" fmla="*/ 207963 h 334963"/>
              <a:gd name="connsiteX56" fmla="*/ 76200 w 282575"/>
              <a:gd name="connsiteY56" fmla="*/ 212726 h 334963"/>
              <a:gd name="connsiteX57" fmla="*/ 71437 w 282575"/>
              <a:gd name="connsiteY57" fmla="*/ 238126 h 334963"/>
              <a:gd name="connsiteX58" fmla="*/ 57150 w 282575"/>
              <a:gd name="connsiteY58" fmla="*/ 238126 h 334963"/>
              <a:gd name="connsiteX59" fmla="*/ 254311 w 282575"/>
              <a:gd name="connsiteY59" fmla="*/ 176213 h 334963"/>
              <a:gd name="connsiteX60" fmla="*/ 262386 w 282575"/>
              <a:gd name="connsiteY60" fmla="*/ 195823 h 334963"/>
              <a:gd name="connsiteX61" fmla="*/ 255657 w 282575"/>
              <a:gd name="connsiteY61" fmla="*/ 199745 h 334963"/>
              <a:gd name="connsiteX62" fmla="*/ 254311 w 282575"/>
              <a:gd name="connsiteY62" fmla="*/ 201053 h 334963"/>
              <a:gd name="connsiteX63" fmla="*/ 250273 w 282575"/>
              <a:gd name="connsiteY63" fmla="*/ 214126 h 334963"/>
              <a:gd name="connsiteX64" fmla="*/ 263732 w 282575"/>
              <a:gd name="connsiteY64" fmla="*/ 219356 h 334963"/>
              <a:gd name="connsiteX65" fmla="*/ 274500 w 282575"/>
              <a:gd name="connsiteY65" fmla="*/ 215434 h 334963"/>
              <a:gd name="connsiteX66" fmla="*/ 282575 w 282575"/>
              <a:gd name="connsiteY66" fmla="*/ 231122 h 334963"/>
              <a:gd name="connsiteX67" fmla="*/ 281229 w 282575"/>
              <a:gd name="connsiteY67" fmla="*/ 233736 h 334963"/>
              <a:gd name="connsiteX68" fmla="*/ 254311 w 282575"/>
              <a:gd name="connsiteY68" fmla="*/ 242888 h 334963"/>
              <a:gd name="connsiteX69" fmla="*/ 240851 w 282575"/>
              <a:gd name="connsiteY69" fmla="*/ 238966 h 334963"/>
              <a:gd name="connsiteX70" fmla="*/ 238159 w 282575"/>
              <a:gd name="connsiteY70" fmla="*/ 237659 h 334963"/>
              <a:gd name="connsiteX71" fmla="*/ 226046 w 282575"/>
              <a:gd name="connsiteY71" fmla="*/ 238966 h 334963"/>
              <a:gd name="connsiteX72" fmla="*/ 220662 w 282575"/>
              <a:gd name="connsiteY72" fmla="*/ 211511 h 334963"/>
              <a:gd name="connsiteX73" fmla="*/ 228738 w 282575"/>
              <a:gd name="connsiteY73" fmla="*/ 208897 h 334963"/>
              <a:gd name="connsiteX74" fmla="*/ 228738 w 282575"/>
              <a:gd name="connsiteY74" fmla="*/ 204975 h 334963"/>
              <a:gd name="connsiteX75" fmla="*/ 250273 w 282575"/>
              <a:gd name="connsiteY75" fmla="*/ 177520 h 334963"/>
              <a:gd name="connsiteX76" fmla="*/ 254311 w 282575"/>
              <a:gd name="connsiteY76" fmla="*/ 176213 h 334963"/>
              <a:gd name="connsiteX77" fmla="*/ 28851 w 282575"/>
              <a:gd name="connsiteY77" fmla="*/ 173038 h 334963"/>
              <a:gd name="connsiteX78" fmla="*/ 39342 w 282575"/>
              <a:gd name="connsiteY78" fmla="*/ 179602 h 334963"/>
              <a:gd name="connsiteX79" fmla="*/ 55079 w 282575"/>
              <a:gd name="connsiteY79" fmla="*/ 203231 h 334963"/>
              <a:gd name="connsiteX80" fmla="*/ 53768 w 282575"/>
              <a:gd name="connsiteY80" fmla="*/ 205857 h 334963"/>
              <a:gd name="connsiteX81" fmla="*/ 60325 w 282575"/>
              <a:gd name="connsiteY81" fmla="*/ 208482 h 334963"/>
              <a:gd name="connsiteX82" fmla="*/ 55079 w 282575"/>
              <a:gd name="connsiteY82" fmla="*/ 236050 h 334963"/>
              <a:gd name="connsiteX83" fmla="*/ 45899 w 282575"/>
              <a:gd name="connsiteY83" fmla="*/ 236050 h 334963"/>
              <a:gd name="connsiteX84" fmla="*/ 43276 w 282575"/>
              <a:gd name="connsiteY84" fmla="*/ 237363 h 334963"/>
              <a:gd name="connsiteX85" fmla="*/ 19671 w 282575"/>
              <a:gd name="connsiteY85" fmla="*/ 239988 h 334963"/>
              <a:gd name="connsiteX86" fmla="*/ 0 w 282575"/>
              <a:gd name="connsiteY86" fmla="*/ 228173 h 334963"/>
              <a:gd name="connsiteX87" fmla="*/ 10491 w 282575"/>
              <a:gd name="connsiteY87" fmla="*/ 211108 h 334963"/>
              <a:gd name="connsiteX88" fmla="*/ 31474 w 282575"/>
              <a:gd name="connsiteY88" fmla="*/ 211108 h 334963"/>
              <a:gd name="connsiteX89" fmla="*/ 19671 w 282575"/>
              <a:gd name="connsiteY89" fmla="*/ 192729 h 334963"/>
              <a:gd name="connsiteX90" fmla="*/ 28851 w 282575"/>
              <a:gd name="connsiteY90" fmla="*/ 173038 h 334963"/>
              <a:gd name="connsiteX91" fmla="*/ 247650 w 282575"/>
              <a:gd name="connsiteY91" fmla="*/ 139700 h 334963"/>
              <a:gd name="connsiteX92" fmla="*/ 239744 w 282575"/>
              <a:gd name="connsiteY92" fmla="*/ 172773 h 334963"/>
              <a:gd name="connsiteX93" fmla="*/ 197576 w 282575"/>
              <a:gd name="connsiteY93" fmla="*/ 213783 h 334963"/>
              <a:gd name="connsiteX94" fmla="*/ 194941 w 282575"/>
              <a:gd name="connsiteY94" fmla="*/ 217752 h 334963"/>
              <a:gd name="connsiteX95" fmla="*/ 202847 w 282575"/>
              <a:gd name="connsiteY95" fmla="*/ 215106 h 334963"/>
              <a:gd name="connsiteX96" fmla="*/ 208118 w 282575"/>
              <a:gd name="connsiteY96" fmla="*/ 241565 h 334963"/>
              <a:gd name="connsiteX97" fmla="*/ 202847 w 282575"/>
              <a:gd name="connsiteY97" fmla="*/ 241565 h 334963"/>
              <a:gd name="connsiteX98" fmla="*/ 205483 w 282575"/>
              <a:gd name="connsiteY98" fmla="*/ 252148 h 334963"/>
              <a:gd name="connsiteX99" fmla="*/ 213389 w 282575"/>
              <a:gd name="connsiteY99" fmla="*/ 283898 h 334963"/>
              <a:gd name="connsiteX100" fmla="*/ 210754 w 282575"/>
              <a:gd name="connsiteY100" fmla="*/ 289190 h 334963"/>
              <a:gd name="connsiteX101" fmla="*/ 206801 w 282575"/>
              <a:gd name="connsiteY101" fmla="*/ 290513 h 334963"/>
              <a:gd name="connsiteX102" fmla="*/ 206801 w 282575"/>
              <a:gd name="connsiteY102" fmla="*/ 298451 h 334963"/>
              <a:gd name="connsiteX103" fmla="*/ 165951 w 282575"/>
              <a:gd name="connsiteY103" fmla="*/ 306388 h 334963"/>
              <a:gd name="connsiteX104" fmla="*/ 163315 w 282575"/>
              <a:gd name="connsiteY104" fmla="*/ 299773 h 334963"/>
              <a:gd name="connsiteX105" fmla="*/ 154091 w 282575"/>
              <a:gd name="connsiteY105" fmla="*/ 301096 h 334963"/>
              <a:gd name="connsiteX106" fmla="*/ 119830 w 282575"/>
              <a:gd name="connsiteY106" fmla="*/ 298451 h 334963"/>
              <a:gd name="connsiteX107" fmla="*/ 118512 w 282575"/>
              <a:gd name="connsiteY107" fmla="*/ 305065 h 334963"/>
              <a:gd name="connsiteX108" fmla="*/ 76345 w 282575"/>
              <a:gd name="connsiteY108" fmla="*/ 295805 h 334963"/>
              <a:gd name="connsiteX109" fmla="*/ 76345 w 282575"/>
              <a:gd name="connsiteY109" fmla="*/ 285221 h 334963"/>
              <a:gd name="connsiteX110" fmla="*/ 75027 w 282575"/>
              <a:gd name="connsiteY110" fmla="*/ 285221 h 334963"/>
              <a:gd name="connsiteX111" fmla="*/ 71074 w 282575"/>
              <a:gd name="connsiteY111" fmla="*/ 275961 h 334963"/>
              <a:gd name="connsiteX112" fmla="*/ 82933 w 282575"/>
              <a:gd name="connsiteY112" fmla="*/ 238919 h 334963"/>
              <a:gd name="connsiteX113" fmla="*/ 75027 w 282575"/>
              <a:gd name="connsiteY113" fmla="*/ 238919 h 334963"/>
              <a:gd name="connsiteX114" fmla="*/ 78980 w 282575"/>
              <a:gd name="connsiteY114" fmla="*/ 212461 h 334963"/>
              <a:gd name="connsiteX115" fmla="*/ 93475 w 282575"/>
              <a:gd name="connsiteY115" fmla="*/ 216429 h 334963"/>
              <a:gd name="connsiteX116" fmla="*/ 46037 w 282575"/>
              <a:gd name="connsiteY116" fmla="*/ 155575 h 334963"/>
              <a:gd name="connsiteX117" fmla="*/ 247650 w 282575"/>
              <a:gd name="connsiteY117" fmla="*/ 139700 h 334963"/>
              <a:gd name="connsiteX118" fmla="*/ 189569 w 282575"/>
              <a:gd name="connsiteY118" fmla="*/ 74613 h 334963"/>
              <a:gd name="connsiteX119" fmla="*/ 169862 w 282575"/>
              <a:gd name="connsiteY119" fmla="*/ 95250 h 334963"/>
              <a:gd name="connsiteX120" fmla="*/ 189569 w 282575"/>
              <a:gd name="connsiteY120" fmla="*/ 115888 h 334963"/>
              <a:gd name="connsiteX121" fmla="*/ 207962 w 282575"/>
              <a:gd name="connsiteY121" fmla="*/ 95250 h 334963"/>
              <a:gd name="connsiteX122" fmla="*/ 189569 w 282575"/>
              <a:gd name="connsiteY122" fmla="*/ 74613 h 334963"/>
              <a:gd name="connsiteX123" fmla="*/ 106363 w 282575"/>
              <a:gd name="connsiteY123" fmla="*/ 74613 h 334963"/>
              <a:gd name="connsiteX124" fmla="*/ 73025 w 282575"/>
              <a:gd name="connsiteY124" fmla="*/ 107157 h 334963"/>
              <a:gd name="connsiteX125" fmla="*/ 106363 w 282575"/>
              <a:gd name="connsiteY125" fmla="*/ 139701 h 334963"/>
              <a:gd name="connsiteX126" fmla="*/ 139701 w 282575"/>
              <a:gd name="connsiteY126" fmla="*/ 107157 h 334963"/>
              <a:gd name="connsiteX127" fmla="*/ 106363 w 282575"/>
              <a:gd name="connsiteY127" fmla="*/ 74613 h 334963"/>
              <a:gd name="connsiteX128" fmla="*/ 11344 w 282575"/>
              <a:gd name="connsiteY128" fmla="*/ 63500 h 334963"/>
              <a:gd name="connsiteX129" fmla="*/ 19243 w 282575"/>
              <a:gd name="connsiteY129" fmla="*/ 71368 h 334963"/>
              <a:gd name="connsiteX130" fmla="*/ 17926 w 282575"/>
              <a:gd name="connsiteY130" fmla="*/ 75303 h 334963"/>
              <a:gd name="connsiteX131" fmla="*/ 19243 w 282575"/>
              <a:gd name="connsiteY131" fmla="*/ 75303 h 334963"/>
              <a:gd name="connsiteX132" fmla="*/ 27142 w 282575"/>
              <a:gd name="connsiteY132" fmla="*/ 76614 h 334963"/>
              <a:gd name="connsiteX133" fmla="*/ 31091 w 282575"/>
              <a:gd name="connsiteY133" fmla="*/ 84483 h 334963"/>
              <a:gd name="connsiteX134" fmla="*/ 50838 w 282575"/>
              <a:gd name="connsiteY134" fmla="*/ 66123 h 334963"/>
              <a:gd name="connsiteX135" fmla="*/ 58737 w 282575"/>
              <a:gd name="connsiteY135" fmla="*/ 72680 h 334963"/>
              <a:gd name="connsiteX136" fmla="*/ 41623 w 282575"/>
              <a:gd name="connsiteY136" fmla="*/ 97597 h 334963"/>
              <a:gd name="connsiteX137" fmla="*/ 40306 w 282575"/>
              <a:gd name="connsiteY137" fmla="*/ 105465 h 334963"/>
              <a:gd name="connsiteX138" fmla="*/ 38990 w 282575"/>
              <a:gd name="connsiteY138" fmla="*/ 123825 h 334963"/>
              <a:gd name="connsiteX139" fmla="*/ 20559 w 282575"/>
              <a:gd name="connsiteY139" fmla="*/ 117268 h 334963"/>
              <a:gd name="connsiteX140" fmla="*/ 28458 w 282575"/>
              <a:gd name="connsiteY140" fmla="*/ 89728 h 334963"/>
              <a:gd name="connsiteX141" fmla="*/ 24509 w 282575"/>
              <a:gd name="connsiteY141" fmla="*/ 83171 h 334963"/>
              <a:gd name="connsiteX142" fmla="*/ 16610 w 282575"/>
              <a:gd name="connsiteY142" fmla="*/ 79237 h 334963"/>
              <a:gd name="connsiteX143" fmla="*/ 13977 w 282575"/>
              <a:gd name="connsiteY143" fmla="*/ 79237 h 334963"/>
              <a:gd name="connsiteX144" fmla="*/ 11344 w 282575"/>
              <a:gd name="connsiteY144" fmla="*/ 79237 h 334963"/>
              <a:gd name="connsiteX145" fmla="*/ 4762 w 282575"/>
              <a:gd name="connsiteY145" fmla="*/ 71368 h 334963"/>
              <a:gd name="connsiteX146" fmla="*/ 11344 w 282575"/>
              <a:gd name="connsiteY146" fmla="*/ 63500 h 334963"/>
              <a:gd name="connsiteX147" fmla="*/ 261938 w 282575"/>
              <a:gd name="connsiteY147" fmla="*/ 53975 h 334963"/>
              <a:gd name="connsiteX148" fmla="*/ 269875 w 282575"/>
              <a:gd name="connsiteY148" fmla="*/ 60469 h 334963"/>
              <a:gd name="connsiteX149" fmla="*/ 261938 w 282575"/>
              <a:gd name="connsiteY149" fmla="*/ 68262 h 334963"/>
              <a:gd name="connsiteX150" fmla="*/ 257969 w 282575"/>
              <a:gd name="connsiteY150" fmla="*/ 66964 h 334963"/>
              <a:gd name="connsiteX151" fmla="*/ 257969 w 282575"/>
              <a:gd name="connsiteY151" fmla="*/ 74757 h 334963"/>
              <a:gd name="connsiteX152" fmla="*/ 250031 w 282575"/>
              <a:gd name="connsiteY152" fmla="*/ 81251 h 334963"/>
              <a:gd name="connsiteX153" fmla="*/ 260615 w 282575"/>
              <a:gd name="connsiteY153" fmla="*/ 102033 h 334963"/>
              <a:gd name="connsiteX154" fmla="*/ 243417 w 282575"/>
              <a:gd name="connsiteY154" fmla="*/ 111125 h 334963"/>
              <a:gd name="connsiteX155" fmla="*/ 231510 w 282575"/>
              <a:gd name="connsiteY155" fmla="*/ 87745 h 334963"/>
              <a:gd name="connsiteX156" fmla="*/ 214312 w 282575"/>
              <a:gd name="connsiteY156" fmla="*/ 66964 h 334963"/>
              <a:gd name="connsiteX157" fmla="*/ 226219 w 282575"/>
              <a:gd name="connsiteY157" fmla="*/ 55274 h 334963"/>
              <a:gd name="connsiteX158" fmla="*/ 247385 w 282575"/>
              <a:gd name="connsiteY158" fmla="*/ 76056 h 334963"/>
              <a:gd name="connsiteX159" fmla="*/ 254000 w 282575"/>
              <a:gd name="connsiteY159" fmla="*/ 72159 h 334963"/>
              <a:gd name="connsiteX160" fmla="*/ 255323 w 282575"/>
              <a:gd name="connsiteY160" fmla="*/ 61768 h 334963"/>
              <a:gd name="connsiteX161" fmla="*/ 255323 w 282575"/>
              <a:gd name="connsiteY161" fmla="*/ 60469 h 334963"/>
              <a:gd name="connsiteX162" fmla="*/ 261938 w 282575"/>
              <a:gd name="connsiteY162" fmla="*/ 53975 h 334963"/>
              <a:gd name="connsiteX163" fmla="*/ 163412 w 282575"/>
              <a:gd name="connsiteY163" fmla="*/ 42589 h 334963"/>
              <a:gd name="connsiteX164" fmla="*/ 205531 w 282575"/>
              <a:gd name="connsiteY164" fmla="*/ 60991 h 334963"/>
              <a:gd name="connsiteX165" fmla="*/ 247650 w 282575"/>
              <a:gd name="connsiteY165" fmla="*/ 134596 h 334963"/>
              <a:gd name="connsiteX166" fmla="*/ 208164 w 282575"/>
              <a:gd name="connsiteY166" fmla="*/ 151683 h 334963"/>
              <a:gd name="connsiteX167" fmla="*/ 154198 w 282575"/>
              <a:gd name="connsiteY167" fmla="*/ 162199 h 334963"/>
              <a:gd name="connsiteX168" fmla="*/ 110763 w 282575"/>
              <a:gd name="connsiteY168" fmla="*/ 162199 h 334963"/>
              <a:gd name="connsiteX169" fmla="*/ 48900 w 282575"/>
              <a:gd name="connsiteY169" fmla="*/ 152998 h 334963"/>
              <a:gd name="connsiteX170" fmla="*/ 44952 w 282575"/>
              <a:gd name="connsiteY170" fmla="*/ 149055 h 334963"/>
              <a:gd name="connsiteX171" fmla="*/ 64695 w 282575"/>
              <a:gd name="connsiteY171" fmla="*/ 74135 h 334963"/>
              <a:gd name="connsiteX172" fmla="*/ 109446 w 282575"/>
              <a:gd name="connsiteY172" fmla="*/ 47847 h 334963"/>
              <a:gd name="connsiteX173" fmla="*/ 163412 w 282575"/>
              <a:gd name="connsiteY173" fmla="*/ 42589 h 334963"/>
              <a:gd name="connsiteX174" fmla="*/ 143394 w 282575"/>
              <a:gd name="connsiteY174" fmla="*/ 0 h 334963"/>
              <a:gd name="connsiteX175" fmla="*/ 155209 w 282575"/>
              <a:gd name="connsiteY175" fmla="*/ 10459 h 334963"/>
              <a:gd name="connsiteX176" fmla="*/ 144707 w 282575"/>
              <a:gd name="connsiteY176" fmla="*/ 22225 h 334963"/>
              <a:gd name="connsiteX177" fmla="*/ 144707 w 282575"/>
              <a:gd name="connsiteY177" fmla="*/ 26147 h 334963"/>
              <a:gd name="connsiteX178" fmla="*/ 176213 w 282575"/>
              <a:gd name="connsiteY178" fmla="*/ 31376 h 334963"/>
              <a:gd name="connsiteX179" fmla="*/ 173588 w 282575"/>
              <a:gd name="connsiteY179" fmla="*/ 40528 h 334963"/>
              <a:gd name="connsiteX180" fmla="*/ 135518 w 282575"/>
              <a:gd name="connsiteY180" fmla="*/ 37913 h 334963"/>
              <a:gd name="connsiteX181" fmla="*/ 111888 w 282575"/>
              <a:gd name="connsiteY181" fmla="*/ 44450 h 334963"/>
              <a:gd name="connsiteX182" fmla="*/ 107950 w 282575"/>
              <a:gd name="connsiteY182" fmla="*/ 36606 h 334963"/>
              <a:gd name="connsiteX183" fmla="*/ 128954 w 282575"/>
              <a:gd name="connsiteY183" fmla="*/ 27454 h 334963"/>
              <a:gd name="connsiteX184" fmla="*/ 140769 w 282575"/>
              <a:gd name="connsiteY184" fmla="*/ 26147 h 334963"/>
              <a:gd name="connsiteX185" fmla="*/ 140769 w 282575"/>
              <a:gd name="connsiteY185" fmla="*/ 22225 h 334963"/>
              <a:gd name="connsiteX186" fmla="*/ 132892 w 282575"/>
              <a:gd name="connsiteY186" fmla="*/ 10459 h 334963"/>
              <a:gd name="connsiteX187" fmla="*/ 143394 w 282575"/>
              <a:gd name="connsiteY187" fmla="*/ 0 h 334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282575" h="334963">
                <a:moveTo>
                  <a:pt x="227262" y="325438"/>
                </a:moveTo>
                <a:cubicBezTo>
                  <a:pt x="228600" y="326799"/>
                  <a:pt x="228600" y="334963"/>
                  <a:pt x="228600" y="334963"/>
                </a:cubicBezTo>
                <a:cubicBezTo>
                  <a:pt x="228600" y="334963"/>
                  <a:pt x="228600" y="334963"/>
                  <a:pt x="160337" y="334963"/>
                </a:cubicBezTo>
                <a:cubicBezTo>
                  <a:pt x="160337" y="334963"/>
                  <a:pt x="160337" y="334963"/>
                  <a:pt x="160337" y="332242"/>
                </a:cubicBezTo>
                <a:cubicBezTo>
                  <a:pt x="160337" y="332242"/>
                  <a:pt x="160337" y="332242"/>
                  <a:pt x="227262" y="325438"/>
                </a:cubicBezTo>
                <a:close/>
                <a:moveTo>
                  <a:pt x="58187" y="323850"/>
                </a:moveTo>
                <a:cubicBezTo>
                  <a:pt x="58187" y="323850"/>
                  <a:pt x="58187" y="323850"/>
                  <a:pt x="123825" y="330654"/>
                </a:cubicBezTo>
                <a:cubicBezTo>
                  <a:pt x="123825" y="330654"/>
                  <a:pt x="123825" y="330654"/>
                  <a:pt x="123825" y="333375"/>
                </a:cubicBezTo>
                <a:cubicBezTo>
                  <a:pt x="123825" y="333375"/>
                  <a:pt x="123825" y="333375"/>
                  <a:pt x="55562" y="333375"/>
                </a:cubicBezTo>
                <a:cubicBezTo>
                  <a:pt x="55562" y="333375"/>
                  <a:pt x="55562" y="325211"/>
                  <a:pt x="58187" y="323850"/>
                </a:cubicBezTo>
                <a:close/>
                <a:moveTo>
                  <a:pt x="206936" y="300038"/>
                </a:moveTo>
                <a:cubicBezTo>
                  <a:pt x="206936" y="300038"/>
                  <a:pt x="206936" y="300038"/>
                  <a:pt x="205597" y="306893"/>
                </a:cubicBezTo>
                <a:cubicBezTo>
                  <a:pt x="220321" y="309635"/>
                  <a:pt x="227013" y="324717"/>
                  <a:pt x="227013" y="324717"/>
                </a:cubicBezTo>
                <a:cubicBezTo>
                  <a:pt x="227013" y="324717"/>
                  <a:pt x="227013" y="324717"/>
                  <a:pt x="160089" y="330201"/>
                </a:cubicBezTo>
                <a:cubicBezTo>
                  <a:pt x="158750" y="326088"/>
                  <a:pt x="165443" y="317862"/>
                  <a:pt x="165443" y="317862"/>
                </a:cubicBezTo>
                <a:cubicBezTo>
                  <a:pt x="165443" y="317862"/>
                  <a:pt x="165443" y="317862"/>
                  <a:pt x="165443" y="309635"/>
                </a:cubicBezTo>
                <a:cubicBezTo>
                  <a:pt x="184182" y="301409"/>
                  <a:pt x="206936" y="300038"/>
                  <a:pt x="206936" y="300038"/>
                </a:cubicBezTo>
                <a:close/>
                <a:moveTo>
                  <a:pt x="75819" y="300038"/>
                </a:moveTo>
                <a:cubicBezTo>
                  <a:pt x="75819" y="300038"/>
                  <a:pt x="99822" y="301337"/>
                  <a:pt x="117157" y="309130"/>
                </a:cubicBezTo>
                <a:cubicBezTo>
                  <a:pt x="117157" y="309130"/>
                  <a:pt x="117157" y="309130"/>
                  <a:pt x="117157" y="316923"/>
                </a:cubicBezTo>
                <a:cubicBezTo>
                  <a:pt x="117157" y="316923"/>
                  <a:pt x="123825" y="323418"/>
                  <a:pt x="122491" y="328613"/>
                </a:cubicBezTo>
                <a:cubicBezTo>
                  <a:pt x="122491" y="328613"/>
                  <a:pt x="122491" y="328613"/>
                  <a:pt x="57150" y="323418"/>
                </a:cubicBezTo>
                <a:cubicBezTo>
                  <a:pt x="57150" y="323418"/>
                  <a:pt x="62484" y="309130"/>
                  <a:pt x="77152" y="306532"/>
                </a:cubicBezTo>
                <a:cubicBezTo>
                  <a:pt x="77152" y="306532"/>
                  <a:pt x="77152" y="306532"/>
                  <a:pt x="75819" y="300038"/>
                </a:cubicBezTo>
                <a:close/>
                <a:moveTo>
                  <a:pt x="155575" y="246063"/>
                </a:moveTo>
                <a:lnTo>
                  <a:pt x="155575" y="258763"/>
                </a:lnTo>
                <a:lnTo>
                  <a:pt x="165100" y="258763"/>
                </a:lnTo>
                <a:lnTo>
                  <a:pt x="163513" y="246063"/>
                </a:lnTo>
                <a:close/>
                <a:moveTo>
                  <a:pt x="150532" y="239407"/>
                </a:moveTo>
                <a:cubicBezTo>
                  <a:pt x="150532" y="239407"/>
                  <a:pt x="150532" y="239407"/>
                  <a:pt x="157069" y="239407"/>
                </a:cubicBezTo>
                <a:cubicBezTo>
                  <a:pt x="171450" y="238125"/>
                  <a:pt x="170143" y="252230"/>
                  <a:pt x="170143" y="252230"/>
                </a:cubicBezTo>
                <a:cubicBezTo>
                  <a:pt x="170143" y="267616"/>
                  <a:pt x="157069" y="265052"/>
                  <a:pt x="157069" y="265052"/>
                </a:cubicBezTo>
                <a:cubicBezTo>
                  <a:pt x="157069" y="265052"/>
                  <a:pt x="157069" y="265052"/>
                  <a:pt x="157069" y="271463"/>
                </a:cubicBezTo>
                <a:cubicBezTo>
                  <a:pt x="157069" y="271463"/>
                  <a:pt x="157069" y="271463"/>
                  <a:pt x="149225" y="271463"/>
                </a:cubicBezTo>
                <a:cubicBezTo>
                  <a:pt x="149225" y="271463"/>
                  <a:pt x="149225" y="271463"/>
                  <a:pt x="150532" y="239407"/>
                </a:cubicBezTo>
                <a:close/>
                <a:moveTo>
                  <a:pt x="141287" y="238125"/>
                </a:moveTo>
                <a:lnTo>
                  <a:pt x="142875" y="244475"/>
                </a:lnTo>
                <a:lnTo>
                  <a:pt x="130175" y="246063"/>
                </a:lnTo>
                <a:lnTo>
                  <a:pt x="131762" y="254000"/>
                </a:lnTo>
                <a:lnTo>
                  <a:pt x="142875" y="252413"/>
                </a:lnTo>
                <a:lnTo>
                  <a:pt x="142875" y="257175"/>
                </a:lnTo>
                <a:lnTo>
                  <a:pt x="134937" y="260350"/>
                </a:lnTo>
                <a:lnTo>
                  <a:pt x="136525" y="271463"/>
                </a:lnTo>
                <a:lnTo>
                  <a:pt x="128587" y="274638"/>
                </a:lnTo>
                <a:lnTo>
                  <a:pt x="123825" y="242888"/>
                </a:lnTo>
                <a:close/>
                <a:moveTo>
                  <a:pt x="160338" y="223838"/>
                </a:moveTo>
                <a:lnTo>
                  <a:pt x="123825" y="228600"/>
                </a:lnTo>
                <a:lnTo>
                  <a:pt x="114300" y="258763"/>
                </a:lnTo>
                <a:lnTo>
                  <a:pt x="130175" y="284163"/>
                </a:lnTo>
                <a:lnTo>
                  <a:pt x="169863" y="279401"/>
                </a:lnTo>
                <a:lnTo>
                  <a:pt x="177800" y="246063"/>
                </a:lnTo>
                <a:close/>
                <a:moveTo>
                  <a:pt x="219075" y="211138"/>
                </a:moveTo>
                <a:lnTo>
                  <a:pt x="223837" y="238125"/>
                </a:lnTo>
                <a:lnTo>
                  <a:pt x="211137" y="239713"/>
                </a:lnTo>
                <a:lnTo>
                  <a:pt x="204787" y="215900"/>
                </a:lnTo>
                <a:close/>
                <a:moveTo>
                  <a:pt x="63500" y="207963"/>
                </a:moveTo>
                <a:lnTo>
                  <a:pt x="76200" y="212726"/>
                </a:lnTo>
                <a:lnTo>
                  <a:pt x="71437" y="238126"/>
                </a:lnTo>
                <a:lnTo>
                  <a:pt x="57150" y="238126"/>
                </a:lnTo>
                <a:close/>
                <a:moveTo>
                  <a:pt x="254311" y="176213"/>
                </a:moveTo>
                <a:cubicBezTo>
                  <a:pt x="257002" y="182750"/>
                  <a:pt x="259694" y="189286"/>
                  <a:pt x="262386" y="195823"/>
                </a:cubicBezTo>
                <a:cubicBezTo>
                  <a:pt x="259694" y="197131"/>
                  <a:pt x="258348" y="198438"/>
                  <a:pt x="255657" y="199745"/>
                </a:cubicBezTo>
                <a:cubicBezTo>
                  <a:pt x="255657" y="199745"/>
                  <a:pt x="254311" y="201053"/>
                  <a:pt x="254311" y="201053"/>
                </a:cubicBezTo>
                <a:cubicBezTo>
                  <a:pt x="248927" y="204975"/>
                  <a:pt x="247581" y="210204"/>
                  <a:pt x="250273" y="214126"/>
                </a:cubicBezTo>
                <a:cubicBezTo>
                  <a:pt x="251619" y="218048"/>
                  <a:pt x="258348" y="220663"/>
                  <a:pt x="263732" y="219356"/>
                </a:cubicBezTo>
                <a:cubicBezTo>
                  <a:pt x="266424" y="218048"/>
                  <a:pt x="270462" y="216741"/>
                  <a:pt x="274500" y="215434"/>
                </a:cubicBezTo>
                <a:cubicBezTo>
                  <a:pt x="277192" y="220663"/>
                  <a:pt x="279883" y="225892"/>
                  <a:pt x="282575" y="231122"/>
                </a:cubicBezTo>
                <a:cubicBezTo>
                  <a:pt x="282575" y="231122"/>
                  <a:pt x="281229" y="233736"/>
                  <a:pt x="281229" y="233736"/>
                </a:cubicBezTo>
                <a:cubicBezTo>
                  <a:pt x="273154" y="240273"/>
                  <a:pt x="265078" y="242888"/>
                  <a:pt x="254311" y="242888"/>
                </a:cubicBezTo>
                <a:cubicBezTo>
                  <a:pt x="250273" y="241581"/>
                  <a:pt x="244889" y="240273"/>
                  <a:pt x="240851" y="238966"/>
                </a:cubicBezTo>
                <a:cubicBezTo>
                  <a:pt x="239505" y="238966"/>
                  <a:pt x="238159" y="238966"/>
                  <a:pt x="238159" y="237659"/>
                </a:cubicBezTo>
                <a:cubicBezTo>
                  <a:pt x="238159" y="237659"/>
                  <a:pt x="238159" y="237659"/>
                  <a:pt x="226046" y="238966"/>
                </a:cubicBezTo>
                <a:cubicBezTo>
                  <a:pt x="226046" y="238966"/>
                  <a:pt x="226046" y="238966"/>
                  <a:pt x="220662" y="211511"/>
                </a:cubicBezTo>
                <a:cubicBezTo>
                  <a:pt x="220662" y="211511"/>
                  <a:pt x="220662" y="211511"/>
                  <a:pt x="228738" y="208897"/>
                </a:cubicBezTo>
                <a:cubicBezTo>
                  <a:pt x="228738" y="207589"/>
                  <a:pt x="228738" y="206282"/>
                  <a:pt x="228738" y="204975"/>
                </a:cubicBezTo>
                <a:cubicBezTo>
                  <a:pt x="231430" y="191901"/>
                  <a:pt x="240851" y="184057"/>
                  <a:pt x="250273" y="177520"/>
                </a:cubicBezTo>
                <a:cubicBezTo>
                  <a:pt x="251619" y="177520"/>
                  <a:pt x="252965" y="177520"/>
                  <a:pt x="254311" y="176213"/>
                </a:cubicBezTo>
                <a:close/>
                <a:moveTo>
                  <a:pt x="28851" y="173038"/>
                </a:moveTo>
                <a:cubicBezTo>
                  <a:pt x="31474" y="173038"/>
                  <a:pt x="36719" y="176976"/>
                  <a:pt x="39342" y="179602"/>
                </a:cubicBezTo>
                <a:cubicBezTo>
                  <a:pt x="47211" y="186165"/>
                  <a:pt x="52456" y="192729"/>
                  <a:pt x="55079" y="203231"/>
                </a:cubicBezTo>
                <a:cubicBezTo>
                  <a:pt x="55079" y="204544"/>
                  <a:pt x="55079" y="205857"/>
                  <a:pt x="53768" y="205857"/>
                </a:cubicBezTo>
                <a:cubicBezTo>
                  <a:pt x="53768" y="205857"/>
                  <a:pt x="53768" y="205857"/>
                  <a:pt x="60325" y="208482"/>
                </a:cubicBezTo>
                <a:cubicBezTo>
                  <a:pt x="60325" y="208482"/>
                  <a:pt x="60325" y="208482"/>
                  <a:pt x="55079" y="236050"/>
                </a:cubicBezTo>
                <a:lnTo>
                  <a:pt x="45899" y="236050"/>
                </a:lnTo>
                <a:cubicBezTo>
                  <a:pt x="44588" y="236050"/>
                  <a:pt x="44588" y="236050"/>
                  <a:pt x="43276" y="237363"/>
                </a:cubicBezTo>
                <a:cubicBezTo>
                  <a:pt x="35408" y="239988"/>
                  <a:pt x="27539" y="241301"/>
                  <a:pt x="19671" y="239988"/>
                </a:cubicBezTo>
                <a:cubicBezTo>
                  <a:pt x="6557" y="237363"/>
                  <a:pt x="0" y="228173"/>
                  <a:pt x="0" y="228173"/>
                </a:cubicBezTo>
                <a:cubicBezTo>
                  <a:pt x="0" y="228173"/>
                  <a:pt x="0" y="228173"/>
                  <a:pt x="10491" y="211108"/>
                </a:cubicBezTo>
                <a:cubicBezTo>
                  <a:pt x="26228" y="221610"/>
                  <a:pt x="31474" y="211108"/>
                  <a:pt x="31474" y="211108"/>
                </a:cubicBezTo>
                <a:cubicBezTo>
                  <a:pt x="38031" y="200606"/>
                  <a:pt x="19671" y="192729"/>
                  <a:pt x="19671" y="192729"/>
                </a:cubicBezTo>
                <a:cubicBezTo>
                  <a:pt x="19671" y="192729"/>
                  <a:pt x="19671" y="192729"/>
                  <a:pt x="28851" y="173038"/>
                </a:cubicBezTo>
                <a:close/>
                <a:moveTo>
                  <a:pt x="247650" y="139700"/>
                </a:moveTo>
                <a:cubicBezTo>
                  <a:pt x="247650" y="151606"/>
                  <a:pt x="245015" y="162190"/>
                  <a:pt x="239744" y="172773"/>
                </a:cubicBezTo>
                <a:cubicBezTo>
                  <a:pt x="231837" y="191294"/>
                  <a:pt x="216025" y="204523"/>
                  <a:pt x="197576" y="213783"/>
                </a:cubicBezTo>
                <a:cubicBezTo>
                  <a:pt x="193623" y="215106"/>
                  <a:pt x="193623" y="215106"/>
                  <a:pt x="194941" y="217752"/>
                </a:cubicBezTo>
                <a:cubicBezTo>
                  <a:pt x="194941" y="217752"/>
                  <a:pt x="194941" y="217752"/>
                  <a:pt x="202847" y="215106"/>
                </a:cubicBezTo>
                <a:cubicBezTo>
                  <a:pt x="202847" y="215106"/>
                  <a:pt x="202847" y="215106"/>
                  <a:pt x="208118" y="241565"/>
                </a:cubicBezTo>
                <a:cubicBezTo>
                  <a:pt x="208118" y="241565"/>
                  <a:pt x="208118" y="241565"/>
                  <a:pt x="202847" y="241565"/>
                </a:cubicBezTo>
                <a:cubicBezTo>
                  <a:pt x="204165" y="245534"/>
                  <a:pt x="204165" y="249502"/>
                  <a:pt x="205483" y="252148"/>
                </a:cubicBezTo>
                <a:cubicBezTo>
                  <a:pt x="208118" y="262732"/>
                  <a:pt x="210754" y="273315"/>
                  <a:pt x="213389" y="283898"/>
                </a:cubicBezTo>
                <a:cubicBezTo>
                  <a:pt x="213389" y="286544"/>
                  <a:pt x="213389" y="287867"/>
                  <a:pt x="210754" y="289190"/>
                </a:cubicBezTo>
                <a:cubicBezTo>
                  <a:pt x="209436" y="289190"/>
                  <a:pt x="208118" y="290513"/>
                  <a:pt x="206801" y="290513"/>
                </a:cubicBezTo>
                <a:cubicBezTo>
                  <a:pt x="206801" y="294482"/>
                  <a:pt x="206801" y="297128"/>
                  <a:pt x="206801" y="298451"/>
                </a:cubicBezTo>
                <a:cubicBezTo>
                  <a:pt x="206801" y="298451"/>
                  <a:pt x="177810" y="301096"/>
                  <a:pt x="165951" y="306388"/>
                </a:cubicBezTo>
                <a:cubicBezTo>
                  <a:pt x="165951" y="306388"/>
                  <a:pt x="164633" y="301096"/>
                  <a:pt x="163315" y="299773"/>
                </a:cubicBezTo>
                <a:cubicBezTo>
                  <a:pt x="160680" y="301096"/>
                  <a:pt x="156727" y="301096"/>
                  <a:pt x="154091" y="301096"/>
                </a:cubicBezTo>
                <a:cubicBezTo>
                  <a:pt x="142231" y="301096"/>
                  <a:pt x="131689" y="299773"/>
                  <a:pt x="119830" y="298451"/>
                </a:cubicBezTo>
                <a:cubicBezTo>
                  <a:pt x="118512" y="298451"/>
                  <a:pt x="118512" y="305065"/>
                  <a:pt x="118512" y="305065"/>
                </a:cubicBezTo>
                <a:cubicBezTo>
                  <a:pt x="105335" y="299773"/>
                  <a:pt x="76345" y="295805"/>
                  <a:pt x="76345" y="295805"/>
                </a:cubicBezTo>
                <a:cubicBezTo>
                  <a:pt x="76345" y="295805"/>
                  <a:pt x="76345" y="287867"/>
                  <a:pt x="76345" y="285221"/>
                </a:cubicBezTo>
                <a:cubicBezTo>
                  <a:pt x="76345" y="285221"/>
                  <a:pt x="76345" y="285221"/>
                  <a:pt x="75027" y="285221"/>
                </a:cubicBezTo>
                <a:cubicBezTo>
                  <a:pt x="69756" y="281253"/>
                  <a:pt x="69756" y="281253"/>
                  <a:pt x="71074" y="275961"/>
                </a:cubicBezTo>
                <a:cubicBezTo>
                  <a:pt x="73709" y="264055"/>
                  <a:pt x="77662" y="250825"/>
                  <a:pt x="82933" y="238919"/>
                </a:cubicBezTo>
                <a:cubicBezTo>
                  <a:pt x="82933" y="238919"/>
                  <a:pt x="82933" y="238919"/>
                  <a:pt x="75027" y="238919"/>
                </a:cubicBezTo>
                <a:cubicBezTo>
                  <a:pt x="75027" y="238919"/>
                  <a:pt x="75027" y="238919"/>
                  <a:pt x="78980" y="212461"/>
                </a:cubicBezTo>
                <a:cubicBezTo>
                  <a:pt x="78980" y="212461"/>
                  <a:pt x="78980" y="212461"/>
                  <a:pt x="93475" y="216429"/>
                </a:cubicBezTo>
                <a:cubicBezTo>
                  <a:pt x="67120" y="204523"/>
                  <a:pt x="51308" y="184679"/>
                  <a:pt x="46037" y="155575"/>
                </a:cubicBezTo>
                <a:cubicBezTo>
                  <a:pt x="115877" y="176742"/>
                  <a:pt x="183081" y="174096"/>
                  <a:pt x="247650" y="139700"/>
                </a:cubicBezTo>
                <a:close/>
                <a:moveTo>
                  <a:pt x="189569" y="74613"/>
                </a:moveTo>
                <a:cubicBezTo>
                  <a:pt x="179059" y="75903"/>
                  <a:pt x="171176" y="83642"/>
                  <a:pt x="169862" y="95250"/>
                </a:cubicBezTo>
                <a:cubicBezTo>
                  <a:pt x="169862" y="108149"/>
                  <a:pt x="179059" y="115888"/>
                  <a:pt x="189569" y="115888"/>
                </a:cubicBezTo>
                <a:cubicBezTo>
                  <a:pt x="200079" y="115888"/>
                  <a:pt x="207962" y="106859"/>
                  <a:pt x="207962" y="95250"/>
                </a:cubicBezTo>
                <a:cubicBezTo>
                  <a:pt x="207962" y="83642"/>
                  <a:pt x="202707" y="74613"/>
                  <a:pt x="189569" y="74613"/>
                </a:cubicBezTo>
                <a:close/>
                <a:moveTo>
                  <a:pt x="106363" y="74613"/>
                </a:moveTo>
                <a:cubicBezTo>
                  <a:pt x="87951" y="74613"/>
                  <a:pt x="73025" y="89183"/>
                  <a:pt x="73025" y="107157"/>
                </a:cubicBezTo>
                <a:cubicBezTo>
                  <a:pt x="73025" y="125131"/>
                  <a:pt x="87951" y="139701"/>
                  <a:pt x="106363" y="139701"/>
                </a:cubicBezTo>
                <a:cubicBezTo>
                  <a:pt x="124775" y="139701"/>
                  <a:pt x="139701" y="125131"/>
                  <a:pt x="139701" y="107157"/>
                </a:cubicBezTo>
                <a:cubicBezTo>
                  <a:pt x="139701" y="89183"/>
                  <a:pt x="124775" y="74613"/>
                  <a:pt x="106363" y="74613"/>
                </a:cubicBezTo>
                <a:close/>
                <a:moveTo>
                  <a:pt x="11344" y="63500"/>
                </a:moveTo>
                <a:cubicBezTo>
                  <a:pt x="15293" y="63500"/>
                  <a:pt x="19243" y="67434"/>
                  <a:pt x="19243" y="71368"/>
                </a:cubicBezTo>
                <a:cubicBezTo>
                  <a:pt x="19243" y="72680"/>
                  <a:pt x="19243" y="73991"/>
                  <a:pt x="17926" y="75303"/>
                </a:cubicBezTo>
                <a:cubicBezTo>
                  <a:pt x="19243" y="75303"/>
                  <a:pt x="19243" y="75303"/>
                  <a:pt x="19243" y="75303"/>
                </a:cubicBezTo>
                <a:cubicBezTo>
                  <a:pt x="24509" y="75303"/>
                  <a:pt x="24509" y="73991"/>
                  <a:pt x="27142" y="76614"/>
                </a:cubicBezTo>
                <a:cubicBezTo>
                  <a:pt x="28458" y="79237"/>
                  <a:pt x="29775" y="83171"/>
                  <a:pt x="31091" y="84483"/>
                </a:cubicBezTo>
                <a:cubicBezTo>
                  <a:pt x="40306" y="71368"/>
                  <a:pt x="50838" y="66123"/>
                  <a:pt x="50838" y="66123"/>
                </a:cubicBezTo>
                <a:cubicBezTo>
                  <a:pt x="50838" y="66123"/>
                  <a:pt x="50838" y="66123"/>
                  <a:pt x="58737" y="72680"/>
                </a:cubicBezTo>
                <a:cubicBezTo>
                  <a:pt x="58737" y="72680"/>
                  <a:pt x="45572" y="84483"/>
                  <a:pt x="41623" y="97597"/>
                </a:cubicBezTo>
                <a:cubicBezTo>
                  <a:pt x="41623" y="100220"/>
                  <a:pt x="40306" y="102842"/>
                  <a:pt x="40306" y="105465"/>
                </a:cubicBezTo>
                <a:cubicBezTo>
                  <a:pt x="38990" y="110711"/>
                  <a:pt x="38990" y="123825"/>
                  <a:pt x="38990" y="123825"/>
                </a:cubicBezTo>
                <a:cubicBezTo>
                  <a:pt x="38990" y="123825"/>
                  <a:pt x="38990" y="123825"/>
                  <a:pt x="20559" y="117268"/>
                </a:cubicBezTo>
                <a:cubicBezTo>
                  <a:pt x="20559" y="105465"/>
                  <a:pt x="25825" y="94974"/>
                  <a:pt x="28458" y="89728"/>
                </a:cubicBezTo>
                <a:cubicBezTo>
                  <a:pt x="27142" y="88417"/>
                  <a:pt x="24509" y="85794"/>
                  <a:pt x="24509" y="83171"/>
                </a:cubicBezTo>
                <a:cubicBezTo>
                  <a:pt x="21876" y="77925"/>
                  <a:pt x="21876" y="80548"/>
                  <a:pt x="16610" y="79237"/>
                </a:cubicBezTo>
                <a:cubicBezTo>
                  <a:pt x="15293" y="79237"/>
                  <a:pt x="13977" y="79237"/>
                  <a:pt x="13977" y="79237"/>
                </a:cubicBezTo>
                <a:cubicBezTo>
                  <a:pt x="12661" y="79237"/>
                  <a:pt x="12661" y="79237"/>
                  <a:pt x="11344" y="79237"/>
                </a:cubicBezTo>
                <a:cubicBezTo>
                  <a:pt x="7395" y="79237"/>
                  <a:pt x="4762" y="75303"/>
                  <a:pt x="4762" y="71368"/>
                </a:cubicBezTo>
                <a:cubicBezTo>
                  <a:pt x="4762" y="67434"/>
                  <a:pt x="7395" y="63500"/>
                  <a:pt x="11344" y="63500"/>
                </a:cubicBezTo>
                <a:close/>
                <a:moveTo>
                  <a:pt x="261938" y="53975"/>
                </a:moveTo>
                <a:cubicBezTo>
                  <a:pt x="267229" y="53975"/>
                  <a:pt x="269875" y="56573"/>
                  <a:pt x="269875" y="60469"/>
                </a:cubicBezTo>
                <a:cubicBezTo>
                  <a:pt x="269875" y="65665"/>
                  <a:pt x="267229" y="68262"/>
                  <a:pt x="261938" y="68262"/>
                </a:cubicBezTo>
                <a:cubicBezTo>
                  <a:pt x="260615" y="68262"/>
                  <a:pt x="259292" y="68262"/>
                  <a:pt x="257969" y="66964"/>
                </a:cubicBezTo>
                <a:cubicBezTo>
                  <a:pt x="256646" y="68262"/>
                  <a:pt x="257969" y="70860"/>
                  <a:pt x="257969" y="74757"/>
                </a:cubicBezTo>
                <a:cubicBezTo>
                  <a:pt x="257969" y="78653"/>
                  <a:pt x="255323" y="79952"/>
                  <a:pt x="250031" y="81251"/>
                </a:cubicBezTo>
                <a:cubicBezTo>
                  <a:pt x="256646" y="92941"/>
                  <a:pt x="260615" y="102033"/>
                  <a:pt x="260615" y="102033"/>
                </a:cubicBezTo>
                <a:cubicBezTo>
                  <a:pt x="260615" y="102033"/>
                  <a:pt x="260615" y="102033"/>
                  <a:pt x="243417" y="111125"/>
                </a:cubicBezTo>
                <a:cubicBezTo>
                  <a:pt x="243417" y="111125"/>
                  <a:pt x="239448" y="98136"/>
                  <a:pt x="231510" y="87745"/>
                </a:cubicBezTo>
                <a:cubicBezTo>
                  <a:pt x="224896" y="77354"/>
                  <a:pt x="214312" y="66964"/>
                  <a:pt x="214312" y="66964"/>
                </a:cubicBezTo>
                <a:cubicBezTo>
                  <a:pt x="214312" y="66964"/>
                  <a:pt x="214312" y="66964"/>
                  <a:pt x="226219" y="55274"/>
                </a:cubicBezTo>
                <a:cubicBezTo>
                  <a:pt x="226219" y="55274"/>
                  <a:pt x="239448" y="63067"/>
                  <a:pt x="247385" y="76056"/>
                </a:cubicBezTo>
                <a:cubicBezTo>
                  <a:pt x="250031" y="76056"/>
                  <a:pt x="254000" y="74757"/>
                  <a:pt x="254000" y="72159"/>
                </a:cubicBezTo>
                <a:cubicBezTo>
                  <a:pt x="254000" y="69561"/>
                  <a:pt x="252677" y="64366"/>
                  <a:pt x="255323" y="61768"/>
                </a:cubicBezTo>
                <a:cubicBezTo>
                  <a:pt x="255323" y="61768"/>
                  <a:pt x="255323" y="61768"/>
                  <a:pt x="255323" y="60469"/>
                </a:cubicBezTo>
                <a:cubicBezTo>
                  <a:pt x="255323" y="56573"/>
                  <a:pt x="257969" y="53975"/>
                  <a:pt x="261938" y="53975"/>
                </a:cubicBezTo>
                <a:close/>
                <a:moveTo>
                  <a:pt x="163412" y="42589"/>
                </a:moveTo>
                <a:cubicBezTo>
                  <a:pt x="179207" y="43904"/>
                  <a:pt x="195001" y="51790"/>
                  <a:pt x="205531" y="60991"/>
                </a:cubicBezTo>
                <a:cubicBezTo>
                  <a:pt x="226591" y="79392"/>
                  <a:pt x="242385" y="112252"/>
                  <a:pt x="247650" y="134596"/>
                </a:cubicBezTo>
                <a:cubicBezTo>
                  <a:pt x="235804" y="142483"/>
                  <a:pt x="222642" y="147740"/>
                  <a:pt x="208164" y="151683"/>
                </a:cubicBezTo>
                <a:cubicBezTo>
                  <a:pt x="191053" y="158255"/>
                  <a:pt x="172626" y="160884"/>
                  <a:pt x="154198" y="162199"/>
                </a:cubicBezTo>
                <a:cubicBezTo>
                  <a:pt x="139720" y="163513"/>
                  <a:pt x="125241" y="163513"/>
                  <a:pt x="110763" y="162199"/>
                </a:cubicBezTo>
                <a:cubicBezTo>
                  <a:pt x="89703" y="162199"/>
                  <a:pt x="68644" y="158255"/>
                  <a:pt x="48900" y="152998"/>
                </a:cubicBezTo>
                <a:cubicBezTo>
                  <a:pt x="46268" y="152998"/>
                  <a:pt x="44952" y="151683"/>
                  <a:pt x="44952" y="149055"/>
                </a:cubicBezTo>
                <a:cubicBezTo>
                  <a:pt x="39687" y="121453"/>
                  <a:pt x="43635" y="95165"/>
                  <a:pt x="64695" y="74135"/>
                </a:cubicBezTo>
                <a:cubicBezTo>
                  <a:pt x="76541" y="60991"/>
                  <a:pt x="92336" y="53104"/>
                  <a:pt x="109446" y="47847"/>
                </a:cubicBezTo>
                <a:cubicBezTo>
                  <a:pt x="126557" y="42589"/>
                  <a:pt x="144984" y="41275"/>
                  <a:pt x="163412" y="42589"/>
                </a:cubicBezTo>
                <a:close/>
                <a:moveTo>
                  <a:pt x="143394" y="0"/>
                </a:moveTo>
                <a:cubicBezTo>
                  <a:pt x="149958" y="0"/>
                  <a:pt x="155209" y="5229"/>
                  <a:pt x="155209" y="10459"/>
                </a:cubicBezTo>
                <a:cubicBezTo>
                  <a:pt x="155209" y="16996"/>
                  <a:pt x="151271" y="22225"/>
                  <a:pt x="144707" y="22225"/>
                </a:cubicBezTo>
                <a:cubicBezTo>
                  <a:pt x="144707" y="22225"/>
                  <a:pt x="144707" y="22225"/>
                  <a:pt x="144707" y="26147"/>
                </a:cubicBezTo>
                <a:cubicBezTo>
                  <a:pt x="164398" y="26147"/>
                  <a:pt x="176213" y="31376"/>
                  <a:pt x="176213" y="31376"/>
                </a:cubicBezTo>
                <a:cubicBezTo>
                  <a:pt x="176213" y="31376"/>
                  <a:pt x="176213" y="31376"/>
                  <a:pt x="173588" y="40528"/>
                </a:cubicBezTo>
                <a:cubicBezTo>
                  <a:pt x="173588" y="40528"/>
                  <a:pt x="152583" y="36606"/>
                  <a:pt x="135518" y="37913"/>
                </a:cubicBezTo>
                <a:cubicBezTo>
                  <a:pt x="119765" y="40528"/>
                  <a:pt x="111888" y="44450"/>
                  <a:pt x="111888" y="44450"/>
                </a:cubicBezTo>
                <a:cubicBezTo>
                  <a:pt x="111888" y="44450"/>
                  <a:pt x="111888" y="44450"/>
                  <a:pt x="107950" y="36606"/>
                </a:cubicBezTo>
                <a:cubicBezTo>
                  <a:pt x="107950" y="36606"/>
                  <a:pt x="117139" y="30069"/>
                  <a:pt x="128954" y="27454"/>
                </a:cubicBezTo>
                <a:cubicBezTo>
                  <a:pt x="132892" y="27454"/>
                  <a:pt x="136830" y="26147"/>
                  <a:pt x="140769" y="26147"/>
                </a:cubicBezTo>
                <a:cubicBezTo>
                  <a:pt x="140769" y="26147"/>
                  <a:pt x="140769" y="26147"/>
                  <a:pt x="140769" y="22225"/>
                </a:cubicBezTo>
                <a:cubicBezTo>
                  <a:pt x="136830" y="19610"/>
                  <a:pt x="132892" y="15688"/>
                  <a:pt x="132892" y="10459"/>
                </a:cubicBezTo>
                <a:cubicBezTo>
                  <a:pt x="132892" y="5229"/>
                  <a:pt x="138143" y="0"/>
                  <a:pt x="143394" y="0"/>
                </a:cubicBezTo>
                <a:close/>
              </a:path>
            </a:pathLst>
          </a:custGeom>
          <a:solidFill>
            <a:srgbClr val="4D57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>
              <a:lnSpc>
                <a:spcPct val="130000"/>
              </a:lnSpc>
            </a:pP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>
            <p:custDataLst>
              <p:tags r:id="rId7"/>
            </p:custDataLst>
          </p:nvPr>
        </p:nvSpPr>
        <p:spPr>
          <a:xfrm>
            <a:off x="17026074" y="5757365"/>
            <a:ext cx="5926001" cy="3258128"/>
          </a:xfrm>
          <a:prstGeom prst="rect">
            <a:avLst/>
          </a:prstGeom>
          <a:noFill/>
        </p:spPr>
        <p:txBody>
          <a:bodyPr wrap="square" lIns="90000" tIns="0" rIns="90000" bIns="46800">
            <a:no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4400" spc="150">
                <a:latin typeface="+mn-ea"/>
                <a:cs typeface="+mn-ea"/>
              </a:rPr>
              <a:t>1. 显示各组数据数量分布的情况。</a:t>
            </a:r>
            <a:endParaRPr lang="zh-CN" altLang="en-US" sz="4400" spc="150">
              <a:latin typeface="+mn-ea"/>
              <a:cs typeface="+mn-ea"/>
            </a:endParaRPr>
          </a:p>
          <a:p>
            <a:pPr algn="r">
              <a:lnSpc>
                <a:spcPct val="120000"/>
              </a:lnSpc>
            </a:pPr>
            <a:r>
              <a:rPr lang="zh-CN" altLang="en-US" sz="4400" spc="150">
                <a:latin typeface="+mn-ea"/>
                <a:cs typeface="+mn-ea"/>
              </a:rPr>
              <a:t>2. 用于观察异常或孤立数据。</a:t>
            </a:r>
            <a:endParaRPr lang="zh-CN" altLang="en-US" sz="4400" spc="150">
              <a:latin typeface="+mn-ea"/>
              <a:cs typeface="+mn-ea"/>
            </a:endParaRPr>
          </a:p>
          <a:p>
            <a:pPr algn="r">
              <a:lnSpc>
                <a:spcPct val="120000"/>
              </a:lnSpc>
            </a:pPr>
            <a:endParaRPr lang="zh-CN" altLang="en-US" sz="4400" spc="150">
              <a:latin typeface="+mn-ea"/>
              <a:cs typeface="+mn-ea"/>
            </a:endParaRPr>
          </a:p>
        </p:txBody>
      </p:sp>
      <p:sp>
        <p:nvSpPr>
          <p:cNvPr id="37" name="矩形 36"/>
          <p:cNvSpPr/>
          <p:nvPr>
            <p:custDataLst>
              <p:tags r:id="rId8"/>
            </p:custDataLst>
          </p:nvPr>
        </p:nvSpPr>
        <p:spPr>
          <a:xfrm>
            <a:off x="17025816" y="4790383"/>
            <a:ext cx="5926116" cy="847021"/>
          </a:xfrm>
          <a:prstGeom prst="rect">
            <a:avLst/>
          </a:prstGeom>
        </p:spPr>
        <p:txBody>
          <a:bodyPr wrap="square" lIns="90000" tIns="46800" rIns="90000" bIns="0" anchor="b" anchorCtr="0">
            <a:no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4400" b="1" spc="300">
                <a:solidFill>
                  <a:srgbClr val="3498DB"/>
                </a:solidFill>
                <a:latin typeface="+mn-ea"/>
              </a:rPr>
              <a:t>应用场景</a:t>
            </a:r>
            <a:endParaRPr lang="zh-CN" altLang="en-US" sz="4400" b="1" spc="300">
              <a:solidFill>
                <a:srgbClr val="3498DB"/>
              </a:solidFill>
              <a:latin typeface="+mn-ea"/>
            </a:endParaRPr>
          </a:p>
        </p:txBody>
      </p:sp>
      <p:sp>
        <p:nvSpPr>
          <p:cNvPr id="49" name="文本框 48"/>
          <p:cNvSpPr txBox="1"/>
          <p:nvPr>
            <p:custDataLst>
              <p:tags r:id="rId9"/>
            </p:custDataLst>
          </p:nvPr>
        </p:nvSpPr>
        <p:spPr>
          <a:xfrm>
            <a:off x="1682129" y="5757546"/>
            <a:ext cx="5925879" cy="2798268"/>
          </a:xfrm>
          <a:prstGeom prst="rect">
            <a:avLst/>
          </a:prstGeom>
          <a:noFill/>
        </p:spPr>
        <p:txBody>
          <a:bodyPr wrap="square" lIns="90000" tIns="0" rIns="90000" bIns="4680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spc="150">
                <a:latin typeface="宋体" panose="02010600030101010101" pitchFamily="2" charset="-122"/>
                <a:ea typeface="宋体" panose="02010600030101010101" pitchFamily="2" charset="-122"/>
              </a:rPr>
              <a:t>x,bins,range,density,cumulative</a:t>
            </a:r>
            <a:endParaRPr lang="en-US" altLang="zh-CN" sz="4400" spc="15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0" name="矩形 49"/>
          <p:cNvSpPr/>
          <p:nvPr>
            <p:custDataLst>
              <p:tags r:id="rId10"/>
            </p:custDataLst>
          </p:nvPr>
        </p:nvSpPr>
        <p:spPr>
          <a:xfrm>
            <a:off x="1682041" y="4790383"/>
            <a:ext cx="5926116" cy="847021"/>
          </a:xfrm>
          <a:prstGeom prst="rect">
            <a:avLst/>
          </a:prstGeom>
        </p:spPr>
        <p:txBody>
          <a:bodyPr wrap="square" lIns="90000" tIns="46800" rIns="90000" bIns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b="1" spc="300">
                <a:solidFill>
                  <a:srgbClr val="1F74A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参数</a:t>
            </a:r>
            <a:endParaRPr lang="zh-CN" altLang="en-US" sz="4400" b="1" spc="300">
              <a:solidFill>
                <a:srgbClr val="1F74A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" name="矩形 59"/>
          <p:cNvSpPr/>
          <p:nvPr>
            <p:custDataLst>
              <p:tags r:id="rId11"/>
            </p:custDataLst>
          </p:nvPr>
        </p:nvSpPr>
        <p:spPr>
          <a:xfrm>
            <a:off x="10672854" y="7407374"/>
            <a:ext cx="3042692" cy="946183"/>
          </a:xfrm>
          <a:prstGeom prst="rect">
            <a:avLst/>
          </a:prstGeom>
        </p:spPr>
        <p:txBody>
          <a:bodyPr wrap="square" anchor="ctr" anchorCtr="0">
            <a:noAutofit/>
            <a:scene3d>
              <a:camera prst="orthographicFront"/>
              <a:lightRig rig="threePt" dir="t"/>
            </a:scene3d>
          </a:bodyPr>
          <a:lstStyle/>
          <a:p>
            <a:pPr algn="ctr">
              <a:lnSpc>
                <a:spcPct val="120000"/>
              </a:lnSpc>
              <a:buClr>
                <a:srgbClr val="E24848"/>
              </a:buClr>
              <a:defRPr/>
            </a:pPr>
            <a:r>
              <a:rPr lang="en-US" altLang="zh-CN" sz="4800" b="1" spc="30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hist()</a:t>
            </a:r>
            <a:endParaRPr lang="en-US" altLang="zh-CN" sz="4800" b="1" spc="300" noProof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任意多边形: 形状 13"/>
          <p:cNvSpPr/>
          <p:nvPr>
            <p:custDataLst>
              <p:tags r:id="rId12"/>
            </p:custDataLst>
          </p:nvPr>
        </p:nvSpPr>
        <p:spPr bwMode="auto">
          <a:xfrm rot="5400000">
            <a:off x="14976391" y="6151701"/>
            <a:ext cx="1138493" cy="954628"/>
          </a:xfrm>
          <a:custGeom>
            <a:avLst/>
            <a:gdLst>
              <a:gd name="connsiteX0" fmla="*/ 1616392 w 1905000"/>
              <a:gd name="connsiteY0" fmla="*/ 875347 h 1597342"/>
              <a:gd name="connsiteX1" fmla="*/ 1616392 w 1905000"/>
              <a:gd name="connsiteY1" fmla="*/ 721043 h 1597342"/>
              <a:gd name="connsiteX2" fmla="*/ 1684019 w 1905000"/>
              <a:gd name="connsiteY2" fmla="*/ 653415 h 1597342"/>
              <a:gd name="connsiteX3" fmla="*/ 1751647 w 1905000"/>
              <a:gd name="connsiteY3" fmla="*/ 721043 h 1597342"/>
              <a:gd name="connsiteX4" fmla="*/ 1751647 w 1905000"/>
              <a:gd name="connsiteY4" fmla="*/ 875347 h 1597342"/>
              <a:gd name="connsiteX5" fmla="*/ 1684019 w 1905000"/>
              <a:gd name="connsiteY5" fmla="*/ 942975 h 1597342"/>
              <a:gd name="connsiteX6" fmla="*/ 1616392 w 1905000"/>
              <a:gd name="connsiteY6" fmla="*/ 875347 h 1597342"/>
              <a:gd name="connsiteX7" fmla="*/ 442912 w 1905000"/>
              <a:gd name="connsiteY7" fmla="*/ 1230630 h 1597342"/>
              <a:gd name="connsiteX8" fmla="*/ 1463039 w 1905000"/>
              <a:gd name="connsiteY8" fmla="*/ 1230630 h 1597342"/>
              <a:gd name="connsiteX9" fmla="*/ 1463039 w 1905000"/>
              <a:gd name="connsiteY9" fmla="*/ 364808 h 1597342"/>
              <a:gd name="connsiteX10" fmla="*/ 442912 w 1905000"/>
              <a:gd name="connsiteY10" fmla="*/ 364808 h 1597342"/>
              <a:gd name="connsiteX11" fmla="*/ 307657 w 1905000"/>
              <a:gd name="connsiteY11" fmla="*/ 1299210 h 1597342"/>
              <a:gd name="connsiteX12" fmla="*/ 307657 w 1905000"/>
              <a:gd name="connsiteY12" fmla="*/ 298133 h 1597342"/>
              <a:gd name="connsiteX13" fmla="*/ 375285 w 1905000"/>
              <a:gd name="connsiteY13" fmla="*/ 230505 h 1597342"/>
              <a:gd name="connsiteX14" fmla="*/ 1529715 w 1905000"/>
              <a:gd name="connsiteY14" fmla="*/ 230505 h 1597342"/>
              <a:gd name="connsiteX15" fmla="*/ 1597342 w 1905000"/>
              <a:gd name="connsiteY15" fmla="*/ 298133 h 1597342"/>
              <a:gd name="connsiteX16" fmla="*/ 1597342 w 1905000"/>
              <a:gd name="connsiteY16" fmla="*/ 1298257 h 1597342"/>
              <a:gd name="connsiteX17" fmla="*/ 1597342 w 1905000"/>
              <a:gd name="connsiteY17" fmla="*/ 1298257 h 1597342"/>
              <a:gd name="connsiteX18" fmla="*/ 1529714 w 1905000"/>
              <a:gd name="connsiteY18" fmla="*/ 1366837 h 1597342"/>
              <a:gd name="connsiteX19" fmla="*/ 375285 w 1905000"/>
              <a:gd name="connsiteY19" fmla="*/ 1366837 h 1597342"/>
              <a:gd name="connsiteX20" fmla="*/ 307657 w 1905000"/>
              <a:gd name="connsiteY20" fmla="*/ 1299210 h 1597342"/>
              <a:gd name="connsiteX21" fmla="*/ 134303 w 1905000"/>
              <a:gd name="connsiteY21" fmla="*/ 1413510 h 1597342"/>
              <a:gd name="connsiteX22" fmla="*/ 182880 w 1905000"/>
              <a:gd name="connsiteY22" fmla="*/ 1462087 h 1597342"/>
              <a:gd name="connsiteX23" fmla="*/ 182880 w 1905000"/>
              <a:gd name="connsiteY23" fmla="*/ 1463040 h 1597342"/>
              <a:gd name="connsiteX24" fmla="*/ 1722120 w 1905000"/>
              <a:gd name="connsiteY24" fmla="*/ 1463040 h 1597342"/>
              <a:gd name="connsiteX25" fmla="*/ 1770697 w 1905000"/>
              <a:gd name="connsiteY25" fmla="*/ 1414462 h 1597342"/>
              <a:gd name="connsiteX26" fmla="*/ 1770697 w 1905000"/>
              <a:gd name="connsiteY26" fmla="*/ 182880 h 1597342"/>
              <a:gd name="connsiteX27" fmla="*/ 1722120 w 1905000"/>
              <a:gd name="connsiteY27" fmla="*/ 134303 h 1597342"/>
              <a:gd name="connsiteX28" fmla="*/ 182880 w 1905000"/>
              <a:gd name="connsiteY28" fmla="*/ 134303 h 1597342"/>
              <a:gd name="connsiteX29" fmla="*/ 134303 w 1905000"/>
              <a:gd name="connsiteY29" fmla="*/ 182880 h 1597342"/>
              <a:gd name="connsiteX30" fmla="*/ 0 w 1905000"/>
              <a:gd name="connsiteY30" fmla="*/ 1414462 h 1597342"/>
              <a:gd name="connsiteX31" fmla="*/ 0 w 1905000"/>
              <a:gd name="connsiteY31" fmla="*/ 182880 h 1597342"/>
              <a:gd name="connsiteX32" fmla="*/ 182880 w 1905000"/>
              <a:gd name="connsiteY32" fmla="*/ 0 h 1597342"/>
              <a:gd name="connsiteX33" fmla="*/ 1722120 w 1905000"/>
              <a:gd name="connsiteY33" fmla="*/ 0 h 1597342"/>
              <a:gd name="connsiteX34" fmla="*/ 1905000 w 1905000"/>
              <a:gd name="connsiteY34" fmla="*/ 182880 h 1597342"/>
              <a:gd name="connsiteX35" fmla="*/ 1905000 w 1905000"/>
              <a:gd name="connsiteY35" fmla="*/ 1414462 h 1597342"/>
              <a:gd name="connsiteX36" fmla="*/ 1722120 w 1905000"/>
              <a:gd name="connsiteY36" fmla="*/ 1597342 h 1597342"/>
              <a:gd name="connsiteX37" fmla="*/ 182880 w 1905000"/>
              <a:gd name="connsiteY37" fmla="*/ 1597342 h 1597342"/>
              <a:gd name="connsiteX38" fmla="*/ 0 w 1905000"/>
              <a:gd name="connsiteY38" fmla="*/ 1414462 h 1597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905000" h="1597342">
                <a:moveTo>
                  <a:pt x="1616392" y="875347"/>
                </a:moveTo>
                <a:lnTo>
                  <a:pt x="1616392" y="721043"/>
                </a:lnTo>
                <a:cubicBezTo>
                  <a:pt x="1616392" y="681990"/>
                  <a:pt x="1644967" y="653415"/>
                  <a:pt x="1684019" y="653415"/>
                </a:cubicBezTo>
                <a:cubicBezTo>
                  <a:pt x="1723072" y="653415"/>
                  <a:pt x="1751647" y="681990"/>
                  <a:pt x="1751647" y="721043"/>
                </a:cubicBezTo>
                <a:lnTo>
                  <a:pt x="1751647" y="875347"/>
                </a:lnTo>
                <a:cubicBezTo>
                  <a:pt x="1751647" y="914400"/>
                  <a:pt x="1723072" y="942975"/>
                  <a:pt x="1684019" y="942975"/>
                </a:cubicBezTo>
                <a:cubicBezTo>
                  <a:pt x="1644967" y="942975"/>
                  <a:pt x="1616392" y="914400"/>
                  <a:pt x="1616392" y="875347"/>
                </a:cubicBezTo>
                <a:close/>
                <a:moveTo>
                  <a:pt x="442912" y="1230630"/>
                </a:moveTo>
                <a:lnTo>
                  <a:pt x="1463039" y="1230630"/>
                </a:lnTo>
                <a:lnTo>
                  <a:pt x="1463039" y="364808"/>
                </a:lnTo>
                <a:lnTo>
                  <a:pt x="442912" y="364808"/>
                </a:lnTo>
                <a:close/>
                <a:moveTo>
                  <a:pt x="307657" y="1299210"/>
                </a:moveTo>
                <a:lnTo>
                  <a:pt x="307657" y="298133"/>
                </a:lnTo>
                <a:cubicBezTo>
                  <a:pt x="307657" y="259080"/>
                  <a:pt x="336232" y="230505"/>
                  <a:pt x="375285" y="230505"/>
                </a:cubicBezTo>
                <a:lnTo>
                  <a:pt x="1529715" y="230505"/>
                </a:lnTo>
                <a:cubicBezTo>
                  <a:pt x="1568767" y="230505"/>
                  <a:pt x="1597342" y="259080"/>
                  <a:pt x="1597342" y="298133"/>
                </a:cubicBezTo>
                <a:lnTo>
                  <a:pt x="1597342" y="1298257"/>
                </a:lnTo>
                <a:lnTo>
                  <a:pt x="1597342" y="1298257"/>
                </a:lnTo>
                <a:cubicBezTo>
                  <a:pt x="1597342" y="1337310"/>
                  <a:pt x="1568767" y="1365885"/>
                  <a:pt x="1529714" y="1366837"/>
                </a:cubicBezTo>
                <a:lnTo>
                  <a:pt x="375285" y="1366837"/>
                </a:lnTo>
                <a:cubicBezTo>
                  <a:pt x="336232" y="1366837"/>
                  <a:pt x="307657" y="1338262"/>
                  <a:pt x="307657" y="1299210"/>
                </a:cubicBezTo>
                <a:close/>
                <a:moveTo>
                  <a:pt x="134303" y="1413510"/>
                </a:moveTo>
                <a:cubicBezTo>
                  <a:pt x="134303" y="1436370"/>
                  <a:pt x="160020" y="1462087"/>
                  <a:pt x="182880" y="1462087"/>
                </a:cubicBezTo>
                <a:lnTo>
                  <a:pt x="182880" y="1463040"/>
                </a:lnTo>
                <a:lnTo>
                  <a:pt x="1722120" y="1463040"/>
                </a:lnTo>
                <a:cubicBezTo>
                  <a:pt x="1744980" y="1463040"/>
                  <a:pt x="1770697" y="1437322"/>
                  <a:pt x="1770697" y="1414462"/>
                </a:cubicBezTo>
                <a:lnTo>
                  <a:pt x="1770697" y="182880"/>
                </a:lnTo>
                <a:cubicBezTo>
                  <a:pt x="1770697" y="160020"/>
                  <a:pt x="1744980" y="134303"/>
                  <a:pt x="1722120" y="134303"/>
                </a:cubicBezTo>
                <a:lnTo>
                  <a:pt x="182880" y="134303"/>
                </a:lnTo>
                <a:cubicBezTo>
                  <a:pt x="160020" y="134303"/>
                  <a:pt x="134303" y="160020"/>
                  <a:pt x="134303" y="182880"/>
                </a:cubicBezTo>
                <a:close/>
                <a:moveTo>
                  <a:pt x="0" y="1414462"/>
                </a:moveTo>
                <a:lnTo>
                  <a:pt x="0" y="182880"/>
                </a:lnTo>
                <a:cubicBezTo>
                  <a:pt x="0" y="81915"/>
                  <a:pt x="81915" y="0"/>
                  <a:pt x="182880" y="0"/>
                </a:cubicBezTo>
                <a:lnTo>
                  <a:pt x="1722120" y="0"/>
                </a:lnTo>
                <a:cubicBezTo>
                  <a:pt x="1823085" y="0"/>
                  <a:pt x="1905000" y="81915"/>
                  <a:pt x="1905000" y="182880"/>
                </a:cubicBezTo>
                <a:lnTo>
                  <a:pt x="1905000" y="1414462"/>
                </a:lnTo>
                <a:cubicBezTo>
                  <a:pt x="1905000" y="1515427"/>
                  <a:pt x="1823085" y="1597342"/>
                  <a:pt x="1722120" y="1597342"/>
                </a:cubicBezTo>
                <a:lnTo>
                  <a:pt x="182880" y="1597342"/>
                </a:lnTo>
                <a:cubicBezTo>
                  <a:pt x="81915" y="1597342"/>
                  <a:pt x="0" y="1515427"/>
                  <a:pt x="0" y="1414462"/>
                </a:cubicBezTo>
                <a:close/>
              </a:path>
            </a:pathLst>
          </a:custGeom>
          <a:solidFill>
            <a:sysClr val="window" lastClr="FFFFFF"/>
          </a:solidFill>
          <a:ln w="381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algn="ctr"/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任意多边形: 形状 14"/>
          <p:cNvSpPr/>
          <p:nvPr>
            <p:custDataLst>
              <p:tags r:id="rId13"/>
            </p:custDataLst>
          </p:nvPr>
        </p:nvSpPr>
        <p:spPr bwMode="auto">
          <a:xfrm>
            <a:off x="8459914" y="6157368"/>
            <a:ext cx="943294" cy="943294"/>
          </a:xfrm>
          <a:custGeom>
            <a:avLst/>
            <a:gdLst>
              <a:gd name="connsiteX0" fmla="*/ 203850 w 415636"/>
              <a:gd name="connsiteY0" fmla="*/ 168853 h 415636"/>
              <a:gd name="connsiteX1" fmla="*/ 199881 w 415636"/>
              <a:gd name="connsiteY1" fmla="*/ 169935 h 415636"/>
              <a:gd name="connsiteX2" fmla="*/ 196273 w 415636"/>
              <a:gd name="connsiteY2" fmla="*/ 170657 h 415636"/>
              <a:gd name="connsiteX3" fmla="*/ 193026 w 415636"/>
              <a:gd name="connsiteY3" fmla="*/ 171739 h 415636"/>
              <a:gd name="connsiteX4" fmla="*/ 189418 w 415636"/>
              <a:gd name="connsiteY4" fmla="*/ 173543 h 415636"/>
              <a:gd name="connsiteX5" fmla="*/ 186171 w 415636"/>
              <a:gd name="connsiteY5" fmla="*/ 175708 h 415636"/>
              <a:gd name="connsiteX6" fmla="*/ 183285 w 415636"/>
              <a:gd name="connsiteY6" fmla="*/ 177512 h 415636"/>
              <a:gd name="connsiteX7" fmla="*/ 180398 w 415636"/>
              <a:gd name="connsiteY7" fmla="*/ 180398 h 415636"/>
              <a:gd name="connsiteX8" fmla="*/ 177512 w 415636"/>
              <a:gd name="connsiteY8" fmla="*/ 182924 h 415636"/>
              <a:gd name="connsiteX9" fmla="*/ 175708 w 415636"/>
              <a:gd name="connsiteY9" fmla="*/ 186171 h 415636"/>
              <a:gd name="connsiteX10" fmla="*/ 173904 w 415636"/>
              <a:gd name="connsiteY10" fmla="*/ 189418 h 415636"/>
              <a:gd name="connsiteX11" fmla="*/ 171739 w 415636"/>
              <a:gd name="connsiteY11" fmla="*/ 192665 h 415636"/>
              <a:gd name="connsiteX12" fmla="*/ 170657 w 415636"/>
              <a:gd name="connsiteY12" fmla="*/ 196273 h 415636"/>
              <a:gd name="connsiteX13" fmla="*/ 169574 w 415636"/>
              <a:gd name="connsiteY13" fmla="*/ 199881 h 415636"/>
              <a:gd name="connsiteX14" fmla="*/ 169214 w 415636"/>
              <a:gd name="connsiteY14" fmla="*/ 203489 h 415636"/>
              <a:gd name="connsiteX15" fmla="*/ 168853 w 415636"/>
              <a:gd name="connsiteY15" fmla="*/ 207819 h 415636"/>
              <a:gd name="connsiteX16" fmla="*/ 169214 w 415636"/>
              <a:gd name="connsiteY16" fmla="*/ 211787 h 415636"/>
              <a:gd name="connsiteX17" fmla="*/ 169574 w 415636"/>
              <a:gd name="connsiteY17" fmla="*/ 215756 h 415636"/>
              <a:gd name="connsiteX18" fmla="*/ 170657 w 415636"/>
              <a:gd name="connsiteY18" fmla="*/ 219364 h 415636"/>
              <a:gd name="connsiteX19" fmla="*/ 171739 w 415636"/>
              <a:gd name="connsiteY19" fmla="*/ 222972 h 415636"/>
              <a:gd name="connsiteX20" fmla="*/ 173904 w 415636"/>
              <a:gd name="connsiteY20" fmla="*/ 226219 h 415636"/>
              <a:gd name="connsiteX21" fmla="*/ 175708 w 415636"/>
              <a:gd name="connsiteY21" fmla="*/ 229827 h 415636"/>
              <a:gd name="connsiteX22" fmla="*/ 177512 w 415636"/>
              <a:gd name="connsiteY22" fmla="*/ 232353 h 415636"/>
              <a:gd name="connsiteX23" fmla="*/ 180398 w 415636"/>
              <a:gd name="connsiteY23" fmla="*/ 235239 h 415636"/>
              <a:gd name="connsiteX24" fmla="*/ 183285 w 415636"/>
              <a:gd name="connsiteY24" fmla="*/ 238125 h 415636"/>
              <a:gd name="connsiteX25" fmla="*/ 186171 w 415636"/>
              <a:gd name="connsiteY25" fmla="*/ 240290 h 415636"/>
              <a:gd name="connsiteX26" fmla="*/ 189418 w 415636"/>
              <a:gd name="connsiteY26" fmla="*/ 242094 h 415636"/>
              <a:gd name="connsiteX27" fmla="*/ 193026 w 415636"/>
              <a:gd name="connsiteY27" fmla="*/ 243898 h 415636"/>
              <a:gd name="connsiteX28" fmla="*/ 196273 w 415636"/>
              <a:gd name="connsiteY28" fmla="*/ 244981 h 415636"/>
              <a:gd name="connsiteX29" fmla="*/ 199881 w 415636"/>
              <a:gd name="connsiteY29" fmla="*/ 246063 h 415636"/>
              <a:gd name="connsiteX30" fmla="*/ 203850 w 415636"/>
              <a:gd name="connsiteY30" fmla="*/ 246424 h 415636"/>
              <a:gd name="connsiteX31" fmla="*/ 207819 w 415636"/>
              <a:gd name="connsiteY31" fmla="*/ 246785 h 415636"/>
              <a:gd name="connsiteX32" fmla="*/ 211787 w 415636"/>
              <a:gd name="connsiteY32" fmla="*/ 246424 h 415636"/>
              <a:gd name="connsiteX33" fmla="*/ 215756 w 415636"/>
              <a:gd name="connsiteY33" fmla="*/ 246063 h 415636"/>
              <a:gd name="connsiteX34" fmla="*/ 219364 w 415636"/>
              <a:gd name="connsiteY34" fmla="*/ 244981 h 415636"/>
              <a:gd name="connsiteX35" fmla="*/ 222972 w 415636"/>
              <a:gd name="connsiteY35" fmla="*/ 243898 h 415636"/>
              <a:gd name="connsiteX36" fmla="*/ 226219 w 415636"/>
              <a:gd name="connsiteY36" fmla="*/ 242094 h 415636"/>
              <a:gd name="connsiteX37" fmla="*/ 229466 w 415636"/>
              <a:gd name="connsiteY37" fmla="*/ 240290 h 415636"/>
              <a:gd name="connsiteX38" fmla="*/ 232714 w 415636"/>
              <a:gd name="connsiteY38" fmla="*/ 238125 h 415636"/>
              <a:gd name="connsiteX39" fmla="*/ 235239 w 415636"/>
              <a:gd name="connsiteY39" fmla="*/ 235239 h 415636"/>
              <a:gd name="connsiteX40" fmla="*/ 238126 w 415636"/>
              <a:gd name="connsiteY40" fmla="*/ 232353 h 415636"/>
              <a:gd name="connsiteX41" fmla="*/ 239930 w 415636"/>
              <a:gd name="connsiteY41" fmla="*/ 229827 h 415636"/>
              <a:gd name="connsiteX42" fmla="*/ 242094 w 415636"/>
              <a:gd name="connsiteY42" fmla="*/ 226219 h 415636"/>
              <a:gd name="connsiteX43" fmla="*/ 243898 w 415636"/>
              <a:gd name="connsiteY43" fmla="*/ 222972 h 415636"/>
              <a:gd name="connsiteX44" fmla="*/ 244981 w 415636"/>
              <a:gd name="connsiteY44" fmla="*/ 219364 h 415636"/>
              <a:gd name="connsiteX45" fmla="*/ 245702 w 415636"/>
              <a:gd name="connsiteY45" fmla="*/ 215756 h 415636"/>
              <a:gd name="connsiteX46" fmla="*/ 246785 w 415636"/>
              <a:gd name="connsiteY46" fmla="*/ 211787 h 415636"/>
              <a:gd name="connsiteX47" fmla="*/ 246785 w 415636"/>
              <a:gd name="connsiteY47" fmla="*/ 207819 h 415636"/>
              <a:gd name="connsiteX48" fmla="*/ 246785 w 415636"/>
              <a:gd name="connsiteY48" fmla="*/ 203489 h 415636"/>
              <a:gd name="connsiteX49" fmla="*/ 245702 w 415636"/>
              <a:gd name="connsiteY49" fmla="*/ 199881 h 415636"/>
              <a:gd name="connsiteX50" fmla="*/ 244981 w 415636"/>
              <a:gd name="connsiteY50" fmla="*/ 196273 h 415636"/>
              <a:gd name="connsiteX51" fmla="*/ 243898 w 415636"/>
              <a:gd name="connsiteY51" fmla="*/ 192665 h 415636"/>
              <a:gd name="connsiteX52" fmla="*/ 242094 w 415636"/>
              <a:gd name="connsiteY52" fmla="*/ 189418 h 415636"/>
              <a:gd name="connsiteX53" fmla="*/ 239930 w 415636"/>
              <a:gd name="connsiteY53" fmla="*/ 186171 h 415636"/>
              <a:gd name="connsiteX54" fmla="*/ 238126 w 415636"/>
              <a:gd name="connsiteY54" fmla="*/ 182924 h 415636"/>
              <a:gd name="connsiteX55" fmla="*/ 235239 w 415636"/>
              <a:gd name="connsiteY55" fmla="*/ 180398 h 415636"/>
              <a:gd name="connsiteX56" fmla="*/ 232714 w 415636"/>
              <a:gd name="connsiteY56" fmla="*/ 177512 h 415636"/>
              <a:gd name="connsiteX57" fmla="*/ 229466 w 415636"/>
              <a:gd name="connsiteY57" fmla="*/ 175708 h 415636"/>
              <a:gd name="connsiteX58" fmla="*/ 226219 w 415636"/>
              <a:gd name="connsiteY58" fmla="*/ 173543 h 415636"/>
              <a:gd name="connsiteX59" fmla="*/ 222972 w 415636"/>
              <a:gd name="connsiteY59" fmla="*/ 171739 h 415636"/>
              <a:gd name="connsiteX60" fmla="*/ 219364 w 415636"/>
              <a:gd name="connsiteY60" fmla="*/ 170657 h 415636"/>
              <a:gd name="connsiteX61" fmla="*/ 215756 w 415636"/>
              <a:gd name="connsiteY61" fmla="*/ 169935 h 415636"/>
              <a:gd name="connsiteX62" fmla="*/ 211787 w 415636"/>
              <a:gd name="connsiteY62" fmla="*/ 168853 h 415636"/>
              <a:gd name="connsiteX63" fmla="*/ 207819 w 415636"/>
              <a:gd name="connsiteY63" fmla="*/ 168853 h 415636"/>
              <a:gd name="connsiteX64" fmla="*/ 207819 w 415636"/>
              <a:gd name="connsiteY64" fmla="*/ 155864 h 415636"/>
              <a:gd name="connsiteX65" fmla="*/ 213231 w 415636"/>
              <a:gd name="connsiteY65" fmla="*/ 156225 h 415636"/>
              <a:gd name="connsiteX66" fmla="*/ 218282 w 415636"/>
              <a:gd name="connsiteY66" fmla="*/ 156946 h 415636"/>
              <a:gd name="connsiteX67" fmla="*/ 223333 w 415636"/>
              <a:gd name="connsiteY67" fmla="*/ 158029 h 415636"/>
              <a:gd name="connsiteX68" fmla="*/ 228023 w 415636"/>
              <a:gd name="connsiteY68" fmla="*/ 160194 h 415636"/>
              <a:gd name="connsiteX69" fmla="*/ 232714 w 415636"/>
              <a:gd name="connsiteY69" fmla="*/ 161998 h 415636"/>
              <a:gd name="connsiteX70" fmla="*/ 237043 w 415636"/>
              <a:gd name="connsiteY70" fmla="*/ 164523 h 415636"/>
              <a:gd name="connsiteX71" fmla="*/ 240651 w 415636"/>
              <a:gd name="connsiteY71" fmla="*/ 167770 h 415636"/>
              <a:gd name="connsiteX72" fmla="*/ 244620 w 415636"/>
              <a:gd name="connsiteY72" fmla="*/ 171017 h 415636"/>
              <a:gd name="connsiteX73" fmla="*/ 247867 w 415636"/>
              <a:gd name="connsiteY73" fmla="*/ 174986 h 415636"/>
              <a:gd name="connsiteX74" fmla="*/ 250753 w 415636"/>
              <a:gd name="connsiteY74" fmla="*/ 178594 h 415636"/>
              <a:gd name="connsiteX75" fmla="*/ 253640 w 415636"/>
              <a:gd name="connsiteY75" fmla="*/ 182924 h 415636"/>
              <a:gd name="connsiteX76" fmla="*/ 255444 w 415636"/>
              <a:gd name="connsiteY76" fmla="*/ 187614 h 415636"/>
              <a:gd name="connsiteX77" fmla="*/ 257608 w 415636"/>
              <a:gd name="connsiteY77" fmla="*/ 192304 h 415636"/>
              <a:gd name="connsiteX78" fmla="*/ 258691 w 415636"/>
              <a:gd name="connsiteY78" fmla="*/ 197356 h 415636"/>
              <a:gd name="connsiteX79" fmla="*/ 259412 w 415636"/>
              <a:gd name="connsiteY79" fmla="*/ 202407 h 415636"/>
              <a:gd name="connsiteX80" fmla="*/ 259773 w 415636"/>
              <a:gd name="connsiteY80" fmla="*/ 207819 h 415636"/>
              <a:gd name="connsiteX81" fmla="*/ 259412 w 415636"/>
              <a:gd name="connsiteY81" fmla="*/ 212870 h 415636"/>
              <a:gd name="connsiteX82" fmla="*/ 258691 w 415636"/>
              <a:gd name="connsiteY82" fmla="*/ 218642 h 415636"/>
              <a:gd name="connsiteX83" fmla="*/ 257608 w 415636"/>
              <a:gd name="connsiteY83" fmla="*/ 222972 h 415636"/>
              <a:gd name="connsiteX84" fmla="*/ 255444 w 415636"/>
              <a:gd name="connsiteY84" fmla="*/ 228384 h 415636"/>
              <a:gd name="connsiteX85" fmla="*/ 253640 w 415636"/>
              <a:gd name="connsiteY85" fmla="*/ 232353 h 415636"/>
              <a:gd name="connsiteX86" fmla="*/ 250753 w 415636"/>
              <a:gd name="connsiteY86" fmla="*/ 236682 h 415636"/>
              <a:gd name="connsiteX87" fmla="*/ 247867 w 415636"/>
              <a:gd name="connsiteY87" fmla="*/ 240651 h 415636"/>
              <a:gd name="connsiteX88" fmla="*/ 244620 w 415636"/>
              <a:gd name="connsiteY88" fmla="*/ 244620 h 415636"/>
              <a:gd name="connsiteX89" fmla="*/ 240651 w 415636"/>
              <a:gd name="connsiteY89" fmla="*/ 248228 h 415636"/>
              <a:gd name="connsiteX90" fmla="*/ 237043 w 415636"/>
              <a:gd name="connsiteY90" fmla="*/ 250753 h 415636"/>
              <a:gd name="connsiteX91" fmla="*/ 232714 w 415636"/>
              <a:gd name="connsiteY91" fmla="*/ 253640 h 415636"/>
              <a:gd name="connsiteX92" fmla="*/ 228023 w 415636"/>
              <a:gd name="connsiteY92" fmla="*/ 255444 h 415636"/>
              <a:gd name="connsiteX93" fmla="*/ 223333 w 415636"/>
              <a:gd name="connsiteY93" fmla="*/ 257608 h 415636"/>
              <a:gd name="connsiteX94" fmla="*/ 218282 w 415636"/>
              <a:gd name="connsiteY94" fmla="*/ 258691 h 415636"/>
              <a:gd name="connsiteX95" fmla="*/ 213231 w 415636"/>
              <a:gd name="connsiteY95" fmla="*/ 259412 h 415636"/>
              <a:gd name="connsiteX96" fmla="*/ 207819 w 415636"/>
              <a:gd name="connsiteY96" fmla="*/ 259773 h 415636"/>
              <a:gd name="connsiteX97" fmla="*/ 202768 w 415636"/>
              <a:gd name="connsiteY97" fmla="*/ 259412 h 415636"/>
              <a:gd name="connsiteX98" fmla="*/ 197356 w 415636"/>
              <a:gd name="connsiteY98" fmla="*/ 258691 h 415636"/>
              <a:gd name="connsiteX99" fmla="*/ 192305 w 415636"/>
              <a:gd name="connsiteY99" fmla="*/ 257608 h 415636"/>
              <a:gd name="connsiteX100" fmla="*/ 187614 w 415636"/>
              <a:gd name="connsiteY100" fmla="*/ 255444 h 415636"/>
              <a:gd name="connsiteX101" fmla="*/ 183285 w 415636"/>
              <a:gd name="connsiteY101" fmla="*/ 253640 h 415636"/>
              <a:gd name="connsiteX102" fmla="*/ 178955 w 415636"/>
              <a:gd name="connsiteY102" fmla="*/ 250753 h 415636"/>
              <a:gd name="connsiteX103" fmla="*/ 174986 w 415636"/>
              <a:gd name="connsiteY103" fmla="*/ 248228 h 415636"/>
              <a:gd name="connsiteX104" fmla="*/ 171018 w 415636"/>
              <a:gd name="connsiteY104" fmla="*/ 244620 h 415636"/>
              <a:gd name="connsiteX105" fmla="*/ 167770 w 415636"/>
              <a:gd name="connsiteY105" fmla="*/ 240651 h 415636"/>
              <a:gd name="connsiteX106" fmla="*/ 164884 w 415636"/>
              <a:gd name="connsiteY106" fmla="*/ 236682 h 415636"/>
              <a:gd name="connsiteX107" fmla="*/ 161998 w 415636"/>
              <a:gd name="connsiteY107" fmla="*/ 232353 h 415636"/>
              <a:gd name="connsiteX108" fmla="*/ 160194 w 415636"/>
              <a:gd name="connsiteY108" fmla="*/ 228384 h 415636"/>
              <a:gd name="connsiteX109" fmla="*/ 158029 w 415636"/>
              <a:gd name="connsiteY109" fmla="*/ 222972 h 415636"/>
              <a:gd name="connsiteX110" fmla="*/ 156947 w 415636"/>
              <a:gd name="connsiteY110" fmla="*/ 218642 h 415636"/>
              <a:gd name="connsiteX111" fmla="*/ 156225 w 415636"/>
              <a:gd name="connsiteY111" fmla="*/ 212870 h 415636"/>
              <a:gd name="connsiteX112" fmla="*/ 155864 w 415636"/>
              <a:gd name="connsiteY112" fmla="*/ 207819 h 415636"/>
              <a:gd name="connsiteX113" fmla="*/ 156225 w 415636"/>
              <a:gd name="connsiteY113" fmla="*/ 202407 h 415636"/>
              <a:gd name="connsiteX114" fmla="*/ 156947 w 415636"/>
              <a:gd name="connsiteY114" fmla="*/ 197356 h 415636"/>
              <a:gd name="connsiteX115" fmla="*/ 158029 w 415636"/>
              <a:gd name="connsiteY115" fmla="*/ 192304 h 415636"/>
              <a:gd name="connsiteX116" fmla="*/ 160194 w 415636"/>
              <a:gd name="connsiteY116" fmla="*/ 187614 h 415636"/>
              <a:gd name="connsiteX117" fmla="*/ 161998 w 415636"/>
              <a:gd name="connsiteY117" fmla="*/ 182924 h 415636"/>
              <a:gd name="connsiteX118" fmla="*/ 164884 w 415636"/>
              <a:gd name="connsiteY118" fmla="*/ 178594 h 415636"/>
              <a:gd name="connsiteX119" fmla="*/ 167770 w 415636"/>
              <a:gd name="connsiteY119" fmla="*/ 174986 h 415636"/>
              <a:gd name="connsiteX120" fmla="*/ 171018 w 415636"/>
              <a:gd name="connsiteY120" fmla="*/ 171017 h 415636"/>
              <a:gd name="connsiteX121" fmla="*/ 174986 w 415636"/>
              <a:gd name="connsiteY121" fmla="*/ 167770 h 415636"/>
              <a:gd name="connsiteX122" fmla="*/ 178955 w 415636"/>
              <a:gd name="connsiteY122" fmla="*/ 164523 h 415636"/>
              <a:gd name="connsiteX123" fmla="*/ 183285 w 415636"/>
              <a:gd name="connsiteY123" fmla="*/ 161998 h 415636"/>
              <a:gd name="connsiteX124" fmla="*/ 187614 w 415636"/>
              <a:gd name="connsiteY124" fmla="*/ 160194 h 415636"/>
              <a:gd name="connsiteX125" fmla="*/ 192305 w 415636"/>
              <a:gd name="connsiteY125" fmla="*/ 158029 h 415636"/>
              <a:gd name="connsiteX126" fmla="*/ 197356 w 415636"/>
              <a:gd name="connsiteY126" fmla="*/ 156946 h 415636"/>
              <a:gd name="connsiteX127" fmla="*/ 202768 w 415636"/>
              <a:gd name="connsiteY127" fmla="*/ 156225 h 415636"/>
              <a:gd name="connsiteX128" fmla="*/ 207819 w 415636"/>
              <a:gd name="connsiteY128" fmla="*/ 128083 h 415636"/>
              <a:gd name="connsiteX129" fmla="*/ 203850 w 415636"/>
              <a:gd name="connsiteY129" fmla="*/ 128443 h 415636"/>
              <a:gd name="connsiteX130" fmla="*/ 199881 w 415636"/>
              <a:gd name="connsiteY130" fmla="*/ 128804 h 415636"/>
              <a:gd name="connsiteX131" fmla="*/ 195552 w 415636"/>
              <a:gd name="connsiteY131" fmla="*/ 129165 h 415636"/>
              <a:gd name="connsiteX132" fmla="*/ 191583 w 415636"/>
              <a:gd name="connsiteY132" fmla="*/ 129887 h 415636"/>
              <a:gd name="connsiteX133" fmla="*/ 184367 w 415636"/>
              <a:gd name="connsiteY133" fmla="*/ 132051 h 415636"/>
              <a:gd name="connsiteX134" fmla="*/ 176790 w 415636"/>
              <a:gd name="connsiteY134" fmla="*/ 134577 h 415636"/>
              <a:gd name="connsiteX135" fmla="*/ 169935 w 415636"/>
              <a:gd name="connsiteY135" fmla="*/ 137824 h 415636"/>
              <a:gd name="connsiteX136" fmla="*/ 163080 w 415636"/>
              <a:gd name="connsiteY136" fmla="*/ 141793 h 415636"/>
              <a:gd name="connsiteX137" fmla="*/ 157307 w 415636"/>
              <a:gd name="connsiteY137" fmla="*/ 146483 h 415636"/>
              <a:gd name="connsiteX138" fmla="*/ 151534 w 415636"/>
              <a:gd name="connsiteY138" fmla="*/ 151534 h 415636"/>
              <a:gd name="connsiteX139" fmla="*/ 146483 w 415636"/>
              <a:gd name="connsiteY139" fmla="*/ 157307 h 415636"/>
              <a:gd name="connsiteX140" fmla="*/ 141793 w 415636"/>
              <a:gd name="connsiteY140" fmla="*/ 163080 h 415636"/>
              <a:gd name="connsiteX141" fmla="*/ 137824 w 415636"/>
              <a:gd name="connsiteY141" fmla="*/ 169935 h 415636"/>
              <a:gd name="connsiteX142" fmla="*/ 134577 w 415636"/>
              <a:gd name="connsiteY142" fmla="*/ 176790 h 415636"/>
              <a:gd name="connsiteX143" fmla="*/ 131690 w 415636"/>
              <a:gd name="connsiteY143" fmla="*/ 184006 h 415636"/>
              <a:gd name="connsiteX144" fmla="*/ 129886 w 415636"/>
              <a:gd name="connsiteY144" fmla="*/ 191583 h 415636"/>
              <a:gd name="connsiteX145" fmla="*/ 129165 w 415636"/>
              <a:gd name="connsiteY145" fmla="*/ 195912 h 415636"/>
              <a:gd name="connsiteX146" fmla="*/ 128443 w 415636"/>
              <a:gd name="connsiteY146" fmla="*/ 199881 h 415636"/>
              <a:gd name="connsiteX147" fmla="*/ 128443 w 415636"/>
              <a:gd name="connsiteY147" fmla="*/ 203489 h 415636"/>
              <a:gd name="connsiteX148" fmla="*/ 128082 w 415636"/>
              <a:gd name="connsiteY148" fmla="*/ 207819 h 415636"/>
              <a:gd name="connsiteX149" fmla="*/ 128443 w 415636"/>
              <a:gd name="connsiteY149" fmla="*/ 211787 h 415636"/>
              <a:gd name="connsiteX150" fmla="*/ 128443 w 415636"/>
              <a:gd name="connsiteY150" fmla="*/ 215756 h 415636"/>
              <a:gd name="connsiteX151" fmla="*/ 129165 w 415636"/>
              <a:gd name="connsiteY151" fmla="*/ 220086 h 415636"/>
              <a:gd name="connsiteX152" fmla="*/ 129886 w 415636"/>
              <a:gd name="connsiteY152" fmla="*/ 224054 h 415636"/>
              <a:gd name="connsiteX153" fmla="*/ 131690 w 415636"/>
              <a:gd name="connsiteY153" fmla="*/ 231270 h 415636"/>
              <a:gd name="connsiteX154" fmla="*/ 134577 w 415636"/>
              <a:gd name="connsiteY154" fmla="*/ 238847 h 415636"/>
              <a:gd name="connsiteX155" fmla="*/ 137824 w 415636"/>
              <a:gd name="connsiteY155" fmla="*/ 245702 h 415636"/>
              <a:gd name="connsiteX156" fmla="*/ 141793 w 415636"/>
              <a:gd name="connsiteY156" fmla="*/ 252196 h 415636"/>
              <a:gd name="connsiteX157" fmla="*/ 146483 w 415636"/>
              <a:gd name="connsiteY157" fmla="*/ 258330 h 415636"/>
              <a:gd name="connsiteX158" fmla="*/ 151534 w 415636"/>
              <a:gd name="connsiteY158" fmla="*/ 264103 h 415636"/>
              <a:gd name="connsiteX159" fmla="*/ 157307 w 415636"/>
              <a:gd name="connsiteY159" fmla="*/ 269154 h 415636"/>
              <a:gd name="connsiteX160" fmla="*/ 163080 w 415636"/>
              <a:gd name="connsiteY160" fmla="*/ 273844 h 415636"/>
              <a:gd name="connsiteX161" fmla="*/ 169935 w 415636"/>
              <a:gd name="connsiteY161" fmla="*/ 277813 h 415636"/>
              <a:gd name="connsiteX162" fmla="*/ 176790 w 415636"/>
              <a:gd name="connsiteY162" fmla="*/ 281060 h 415636"/>
              <a:gd name="connsiteX163" fmla="*/ 184367 w 415636"/>
              <a:gd name="connsiteY163" fmla="*/ 283947 h 415636"/>
              <a:gd name="connsiteX164" fmla="*/ 191583 w 415636"/>
              <a:gd name="connsiteY164" fmla="*/ 285750 h 415636"/>
              <a:gd name="connsiteX165" fmla="*/ 195552 w 415636"/>
              <a:gd name="connsiteY165" fmla="*/ 286111 h 415636"/>
              <a:gd name="connsiteX166" fmla="*/ 199881 w 415636"/>
              <a:gd name="connsiteY166" fmla="*/ 287194 h 415636"/>
              <a:gd name="connsiteX167" fmla="*/ 203850 w 415636"/>
              <a:gd name="connsiteY167" fmla="*/ 287554 h 415636"/>
              <a:gd name="connsiteX168" fmla="*/ 207819 w 415636"/>
              <a:gd name="connsiteY168" fmla="*/ 287554 h 415636"/>
              <a:gd name="connsiteX169" fmla="*/ 211787 w 415636"/>
              <a:gd name="connsiteY169" fmla="*/ 287554 h 415636"/>
              <a:gd name="connsiteX170" fmla="*/ 215756 w 415636"/>
              <a:gd name="connsiteY170" fmla="*/ 287194 h 415636"/>
              <a:gd name="connsiteX171" fmla="*/ 220086 w 415636"/>
              <a:gd name="connsiteY171" fmla="*/ 286111 h 415636"/>
              <a:gd name="connsiteX172" fmla="*/ 224055 w 415636"/>
              <a:gd name="connsiteY172" fmla="*/ 285750 h 415636"/>
              <a:gd name="connsiteX173" fmla="*/ 231270 w 415636"/>
              <a:gd name="connsiteY173" fmla="*/ 283947 h 415636"/>
              <a:gd name="connsiteX174" fmla="*/ 238847 w 415636"/>
              <a:gd name="connsiteY174" fmla="*/ 281060 h 415636"/>
              <a:gd name="connsiteX175" fmla="*/ 245702 w 415636"/>
              <a:gd name="connsiteY175" fmla="*/ 277813 h 415636"/>
              <a:gd name="connsiteX176" fmla="*/ 252557 w 415636"/>
              <a:gd name="connsiteY176" fmla="*/ 273844 h 415636"/>
              <a:gd name="connsiteX177" fmla="*/ 258330 w 415636"/>
              <a:gd name="connsiteY177" fmla="*/ 269154 h 415636"/>
              <a:gd name="connsiteX178" fmla="*/ 264103 w 415636"/>
              <a:gd name="connsiteY178" fmla="*/ 264103 h 415636"/>
              <a:gd name="connsiteX179" fmla="*/ 269154 w 415636"/>
              <a:gd name="connsiteY179" fmla="*/ 258330 h 415636"/>
              <a:gd name="connsiteX180" fmla="*/ 273844 w 415636"/>
              <a:gd name="connsiteY180" fmla="*/ 252196 h 415636"/>
              <a:gd name="connsiteX181" fmla="*/ 277813 w 415636"/>
              <a:gd name="connsiteY181" fmla="*/ 245702 h 415636"/>
              <a:gd name="connsiteX182" fmla="*/ 281421 w 415636"/>
              <a:gd name="connsiteY182" fmla="*/ 238847 h 415636"/>
              <a:gd name="connsiteX183" fmla="*/ 283586 w 415636"/>
              <a:gd name="connsiteY183" fmla="*/ 231270 h 415636"/>
              <a:gd name="connsiteX184" fmla="*/ 285751 w 415636"/>
              <a:gd name="connsiteY184" fmla="*/ 224054 h 415636"/>
              <a:gd name="connsiteX185" fmla="*/ 286472 w 415636"/>
              <a:gd name="connsiteY185" fmla="*/ 220086 h 415636"/>
              <a:gd name="connsiteX186" fmla="*/ 287194 w 415636"/>
              <a:gd name="connsiteY186" fmla="*/ 215756 h 415636"/>
              <a:gd name="connsiteX187" fmla="*/ 287194 w 415636"/>
              <a:gd name="connsiteY187" fmla="*/ 211787 h 415636"/>
              <a:gd name="connsiteX188" fmla="*/ 287555 w 415636"/>
              <a:gd name="connsiteY188" fmla="*/ 207819 h 415636"/>
              <a:gd name="connsiteX189" fmla="*/ 287194 w 415636"/>
              <a:gd name="connsiteY189" fmla="*/ 203489 h 415636"/>
              <a:gd name="connsiteX190" fmla="*/ 287194 w 415636"/>
              <a:gd name="connsiteY190" fmla="*/ 199881 h 415636"/>
              <a:gd name="connsiteX191" fmla="*/ 286472 w 415636"/>
              <a:gd name="connsiteY191" fmla="*/ 195912 h 415636"/>
              <a:gd name="connsiteX192" fmla="*/ 285751 w 415636"/>
              <a:gd name="connsiteY192" fmla="*/ 191583 h 415636"/>
              <a:gd name="connsiteX193" fmla="*/ 283586 w 415636"/>
              <a:gd name="connsiteY193" fmla="*/ 184006 h 415636"/>
              <a:gd name="connsiteX194" fmla="*/ 281421 w 415636"/>
              <a:gd name="connsiteY194" fmla="*/ 176790 h 415636"/>
              <a:gd name="connsiteX195" fmla="*/ 277813 w 415636"/>
              <a:gd name="connsiteY195" fmla="*/ 169935 h 415636"/>
              <a:gd name="connsiteX196" fmla="*/ 273844 w 415636"/>
              <a:gd name="connsiteY196" fmla="*/ 163080 h 415636"/>
              <a:gd name="connsiteX197" fmla="*/ 269154 w 415636"/>
              <a:gd name="connsiteY197" fmla="*/ 157307 h 415636"/>
              <a:gd name="connsiteX198" fmla="*/ 264103 w 415636"/>
              <a:gd name="connsiteY198" fmla="*/ 151534 h 415636"/>
              <a:gd name="connsiteX199" fmla="*/ 258330 w 415636"/>
              <a:gd name="connsiteY199" fmla="*/ 146483 h 415636"/>
              <a:gd name="connsiteX200" fmla="*/ 252557 w 415636"/>
              <a:gd name="connsiteY200" fmla="*/ 141793 h 415636"/>
              <a:gd name="connsiteX201" fmla="*/ 245702 w 415636"/>
              <a:gd name="connsiteY201" fmla="*/ 137824 h 415636"/>
              <a:gd name="connsiteX202" fmla="*/ 238847 w 415636"/>
              <a:gd name="connsiteY202" fmla="*/ 134577 h 415636"/>
              <a:gd name="connsiteX203" fmla="*/ 231270 w 415636"/>
              <a:gd name="connsiteY203" fmla="*/ 132051 h 415636"/>
              <a:gd name="connsiteX204" fmla="*/ 224055 w 415636"/>
              <a:gd name="connsiteY204" fmla="*/ 129887 h 415636"/>
              <a:gd name="connsiteX205" fmla="*/ 220086 w 415636"/>
              <a:gd name="connsiteY205" fmla="*/ 129165 h 415636"/>
              <a:gd name="connsiteX206" fmla="*/ 215756 w 415636"/>
              <a:gd name="connsiteY206" fmla="*/ 128804 h 415636"/>
              <a:gd name="connsiteX207" fmla="*/ 211787 w 415636"/>
              <a:gd name="connsiteY207" fmla="*/ 128443 h 415636"/>
              <a:gd name="connsiteX208" fmla="*/ 207819 w 415636"/>
              <a:gd name="connsiteY208" fmla="*/ 116898 h 415636"/>
              <a:gd name="connsiteX209" fmla="*/ 212509 w 415636"/>
              <a:gd name="connsiteY209" fmla="*/ 117259 h 415636"/>
              <a:gd name="connsiteX210" fmla="*/ 216839 w 415636"/>
              <a:gd name="connsiteY210" fmla="*/ 117259 h 415636"/>
              <a:gd name="connsiteX211" fmla="*/ 221529 w 415636"/>
              <a:gd name="connsiteY211" fmla="*/ 117980 h 415636"/>
              <a:gd name="connsiteX212" fmla="*/ 225859 w 415636"/>
              <a:gd name="connsiteY212" fmla="*/ 118702 h 415636"/>
              <a:gd name="connsiteX213" fmla="*/ 230549 w 415636"/>
              <a:gd name="connsiteY213" fmla="*/ 119784 h 415636"/>
              <a:gd name="connsiteX214" fmla="*/ 234878 w 415636"/>
              <a:gd name="connsiteY214" fmla="*/ 121227 h 415636"/>
              <a:gd name="connsiteX215" fmla="*/ 239208 w 415636"/>
              <a:gd name="connsiteY215" fmla="*/ 122310 h 415636"/>
              <a:gd name="connsiteX216" fmla="*/ 243177 w 415636"/>
              <a:gd name="connsiteY216" fmla="*/ 124114 h 415636"/>
              <a:gd name="connsiteX217" fmla="*/ 247506 w 415636"/>
              <a:gd name="connsiteY217" fmla="*/ 125557 h 415636"/>
              <a:gd name="connsiteX218" fmla="*/ 251475 w 415636"/>
              <a:gd name="connsiteY218" fmla="*/ 127722 h 415636"/>
              <a:gd name="connsiteX219" fmla="*/ 254722 w 415636"/>
              <a:gd name="connsiteY219" fmla="*/ 129887 h 415636"/>
              <a:gd name="connsiteX220" fmla="*/ 258691 w 415636"/>
              <a:gd name="connsiteY220" fmla="*/ 132412 h 415636"/>
              <a:gd name="connsiteX221" fmla="*/ 262299 w 415636"/>
              <a:gd name="connsiteY221" fmla="*/ 134938 h 415636"/>
              <a:gd name="connsiteX222" fmla="*/ 265546 w 415636"/>
              <a:gd name="connsiteY222" fmla="*/ 137824 h 415636"/>
              <a:gd name="connsiteX223" fmla="*/ 268793 w 415636"/>
              <a:gd name="connsiteY223" fmla="*/ 140710 h 415636"/>
              <a:gd name="connsiteX224" fmla="*/ 272040 w 415636"/>
              <a:gd name="connsiteY224" fmla="*/ 143597 h 415636"/>
              <a:gd name="connsiteX225" fmla="*/ 274927 w 415636"/>
              <a:gd name="connsiteY225" fmla="*/ 146844 h 415636"/>
              <a:gd name="connsiteX226" fmla="*/ 277813 w 415636"/>
              <a:gd name="connsiteY226" fmla="*/ 149730 h 415636"/>
              <a:gd name="connsiteX227" fmla="*/ 280699 w 415636"/>
              <a:gd name="connsiteY227" fmla="*/ 153338 h 415636"/>
              <a:gd name="connsiteX228" fmla="*/ 283225 w 415636"/>
              <a:gd name="connsiteY228" fmla="*/ 156946 h 415636"/>
              <a:gd name="connsiteX229" fmla="*/ 285751 w 415636"/>
              <a:gd name="connsiteY229" fmla="*/ 160915 h 415636"/>
              <a:gd name="connsiteX230" fmla="*/ 287915 w 415636"/>
              <a:gd name="connsiteY230" fmla="*/ 164162 h 415636"/>
              <a:gd name="connsiteX231" fmla="*/ 289719 w 415636"/>
              <a:gd name="connsiteY231" fmla="*/ 168131 h 415636"/>
              <a:gd name="connsiteX232" fmla="*/ 291523 w 415636"/>
              <a:gd name="connsiteY232" fmla="*/ 172461 h 415636"/>
              <a:gd name="connsiteX233" fmla="*/ 293327 w 415636"/>
              <a:gd name="connsiteY233" fmla="*/ 176429 h 415636"/>
              <a:gd name="connsiteX234" fmla="*/ 294410 w 415636"/>
              <a:gd name="connsiteY234" fmla="*/ 180759 h 415636"/>
              <a:gd name="connsiteX235" fmla="*/ 295853 w 415636"/>
              <a:gd name="connsiteY235" fmla="*/ 185088 h 415636"/>
              <a:gd name="connsiteX236" fmla="*/ 296935 w 415636"/>
              <a:gd name="connsiteY236" fmla="*/ 189779 h 415636"/>
              <a:gd name="connsiteX237" fmla="*/ 297657 w 415636"/>
              <a:gd name="connsiteY237" fmla="*/ 193748 h 415636"/>
              <a:gd name="connsiteX238" fmla="*/ 298378 w 415636"/>
              <a:gd name="connsiteY238" fmla="*/ 198438 h 415636"/>
              <a:gd name="connsiteX239" fmla="*/ 298378 w 415636"/>
              <a:gd name="connsiteY239" fmla="*/ 203128 h 415636"/>
              <a:gd name="connsiteX240" fmla="*/ 298739 w 415636"/>
              <a:gd name="connsiteY240" fmla="*/ 207819 h 415636"/>
              <a:gd name="connsiteX241" fmla="*/ 298378 w 415636"/>
              <a:gd name="connsiteY241" fmla="*/ 212509 h 415636"/>
              <a:gd name="connsiteX242" fmla="*/ 298378 w 415636"/>
              <a:gd name="connsiteY242" fmla="*/ 216839 h 415636"/>
              <a:gd name="connsiteX243" fmla="*/ 297657 w 415636"/>
              <a:gd name="connsiteY243" fmla="*/ 221529 h 415636"/>
              <a:gd name="connsiteX244" fmla="*/ 296935 w 415636"/>
              <a:gd name="connsiteY244" fmla="*/ 226219 h 415636"/>
              <a:gd name="connsiteX245" fmla="*/ 295853 w 415636"/>
              <a:gd name="connsiteY245" fmla="*/ 230549 h 415636"/>
              <a:gd name="connsiteX246" fmla="*/ 294410 w 415636"/>
              <a:gd name="connsiteY246" fmla="*/ 234878 h 415636"/>
              <a:gd name="connsiteX247" fmla="*/ 293327 w 415636"/>
              <a:gd name="connsiteY247" fmla="*/ 239208 h 415636"/>
              <a:gd name="connsiteX248" fmla="*/ 291523 w 415636"/>
              <a:gd name="connsiteY248" fmla="*/ 243177 h 415636"/>
              <a:gd name="connsiteX249" fmla="*/ 289719 w 415636"/>
              <a:gd name="connsiteY249" fmla="*/ 247145 h 415636"/>
              <a:gd name="connsiteX250" fmla="*/ 287915 w 415636"/>
              <a:gd name="connsiteY250" fmla="*/ 251114 h 415636"/>
              <a:gd name="connsiteX251" fmla="*/ 285751 w 415636"/>
              <a:gd name="connsiteY251" fmla="*/ 255083 h 415636"/>
              <a:gd name="connsiteX252" fmla="*/ 283225 w 415636"/>
              <a:gd name="connsiteY252" fmla="*/ 258691 h 415636"/>
              <a:gd name="connsiteX253" fmla="*/ 280699 w 415636"/>
              <a:gd name="connsiteY253" fmla="*/ 261938 h 415636"/>
              <a:gd name="connsiteX254" fmla="*/ 277813 w 415636"/>
              <a:gd name="connsiteY254" fmla="*/ 265546 h 415636"/>
              <a:gd name="connsiteX255" fmla="*/ 274927 w 415636"/>
              <a:gd name="connsiteY255" fmla="*/ 268793 h 415636"/>
              <a:gd name="connsiteX256" fmla="*/ 272040 w 415636"/>
              <a:gd name="connsiteY256" fmla="*/ 272401 h 415636"/>
              <a:gd name="connsiteX257" fmla="*/ 268793 w 415636"/>
              <a:gd name="connsiteY257" fmla="*/ 274927 h 415636"/>
              <a:gd name="connsiteX258" fmla="*/ 265546 w 415636"/>
              <a:gd name="connsiteY258" fmla="*/ 278174 h 415636"/>
              <a:gd name="connsiteX259" fmla="*/ 262299 w 415636"/>
              <a:gd name="connsiteY259" fmla="*/ 280699 h 415636"/>
              <a:gd name="connsiteX260" fmla="*/ 258691 w 415636"/>
              <a:gd name="connsiteY260" fmla="*/ 283225 h 415636"/>
              <a:gd name="connsiteX261" fmla="*/ 254722 w 415636"/>
              <a:gd name="connsiteY261" fmla="*/ 285390 h 415636"/>
              <a:gd name="connsiteX262" fmla="*/ 251475 w 415636"/>
              <a:gd name="connsiteY262" fmla="*/ 287915 h 415636"/>
              <a:gd name="connsiteX263" fmla="*/ 247506 w 415636"/>
              <a:gd name="connsiteY263" fmla="*/ 289719 h 415636"/>
              <a:gd name="connsiteX264" fmla="*/ 243177 w 415636"/>
              <a:gd name="connsiteY264" fmla="*/ 291884 h 415636"/>
              <a:gd name="connsiteX265" fmla="*/ 239208 w 415636"/>
              <a:gd name="connsiteY265" fmla="*/ 293327 h 415636"/>
              <a:gd name="connsiteX266" fmla="*/ 234878 w 415636"/>
              <a:gd name="connsiteY266" fmla="*/ 294410 h 415636"/>
              <a:gd name="connsiteX267" fmla="*/ 230549 w 415636"/>
              <a:gd name="connsiteY267" fmla="*/ 295853 h 415636"/>
              <a:gd name="connsiteX268" fmla="*/ 225859 w 415636"/>
              <a:gd name="connsiteY268" fmla="*/ 296935 h 415636"/>
              <a:gd name="connsiteX269" fmla="*/ 221529 w 415636"/>
              <a:gd name="connsiteY269" fmla="*/ 297657 h 415636"/>
              <a:gd name="connsiteX270" fmla="*/ 216839 w 415636"/>
              <a:gd name="connsiteY270" fmla="*/ 298378 h 415636"/>
              <a:gd name="connsiteX271" fmla="*/ 212509 w 415636"/>
              <a:gd name="connsiteY271" fmla="*/ 298739 h 415636"/>
              <a:gd name="connsiteX272" fmla="*/ 207819 w 415636"/>
              <a:gd name="connsiteY272" fmla="*/ 298739 h 415636"/>
              <a:gd name="connsiteX273" fmla="*/ 203128 w 415636"/>
              <a:gd name="connsiteY273" fmla="*/ 298739 h 415636"/>
              <a:gd name="connsiteX274" fmla="*/ 198799 w 415636"/>
              <a:gd name="connsiteY274" fmla="*/ 298378 h 415636"/>
              <a:gd name="connsiteX275" fmla="*/ 194109 w 415636"/>
              <a:gd name="connsiteY275" fmla="*/ 297657 h 415636"/>
              <a:gd name="connsiteX276" fmla="*/ 189418 w 415636"/>
              <a:gd name="connsiteY276" fmla="*/ 296935 h 415636"/>
              <a:gd name="connsiteX277" fmla="*/ 185089 w 415636"/>
              <a:gd name="connsiteY277" fmla="*/ 295853 h 415636"/>
              <a:gd name="connsiteX278" fmla="*/ 180759 w 415636"/>
              <a:gd name="connsiteY278" fmla="*/ 294410 h 415636"/>
              <a:gd name="connsiteX279" fmla="*/ 176430 w 415636"/>
              <a:gd name="connsiteY279" fmla="*/ 293327 h 415636"/>
              <a:gd name="connsiteX280" fmla="*/ 172461 w 415636"/>
              <a:gd name="connsiteY280" fmla="*/ 291884 h 415636"/>
              <a:gd name="connsiteX281" fmla="*/ 168131 w 415636"/>
              <a:gd name="connsiteY281" fmla="*/ 289719 h 415636"/>
              <a:gd name="connsiteX282" fmla="*/ 164523 w 415636"/>
              <a:gd name="connsiteY282" fmla="*/ 287915 h 415636"/>
              <a:gd name="connsiteX283" fmla="*/ 160555 w 415636"/>
              <a:gd name="connsiteY283" fmla="*/ 285390 h 415636"/>
              <a:gd name="connsiteX284" fmla="*/ 156947 w 415636"/>
              <a:gd name="connsiteY284" fmla="*/ 283225 h 415636"/>
              <a:gd name="connsiteX285" fmla="*/ 153338 w 415636"/>
              <a:gd name="connsiteY285" fmla="*/ 280699 h 415636"/>
              <a:gd name="connsiteX286" fmla="*/ 150091 w 415636"/>
              <a:gd name="connsiteY286" fmla="*/ 278174 h 415636"/>
              <a:gd name="connsiteX287" fmla="*/ 146844 w 415636"/>
              <a:gd name="connsiteY287" fmla="*/ 274927 h 415636"/>
              <a:gd name="connsiteX288" fmla="*/ 143236 w 415636"/>
              <a:gd name="connsiteY288" fmla="*/ 272401 h 415636"/>
              <a:gd name="connsiteX289" fmla="*/ 140710 w 415636"/>
              <a:gd name="connsiteY289" fmla="*/ 268793 h 415636"/>
              <a:gd name="connsiteX290" fmla="*/ 137463 w 415636"/>
              <a:gd name="connsiteY290" fmla="*/ 265546 h 415636"/>
              <a:gd name="connsiteX291" fmla="*/ 134938 w 415636"/>
              <a:gd name="connsiteY291" fmla="*/ 261938 h 415636"/>
              <a:gd name="connsiteX292" fmla="*/ 132412 w 415636"/>
              <a:gd name="connsiteY292" fmla="*/ 258691 h 415636"/>
              <a:gd name="connsiteX293" fmla="*/ 130247 w 415636"/>
              <a:gd name="connsiteY293" fmla="*/ 255083 h 415636"/>
              <a:gd name="connsiteX294" fmla="*/ 127722 w 415636"/>
              <a:gd name="connsiteY294" fmla="*/ 251114 h 415636"/>
              <a:gd name="connsiteX295" fmla="*/ 125918 w 415636"/>
              <a:gd name="connsiteY295" fmla="*/ 247145 h 415636"/>
              <a:gd name="connsiteX296" fmla="*/ 123753 w 415636"/>
              <a:gd name="connsiteY296" fmla="*/ 243177 h 415636"/>
              <a:gd name="connsiteX297" fmla="*/ 122310 w 415636"/>
              <a:gd name="connsiteY297" fmla="*/ 239208 h 415636"/>
              <a:gd name="connsiteX298" fmla="*/ 121227 w 415636"/>
              <a:gd name="connsiteY298" fmla="*/ 234878 h 415636"/>
              <a:gd name="connsiteX299" fmla="*/ 119423 w 415636"/>
              <a:gd name="connsiteY299" fmla="*/ 230549 h 415636"/>
              <a:gd name="connsiteX300" fmla="*/ 118702 w 415636"/>
              <a:gd name="connsiteY300" fmla="*/ 226219 h 415636"/>
              <a:gd name="connsiteX301" fmla="*/ 117980 w 415636"/>
              <a:gd name="connsiteY301" fmla="*/ 221529 h 415636"/>
              <a:gd name="connsiteX302" fmla="*/ 117259 w 415636"/>
              <a:gd name="connsiteY302" fmla="*/ 216839 h 415636"/>
              <a:gd name="connsiteX303" fmla="*/ 116898 w 415636"/>
              <a:gd name="connsiteY303" fmla="*/ 212509 h 415636"/>
              <a:gd name="connsiteX304" fmla="*/ 116898 w 415636"/>
              <a:gd name="connsiteY304" fmla="*/ 207819 h 415636"/>
              <a:gd name="connsiteX305" fmla="*/ 116898 w 415636"/>
              <a:gd name="connsiteY305" fmla="*/ 203128 h 415636"/>
              <a:gd name="connsiteX306" fmla="*/ 117259 w 415636"/>
              <a:gd name="connsiteY306" fmla="*/ 198438 h 415636"/>
              <a:gd name="connsiteX307" fmla="*/ 117980 w 415636"/>
              <a:gd name="connsiteY307" fmla="*/ 193748 h 415636"/>
              <a:gd name="connsiteX308" fmla="*/ 118702 w 415636"/>
              <a:gd name="connsiteY308" fmla="*/ 189779 h 415636"/>
              <a:gd name="connsiteX309" fmla="*/ 119423 w 415636"/>
              <a:gd name="connsiteY309" fmla="*/ 185088 h 415636"/>
              <a:gd name="connsiteX310" fmla="*/ 121227 w 415636"/>
              <a:gd name="connsiteY310" fmla="*/ 180759 h 415636"/>
              <a:gd name="connsiteX311" fmla="*/ 122310 w 415636"/>
              <a:gd name="connsiteY311" fmla="*/ 176429 h 415636"/>
              <a:gd name="connsiteX312" fmla="*/ 123753 w 415636"/>
              <a:gd name="connsiteY312" fmla="*/ 172461 h 415636"/>
              <a:gd name="connsiteX313" fmla="*/ 125918 w 415636"/>
              <a:gd name="connsiteY313" fmla="*/ 168131 h 415636"/>
              <a:gd name="connsiteX314" fmla="*/ 127722 w 415636"/>
              <a:gd name="connsiteY314" fmla="*/ 164162 h 415636"/>
              <a:gd name="connsiteX315" fmla="*/ 130247 w 415636"/>
              <a:gd name="connsiteY315" fmla="*/ 160915 h 415636"/>
              <a:gd name="connsiteX316" fmla="*/ 132412 w 415636"/>
              <a:gd name="connsiteY316" fmla="*/ 156946 h 415636"/>
              <a:gd name="connsiteX317" fmla="*/ 134938 w 415636"/>
              <a:gd name="connsiteY317" fmla="*/ 153338 h 415636"/>
              <a:gd name="connsiteX318" fmla="*/ 137463 w 415636"/>
              <a:gd name="connsiteY318" fmla="*/ 149730 h 415636"/>
              <a:gd name="connsiteX319" fmla="*/ 140710 w 415636"/>
              <a:gd name="connsiteY319" fmla="*/ 146844 h 415636"/>
              <a:gd name="connsiteX320" fmla="*/ 143236 w 415636"/>
              <a:gd name="connsiteY320" fmla="*/ 143597 h 415636"/>
              <a:gd name="connsiteX321" fmla="*/ 146844 w 415636"/>
              <a:gd name="connsiteY321" fmla="*/ 140710 h 415636"/>
              <a:gd name="connsiteX322" fmla="*/ 150091 w 415636"/>
              <a:gd name="connsiteY322" fmla="*/ 137824 h 415636"/>
              <a:gd name="connsiteX323" fmla="*/ 153338 w 415636"/>
              <a:gd name="connsiteY323" fmla="*/ 134938 h 415636"/>
              <a:gd name="connsiteX324" fmla="*/ 156947 w 415636"/>
              <a:gd name="connsiteY324" fmla="*/ 132412 h 415636"/>
              <a:gd name="connsiteX325" fmla="*/ 160555 w 415636"/>
              <a:gd name="connsiteY325" fmla="*/ 129887 h 415636"/>
              <a:gd name="connsiteX326" fmla="*/ 164523 w 415636"/>
              <a:gd name="connsiteY326" fmla="*/ 127722 h 415636"/>
              <a:gd name="connsiteX327" fmla="*/ 168131 w 415636"/>
              <a:gd name="connsiteY327" fmla="*/ 125557 h 415636"/>
              <a:gd name="connsiteX328" fmla="*/ 172461 w 415636"/>
              <a:gd name="connsiteY328" fmla="*/ 124114 h 415636"/>
              <a:gd name="connsiteX329" fmla="*/ 176430 w 415636"/>
              <a:gd name="connsiteY329" fmla="*/ 122310 h 415636"/>
              <a:gd name="connsiteX330" fmla="*/ 180759 w 415636"/>
              <a:gd name="connsiteY330" fmla="*/ 121227 h 415636"/>
              <a:gd name="connsiteX331" fmla="*/ 185089 w 415636"/>
              <a:gd name="connsiteY331" fmla="*/ 119784 h 415636"/>
              <a:gd name="connsiteX332" fmla="*/ 189418 w 415636"/>
              <a:gd name="connsiteY332" fmla="*/ 118702 h 415636"/>
              <a:gd name="connsiteX333" fmla="*/ 194109 w 415636"/>
              <a:gd name="connsiteY333" fmla="*/ 117980 h 415636"/>
              <a:gd name="connsiteX334" fmla="*/ 198799 w 415636"/>
              <a:gd name="connsiteY334" fmla="*/ 117259 h 415636"/>
              <a:gd name="connsiteX335" fmla="*/ 203128 w 415636"/>
              <a:gd name="connsiteY335" fmla="*/ 117259 h 415636"/>
              <a:gd name="connsiteX336" fmla="*/ 190139 w 415636"/>
              <a:gd name="connsiteY336" fmla="*/ 25977 h 415636"/>
              <a:gd name="connsiteX337" fmla="*/ 182202 w 415636"/>
              <a:gd name="connsiteY337" fmla="*/ 65665 h 415636"/>
              <a:gd name="connsiteX338" fmla="*/ 181119 w 415636"/>
              <a:gd name="connsiteY338" fmla="*/ 69273 h 415636"/>
              <a:gd name="connsiteX339" fmla="*/ 180037 w 415636"/>
              <a:gd name="connsiteY339" fmla="*/ 72520 h 415636"/>
              <a:gd name="connsiteX340" fmla="*/ 178594 w 415636"/>
              <a:gd name="connsiteY340" fmla="*/ 75045 h 415636"/>
              <a:gd name="connsiteX341" fmla="*/ 176429 w 415636"/>
              <a:gd name="connsiteY341" fmla="*/ 77932 h 415636"/>
              <a:gd name="connsiteX342" fmla="*/ 173903 w 415636"/>
              <a:gd name="connsiteY342" fmla="*/ 80096 h 415636"/>
              <a:gd name="connsiteX343" fmla="*/ 171378 w 415636"/>
              <a:gd name="connsiteY343" fmla="*/ 82261 h 415636"/>
              <a:gd name="connsiteX344" fmla="*/ 168131 w 415636"/>
              <a:gd name="connsiteY344" fmla="*/ 84065 h 415636"/>
              <a:gd name="connsiteX345" fmla="*/ 165244 w 415636"/>
              <a:gd name="connsiteY345" fmla="*/ 85148 h 415636"/>
              <a:gd name="connsiteX346" fmla="*/ 161636 w 415636"/>
              <a:gd name="connsiteY346" fmla="*/ 86230 h 415636"/>
              <a:gd name="connsiteX347" fmla="*/ 158029 w 415636"/>
              <a:gd name="connsiteY347" fmla="*/ 88034 h 415636"/>
              <a:gd name="connsiteX348" fmla="*/ 154781 w 415636"/>
              <a:gd name="connsiteY348" fmla="*/ 89477 h 415636"/>
              <a:gd name="connsiteX349" fmla="*/ 151173 w 415636"/>
              <a:gd name="connsiteY349" fmla="*/ 90920 h 415636"/>
              <a:gd name="connsiteX350" fmla="*/ 148287 w 415636"/>
              <a:gd name="connsiteY350" fmla="*/ 92363 h 415636"/>
              <a:gd name="connsiteX351" fmla="*/ 145761 w 415636"/>
              <a:gd name="connsiteY351" fmla="*/ 93085 h 415636"/>
              <a:gd name="connsiteX352" fmla="*/ 142875 w 415636"/>
              <a:gd name="connsiteY352" fmla="*/ 93446 h 415636"/>
              <a:gd name="connsiteX353" fmla="*/ 139988 w 415636"/>
              <a:gd name="connsiteY353" fmla="*/ 93807 h 415636"/>
              <a:gd name="connsiteX354" fmla="*/ 136380 w 415636"/>
              <a:gd name="connsiteY354" fmla="*/ 93446 h 415636"/>
              <a:gd name="connsiteX355" fmla="*/ 132412 w 415636"/>
              <a:gd name="connsiteY355" fmla="*/ 92724 h 415636"/>
              <a:gd name="connsiteX356" fmla="*/ 128804 w 415636"/>
              <a:gd name="connsiteY356" fmla="*/ 90920 h 415636"/>
              <a:gd name="connsiteX357" fmla="*/ 125556 w 415636"/>
              <a:gd name="connsiteY357" fmla="*/ 89116 h 415636"/>
              <a:gd name="connsiteX358" fmla="*/ 92003 w 415636"/>
              <a:gd name="connsiteY358" fmla="*/ 66747 h 415636"/>
              <a:gd name="connsiteX359" fmla="*/ 66747 w 415636"/>
              <a:gd name="connsiteY359" fmla="*/ 92003 h 415636"/>
              <a:gd name="connsiteX360" fmla="*/ 89116 w 415636"/>
              <a:gd name="connsiteY360" fmla="*/ 125196 h 415636"/>
              <a:gd name="connsiteX361" fmla="*/ 91281 w 415636"/>
              <a:gd name="connsiteY361" fmla="*/ 128443 h 415636"/>
              <a:gd name="connsiteX362" fmla="*/ 92363 w 415636"/>
              <a:gd name="connsiteY362" fmla="*/ 131690 h 415636"/>
              <a:gd name="connsiteX363" fmla="*/ 93085 w 415636"/>
              <a:gd name="connsiteY363" fmla="*/ 134577 h 415636"/>
              <a:gd name="connsiteX364" fmla="*/ 93446 w 415636"/>
              <a:gd name="connsiteY364" fmla="*/ 138184 h 415636"/>
              <a:gd name="connsiteX365" fmla="*/ 93446 w 415636"/>
              <a:gd name="connsiteY365" fmla="*/ 141432 h 415636"/>
              <a:gd name="connsiteX366" fmla="*/ 93085 w 415636"/>
              <a:gd name="connsiteY366" fmla="*/ 144679 h 415636"/>
              <a:gd name="connsiteX367" fmla="*/ 92363 w 415636"/>
              <a:gd name="connsiteY367" fmla="*/ 147926 h 415636"/>
              <a:gd name="connsiteX368" fmla="*/ 91281 w 415636"/>
              <a:gd name="connsiteY368" fmla="*/ 151534 h 415636"/>
              <a:gd name="connsiteX369" fmla="*/ 89477 w 415636"/>
              <a:gd name="connsiteY369" fmla="*/ 154420 h 415636"/>
              <a:gd name="connsiteX370" fmla="*/ 88034 w 415636"/>
              <a:gd name="connsiteY370" fmla="*/ 158028 h 415636"/>
              <a:gd name="connsiteX371" fmla="*/ 86591 w 415636"/>
              <a:gd name="connsiteY371" fmla="*/ 161636 h 415636"/>
              <a:gd name="connsiteX372" fmla="*/ 85147 w 415636"/>
              <a:gd name="connsiteY372" fmla="*/ 165244 h 415636"/>
              <a:gd name="connsiteX373" fmla="*/ 83704 w 415636"/>
              <a:gd name="connsiteY373" fmla="*/ 168131 h 415636"/>
              <a:gd name="connsiteX374" fmla="*/ 82261 w 415636"/>
              <a:gd name="connsiteY374" fmla="*/ 171378 h 415636"/>
              <a:gd name="connsiteX375" fmla="*/ 80096 w 415636"/>
              <a:gd name="connsiteY375" fmla="*/ 173903 h 415636"/>
              <a:gd name="connsiteX376" fmla="*/ 77932 w 415636"/>
              <a:gd name="connsiteY376" fmla="*/ 176429 h 415636"/>
              <a:gd name="connsiteX377" fmla="*/ 75045 w 415636"/>
              <a:gd name="connsiteY377" fmla="*/ 178233 h 415636"/>
              <a:gd name="connsiteX378" fmla="*/ 72159 w 415636"/>
              <a:gd name="connsiteY378" fmla="*/ 180037 h 415636"/>
              <a:gd name="connsiteX379" fmla="*/ 68912 w 415636"/>
              <a:gd name="connsiteY379" fmla="*/ 181480 h 415636"/>
              <a:gd name="connsiteX380" fmla="*/ 65664 w 415636"/>
              <a:gd name="connsiteY380" fmla="*/ 182202 h 415636"/>
              <a:gd name="connsiteX381" fmla="*/ 25977 w 415636"/>
              <a:gd name="connsiteY381" fmla="*/ 190139 h 415636"/>
              <a:gd name="connsiteX382" fmla="*/ 25977 w 415636"/>
              <a:gd name="connsiteY382" fmla="*/ 225497 h 415636"/>
              <a:gd name="connsiteX383" fmla="*/ 65664 w 415636"/>
              <a:gd name="connsiteY383" fmla="*/ 233435 h 415636"/>
              <a:gd name="connsiteX384" fmla="*/ 68912 w 415636"/>
              <a:gd name="connsiteY384" fmla="*/ 234517 h 415636"/>
              <a:gd name="connsiteX385" fmla="*/ 72159 w 415636"/>
              <a:gd name="connsiteY385" fmla="*/ 235599 h 415636"/>
              <a:gd name="connsiteX386" fmla="*/ 75045 w 415636"/>
              <a:gd name="connsiteY386" fmla="*/ 237043 h 415636"/>
              <a:gd name="connsiteX387" fmla="*/ 77932 w 415636"/>
              <a:gd name="connsiteY387" fmla="*/ 239568 h 415636"/>
              <a:gd name="connsiteX388" fmla="*/ 80096 w 415636"/>
              <a:gd name="connsiteY388" fmla="*/ 241733 h 415636"/>
              <a:gd name="connsiteX389" fmla="*/ 82261 w 415636"/>
              <a:gd name="connsiteY389" fmla="*/ 244258 h 415636"/>
              <a:gd name="connsiteX390" fmla="*/ 83704 w 415636"/>
              <a:gd name="connsiteY390" fmla="*/ 247145 h 415636"/>
              <a:gd name="connsiteX391" fmla="*/ 85147 w 415636"/>
              <a:gd name="connsiteY391" fmla="*/ 250392 h 415636"/>
              <a:gd name="connsiteX392" fmla="*/ 86591 w 415636"/>
              <a:gd name="connsiteY392" fmla="*/ 254000 h 415636"/>
              <a:gd name="connsiteX393" fmla="*/ 88034 w 415636"/>
              <a:gd name="connsiteY393" fmla="*/ 257608 h 415636"/>
              <a:gd name="connsiteX394" fmla="*/ 89477 w 415636"/>
              <a:gd name="connsiteY394" fmla="*/ 260855 h 415636"/>
              <a:gd name="connsiteX395" fmla="*/ 91281 w 415636"/>
              <a:gd name="connsiteY395" fmla="*/ 264463 h 415636"/>
              <a:gd name="connsiteX396" fmla="*/ 92363 w 415636"/>
              <a:gd name="connsiteY396" fmla="*/ 267710 h 415636"/>
              <a:gd name="connsiteX397" fmla="*/ 93085 w 415636"/>
              <a:gd name="connsiteY397" fmla="*/ 270596 h 415636"/>
              <a:gd name="connsiteX398" fmla="*/ 93446 w 415636"/>
              <a:gd name="connsiteY398" fmla="*/ 274204 h 415636"/>
              <a:gd name="connsiteX399" fmla="*/ 93446 w 415636"/>
              <a:gd name="connsiteY399" fmla="*/ 277452 h 415636"/>
              <a:gd name="connsiteX400" fmla="*/ 93085 w 415636"/>
              <a:gd name="connsiteY400" fmla="*/ 280699 h 415636"/>
              <a:gd name="connsiteX401" fmla="*/ 92363 w 415636"/>
              <a:gd name="connsiteY401" fmla="*/ 283946 h 415636"/>
              <a:gd name="connsiteX402" fmla="*/ 91281 w 415636"/>
              <a:gd name="connsiteY402" fmla="*/ 287193 h 415636"/>
              <a:gd name="connsiteX403" fmla="*/ 89116 w 415636"/>
              <a:gd name="connsiteY403" fmla="*/ 290079 h 415636"/>
              <a:gd name="connsiteX404" fmla="*/ 66747 w 415636"/>
              <a:gd name="connsiteY404" fmla="*/ 323994 h 415636"/>
              <a:gd name="connsiteX405" fmla="*/ 92003 w 415636"/>
              <a:gd name="connsiteY405" fmla="*/ 348889 h 415636"/>
              <a:gd name="connsiteX406" fmla="*/ 125556 w 415636"/>
              <a:gd name="connsiteY406" fmla="*/ 326520 h 415636"/>
              <a:gd name="connsiteX407" fmla="*/ 128804 w 415636"/>
              <a:gd name="connsiteY407" fmla="*/ 324355 h 415636"/>
              <a:gd name="connsiteX408" fmla="*/ 132412 w 415636"/>
              <a:gd name="connsiteY408" fmla="*/ 322912 h 415636"/>
              <a:gd name="connsiteX409" fmla="*/ 136380 w 415636"/>
              <a:gd name="connsiteY409" fmla="*/ 322190 h 415636"/>
              <a:gd name="connsiteX410" fmla="*/ 139988 w 415636"/>
              <a:gd name="connsiteY410" fmla="*/ 322190 h 415636"/>
              <a:gd name="connsiteX411" fmla="*/ 142875 w 415636"/>
              <a:gd name="connsiteY411" fmla="*/ 322190 h 415636"/>
              <a:gd name="connsiteX412" fmla="*/ 145761 w 415636"/>
              <a:gd name="connsiteY412" fmla="*/ 322551 h 415636"/>
              <a:gd name="connsiteX413" fmla="*/ 148287 w 415636"/>
              <a:gd name="connsiteY413" fmla="*/ 323273 h 415636"/>
              <a:gd name="connsiteX414" fmla="*/ 151173 w 415636"/>
              <a:gd name="connsiteY414" fmla="*/ 324355 h 415636"/>
              <a:gd name="connsiteX415" fmla="*/ 154781 w 415636"/>
              <a:gd name="connsiteY415" fmla="*/ 326159 h 415636"/>
              <a:gd name="connsiteX416" fmla="*/ 158029 w 415636"/>
              <a:gd name="connsiteY416" fmla="*/ 327602 h 415636"/>
              <a:gd name="connsiteX417" fmla="*/ 161636 w 415636"/>
              <a:gd name="connsiteY417" fmla="*/ 329045 h 415636"/>
              <a:gd name="connsiteX418" fmla="*/ 165244 w 415636"/>
              <a:gd name="connsiteY418" fmla="*/ 330128 h 415636"/>
              <a:gd name="connsiteX419" fmla="*/ 168131 w 415636"/>
              <a:gd name="connsiteY419" fmla="*/ 331932 h 415636"/>
              <a:gd name="connsiteX420" fmla="*/ 171378 w 415636"/>
              <a:gd name="connsiteY420" fmla="*/ 333375 h 415636"/>
              <a:gd name="connsiteX421" fmla="*/ 174264 w 415636"/>
              <a:gd name="connsiteY421" fmla="*/ 335540 h 415636"/>
              <a:gd name="connsiteX422" fmla="*/ 176429 w 415636"/>
              <a:gd name="connsiteY422" fmla="*/ 337704 h 415636"/>
              <a:gd name="connsiteX423" fmla="*/ 178594 w 415636"/>
              <a:gd name="connsiteY423" fmla="*/ 340591 h 415636"/>
              <a:gd name="connsiteX424" fmla="*/ 180037 w 415636"/>
              <a:gd name="connsiteY424" fmla="*/ 343477 h 415636"/>
              <a:gd name="connsiteX425" fmla="*/ 181119 w 415636"/>
              <a:gd name="connsiteY425" fmla="*/ 346724 h 415636"/>
              <a:gd name="connsiteX426" fmla="*/ 182202 w 415636"/>
              <a:gd name="connsiteY426" fmla="*/ 349611 h 415636"/>
              <a:gd name="connsiteX427" fmla="*/ 190139 w 415636"/>
              <a:gd name="connsiteY427" fmla="*/ 389659 h 415636"/>
              <a:gd name="connsiteX428" fmla="*/ 225497 w 415636"/>
              <a:gd name="connsiteY428" fmla="*/ 389659 h 415636"/>
              <a:gd name="connsiteX429" fmla="*/ 233435 w 415636"/>
              <a:gd name="connsiteY429" fmla="*/ 349611 h 415636"/>
              <a:gd name="connsiteX430" fmla="*/ 234517 w 415636"/>
              <a:gd name="connsiteY430" fmla="*/ 346724 h 415636"/>
              <a:gd name="connsiteX431" fmla="*/ 235599 w 415636"/>
              <a:gd name="connsiteY431" fmla="*/ 343477 h 415636"/>
              <a:gd name="connsiteX432" fmla="*/ 237403 w 415636"/>
              <a:gd name="connsiteY432" fmla="*/ 340591 h 415636"/>
              <a:gd name="connsiteX433" fmla="*/ 239207 w 415636"/>
              <a:gd name="connsiteY433" fmla="*/ 337704 h 415636"/>
              <a:gd name="connsiteX434" fmla="*/ 241733 w 415636"/>
              <a:gd name="connsiteY434" fmla="*/ 335540 h 415636"/>
              <a:gd name="connsiteX435" fmla="*/ 244259 w 415636"/>
              <a:gd name="connsiteY435" fmla="*/ 333375 h 415636"/>
              <a:gd name="connsiteX436" fmla="*/ 247506 w 415636"/>
              <a:gd name="connsiteY436" fmla="*/ 331932 h 415636"/>
              <a:gd name="connsiteX437" fmla="*/ 250392 w 415636"/>
              <a:gd name="connsiteY437" fmla="*/ 330128 h 415636"/>
              <a:gd name="connsiteX438" fmla="*/ 254000 w 415636"/>
              <a:gd name="connsiteY438" fmla="*/ 329045 h 415636"/>
              <a:gd name="connsiteX439" fmla="*/ 257608 w 415636"/>
              <a:gd name="connsiteY439" fmla="*/ 327602 h 415636"/>
              <a:gd name="connsiteX440" fmla="*/ 261216 w 415636"/>
              <a:gd name="connsiteY440" fmla="*/ 326159 h 415636"/>
              <a:gd name="connsiteX441" fmla="*/ 264463 w 415636"/>
              <a:gd name="connsiteY441" fmla="*/ 324355 h 415636"/>
              <a:gd name="connsiteX442" fmla="*/ 267349 w 415636"/>
              <a:gd name="connsiteY442" fmla="*/ 323273 h 415636"/>
              <a:gd name="connsiteX443" fmla="*/ 269875 w 415636"/>
              <a:gd name="connsiteY443" fmla="*/ 322551 h 415636"/>
              <a:gd name="connsiteX444" fmla="*/ 272761 w 415636"/>
              <a:gd name="connsiteY444" fmla="*/ 322190 h 415636"/>
              <a:gd name="connsiteX445" fmla="*/ 276009 w 415636"/>
              <a:gd name="connsiteY445" fmla="*/ 322190 h 415636"/>
              <a:gd name="connsiteX446" fmla="*/ 279256 w 415636"/>
              <a:gd name="connsiteY446" fmla="*/ 322190 h 415636"/>
              <a:gd name="connsiteX447" fmla="*/ 283224 w 415636"/>
              <a:gd name="connsiteY447" fmla="*/ 322912 h 415636"/>
              <a:gd name="connsiteX448" fmla="*/ 286832 w 415636"/>
              <a:gd name="connsiteY448" fmla="*/ 324355 h 415636"/>
              <a:gd name="connsiteX449" fmla="*/ 290440 w 415636"/>
              <a:gd name="connsiteY449" fmla="*/ 326520 h 415636"/>
              <a:gd name="connsiteX450" fmla="*/ 323633 w 415636"/>
              <a:gd name="connsiteY450" fmla="*/ 348889 h 415636"/>
              <a:gd name="connsiteX451" fmla="*/ 348889 w 415636"/>
              <a:gd name="connsiteY451" fmla="*/ 323994 h 415636"/>
              <a:gd name="connsiteX452" fmla="*/ 326520 w 415636"/>
              <a:gd name="connsiteY452" fmla="*/ 290079 h 415636"/>
              <a:gd name="connsiteX453" fmla="*/ 324716 w 415636"/>
              <a:gd name="connsiteY453" fmla="*/ 287193 h 415636"/>
              <a:gd name="connsiteX454" fmla="*/ 323273 w 415636"/>
              <a:gd name="connsiteY454" fmla="*/ 283946 h 415636"/>
              <a:gd name="connsiteX455" fmla="*/ 322551 w 415636"/>
              <a:gd name="connsiteY455" fmla="*/ 280699 h 415636"/>
              <a:gd name="connsiteX456" fmla="*/ 322190 w 415636"/>
              <a:gd name="connsiteY456" fmla="*/ 277452 h 415636"/>
              <a:gd name="connsiteX457" fmla="*/ 322190 w 415636"/>
              <a:gd name="connsiteY457" fmla="*/ 274204 h 415636"/>
              <a:gd name="connsiteX458" fmla="*/ 322551 w 415636"/>
              <a:gd name="connsiteY458" fmla="*/ 270596 h 415636"/>
              <a:gd name="connsiteX459" fmla="*/ 323273 w 415636"/>
              <a:gd name="connsiteY459" fmla="*/ 267710 h 415636"/>
              <a:gd name="connsiteX460" fmla="*/ 324716 w 415636"/>
              <a:gd name="connsiteY460" fmla="*/ 264463 h 415636"/>
              <a:gd name="connsiteX461" fmla="*/ 326159 w 415636"/>
              <a:gd name="connsiteY461" fmla="*/ 260855 h 415636"/>
              <a:gd name="connsiteX462" fmla="*/ 327602 w 415636"/>
              <a:gd name="connsiteY462" fmla="*/ 257608 h 415636"/>
              <a:gd name="connsiteX463" fmla="*/ 329406 w 415636"/>
              <a:gd name="connsiteY463" fmla="*/ 254000 h 415636"/>
              <a:gd name="connsiteX464" fmla="*/ 330489 w 415636"/>
              <a:gd name="connsiteY464" fmla="*/ 250392 h 415636"/>
              <a:gd name="connsiteX465" fmla="*/ 331571 w 415636"/>
              <a:gd name="connsiteY465" fmla="*/ 247145 h 415636"/>
              <a:gd name="connsiteX466" fmla="*/ 333375 w 415636"/>
              <a:gd name="connsiteY466" fmla="*/ 244258 h 415636"/>
              <a:gd name="connsiteX467" fmla="*/ 335540 w 415636"/>
              <a:gd name="connsiteY467" fmla="*/ 241733 h 415636"/>
              <a:gd name="connsiteX468" fmla="*/ 337704 w 415636"/>
              <a:gd name="connsiteY468" fmla="*/ 239568 h 415636"/>
              <a:gd name="connsiteX469" fmla="*/ 340591 w 415636"/>
              <a:gd name="connsiteY469" fmla="*/ 237043 h 415636"/>
              <a:gd name="connsiteX470" fmla="*/ 343116 w 415636"/>
              <a:gd name="connsiteY470" fmla="*/ 235599 h 415636"/>
              <a:gd name="connsiteX471" fmla="*/ 346364 w 415636"/>
              <a:gd name="connsiteY471" fmla="*/ 234517 h 415636"/>
              <a:gd name="connsiteX472" fmla="*/ 349972 w 415636"/>
              <a:gd name="connsiteY472" fmla="*/ 233435 h 415636"/>
              <a:gd name="connsiteX473" fmla="*/ 389659 w 415636"/>
              <a:gd name="connsiteY473" fmla="*/ 225497 h 415636"/>
              <a:gd name="connsiteX474" fmla="*/ 389659 w 415636"/>
              <a:gd name="connsiteY474" fmla="*/ 190139 h 415636"/>
              <a:gd name="connsiteX475" fmla="*/ 349972 w 415636"/>
              <a:gd name="connsiteY475" fmla="*/ 182202 h 415636"/>
              <a:gd name="connsiteX476" fmla="*/ 346364 w 415636"/>
              <a:gd name="connsiteY476" fmla="*/ 181480 h 415636"/>
              <a:gd name="connsiteX477" fmla="*/ 343116 w 415636"/>
              <a:gd name="connsiteY477" fmla="*/ 180037 h 415636"/>
              <a:gd name="connsiteX478" fmla="*/ 340591 w 415636"/>
              <a:gd name="connsiteY478" fmla="*/ 178233 h 415636"/>
              <a:gd name="connsiteX479" fmla="*/ 337704 w 415636"/>
              <a:gd name="connsiteY479" fmla="*/ 176429 h 415636"/>
              <a:gd name="connsiteX480" fmla="*/ 335540 w 415636"/>
              <a:gd name="connsiteY480" fmla="*/ 173903 h 415636"/>
              <a:gd name="connsiteX481" fmla="*/ 333375 w 415636"/>
              <a:gd name="connsiteY481" fmla="*/ 171378 h 415636"/>
              <a:gd name="connsiteX482" fmla="*/ 331571 w 415636"/>
              <a:gd name="connsiteY482" fmla="*/ 168131 h 415636"/>
              <a:gd name="connsiteX483" fmla="*/ 330489 w 415636"/>
              <a:gd name="connsiteY483" fmla="*/ 165244 h 415636"/>
              <a:gd name="connsiteX484" fmla="*/ 329406 w 415636"/>
              <a:gd name="connsiteY484" fmla="*/ 161636 h 415636"/>
              <a:gd name="connsiteX485" fmla="*/ 327602 w 415636"/>
              <a:gd name="connsiteY485" fmla="*/ 158028 h 415636"/>
              <a:gd name="connsiteX486" fmla="*/ 326159 w 415636"/>
              <a:gd name="connsiteY486" fmla="*/ 154420 h 415636"/>
              <a:gd name="connsiteX487" fmla="*/ 324716 w 415636"/>
              <a:gd name="connsiteY487" fmla="*/ 151173 h 415636"/>
              <a:gd name="connsiteX488" fmla="*/ 323273 w 415636"/>
              <a:gd name="connsiteY488" fmla="*/ 147926 h 415636"/>
              <a:gd name="connsiteX489" fmla="*/ 322551 w 415636"/>
              <a:gd name="connsiteY489" fmla="*/ 144679 h 415636"/>
              <a:gd name="connsiteX490" fmla="*/ 322190 w 415636"/>
              <a:gd name="connsiteY490" fmla="*/ 141432 h 415636"/>
              <a:gd name="connsiteX491" fmla="*/ 322190 w 415636"/>
              <a:gd name="connsiteY491" fmla="*/ 138184 h 415636"/>
              <a:gd name="connsiteX492" fmla="*/ 322551 w 415636"/>
              <a:gd name="connsiteY492" fmla="*/ 134577 h 415636"/>
              <a:gd name="connsiteX493" fmla="*/ 323273 w 415636"/>
              <a:gd name="connsiteY493" fmla="*/ 131690 h 415636"/>
              <a:gd name="connsiteX494" fmla="*/ 324716 w 415636"/>
              <a:gd name="connsiteY494" fmla="*/ 128443 h 415636"/>
              <a:gd name="connsiteX495" fmla="*/ 326520 w 415636"/>
              <a:gd name="connsiteY495" fmla="*/ 125196 h 415636"/>
              <a:gd name="connsiteX496" fmla="*/ 348889 w 415636"/>
              <a:gd name="connsiteY496" fmla="*/ 92003 h 415636"/>
              <a:gd name="connsiteX497" fmla="*/ 323633 w 415636"/>
              <a:gd name="connsiteY497" fmla="*/ 66747 h 415636"/>
              <a:gd name="connsiteX498" fmla="*/ 290440 w 415636"/>
              <a:gd name="connsiteY498" fmla="*/ 89116 h 415636"/>
              <a:gd name="connsiteX499" fmla="*/ 286832 w 415636"/>
              <a:gd name="connsiteY499" fmla="*/ 90920 h 415636"/>
              <a:gd name="connsiteX500" fmla="*/ 283224 w 415636"/>
              <a:gd name="connsiteY500" fmla="*/ 92724 h 415636"/>
              <a:gd name="connsiteX501" fmla="*/ 279256 w 415636"/>
              <a:gd name="connsiteY501" fmla="*/ 93446 h 415636"/>
              <a:gd name="connsiteX502" fmla="*/ 276009 w 415636"/>
              <a:gd name="connsiteY502" fmla="*/ 93807 h 415636"/>
              <a:gd name="connsiteX503" fmla="*/ 272761 w 415636"/>
              <a:gd name="connsiteY503" fmla="*/ 93446 h 415636"/>
              <a:gd name="connsiteX504" fmla="*/ 269875 w 415636"/>
              <a:gd name="connsiteY504" fmla="*/ 93085 h 415636"/>
              <a:gd name="connsiteX505" fmla="*/ 267349 w 415636"/>
              <a:gd name="connsiteY505" fmla="*/ 92363 h 415636"/>
              <a:gd name="connsiteX506" fmla="*/ 264102 w 415636"/>
              <a:gd name="connsiteY506" fmla="*/ 90920 h 415636"/>
              <a:gd name="connsiteX507" fmla="*/ 261216 w 415636"/>
              <a:gd name="connsiteY507" fmla="*/ 89477 h 415636"/>
              <a:gd name="connsiteX508" fmla="*/ 257608 w 415636"/>
              <a:gd name="connsiteY508" fmla="*/ 88034 h 415636"/>
              <a:gd name="connsiteX509" fmla="*/ 254000 w 415636"/>
              <a:gd name="connsiteY509" fmla="*/ 86230 h 415636"/>
              <a:gd name="connsiteX510" fmla="*/ 250392 w 415636"/>
              <a:gd name="connsiteY510" fmla="*/ 85148 h 415636"/>
              <a:gd name="connsiteX511" fmla="*/ 247506 w 415636"/>
              <a:gd name="connsiteY511" fmla="*/ 84065 h 415636"/>
              <a:gd name="connsiteX512" fmla="*/ 244259 w 415636"/>
              <a:gd name="connsiteY512" fmla="*/ 82261 h 415636"/>
              <a:gd name="connsiteX513" fmla="*/ 241733 w 415636"/>
              <a:gd name="connsiteY513" fmla="*/ 80096 h 415636"/>
              <a:gd name="connsiteX514" fmla="*/ 239207 w 415636"/>
              <a:gd name="connsiteY514" fmla="*/ 77932 h 415636"/>
              <a:gd name="connsiteX515" fmla="*/ 237403 w 415636"/>
              <a:gd name="connsiteY515" fmla="*/ 75045 h 415636"/>
              <a:gd name="connsiteX516" fmla="*/ 235599 w 415636"/>
              <a:gd name="connsiteY516" fmla="*/ 72520 h 415636"/>
              <a:gd name="connsiteX517" fmla="*/ 234156 w 415636"/>
              <a:gd name="connsiteY517" fmla="*/ 69273 h 415636"/>
              <a:gd name="connsiteX518" fmla="*/ 233435 w 415636"/>
              <a:gd name="connsiteY518" fmla="*/ 65665 h 415636"/>
              <a:gd name="connsiteX519" fmla="*/ 225497 w 415636"/>
              <a:gd name="connsiteY519" fmla="*/ 25977 h 415636"/>
              <a:gd name="connsiteX520" fmla="*/ 190139 w 415636"/>
              <a:gd name="connsiteY520" fmla="*/ 0 h 415636"/>
              <a:gd name="connsiteX521" fmla="*/ 225497 w 415636"/>
              <a:gd name="connsiteY521" fmla="*/ 0 h 415636"/>
              <a:gd name="connsiteX522" fmla="*/ 228023 w 415636"/>
              <a:gd name="connsiteY522" fmla="*/ 361 h 415636"/>
              <a:gd name="connsiteX523" fmla="*/ 229827 w 415636"/>
              <a:gd name="connsiteY523" fmla="*/ 361 h 415636"/>
              <a:gd name="connsiteX524" fmla="*/ 232352 w 415636"/>
              <a:gd name="connsiteY524" fmla="*/ 1082 h 415636"/>
              <a:gd name="connsiteX525" fmla="*/ 234156 w 415636"/>
              <a:gd name="connsiteY525" fmla="*/ 1443 h 415636"/>
              <a:gd name="connsiteX526" fmla="*/ 238486 w 415636"/>
              <a:gd name="connsiteY526" fmla="*/ 3247 h 415636"/>
              <a:gd name="connsiteX527" fmla="*/ 242094 w 415636"/>
              <a:gd name="connsiteY527" fmla="*/ 5773 h 415636"/>
              <a:gd name="connsiteX528" fmla="*/ 244980 w 415636"/>
              <a:gd name="connsiteY528" fmla="*/ 8659 h 415636"/>
              <a:gd name="connsiteX529" fmla="*/ 247867 w 415636"/>
              <a:gd name="connsiteY529" fmla="*/ 12267 h 415636"/>
              <a:gd name="connsiteX530" fmla="*/ 248588 w 415636"/>
              <a:gd name="connsiteY530" fmla="*/ 14432 h 415636"/>
              <a:gd name="connsiteX531" fmla="*/ 249670 w 415636"/>
              <a:gd name="connsiteY531" fmla="*/ 16597 h 415636"/>
              <a:gd name="connsiteX532" fmla="*/ 250392 w 415636"/>
              <a:gd name="connsiteY532" fmla="*/ 18400 h 415636"/>
              <a:gd name="connsiteX533" fmla="*/ 250753 w 415636"/>
              <a:gd name="connsiteY533" fmla="*/ 20926 h 415636"/>
              <a:gd name="connsiteX534" fmla="*/ 259051 w 415636"/>
              <a:gd name="connsiteY534" fmla="*/ 60614 h 415636"/>
              <a:gd name="connsiteX535" fmla="*/ 263381 w 415636"/>
              <a:gd name="connsiteY535" fmla="*/ 62057 h 415636"/>
              <a:gd name="connsiteX536" fmla="*/ 267349 w 415636"/>
              <a:gd name="connsiteY536" fmla="*/ 63861 h 415636"/>
              <a:gd name="connsiteX537" fmla="*/ 271679 w 415636"/>
              <a:gd name="connsiteY537" fmla="*/ 65665 h 415636"/>
              <a:gd name="connsiteX538" fmla="*/ 276009 w 415636"/>
              <a:gd name="connsiteY538" fmla="*/ 67829 h 415636"/>
              <a:gd name="connsiteX539" fmla="*/ 309202 w 415636"/>
              <a:gd name="connsiteY539" fmla="*/ 45099 h 415636"/>
              <a:gd name="connsiteX540" fmla="*/ 312810 w 415636"/>
              <a:gd name="connsiteY540" fmla="*/ 43295 h 415636"/>
              <a:gd name="connsiteX541" fmla="*/ 316418 w 415636"/>
              <a:gd name="connsiteY541" fmla="*/ 41852 h 415636"/>
              <a:gd name="connsiteX542" fmla="*/ 320386 w 415636"/>
              <a:gd name="connsiteY542" fmla="*/ 41131 h 415636"/>
              <a:gd name="connsiteX543" fmla="*/ 323633 w 415636"/>
              <a:gd name="connsiteY543" fmla="*/ 40770 h 415636"/>
              <a:gd name="connsiteX544" fmla="*/ 326520 w 415636"/>
              <a:gd name="connsiteY544" fmla="*/ 40770 h 415636"/>
              <a:gd name="connsiteX545" fmla="*/ 328685 w 415636"/>
              <a:gd name="connsiteY545" fmla="*/ 41131 h 415636"/>
              <a:gd name="connsiteX546" fmla="*/ 331210 w 415636"/>
              <a:gd name="connsiteY546" fmla="*/ 41852 h 415636"/>
              <a:gd name="connsiteX547" fmla="*/ 333736 w 415636"/>
              <a:gd name="connsiteY547" fmla="*/ 42574 h 415636"/>
              <a:gd name="connsiteX548" fmla="*/ 335901 w 415636"/>
              <a:gd name="connsiteY548" fmla="*/ 44017 h 415636"/>
              <a:gd name="connsiteX549" fmla="*/ 338065 w 415636"/>
              <a:gd name="connsiteY549" fmla="*/ 45099 h 415636"/>
              <a:gd name="connsiteX550" fmla="*/ 340230 w 415636"/>
              <a:gd name="connsiteY550" fmla="*/ 46543 h 415636"/>
              <a:gd name="connsiteX551" fmla="*/ 342034 w 415636"/>
              <a:gd name="connsiteY551" fmla="*/ 48346 h 415636"/>
              <a:gd name="connsiteX552" fmla="*/ 367290 w 415636"/>
              <a:gd name="connsiteY552" fmla="*/ 73602 h 415636"/>
              <a:gd name="connsiteX553" fmla="*/ 369094 w 415636"/>
              <a:gd name="connsiteY553" fmla="*/ 75045 h 415636"/>
              <a:gd name="connsiteX554" fmla="*/ 370176 w 415636"/>
              <a:gd name="connsiteY554" fmla="*/ 76849 h 415636"/>
              <a:gd name="connsiteX555" fmla="*/ 371258 w 415636"/>
              <a:gd name="connsiteY555" fmla="*/ 78653 h 415636"/>
              <a:gd name="connsiteX556" fmla="*/ 372341 w 415636"/>
              <a:gd name="connsiteY556" fmla="*/ 80457 h 415636"/>
              <a:gd name="connsiteX557" fmla="*/ 374145 w 415636"/>
              <a:gd name="connsiteY557" fmla="*/ 84787 h 415636"/>
              <a:gd name="connsiteX558" fmla="*/ 374866 w 415636"/>
              <a:gd name="connsiteY558" fmla="*/ 89116 h 415636"/>
              <a:gd name="connsiteX559" fmla="*/ 374866 w 415636"/>
              <a:gd name="connsiteY559" fmla="*/ 93446 h 415636"/>
              <a:gd name="connsiteX560" fmla="*/ 374145 w 415636"/>
              <a:gd name="connsiteY560" fmla="*/ 98136 h 415636"/>
              <a:gd name="connsiteX561" fmla="*/ 373784 w 415636"/>
              <a:gd name="connsiteY561" fmla="*/ 99940 h 415636"/>
              <a:gd name="connsiteX562" fmla="*/ 372702 w 415636"/>
              <a:gd name="connsiteY562" fmla="*/ 102105 h 415636"/>
              <a:gd name="connsiteX563" fmla="*/ 371619 w 415636"/>
              <a:gd name="connsiteY563" fmla="*/ 104270 h 415636"/>
              <a:gd name="connsiteX564" fmla="*/ 370537 w 415636"/>
              <a:gd name="connsiteY564" fmla="*/ 106074 h 415636"/>
              <a:gd name="connsiteX565" fmla="*/ 347807 w 415636"/>
              <a:gd name="connsiteY565" fmla="*/ 139628 h 415636"/>
              <a:gd name="connsiteX566" fmla="*/ 349972 w 415636"/>
              <a:gd name="connsiteY566" fmla="*/ 143957 h 415636"/>
              <a:gd name="connsiteX567" fmla="*/ 351775 w 415636"/>
              <a:gd name="connsiteY567" fmla="*/ 148287 h 415636"/>
              <a:gd name="connsiteX568" fmla="*/ 353219 w 415636"/>
              <a:gd name="connsiteY568" fmla="*/ 152255 h 415636"/>
              <a:gd name="connsiteX569" fmla="*/ 355023 w 415636"/>
              <a:gd name="connsiteY569" fmla="*/ 156585 h 415636"/>
              <a:gd name="connsiteX570" fmla="*/ 394710 w 415636"/>
              <a:gd name="connsiteY570" fmla="*/ 164523 h 415636"/>
              <a:gd name="connsiteX571" fmla="*/ 396875 w 415636"/>
              <a:gd name="connsiteY571" fmla="*/ 165244 h 415636"/>
              <a:gd name="connsiteX572" fmla="*/ 399040 w 415636"/>
              <a:gd name="connsiteY572" fmla="*/ 165966 h 415636"/>
              <a:gd name="connsiteX573" fmla="*/ 401204 w 415636"/>
              <a:gd name="connsiteY573" fmla="*/ 167048 h 415636"/>
              <a:gd name="connsiteX574" fmla="*/ 403369 w 415636"/>
              <a:gd name="connsiteY574" fmla="*/ 167770 h 415636"/>
              <a:gd name="connsiteX575" fmla="*/ 406616 w 415636"/>
              <a:gd name="connsiteY575" fmla="*/ 170656 h 415636"/>
              <a:gd name="connsiteX576" fmla="*/ 409864 w 415636"/>
              <a:gd name="connsiteY576" fmla="*/ 173543 h 415636"/>
              <a:gd name="connsiteX577" fmla="*/ 412389 w 415636"/>
              <a:gd name="connsiteY577" fmla="*/ 177150 h 415636"/>
              <a:gd name="connsiteX578" fmla="*/ 414193 w 415636"/>
              <a:gd name="connsiteY578" fmla="*/ 181480 h 415636"/>
              <a:gd name="connsiteX579" fmla="*/ 414554 w 415636"/>
              <a:gd name="connsiteY579" fmla="*/ 183284 h 415636"/>
              <a:gd name="connsiteX580" fmla="*/ 415275 w 415636"/>
              <a:gd name="connsiteY580" fmla="*/ 185810 h 415636"/>
              <a:gd name="connsiteX581" fmla="*/ 415275 w 415636"/>
              <a:gd name="connsiteY581" fmla="*/ 187614 h 415636"/>
              <a:gd name="connsiteX582" fmla="*/ 415636 w 415636"/>
              <a:gd name="connsiteY582" fmla="*/ 190139 h 415636"/>
              <a:gd name="connsiteX583" fmla="*/ 415636 w 415636"/>
              <a:gd name="connsiteY583" fmla="*/ 225497 h 415636"/>
              <a:gd name="connsiteX584" fmla="*/ 415275 w 415636"/>
              <a:gd name="connsiteY584" fmla="*/ 227662 h 415636"/>
              <a:gd name="connsiteX585" fmla="*/ 415275 w 415636"/>
              <a:gd name="connsiteY585" fmla="*/ 230187 h 415636"/>
              <a:gd name="connsiteX586" fmla="*/ 414554 w 415636"/>
              <a:gd name="connsiteY586" fmla="*/ 231991 h 415636"/>
              <a:gd name="connsiteX587" fmla="*/ 414193 w 415636"/>
              <a:gd name="connsiteY587" fmla="*/ 234517 h 415636"/>
              <a:gd name="connsiteX588" fmla="*/ 412389 w 415636"/>
              <a:gd name="connsiteY588" fmla="*/ 238486 h 415636"/>
              <a:gd name="connsiteX589" fmla="*/ 409864 w 415636"/>
              <a:gd name="connsiteY589" fmla="*/ 241733 h 415636"/>
              <a:gd name="connsiteX590" fmla="*/ 406616 w 415636"/>
              <a:gd name="connsiteY590" fmla="*/ 244980 h 415636"/>
              <a:gd name="connsiteX591" fmla="*/ 403369 w 415636"/>
              <a:gd name="connsiteY591" fmla="*/ 247866 h 415636"/>
              <a:gd name="connsiteX592" fmla="*/ 401204 w 415636"/>
              <a:gd name="connsiteY592" fmla="*/ 248949 h 415636"/>
              <a:gd name="connsiteX593" fmla="*/ 399040 w 415636"/>
              <a:gd name="connsiteY593" fmla="*/ 249670 h 415636"/>
              <a:gd name="connsiteX594" fmla="*/ 396875 w 415636"/>
              <a:gd name="connsiteY594" fmla="*/ 250392 h 415636"/>
              <a:gd name="connsiteX595" fmla="*/ 394710 w 415636"/>
              <a:gd name="connsiteY595" fmla="*/ 250753 h 415636"/>
              <a:gd name="connsiteX596" fmla="*/ 355023 w 415636"/>
              <a:gd name="connsiteY596" fmla="*/ 259051 h 415636"/>
              <a:gd name="connsiteX597" fmla="*/ 353219 w 415636"/>
              <a:gd name="connsiteY597" fmla="*/ 263381 h 415636"/>
              <a:gd name="connsiteX598" fmla="*/ 351775 w 415636"/>
              <a:gd name="connsiteY598" fmla="*/ 267710 h 415636"/>
              <a:gd name="connsiteX599" fmla="*/ 349972 w 415636"/>
              <a:gd name="connsiteY599" fmla="*/ 271318 h 415636"/>
              <a:gd name="connsiteX600" fmla="*/ 347807 w 415636"/>
              <a:gd name="connsiteY600" fmla="*/ 275648 h 415636"/>
              <a:gd name="connsiteX601" fmla="*/ 370537 w 415636"/>
              <a:gd name="connsiteY601" fmla="*/ 309562 h 415636"/>
              <a:gd name="connsiteX602" fmla="*/ 371619 w 415636"/>
              <a:gd name="connsiteY602" fmla="*/ 311727 h 415636"/>
              <a:gd name="connsiteX603" fmla="*/ 372702 w 415636"/>
              <a:gd name="connsiteY603" fmla="*/ 313531 h 415636"/>
              <a:gd name="connsiteX604" fmla="*/ 373784 w 415636"/>
              <a:gd name="connsiteY604" fmla="*/ 315335 h 415636"/>
              <a:gd name="connsiteX605" fmla="*/ 374145 w 415636"/>
              <a:gd name="connsiteY605" fmla="*/ 317861 h 415636"/>
              <a:gd name="connsiteX606" fmla="*/ 374866 w 415636"/>
              <a:gd name="connsiteY606" fmla="*/ 322190 h 415636"/>
              <a:gd name="connsiteX607" fmla="*/ 374866 w 415636"/>
              <a:gd name="connsiteY607" fmla="*/ 326520 h 415636"/>
              <a:gd name="connsiteX608" fmla="*/ 374145 w 415636"/>
              <a:gd name="connsiteY608" fmla="*/ 330849 h 415636"/>
              <a:gd name="connsiteX609" fmla="*/ 372341 w 415636"/>
              <a:gd name="connsiteY609" fmla="*/ 334818 h 415636"/>
              <a:gd name="connsiteX610" fmla="*/ 371258 w 415636"/>
              <a:gd name="connsiteY610" fmla="*/ 336983 h 415636"/>
              <a:gd name="connsiteX611" fmla="*/ 370176 w 415636"/>
              <a:gd name="connsiteY611" fmla="*/ 338787 h 415636"/>
              <a:gd name="connsiteX612" fmla="*/ 369094 w 415636"/>
              <a:gd name="connsiteY612" fmla="*/ 340591 h 415636"/>
              <a:gd name="connsiteX613" fmla="*/ 367290 w 415636"/>
              <a:gd name="connsiteY613" fmla="*/ 342395 h 415636"/>
              <a:gd name="connsiteX614" fmla="*/ 342034 w 415636"/>
              <a:gd name="connsiteY614" fmla="*/ 367290 h 415636"/>
              <a:gd name="connsiteX615" fmla="*/ 340230 w 415636"/>
              <a:gd name="connsiteY615" fmla="*/ 368733 h 415636"/>
              <a:gd name="connsiteX616" fmla="*/ 338065 w 415636"/>
              <a:gd name="connsiteY616" fmla="*/ 370537 h 415636"/>
              <a:gd name="connsiteX617" fmla="*/ 335901 w 415636"/>
              <a:gd name="connsiteY617" fmla="*/ 371980 h 415636"/>
              <a:gd name="connsiteX618" fmla="*/ 333736 w 415636"/>
              <a:gd name="connsiteY618" fmla="*/ 372702 h 415636"/>
              <a:gd name="connsiteX619" fmla="*/ 331210 w 415636"/>
              <a:gd name="connsiteY619" fmla="*/ 373784 h 415636"/>
              <a:gd name="connsiteX620" fmla="*/ 328685 w 415636"/>
              <a:gd name="connsiteY620" fmla="*/ 374505 h 415636"/>
              <a:gd name="connsiteX621" fmla="*/ 326520 w 415636"/>
              <a:gd name="connsiteY621" fmla="*/ 374866 h 415636"/>
              <a:gd name="connsiteX622" fmla="*/ 323633 w 415636"/>
              <a:gd name="connsiteY622" fmla="*/ 374866 h 415636"/>
              <a:gd name="connsiteX623" fmla="*/ 320386 w 415636"/>
              <a:gd name="connsiteY623" fmla="*/ 374866 h 415636"/>
              <a:gd name="connsiteX624" fmla="*/ 316418 w 415636"/>
              <a:gd name="connsiteY624" fmla="*/ 373784 h 415636"/>
              <a:gd name="connsiteX625" fmla="*/ 312810 w 415636"/>
              <a:gd name="connsiteY625" fmla="*/ 372341 h 415636"/>
              <a:gd name="connsiteX626" fmla="*/ 309202 w 415636"/>
              <a:gd name="connsiteY626" fmla="*/ 370537 h 415636"/>
              <a:gd name="connsiteX627" fmla="*/ 276009 w 415636"/>
              <a:gd name="connsiteY627" fmla="*/ 347807 h 415636"/>
              <a:gd name="connsiteX628" fmla="*/ 271679 w 415636"/>
              <a:gd name="connsiteY628" fmla="*/ 349611 h 415636"/>
              <a:gd name="connsiteX629" fmla="*/ 267349 w 415636"/>
              <a:gd name="connsiteY629" fmla="*/ 351775 h 415636"/>
              <a:gd name="connsiteX630" fmla="*/ 263381 w 415636"/>
              <a:gd name="connsiteY630" fmla="*/ 353219 h 415636"/>
              <a:gd name="connsiteX631" fmla="*/ 259051 w 415636"/>
              <a:gd name="connsiteY631" fmla="*/ 355023 h 415636"/>
              <a:gd name="connsiteX632" fmla="*/ 250753 w 415636"/>
              <a:gd name="connsiteY632" fmla="*/ 394710 h 415636"/>
              <a:gd name="connsiteX633" fmla="*/ 250392 w 415636"/>
              <a:gd name="connsiteY633" fmla="*/ 396875 h 415636"/>
              <a:gd name="connsiteX634" fmla="*/ 249670 w 415636"/>
              <a:gd name="connsiteY634" fmla="*/ 399400 h 415636"/>
              <a:gd name="connsiteX635" fmla="*/ 248588 w 415636"/>
              <a:gd name="connsiteY635" fmla="*/ 401204 h 415636"/>
              <a:gd name="connsiteX636" fmla="*/ 247867 w 415636"/>
              <a:gd name="connsiteY636" fmla="*/ 403008 h 415636"/>
              <a:gd name="connsiteX637" fmla="*/ 244980 w 415636"/>
              <a:gd name="connsiteY637" fmla="*/ 406616 h 415636"/>
              <a:gd name="connsiteX638" fmla="*/ 242094 w 415636"/>
              <a:gd name="connsiteY638" fmla="*/ 409863 h 415636"/>
              <a:gd name="connsiteX639" fmla="*/ 238486 w 415636"/>
              <a:gd name="connsiteY639" fmla="*/ 412028 h 415636"/>
              <a:gd name="connsiteX640" fmla="*/ 234156 w 415636"/>
              <a:gd name="connsiteY640" fmla="*/ 414193 h 415636"/>
              <a:gd name="connsiteX641" fmla="*/ 232352 w 415636"/>
              <a:gd name="connsiteY641" fmla="*/ 414915 h 415636"/>
              <a:gd name="connsiteX642" fmla="*/ 229827 w 415636"/>
              <a:gd name="connsiteY642" fmla="*/ 415275 h 415636"/>
              <a:gd name="connsiteX643" fmla="*/ 228023 w 415636"/>
              <a:gd name="connsiteY643" fmla="*/ 415636 h 415636"/>
              <a:gd name="connsiteX644" fmla="*/ 225497 w 415636"/>
              <a:gd name="connsiteY644" fmla="*/ 415636 h 415636"/>
              <a:gd name="connsiteX645" fmla="*/ 190139 w 415636"/>
              <a:gd name="connsiteY645" fmla="*/ 415636 h 415636"/>
              <a:gd name="connsiteX646" fmla="*/ 187614 w 415636"/>
              <a:gd name="connsiteY646" fmla="*/ 415636 h 415636"/>
              <a:gd name="connsiteX647" fmla="*/ 185449 w 415636"/>
              <a:gd name="connsiteY647" fmla="*/ 415275 h 415636"/>
              <a:gd name="connsiteX648" fmla="*/ 183645 w 415636"/>
              <a:gd name="connsiteY648" fmla="*/ 414915 h 415636"/>
              <a:gd name="connsiteX649" fmla="*/ 181119 w 415636"/>
              <a:gd name="connsiteY649" fmla="*/ 414193 h 415636"/>
              <a:gd name="connsiteX650" fmla="*/ 177151 w 415636"/>
              <a:gd name="connsiteY650" fmla="*/ 412028 h 415636"/>
              <a:gd name="connsiteX651" fmla="*/ 173903 w 415636"/>
              <a:gd name="connsiteY651" fmla="*/ 409863 h 415636"/>
              <a:gd name="connsiteX652" fmla="*/ 170656 w 415636"/>
              <a:gd name="connsiteY652" fmla="*/ 406616 h 415636"/>
              <a:gd name="connsiteX653" fmla="*/ 167770 w 415636"/>
              <a:gd name="connsiteY653" fmla="*/ 403008 h 415636"/>
              <a:gd name="connsiteX654" fmla="*/ 166688 w 415636"/>
              <a:gd name="connsiteY654" fmla="*/ 401204 h 415636"/>
              <a:gd name="connsiteX655" fmla="*/ 165966 w 415636"/>
              <a:gd name="connsiteY655" fmla="*/ 399400 h 415636"/>
              <a:gd name="connsiteX656" fmla="*/ 165244 w 415636"/>
              <a:gd name="connsiteY656" fmla="*/ 396875 h 415636"/>
              <a:gd name="connsiteX657" fmla="*/ 164884 w 415636"/>
              <a:gd name="connsiteY657" fmla="*/ 394710 h 415636"/>
              <a:gd name="connsiteX658" fmla="*/ 156585 w 415636"/>
              <a:gd name="connsiteY658" fmla="*/ 355023 h 415636"/>
              <a:gd name="connsiteX659" fmla="*/ 152255 w 415636"/>
              <a:gd name="connsiteY659" fmla="*/ 353219 h 415636"/>
              <a:gd name="connsiteX660" fmla="*/ 147926 w 415636"/>
              <a:gd name="connsiteY660" fmla="*/ 351775 h 415636"/>
              <a:gd name="connsiteX661" fmla="*/ 144318 w 415636"/>
              <a:gd name="connsiteY661" fmla="*/ 349611 h 415636"/>
              <a:gd name="connsiteX662" fmla="*/ 139988 w 415636"/>
              <a:gd name="connsiteY662" fmla="*/ 347807 h 415636"/>
              <a:gd name="connsiteX663" fmla="*/ 106434 w 415636"/>
              <a:gd name="connsiteY663" fmla="*/ 370537 h 415636"/>
              <a:gd name="connsiteX664" fmla="*/ 102826 w 415636"/>
              <a:gd name="connsiteY664" fmla="*/ 372341 h 415636"/>
              <a:gd name="connsiteX665" fmla="*/ 99218 w 415636"/>
              <a:gd name="connsiteY665" fmla="*/ 373784 h 415636"/>
              <a:gd name="connsiteX666" fmla="*/ 95610 w 415636"/>
              <a:gd name="connsiteY666" fmla="*/ 374866 h 415636"/>
              <a:gd name="connsiteX667" fmla="*/ 92003 w 415636"/>
              <a:gd name="connsiteY667" fmla="*/ 374866 h 415636"/>
              <a:gd name="connsiteX668" fmla="*/ 89116 w 415636"/>
              <a:gd name="connsiteY668" fmla="*/ 374866 h 415636"/>
              <a:gd name="connsiteX669" fmla="*/ 86951 w 415636"/>
              <a:gd name="connsiteY669" fmla="*/ 374505 h 415636"/>
              <a:gd name="connsiteX670" fmla="*/ 84065 w 415636"/>
              <a:gd name="connsiteY670" fmla="*/ 373784 h 415636"/>
              <a:gd name="connsiteX671" fmla="*/ 81900 w 415636"/>
              <a:gd name="connsiteY671" fmla="*/ 372702 h 415636"/>
              <a:gd name="connsiteX672" fmla="*/ 79375 w 415636"/>
              <a:gd name="connsiteY672" fmla="*/ 371980 h 415636"/>
              <a:gd name="connsiteX673" fmla="*/ 77571 w 415636"/>
              <a:gd name="connsiteY673" fmla="*/ 370537 h 415636"/>
              <a:gd name="connsiteX674" fmla="*/ 75045 w 415636"/>
              <a:gd name="connsiteY674" fmla="*/ 368733 h 415636"/>
              <a:gd name="connsiteX675" fmla="*/ 73241 w 415636"/>
              <a:gd name="connsiteY675" fmla="*/ 367290 h 415636"/>
              <a:gd name="connsiteX676" fmla="*/ 48346 w 415636"/>
              <a:gd name="connsiteY676" fmla="*/ 342395 h 415636"/>
              <a:gd name="connsiteX677" fmla="*/ 46903 w 415636"/>
              <a:gd name="connsiteY677" fmla="*/ 340591 h 415636"/>
              <a:gd name="connsiteX678" fmla="*/ 45460 w 415636"/>
              <a:gd name="connsiteY678" fmla="*/ 338787 h 415636"/>
              <a:gd name="connsiteX679" fmla="*/ 44378 w 415636"/>
              <a:gd name="connsiteY679" fmla="*/ 336983 h 415636"/>
              <a:gd name="connsiteX680" fmla="*/ 43295 w 415636"/>
              <a:gd name="connsiteY680" fmla="*/ 334818 h 415636"/>
              <a:gd name="connsiteX681" fmla="*/ 41491 w 415636"/>
              <a:gd name="connsiteY681" fmla="*/ 330849 h 415636"/>
              <a:gd name="connsiteX682" fmla="*/ 40770 w 415636"/>
              <a:gd name="connsiteY682" fmla="*/ 326520 h 415636"/>
              <a:gd name="connsiteX683" fmla="*/ 40770 w 415636"/>
              <a:gd name="connsiteY683" fmla="*/ 322190 h 415636"/>
              <a:gd name="connsiteX684" fmla="*/ 41491 w 415636"/>
              <a:gd name="connsiteY684" fmla="*/ 317861 h 415636"/>
              <a:gd name="connsiteX685" fmla="*/ 42213 w 415636"/>
              <a:gd name="connsiteY685" fmla="*/ 315335 h 415636"/>
              <a:gd name="connsiteX686" fmla="*/ 42934 w 415636"/>
              <a:gd name="connsiteY686" fmla="*/ 313531 h 415636"/>
              <a:gd name="connsiteX687" fmla="*/ 44017 w 415636"/>
              <a:gd name="connsiteY687" fmla="*/ 311727 h 415636"/>
              <a:gd name="connsiteX688" fmla="*/ 45099 w 415636"/>
              <a:gd name="connsiteY688" fmla="*/ 309562 h 415636"/>
              <a:gd name="connsiteX689" fmla="*/ 67829 w 415636"/>
              <a:gd name="connsiteY689" fmla="*/ 275648 h 415636"/>
              <a:gd name="connsiteX690" fmla="*/ 65664 w 415636"/>
              <a:gd name="connsiteY690" fmla="*/ 271318 h 415636"/>
              <a:gd name="connsiteX691" fmla="*/ 63860 w 415636"/>
              <a:gd name="connsiteY691" fmla="*/ 267710 h 415636"/>
              <a:gd name="connsiteX692" fmla="*/ 62417 w 415636"/>
              <a:gd name="connsiteY692" fmla="*/ 263381 h 415636"/>
              <a:gd name="connsiteX693" fmla="*/ 60613 w 415636"/>
              <a:gd name="connsiteY693" fmla="*/ 259051 h 415636"/>
              <a:gd name="connsiteX694" fmla="*/ 20926 w 415636"/>
              <a:gd name="connsiteY694" fmla="*/ 250753 h 415636"/>
              <a:gd name="connsiteX695" fmla="*/ 18761 w 415636"/>
              <a:gd name="connsiteY695" fmla="*/ 250392 h 415636"/>
              <a:gd name="connsiteX696" fmla="*/ 16236 w 415636"/>
              <a:gd name="connsiteY696" fmla="*/ 249670 h 415636"/>
              <a:gd name="connsiteX697" fmla="*/ 14432 w 415636"/>
              <a:gd name="connsiteY697" fmla="*/ 248949 h 415636"/>
              <a:gd name="connsiteX698" fmla="*/ 12267 w 415636"/>
              <a:gd name="connsiteY698" fmla="*/ 247866 h 415636"/>
              <a:gd name="connsiteX699" fmla="*/ 9020 w 415636"/>
              <a:gd name="connsiteY699" fmla="*/ 244980 h 415636"/>
              <a:gd name="connsiteX700" fmla="*/ 5772 w 415636"/>
              <a:gd name="connsiteY700" fmla="*/ 241733 h 415636"/>
              <a:gd name="connsiteX701" fmla="*/ 3608 w 415636"/>
              <a:gd name="connsiteY701" fmla="*/ 238486 h 415636"/>
              <a:gd name="connsiteX702" fmla="*/ 1443 w 415636"/>
              <a:gd name="connsiteY702" fmla="*/ 234517 h 415636"/>
              <a:gd name="connsiteX703" fmla="*/ 721 w 415636"/>
              <a:gd name="connsiteY703" fmla="*/ 231991 h 415636"/>
              <a:gd name="connsiteX704" fmla="*/ 361 w 415636"/>
              <a:gd name="connsiteY704" fmla="*/ 230187 h 415636"/>
              <a:gd name="connsiteX705" fmla="*/ 0 w 415636"/>
              <a:gd name="connsiteY705" fmla="*/ 227662 h 415636"/>
              <a:gd name="connsiteX706" fmla="*/ 0 w 415636"/>
              <a:gd name="connsiteY706" fmla="*/ 225497 h 415636"/>
              <a:gd name="connsiteX707" fmla="*/ 0 w 415636"/>
              <a:gd name="connsiteY707" fmla="*/ 190139 h 415636"/>
              <a:gd name="connsiteX708" fmla="*/ 0 w 415636"/>
              <a:gd name="connsiteY708" fmla="*/ 187614 h 415636"/>
              <a:gd name="connsiteX709" fmla="*/ 361 w 415636"/>
              <a:gd name="connsiteY709" fmla="*/ 185810 h 415636"/>
              <a:gd name="connsiteX710" fmla="*/ 721 w 415636"/>
              <a:gd name="connsiteY710" fmla="*/ 183284 h 415636"/>
              <a:gd name="connsiteX711" fmla="*/ 1443 w 415636"/>
              <a:gd name="connsiteY711" fmla="*/ 181480 h 415636"/>
              <a:gd name="connsiteX712" fmla="*/ 3608 w 415636"/>
              <a:gd name="connsiteY712" fmla="*/ 177150 h 415636"/>
              <a:gd name="connsiteX713" fmla="*/ 5772 w 415636"/>
              <a:gd name="connsiteY713" fmla="*/ 173543 h 415636"/>
              <a:gd name="connsiteX714" fmla="*/ 9020 w 415636"/>
              <a:gd name="connsiteY714" fmla="*/ 170656 h 415636"/>
              <a:gd name="connsiteX715" fmla="*/ 12267 w 415636"/>
              <a:gd name="connsiteY715" fmla="*/ 167770 h 415636"/>
              <a:gd name="connsiteX716" fmla="*/ 14432 w 415636"/>
              <a:gd name="connsiteY716" fmla="*/ 167048 h 415636"/>
              <a:gd name="connsiteX717" fmla="*/ 16236 w 415636"/>
              <a:gd name="connsiteY717" fmla="*/ 165966 h 415636"/>
              <a:gd name="connsiteX718" fmla="*/ 18761 w 415636"/>
              <a:gd name="connsiteY718" fmla="*/ 165244 h 415636"/>
              <a:gd name="connsiteX719" fmla="*/ 20926 w 415636"/>
              <a:gd name="connsiteY719" fmla="*/ 164523 h 415636"/>
              <a:gd name="connsiteX720" fmla="*/ 60613 w 415636"/>
              <a:gd name="connsiteY720" fmla="*/ 156585 h 415636"/>
              <a:gd name="connsiteX721" fmla="*/ 62417 w 415636"/>
              <a:gd name="connsiteY721" fmla="*/ 152255 h 415636"/>
              <a:gd name="connsiteX722" fmla="*/ 63860 w 415636"/>
              <a:gd name="connsiteY722" fmla="*/ 148287 h 415636"/>
              <a:gd name="connsiteX723" fmla="*/ 65664 w 415636"/>
              <a:gd name="connsiteY723" fmla="*/ 143957 h 415636"/>
              <a:gd name="connsiteX724" fmla="*/ 67829 w 415636"/>
              <a:gd name="connsiteY724" fmla="*/ 139628 h 415636"/>
              <a:gd name="connsiteX725" fmla="*/ 45099 w 415636"/>
              <a:gd name="connsiteY725" fmla="*/ 106074 h 415636"/>
              <a:gd name="connsiteX726" fmla="*/ 44017 w 415636"/>
              <a:gd name="connsiteY726" fmla="*/ 104270 h 415636"/>
              <a:gd name="connsiteX727" fmla="*/ 42934 w 415636"/>
              <a:gd name="connsiteY727" fmla="*/ 102105 h 415636"/>
              <a:gd name="connsiteX728" fmla="*/ 42213 w 415636"/>
              <a:gd name="connsiteY728" fmla="*/ 99940 h 415636"/>
              <a:gd name="connsiteX729" fmla="*/ 41491 w 415636"/>
              <a:gd name="connsiteY729" fmla="*/ 98136 h 415636"/>
              <a:gd name="connsiteX730" fmla="*/ 40770 w 415636"/>
              <a:gd name="connsiteY730" fmla="*/ 93446 h 415636"/>
              <a:gd name="connsiteX731" fmla="*/ 40770 w 415636"/>
              <a:gd name="connsiteY731" fmla="*/ 89116 h 415636"/>
              <a:gd name="connsiteX732" fmla="*/ 41491 w 415636"/>
              <a:gd name="connsiteY732" fmla="*/ 84787 h 415636"/>
              <a:gd name="connsiteX733" fmla="*/ 43295 w 415636"/>
              <a:gd name="connsiteY733" fmla="*/ 80457 h 415636"/>
              <a:gd name="connsiteX734" fmla="*/ 44378 w 415636"/>
              <a:gd name="connsiteY734" fmla="*/ 78653 h 415636"/>
              <a:gd name="connsiteX735" fmla="*/ 45460 w 415636"/>
              <a:gd name="connsiteY735" fmla="*/ 76849 h 415636"/>
              <a:gd name="connsiteX736" fmla="*/ 46903 w 415636"/>
              <a:gd name="connsiteY736" fmla="*/ 75045 h 415636"/>
              <a:gd name="connsiteX737" fmla="*/ 48346 w 415636"/>
              <a:gd name="connsiteY737" fmla="*/ 73602 h 415636"/>
              <a:gd name="connsiteX738" fmla="*/ 73241 w 415636"/>
              <a:gd name="connsiteY738" fmla="*/ 48346 h 415636"/>
              <a:gd name="connsiteX739" fmla="*/ 75045 w 415636"/>
              <a:gd name="connsiteY739" fmla="*/ 46543 h 415636"/>
              <a:gd name="connsiteX740" fmla="*/ 77571 w 415636"/>
              <a:gd name="connsiteY740" fmla="*/ 45099 h 415636"/>
              <a:gd name="connsiteX741" fmla="*/ 79375 w 415636"/>
              <a:gd name="connsiteY741" fmla="*/ 44017 h 415636"/>
              <a:gd name="connsiteX742" fmla="*/ 81900 w 415636"/>
              <a:gd name="connsiteY742" fmla="*/ 42574 h 415636"/>
              <a:gd name="connsiteX743" fmla="*/ 84065 w 415636"/>
              <a:gd name="connsiteY743" fmla="*/ 41852 h 415636"/>
              <a:gd name="connsiteX744" fmla="*/ 86951 w 415636"/>
              <a:gd name="connsiteY744" fmla="*/ 41131 h 415636"/>
              <a:gd name="connsiteX745" fmla="*/ 89116 w 415636"/>
              <a:gd name="connsiteY745" fmla="*/ 40770 h 415636"/>
              <a:gd name="connsiteX746" fmla="*/ 92003 w 415636"/>
              <a:gd name="connsiteY746" fmla="*/ 40770 h 415636"/>
              <a:gd name="connsiteX747" fmla="*/ 95610 w 415636"/>
              <a:gd name="connsiteY747" fmla="*/ 41131 h 415636"/>
              <a:gd name="connsiteX748" fmla="*/ 99218 w 415636"/>
              <a:gd name="connsiteY748" fmla="*/ 41852 h 415636"/>
              <a:gd name="connsiteX749" fmla="*/ 102826 w 415636"/>
              <a:gd name="connsiteY749" fmla="*/ 43295 h 415636"/>
              <a:gd name="connsiteX750" fmla="*/ 106434 w 415636"/>
              <a:gd name="connsiteY750" fmla="*/ 45099 h 415636"/>
              <a:gd name="connsiteX751" fmla="*/ 139988 w 415636"/>
              <a:gd name="connsiteY751" fmla="*/ 67829 h 415636"/>
              <a:gd name="connsiteX752" fmla="*/ 144318 w 415636"/>
              <a:gd name="connsiteY752" fmla="*/ 65665 h 415636"/>
              <a:gd name="connsiteX753" fmla="*/ 147926 w 415636"/>
              <a:gd name="connsiteY753" fmla="*/ 63861 h 415636"/>
              <a:gd name="connsiteX754" fmla="*/ 152255 w 415636"/>
              <a:gd name="connsiteY754" fmla="*/ 62057 h 415636"/>
              <a:gd name="connsiteX755" fmla="*/ 156585 w 415636"/>
              <a:gd name="connsiteY755" fmla="*/ 60614 h 415636"/>
              <a:gd name="connsiteX756" fmla="*/ 164884 w 415636"/>
              <a:gd name="connsiteY756" fmla="*/ 20926 h 415636"/>
              <a:gd name="connsiteX757" fmla="*/ 165244 w 415636"/>
              <a:gd name="connsiteY757" fmla="*/ 18400 h 415636"/>
              <a:gd name="connsiteX758" fmla="*/ 165966 w 415636"/>
              <a:gd name="connsiteY758" fmla="*/ 16597 h 415636"/>
              <a:gd name="connsiteX759" fmla="*/ 166688 w 415636"/>
              <a:gd name="connsiteY759" fmla="*/ 14432 h 415636"/>
              <a:gd name="connsiteX760" fmla="*/ 167770 w 415636"/>
              <a:gd name="connsiteY760" fmla="*/ 12267 h 415636"/>
              <a:gd name="connsiteX761" fmla="*/ 170656 w 415636"/>
              <a:gd name="connsiteY761" fmla="*/ 8659 h 415636"/>
              <a:gd name="connsiteX762" fmla="*/ 173903 w 415636"/>
              <a:gd name="connsiteY762" fmla="*/ 5773 h 415636"/>
              <a:gd name="connsiteX763" fmla="*/ 177151 w 415636"/>
              <a:gd name="connsiteY763" fmla="*/ 3247 h 415636"/>
              <a:gd name="connsiteX764" fmla="*/ 181119 w 415636"/>
              <a:gd name="connsiteY764" fmla="*/ 1443 h 415636"/>
              <a:gd name="connsiteX765" fmla="*/ 183645 w 415636"/>
              <a:gd name="connsiteY765" fmla="*/ 1082 h 415636"/>
              <a:gd name="connsiteX766" fmla="*/ 185449 w 415636"/>
              <a:gd name="connsiteY766" fmla="*/ 361 h 415636"/>
              <a:gd name="connsiteX767" fmla="*/ 187614 w 415636"/>
              <a:gd name="connsiteY767" fmla="*/ 361 h 415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415636" h="415636">
                <a:moveTo>
                  <a:pt x="203850" y="168853"/>
                </a:moveTo>
                <a:lnTo>
                  <a:pt x="199881" y="169935"/>
                </a:lnTo>
                <a:lnTo>
                  <a:pt x="196273" y="170657"/>
                </a:lnTo>
                <a:lnTo>
                  <a:pt x="193026" y="171739"/>
                </a:lnTo>
                <a:lnTo>
                  <a:pt x="189418" y="173543"/>
                </a:lnTo>
                <a:lnTo>
                  <a:pt x="186171" y="175708"/>
                </a:lnTo>
                <a:lnTo>
                  <a:pt x="183285" y="177512"/>
                </a:lnTo>
                <a:lnTo>
                  <a:pt x="180398" y="180398"/>
                </a:lnTo>
                <a:lnTo>
                  <a:pt x="177512" y="182924"/>
                </a:lnTo>
                <a:lnTo>
                  <a:pt x="175708" y="186171"/>
                </a:lnTo>
                <a:lnTo>
                  <a:pt x="173904" y="189418"/>
                </a:lnTo>
                <a:lnTo>
                  <a:pt x="171739" y="192665"/>
                </a:lnTo>
                <a:lnTo>
                  <a:pt x="170657" y="196273"/>
                </a:lnTo>
                <a:lnTo>
                  <a:pt x="169574" y="199881"/>
                </a:lnTo>
                <a:lnTo>
                  <a:pt x="169214" y="203489"/>
                </a:lnTo>
                <a:lnTo>
                  <a:pt x="168853" y="207819"/>
                </a:lnTo>
                <a:lnTo>
                  <a:pt x="169214" y="211787"/>
                </a:lnTo>
                <a:lnTo>
                  <a:pt x="169574" y="215756"/>
                </a:lnTo>
                <a:lnTo>
                  <a:pt x="170657" y="219364"/>
                </a:lnTo>
                <a:lnTo>
                  <a:pt x="171739" y="222972"/>
                </a:lnTo>
                <a:lnTo>
                  <a:pt x="173904" y="226219"/>
                </a:lnTo>
                <a:lnTo>
                  <a:pt x="175708" y="229827"/>
                </a:lnTo>
                <a:lnTo>
                  <a:pt x="177512" y="232353"/>
                </a:lnTo>
                <a:lnTo>
                  <a:pt x="180398" y="235239"/>
                </a:lnTo>
                <a:lnTo>
                  <a:pt x="183285" y="238125"/>
                </a:lnTo>
                <a:lnTo>
                  <a:pt x="186171" y="240290"/>
                </a:lnTo>
                <a:lnTo>
                  <a:pt x="189418" y="242094"/>
                </a:lnTo>
                <a:lnTo>
                  <a:pt x="193026" y="243898"/>
                </a:lnTo>
                <a:lnTo>
                  <a:pt x="196273" y="244981"/>
                </a:lnTo>
                <a:lnTo>
                  <a:pt x="199881" y="246063"/>
                </a:lnTo>
                <a:lnTo>
                  <a:pt x="203850" y="246424"/>
                </a:lnTo>
                <a:lnTo>
                  <a:pt x="207819" y="246785"/>
                </a:lnTo>
                <a:lnTo>
                  <a:pt x="211787" y="246424"/>
                </a:lnTo>
                <a:lnTo>
                  <a:pt x="215756" y="246063"/>
                </a:lnTo>
                <a:lnTo>
                  <a:pt x="219364" y="244981"/>
                </a:lnTo>
                <a:lnTo>
                  <a:pt x="222972" y="243898"/>
                </a:lnTo>
                <a:lnTo>
                  <a:pt x="226219" y="242094"/>
                </a:lnTo>
                <a:lnTo>
                  <a:pt x="229466" y="240290"/>
                </a:lnTo>
                <a:lnTo>
                  <a:pt x="232714" y="238125"/>
                </a:lnTo>
                <a:lnTo>
                  <a:pt x="235239" y="235239"/>
                </a:lnTo>
                <a:lnTo>
                  <a:pt x="238126" y="232353"/>
                </a:lnTo>
                <a:lnTo>
                  <a:pt x="239930" y="229827"/>
                </a:lnTo>
                <a:lnTo>
                  <a:pt x="242094" y="226219"/>
                </a:lnTo>
                <a:lnTo>
                  <a:pt x="243898" y="222972"/>
                </a:lnTo>
                <a:lnTo>
                  <a:pt x="244981" y="219364"/>
                </a:lnTo>
                <a:lnTo>
                  <a:pt x="245702" y="215756"/>
                </a:lnTo>
                <a:lnTo>
                  <a:pt x="246785" y="211787"/>
                </a:lnTo>
                <a:lnTo>
                  <a:pt x="246785" y="207819"/>
                </a:lnTo>
                <a:lnTo>
                  <a:pt x="246785" y="203489"/>
                </a:lnTo>
                <a:lnTo>
                  <a:pt x="245702" y="199881"/>
                </a:lnTo>
                <a:lnTo>
                  <a:pt x="244981" y="196273"/>
                </a:lnTo>
                <a:lnTo>
                  <a:pt x="243898" y="192665"/>
                </a:lnTo>
                <a:lnTo>
                  <a:pt x="242094" y="189418"/>
                </a:lnTo>
                <a:lnTo>
                  <a:pt x="239930" y="186171"/>
                </a:lnTo>
                <a:lnTo>
                  <a:pt x="238126" y="182924"/>
                </a:lnTo>
                <a:lnTo>
                  <a:pt x="235239" y="180398"/>
                </a:lnTo>
                <a:lnTo>
                  <a:pt x="232714" y="177512"/>
                </a:lnTo>
                <a:lnTo>
                  <a:pt x="229466" y="175708"/>
                </a:lnTo>
                <a:lnTo>
                  <a:pt x="226219" y="173543"/>
                </a:lnTo>
                <a:lnTo>
                  <a:pt x="222972" y="171739"/>
                </a:lnTo>
                <a:lnTo>
                  <a:pt x="219364" y="170657"/>
                </a:lnTo>
                <a:lnTo>
                  <a:pt x="215756" y="169935"/>
                </a:lnTo>
                <a:lnTo>
                  <a:pt x="211787" y="168853"/>
                </a:lnTo>
                <a:lnTo>
                  <a:pt x="207819" y="168853"/>
                </a:lnTo>
                <a:close/>
                <a:moveTo>
                  <a:pt x="207819" y="155864"/>
                </a:moveTo>
                <a:lnTo>
                  <a:pt x="213231" y="156225"/>
                </a:lnTo>
                <a:lnTo>
                  <a:pt x="218282" y="156946"/>
                </a:lnTo>
                <a:lnTo>
                  <a:pt x="223333" y="158029"/>
                </a:lnTo>
                <a:lnTo>
                  <a:pt x="228023" y="160194"/>
                </a:lnTo>
                <a:lnTo>
                  <a:pt x="232714" y="161998"/>
                </a:lnTo>
                <a:lnTo>
                  <a:pt x="237043" y="164523"/>
                </a:lnTo>
                <a:lnTo>
                  <a:pt x="240651" y="167770"/>
                </a:lnTo>
                <a:lnTo>
                  <a:pt x="244620" y="171017"/>
                </a:lnTo>
                <a:lnTo>
                  <a:pt x="247867" y="174986"/>
                </a:lnTo>
                <a:lnTo>
                  <a:pt x="250753" y="178594"/>
                </a:lnTo>
                <a:lnTo>
                  <a:pt x="253640" y="182924"/>
                </a:lnTo>
                <a:lnTo>
                  <a:pt x="255444" y="187614"/>
                </a:lnTo>
                <a:lnTo>
                  <a:pt x="257608" y="192304"/>
                </a:lnTo>
                <a:lnTo>
                  <a:pt x="258691" y="197356"/>
                </a:lnTo>
                <a:lnTo>
                  <a:pt x="259412" y="202407"/>
                </a:lnTo>
                <a:lnTo>
                  <a:pt x="259773" y="207819"/>
                </a:lnTo>
                <a:lnTo>
                  <a:pt x="259412" y="212870"/>
                </a:lnTo>
                <a:lnTo>
                  <a:pt x="258691" y="218642"/>
                </a:lnTo>
                <a:lnTo>
                  <a:pt x="257608" y="222972"/>
                </a:lnTo>
                <a:lnTo>
                  <a:pt x="255444" y="228384"/>
                </a:lnTo>
                <a:lnTo>
                  <a:pt x="253640" y="232353"/>
                </a:lnTo>
                <a:lnTo>
                  <a:pt x="250753" y="236682"/>
                </a:lnTo>
                <a:lnTo>
                  <a:pt x="247867" y="240651"/>
                </a:lnTo>
                <a:lnTo>
                  <a:pt x="244620" y="244620"/>
                </a:lnTo>
                <a:lnTo>
                  <a:pt x="240651" y="248228"/>
                </a:lnTo>
                <a:lnTo>
                  <a:pt x="237043" y="250753"/>
                </a:lnTo>
                <a:lnTo>
                  <a:pt x="232714" y="253640"/>
                </a:lnTo>
                <a:lnTo>
                  <a:pt x="228023" y="255444"/>
                </a:lnTo>
                <a:lnTo>
                  <a:pt x="223333" y="257608"/>
                </a:lnTo>
                <a:lnTo>
                  <a:pt x="218282" y="258691"/>
                </a:lnTo>
                <a:lnTo>
                  <a:pt x="213231" y="259412"/>
                </a:lnTo>
                <a:lnTo>
                  <a:pt x="207819" y="259773"/>
                </a:lnTo>
                <a:lnTo>
                  <a:pt x="202768" y="259412"/>
                </a:lnTo>
                <a:lnTo>
                  <a:pt x="197356" y="258691"/>
                </a:lnTo>
                <a:lnTo>
                  <a:pt x="192305" y="257608"/>
                </a:lnTo>
                <a:lnTo>
                  <a:pt x="187614" y="255444"/>
                </a:lnTo>
                <a:lnTo>
                  <a:pt x="183285" y="253640"/>
                </a:lnTo>
                <a:lnTo>
                  <a:pt x="178955" y="250753"/>
                </a:lnTo>
                <a:lnTo>
                  <a:pt x="174986" y="248228"/>
                </a:lnTo>
                <a:lnTo>
                  <a:pt x="171018" y="244620"/>
                </a:lnTo>
                <a:lnTo>
                  <a:pt x="167770" y="240651"/>
                </a:lnTo>
                <a:lnTo>
                  <a:pt x="164884" y="236682"/>
                </a:lnTo>
                <a:lnTo>
                  <a:pt x="161998" y="232353"/>
                </a:lnTo>
                <a:lnTo>
                  <a:pt x="160194" y="228384"/>
                </a:lnTo>
                <a:lnTo>
                  <a:pt x="158029" y="222972"/>
                </a:lnTo>
                <a:lnTo>
                  <a:pt x="156947" y="218642"/>
                </a:lnTo>
                <a:lnTo>
                  <a:pt x="156225" y="212870"/>
                </a:lnTo>
                <a:lnTo>
                  <a:pt x="155864" y="207819"/>
                </a:lnTo>
                <a:lnTo>
                  <a:pt x="156225" y="202407"/>
                </a:lnTo>
                <a:lnTo>
                  <a:pt x="156947" y="197356"/>
                </a:lnTo>
                <a:lnTo>
                  <a:pt x="158029" y="192304"/>
                </a:lnTo>
                <a:lnTo>
                  <a:pt x="160194" y="187614"/>
                </a:lnTo>
                <a:lnTo>
                  <a:pt x="161998" y="182924"/>
                </a:lnTo>
                <a:lnTo>
                  <a:pt x="164884" y="178594"/>
                </a:lnTo>
                <a:lnTo>
                  <a:pt x="167770" y="174986"/>
                </a:lnTo>
                <a:lnTo>
                  <a:pt x="171018" y="171017"/>
                </a:lnTo>
                <a:lnTo>
                  <a:pt x="174986" y="167770"/>
                </a:lnTo>
                <a:lnTo>
                  <a:pt x="178955" y="164523"/>
                </a:lnTo>
                <a:lnTo>
                  <a:pt x="183285" y="161998"/>
                </a:lnTo>
                <a:lnTo>
                  <a:pt x="187614" y="160194"/>
                </a:lnTo>
                <a:lnTo>
                  <a:pt x="192305" y="158029"/>
                </a:lnTo>
                <a:lnTo>
                  <a:pt x="197356" y="156946"/>
                </a:lnTo>
                <a:lnTo>
                  <a:pt x="202768" y="156225"/>
                </a:lnTo>
                <a:close/>
                <a:moveTo>
                  <a:pt x="207819" y="128083"/>
                </a:moveTo>
                <a:lnTo>
                  <a:pt x="203850" y="128443"/>
                </a:lnTo>
                <a:lnTo>
                  <a:pt x="199881" y="128804"/>
                </a:lnTo>
                <a:lnTo>
                  <a:pt x="195552" y="129165"/>
                </a:lnTo>
                <a:lnTo>
                  <a:pt x="191583" y="129887"/>
                </a:lnTo>
                <a:lnTo>
                  <a:pt x="184367" y="132051"/>
                </a:lnTo>
                <a:lnTo>
                  <a:pt x="176790" y="134577"/>
                </a:lnTo>
                <a:lnTo>
                  <a:pt x="169935" y="137824"/>
                </a:lnTo>
                <a:lnTo>
                  <a:pt x="163080" y="141793"/>
                </a:lnTo>
                <a:lnTo>
                  <a:pt x="157307" y="146483"/>
                </a:lnTo>
                <a:lnTo>
                  <a:pt x="151534" y="151534"/>
                </a:lnTo>
                <a:lnTo>
                  <a:pt x="146483" y="157307"/>
                </a:lnTo>
                <a:lnTo>
                  <a:pt x="141793" y="163080"/>
                </a:lnTo>
                <a:lnTo>
                  <a:pt x="137824" y="169935"/>
                </a:lnTo>
                <a:lnTo>
                  <a:pt x="134577" y="176790"/>
                </a:lnTo>
                <a:lnTo>
                  <a:pt x="131690" y="184006"/>
                </a:lnTo>
                <a:lnTo>
                  <a:pt x="129886" y="191583"/>
                </a:lnTo>
                <a:lnTo>
                  <a:pt x="129165" y="195912"/>
                </a:lnTo>
                <a:lnTo>
                  <a:pt x="128443" y="199881"/>
                </a:lnTo>
                <a:lnTo>
                  <a:pt x="128443" y="203489"/>
                </a:lnTo>
                <a:lnTo>
                  <a:pt x="128082" y="207819"/>
                </a:lnTo>
                <a:lnTo>
                  <a:pt x="128443" y="211787"/>
                </a:lnTo>
                <a:lnTo>
                  <a:pt x="128443" y="215756"/>
                </a:lnTo>
                <a:lnTo>
                  <a:pt x="129165" y="220086"/>
                </a:lnTo>
                <a:lnTo>
                  <a:pt x="129886" y="224054"/>
                </a:lnTo>
                <a:lnTo>
                  <a:pt x="131690" y="231270"/>
                </a:lnTo>
                <a:lnTo>
                  <a:pt x="134577" y="238847"/>
                </a:lnTo>
                <a:lnTo>
                  <a:pt x="137824" y="245702"/>
                </a:lnTo>
                <a:lnTo>
                  <a:pt x="141793" y="252196"/>
                </a:lnTo>
                <a:lnTo>
                  <a:pt x="146483" y="258330"/>
                </a:lnTo>
                <a:lnTo>
                  <a:pt x="151534" y="264103"/>
                </a:lnTo>
                <a:lnTo>
                  <a:pt x="157307" y="269154"/>
                </a:lnTo>
                <a:lnTo>
                  <a:pt x="163080" y="273844"/>
                </a:lnTo>
                <a:lnTo>
                  <a:pt x="169935" y="277813"/>
                </a:lnTo>
                <a:lnTo>
                  <a:pt x="176790" y="281060"/>
                </a:lnTo>
                <a:lnTo>
                  <a:pt x="184367" y="283947"/>
                </a:lnTo>
                <a:lnTo>
                  <a:pt x="191583" y="285750"/>
                </a:lnTo>
                <a:lnTo>
                  <a:pt x="195552" y="286111"/>
                </a:lnTo>
                <a:lnTo>
                  <a:pt x="199881" y="287194"/>
                </a:lnTo>
                <a:lnTo>
                  <a:pt x="203850" y="287554"/>
                </a:lnTo>
                <a:lnTo>
                  <a:pt x="207819" y="287554"/>
                </a:lnTo>
                <a:lnTo>
                  <a:pt x="211787" y="287554"/>
                </a:lnTo>
                <a:lnTo>
                  <a:pt x="215756" y="287194"/>
                </a:lnTo>
                <a:lnTo>
                  <a:pt x="220086" y="286111"/>
                </a:lnTo>
                <a:lnTo>
                  <a:pt x="224055" y="285750"/>
                </a:lnTo>
                <a:lnTo>
                  <a:pt x="231270" y="283947"/>
                </a:lnTo>
                <a:lnTo>
                  <a:pt x="238847" y="281060"/>
                </a:lnTo>
                <a:lnTo>
                  <a:pt x="245702" y="277813"/>
                </a:lnTo>
                <a:lnTo>
                  <a:pt x="252557" y="273844"/>
                </a:lnTo>
                <a:lnTo>
                  <a:pt x="258330" y="269154"/>
                </a:lnTo>
                <a:lnTo>
                  <a:pt x="264103" y="264103"/>
                </a:lnTo>
                <a:lnTo>
                  <a:pt x="269154" y="258330"/>
                </a:lnTo>
                <a:lnTo>
                  <a:pt x="273844" y="252196"/>
                </a:lnTo>
                <a:lnTo>
                  <a:pt x="277813" y="245702"/>
                </a:lnTo>
                <a:lnTo>
                  <a:pt x="281421" y="238847"/>
                </a:lnTo>
                <a:lnTo>
                  <a:pt x="283586" y="231270"/>
                </a:lnTo>
                <a:lnTo>
                  <a:pt x="285751" y="224054"/>
                </a:lnTo>
                <a:lnTo>
                  <a:pt x="286472" y="220086"/>
                </a:lnTo>
                <a:lnTo>
                  <a:pt x="287194" y="215756"/>
                </a:lnTo>
                <a:lnTo>
                  <a:pt x="287194" y="211787"/>
                </a:lnTo>
                <a:lnTo>
                  <a:pt x="287555" y="207819"/>
                </a:lnTo>
                <a:lnTo>
                  <a:pt x="287194" y="203489"/>
                </a:lnTo>
                <a:lnTo>
                  <a:pt x="287194" y="199881"/>
                </a:lnTo>
                <a:lnTo>
                  <a:pt x="286472" y="195912"/>
                </a:lnTo>
                <a:lnTo>
                  <a:pt x="285751" y="191583"/>
                </a:lnTo>
                <a:lnTo>
                  <a:pt x="283586" y="184006"/>
                </a:lnTo>
                <a:lnTo>
                  <a:pt x="281421" y="176790"/>
                </a:lnTo>
                <a:lnTo>
                  <a:pt x="277813" y="169935"/>
                </a:lnTo>
                <a:lnTo>
                  <a:pt x="273844" y="163080"/>
                </a:lnTo>
                <a:lnTo>
                  <a:pt x="269154" y="157307"/>
                </a:lnTo>
                <a:lnTo>
                  <a:pt x="264103" y="151534"/>
                </a:lnTo>
                <a:lnTo>
                  <a:pt x="258330" y="146483"/>
                </a:lnTo>
                <a:lnTo>
                  <a:pt x="252557" y="141793"/>
                </a:lnTo>
                <a:lnTo>
                  <a:pt x="245702" y="137824"/>
                </a:lnTo>
                <a:lnTo>
                  <a:pt x="238847" y="134577"/>
                </a:lnTo>
                <a:lnTo>
                  <a:pt x="231270" y="132051"/>
                </a:lnTo>
                <a:lnTo>
                  <a:pt x="224055" y="129887"/>
                </a:lnTo>
                <a:lnTo>
                  <a:pt x="220086" y="129165"/>
                </a:lnTo>
                <a:lnTo>
                  <a:pt x="215756" y="128804"/>
                </a:lnTo>
                <a:lnTo>
                  <a:pt x="211787" y="128443"/>
                </a:lnTo>
                <a:close/>
                <a:moveTo>
                  <a:pt x="207819" y="116898"/>
                </a:moveTo>
                <a:lnTo>
                  <a:pt x="212509" y="117259"/>
                </a:lnTo>
                <a:lnTo>
                  <a:pt x="216839" y="117259"/>
                </a:lnTo>
                <a:lnTo>
                  <a:pt x="221529" y="117980"/>
                </a:lnTo>
                <a:lnTo>
                  <a:pt x="225859" y="118702"/>
                </a:lnTo>
                <a:lnTo>
                  <a:pt x="230549" y="119784"/>
                </a:lnTo>
                <a:lnTo>
                  <a:pt x="234878" y="121227"/>
                </a:lnTo>
                <a:lnTo>
                  <a:pt x="239208" y="122310"/>
                </a:lnTo>
                <a:lnTo>
                  <a:pt x="243177" y="124114"/>
                </a:lnTo>
                <a:lnTo>
                  <a:pt x="247506" y="125557"/>
                </a:lnTo>
                <a:lnTo>
                  <a:pt x="251475" y="127722"/>
                </a:lnTo>
                <a:lnTo>
                  <a:pt x="254722" y="129887"/>
                </a:lnTo>
                <a:lnTo>
                  <a:pt x="258691" y="132412"/>
                </a:lnTo>
                <a:lnTo>
                  <a:pt x="262299" y="134938"/>
                </a:lnTo>
                <a:lnTo>
                  <a:pt x="265546" y="137824"/>
                </a:lnTo>
                <a:lnTo>
                  <a:pt x="268793" y="140710"/>
                </a:lnTo>
                <a:lnTo>
                  <a:pt x="272040" y="143597"/>
                </a:lnTo>
                <a:lnTo>
                  <a:pt x="274927" y="146844"/>
                </a:lnTo>
                <a:lnTo>
                  <a:pt x="277813" y="149730"/>
                </a:lnTo>
                <a:lnTo>
                  <a:pt x="280699" y="153338"/>
                </a:lnTo>
                <a:lnTo>
                  <a:pt x="283225" y="156946"/>
                </a:lnTo>
                <a:lnTo>
                  <a:pt x="285751" y="160915"/>
                </a:lnTo>
                <a:lnTo>
                  <a:pt x="287915" y="164162"/>
                </a:lnTo>
                <a:lnTo>
                  <a:pt x="289719" y="168131"/>
                </a:lnTo>
                <a:lnTo>
                  <a:pt x="291523" y="172461"/>
                </a:lnTo>
                <a:lnTo>
                  <a:pt x="293327" y="176429"/>
                </a:lnTo>
                <a:lnTo>
                  <a:pt x="294410" y="180759"/>
                </a:lnTo>
                <a:lnTo>
                  <a:pt x="295853" y="185088"/>
                </a:lnTo>
                <a:lnTo>
                  <a:pt x="296935" y="189779"/>
                </a:lnTo>
                <a:lnTo>
                  <a:pt x="297657" y="193748"/>
                </a:lnTo>
                <a:lnTo>
                  <a:pt x="298378" y="198438"/>
                </a:lnTo>
                <a:lnTo>
                  <a:pt x="298378" y="203128"/>
                </a:lnTo>
                <a:lnTo>
                  <a:pt x="298739" y="207819"/>
                </a:lnTo>
                <a:lnTo>
                  <a:pt x="298378" y="212509"/>
                </a:lnTo>
                <a:lnTo>
                  <a:pt x="298378" y="216839"/>
                </a:lnTo>
                <a:lnTo>
                  <a:pt x="297657" y="221529"/>
                </a:lnTo>
                <a:lnTo>
                  <a:pt x="296935" y="226219"/>
                </a:lnTo>
                <a:lnTo>
                  <a:pt x="295853" y="230549"/>
                </a:lnTo>
                <a:lnTo>
                  <a:pt x="294410" y="234878"/>
                </a:lnTo>
                <a:lnTo>
                  <a:pt x="293327" y="239208"/>
                </a:lnTo>
                <a:lnTo>
                  <a:pt x="291523" y="243177"/>
                </a:lnTo>
                <a:lnTo>
                  <a:pt x="289719" y="247145"/>
                </a:lnTo>
                <a:lnTo>
                  <a:pt x="287915" y="251114"/>
                </a:lnTo>
                <a:lnTo>
                  <a:pt x="285751" y="255083"/>
                </a:lnTo>
                <a:lnTo>
                  <a:pt x="283225" y="258691"/>
                </a:lnTo>
                <a:lnTo>
                  <a:pt x="280699" y="261938"/>
                </a:lnTo>
                <a:lnTo>
                  <a:pt x="277813" y="265546"/>
                </a:lnTo>
                <a:lnTo>
                  <a:pt x="274927" y="268793"/>
                </a:lnTo>
                <a:lnTo>
                  <a:pt x="272040" y="272401"/>
                </a:lnTo>
                <a:lnTo>
                  <a:pt x="268793" y="274927"/>
                </a:lnTo>
                <a:lnTo>
                  <a:pt x="265546" y="278174"/>
                </a:lnTo>
                <a:lnTo>
                  <a:pt x="262299" y="280699"/>
                </a:lnTo>
                <a:lnTo>
                  <a:pt x="258691" y="283225"/>
                </a:lnTo>
                <a:lnTo>
                  <a:pt x="254722" y="285390"/>
                </a:lnTo>
                <a:lnTo>
                  <a:pt x="251475" y="287915"/>
                </a:lnTo>
                <a:lnTo>
                  <a:pt x="247506" y="289719"/>
                </a:lnTo>
                <a:lnTo>
                  <a:pt x="243177" y="291884"/>
                </a:lnTo>
                <a:lnTo>
                  <a:pt x="239208" y="293327"/>
                </a:lnTo>
                <a:lnTo>
                  <a:pt x="234878" y="294410"/>
                </a:lnTo>
                <a:lnTo>
                  <a:pt x="230549" y="295853"/>
                </a:lnTo>
                <a:lnTo>
                  <a:pt x="225859" y="296935"/>
                </a:lnTo>
                <a:lnTo>
                  <a:pt x="221529" y="297657"/>
                </a:lnTo>
                <a:lnTo>
                  <a:pt x="216839" y="298378"/>
                </a:lnTo>
                <a:lnTo>
                  <a:pt x="212509" y="298739"/>
                </a:lnTo>
                <a:lnTo>
                  <a:pt x="207819" y="298739"/>
                </a:lnTo>
                <a:lnTo>
                  <a:pt x="203128" y="298739"/>
                </a:lnTo>
                <a:lnTo>
                  <a:pt x="198799" y="298378"/>
                </a:lnTo>
                <a:lnTo>
                  <a:pt x="194109" y="297657"/>
                </a:lnTo>
                <a:lnTo>
                  <a:pt x="189418" y="296935"/>
                </a:lnTo>
                <a:lnTo>
                  <a:pt x="185089" y="295853"/>
                </a:lnTo>
                <a:lnTo>
                  <a:pt x="180759" y="294410"/>
                </a:lnTo>
                <a:lnTo>
                  <a:pt x="176430" y="293327"/>
                </a:lnTo>
                <a:lnTo>
                  <a:pt x="172461" y="291884"/>
                </a:lnTo>
                <a:lnTo>
                  <a:pt x="168131" y="289719"/>
                </a:lnTo>
                <a:lnTo>
                  <a:pt x="164523" y="287915"/>
                </a:lnTo>
                <a:lnTo>
                  <a:pt x="160555" y="285390"/>
                </a:lnTo>
                <a:lnTo>
                  <a:pt x="156947" y="283225"/>
                </a:lnTo>
                <a:lnTo>
                  <a:pt x="153338" y="280699"/>
                </a:lnTo>
                <a:lnTo>
                  <a:pt x="150091" y="278174"/>
                </a:lnTo>
                <a:lnTo>
                  <a:pt x="146844" y="274927"/>
                </a:lnTo>
                <a:lnTo>
                  <a:pt x="143236" y="272401"/>
                </a:lnTo>
                <a:lnTo>
                  <a:pt x="140710" y="268793"/>
                </a:lnTo>
                <a:lnTo>
                  <a:pt x="137463" y="265546"/>
                </a:lnTo>
                <a:lnTo>
                  <a:pt x="134938" y="261938"/>
                </a:lnTo>
                <a:lnTo>
                  <a:pt x="132412" y="258691"/>
                </a:lnTo>
                <a:lnTo>
                  <a:pt x="130247" y="255083"/>
                </a:lnTo>
                <a:lnTo>
                  <a:pt x="127722" y="251114"/>
                </a:lnTo>
                <a:lnTo>
                  <a:pt x="125918" y="247145"/>
                </a:lnTo>
                <a:lnTo>
                  <a:pt x="123753" y="243177"/>
                </a:lnTo>
                <a:lnTo>
                  <a:pt x="122310" y="239208"/>
                </a:lnTo>
                <a:lnTo>
                  <a:pt x="121227" y="234878"/>
                </a:lnTo>
                <a:lnTo>
                  <a:pt x="119423" y="230549"/>
                </a:lnTo>
                <a:lnTo>
                  <a:pt x="118702" y="226219"/>
                </a:lnTo>
                <a:lnTo>
                  <a:pt x="117980" y="221529"/>
                </a:lnTo>
                <a:lnTo>
                  <a:pt x="117259" y="216839"/>
                </a:lnTo>
                <a:lnTo>
                  <a:pt x="116898" y="212509"/>
                </a:lnTo>
                <a:lnTo>
                  <a:pt x="116898" y="207819"/>
                </a:lnTo>
                <a:lnTo>
                  <a:pt x="116898" y="203128"/>
                </a:lnTo>
                <a:lnTo>
                  <a:pt x="117259" y="198438"/>
                </a:lnTo>
                <a:lnTo>
                  <a:pt x="117980" y="193748"/>
                </a:lnTo>
                <a:lnTo>
                  <a:pt x="118702" y="189779"/>
                </a:lnTo>
                <a:lnTo>
                  <a:pt x="119423" y="185088"/>
                </a:lnTo>
                <a:lnTo>
                  <a:pt x="121227" y="180759"/>
                </a:lnTo>
                <a:lnTo>
                  <a:pt x="122310" y="176429"/>
                </a:lnTo>
                <a:lnTo>
                  <a:pt x="123753" y="172461"/>
                </a:lnTo>
                <a:lnTo>
                  <a:pt x="125918" y="168131"/>
                </a:lnTo>
                <a:lnTo>
                  <a:pt x="127722" y="164162"/>
                </a:lnTo>
                <a:lnTo>
                  <a:pt x="130247" y="160915"/>
                </a:lnTo>
                <a:lnTo>
                  <a:pt x="132412" y="156946"/>
                </a:lnTo>
                <a:lnTo>
                  <a:pt x="134938" y="153338"/>
                </a:lnTo>
                <a:lnTo>
                  <a:pt x="137463" y="149730"/>
                </a:lnTo>
                <a:lnTo>
                  <a:pt x="140710" y="146844"/>
                </a:lnTo>
                <a:lnTo>
                  <a:pt x="143236" y="143597"/>
                </a:lnTo>
                <a:lnTo>
                  <a:pt x="146844" y="140710"/>
                </a:lnTo>
                <a:lnTo>
                  <a:pt x="150091" y="137824"/>
                </a:lnTo>
                <a:lnTo>
                  <a:pt x="153338" y="134938"/>
                </a:lnTo>
                <a:lnTo>
                  <a:pt x="156947" y="132412"/>
                </a:lnTo>
                <a:lnTo>
                  <a:pt x="160555" y="129887"/>
                </a:lnTo>
                <a:lnTo>
                  <a:pt x="164523" y="127722"/>
                </a:lnTo>
                <a:lnTo>
                  <a:pt x="168131" y="125557"/>
                </a:lnTo>
                <a:lnTo>
                  <a:pt x="172461" y="124114"/>
                </a:lnTo>
                <a:lnTo>
                  <a:pt x="176430" y="122310"/>
                </a:lnTo>
                <a:lnTo>
                  <a:pt x="180759" y="121227"/>
                </a:lnTo>
                <a:lnTo>
                  <a:pt x="185089" y="119784"/>
                </a:lnTo>
                <a:lnTo>
                  <a:pt x="189418" y="118702"/>
                </a:lnTo>
                <a:lnTo>
                  <a:pt x="194109" y="117980"/>
                </a:lnTo>
                <a:lnTo>
                  <a:pt x="198799" y="117259"/>
                </a:lnTo>
                <a:lnTo>
                  <a:pt x="203128" y="117259"/>
                </a:lnTo>
                <a:close/>
                <a:moveTo>
                  <a:pt x="190139" y="25977"/>
                </a:moveTo>
                <a:lnTo>
                  <a:pt x="182202" y="65665"/>
                </a:lnTo>
                <a:lnTo>
                  <a:pt x="181119" y="69273"/>
                </a:lnTo>
                <a:lnTo>
                  <a:pt x="180037" y="72520"/>
                </a:lnTo>
                <a:lnTo>
                  <a:pt x="178594" y="75045"/>
                </a:lnTo>
                <a:lnTo>
                  <a:pt x="176429" y="77932"/>
                </a:lnTo>
                <a:lnTo>
                  <a:pt x="173903" y="80096"/>
                </a:lnTo>
                <a:lnTo>
                  <a:pt x="171378" y="82261"/>
                </a:lnTo>
                <a:lnTo>
                  <a:pt x="168131" y="84065"/>
                </a:lnTo>
                <a:lnTo>
                  <a:pt x="165244" y="85148"/>
                </a:lnTo>
                <a:lnTo>
                  <a:pt x="161636" y="86230"/>
                </a:lnTo>
                <a:lnTo>
                  <a:pt x="158029" y="88034"/>
                </a:lnTo>
                <a:lnTo>
                  <a:pt x="154781" y="89477"/>
                </a:lnTo>
                <a:lnTo>
                  <a:pt x="151173" y="90920"/>
                </a:lnTo>
                <a:lnTo>
                  <a:pt x="148287" y="92363"/>
                </a:lnTo>
                <a:lnTo>
                  <a:pt x="145761" y="93085"/>
                </a:lnTo>
                <a:lnTo>
                  <a:pt x="142875" y="93446"/>
                </a:lnTo>
                <a:lnTo>
                  <a:pt x="139988" y="93807"/>
                </a:lnTo>
                <a:lnTo>
                  <a:pt x="136380" y="93446"/>
                </a:lnTo>
                <a:lnTo>
                  <a:pt x="132412" y="92724"/>
                </a:lnTo>
                <a:lnTo>
                  <a:pt x="128804" y="90920"/>
                </a:lnTo>
                <a:lnTo>
                  <a:pt x="125556" y="89116"/>
                </a:lnTo>
                <a:lnTo>
                  <a:pt x="92003" y="66747"/>
                </a:lnTo>
                <a:lnTo>
                  <a:pt x="66747" y="92003"/>
                </a:lnTo>
                <a:lnTo>
                  <a:pt x="89116" y="125196"/>
                </a:lnTo>
                <a:lnTo>
                  <a:pt x="91281" y="128443"/>
                </a:lnTo>
                <a:lnTo>
                  <a:pt x="92363" y="131690"/>
                </a:lnTo>
                <a:lnTo>
                  <a:pt x="93085" y="134577"/>
                </a:lnTo>
                <a:lnTo>
                  <a:pt x="93446" y="138184"/>
                </a:lnTo>
                <a:lnTo>
                  <a:pt x="93446" y="141432"/>
                </a:lnTo>
                <a:lnTo>
                  <a:pt x="93085" y="144679"/>
                </a:lnTo>
                <a:lnTo>
                  <a:pt x="92363" y="147926"/>
                </a:lnTo>
                <a:lnTo>
                  <a:pt x="91281" y="151534"/>
                </a:lnTo>
                <a:lnTo>
                  <a:pt x="89477" y="154420"/>
                </a:lnTo>
                <a:lnTo>
                  <a:pt x="88034" y="158028"/>
                </a:lnTo>
                <a:lnTo>
                  <a:pt x="86591" y="161636"/>
                </a:lnTo>
                <a:lnTo>
                  <a:pt x="85147" y="165244"/>
                </a:lnTo>
                <a:lnTo>
                  <a:pt x="83704" y="168131"/>
                </a:lnTo>
                <a:lnTo>
                  <a:pt x="82261" y="171378"/>
                </a:lnTo>
                <a:lnTo>
                  <a:pt x="80096" y="173903"/>
                </a:lnTo>
                <a:lnTo>
                  <a:pt x="77932" y="176429"/>
                </a:lnTo>
                <a:lnTo>
                  <a:pt x="75045" y="178233"/>
                </a:lnTo>
                <a:lnTo>
                  <a:pt x="72159" y="180037"/>
                </a:lnTo>
                <a:lnTo>
                  <a:pt x="68912" y="181480"/>
                </a:lnTo>
                <a:lnTo>
                  <a:pt x="65664" y="182202"/>
                </a:lnTo>
                <a:lnTo>
                  <a:pt x="25977" y="190139"/>
                </a:lnTo>
                <a:lnTo>
                  <a:pt x="25977" y="225497"/>
                </a:lnTo>
                <a:lnTo>
                  <a:pt x="65664" y="233435"/>
                </a:lnTo>
                <a:lnTo>
                  <a:pt x="68912" y="234517"/>
                </a:lnTo>
                <a:lnTo>
                  <a:pt x="72159" y="235599"/>
                </a:lnTo>
                <a:lnTo>
                  <a:pt x="75045" y="237043"/>
                </a:lnTo>
                <a:lnTo>
                  <a:pt x="77932" y="239568"/>
                </a:lnTo>
                <a:lnTo>
                  <a:pt x="80096" y="241733"/>
                </a:lnTo>
                <a:lnTo>
                  <a:pt x="82261" y="244258"/>
                </a:lnTo>
                <a:lnTo>
                  <a:pt x="83704" y="247145"/>
                </a:lnTo>
                <a:lnTo>
                  <a:pt x="85147" y="250392"/>
                </a:lnTo>
                <a:lnTo>
                  <a:pt x="86591" y="254000"/>
                </a:lnTo>
                <a:lnTo>
                  <a:pt x="88034" y="257608"/>
                </a:lnTo>
                <a:lnTo>
                  <a:pt x="89477" y="260855"/>
                </a:lnTo>
                <a:lnTo>
                  <a:pt x="91281" y="264463"/>
                </a:lnTo>
                <a:lnTo>
                  <a:pt x="92363" y="267710"/>
                </a:lnTo>
                <a:lnTo>
                  <a:pt x="93085" y="270596"/>
                </a:lnTo>
                <a:lnTo>
                  <a:pt x="93446" y="274204"/>
                </a:lnTo>
                <a:lnTo>
                  <a:pt x="93446" y="277452"/>
                </a:lnTo>
                <a:lnTo>
                  <a:pt x="93085" y="280699"/>
                </a:lnTo>
                <a:lnTo>
                  <a:pt x="92363" y="283946"/>
                </a:lnTo>
                <a:lnTo>
                  <a:pt x="91281" y="287193"/>
                </a:lnTo>
                <a:lnTo>
                  <a:pt x="89116" y="290079"/>
                </a:lnTo>
                <a:lnTo>
                  <a:pt x="66747" y="323994"/>
                </a:lnTo>
                <a:lnTo>
                  <a:pt x="92003" y="348889"/>
                </a:lnTo>
                <a:lnTo>
                  <a:pt x="125556" y="326520"/>
                </a:lnTo>
                <a:lnTo>
                  <a:pt x="128804" y="324355"/>
                </a:lnTo>
                <a:lnTo>
                  <a:pt x="132412" y="322912"/>
                </a:lnTo>
                <a:lnTo>
                  <a:pt x="136380" y="322190"/>
                </a:lnTo>
                <a:lnTo>
                  <a:pt x="139988" y="322190"/>
                </a:lnTo>
                <a:lnTo>
                  <a:pt x="142875" y="322190"/>
                </a:lnTo>
                <a:lnTo>
                  <a:pt x="145761" y="322551"/>
                </a:lnTo>
                <a:lnTo>
                  <a:pt x="148287" y="323273"/>
                </a:lnTo>
                <a:lnTo>
                  <a:pt x="151173" y="324355"/>
                </a:lnTo>
                <a:lnTo>
                  <a:pt x="154781" y="326159"/>
                </a:lnTo>
                <a:lnTo>
                  <a:pt x="158029" y="327602"/>
                </a:lnTo>
                <a:lnTo>
                  <a:pt x="161636" y="329045"/>
                </a:lnTo>
                <a:lnTo>
                  <a:pt x="165244" y="330128"/>
                </a:lnTo>
                <a:lnTo>
                  <a:pt x="168131" y="331932"/>
                </a:lnTo>
                <a:lnTo>
                  <a:pt x="171378" y="333375"/>
                </a:lnTo>
                <a:lnTo>
                  <a:pt x="174264" y="335540"/>
                </a:lnTo>
                <a:lnTo>
                  <a:pt x="176429" y="337704"/>
                </a:lnTo>
                <a:lnTo>
                  <a:pt x="178594" y="340591"/>
                </a:lnTo>
                <a:lnTo>
                  <a:pt x="180037" y="343477"/>
                </a:lnTo>
                <a:lnTo>
                  <a:pt x="181119" y="346724"/>
                </a:lnTo>
                <a:lnTo>
                  <a:pt x="182202" y="349611"/>
                </a:lnTo>
                <a:lnTo>
                  <a:pt x="190139" y="389659"/>
                </a:lnTo>
                <a:lnTo>
                  <a:pt x="225497" y="389659"/>
                </a:lnTo>
                <a:lnTo>
                  <a:pt x="233435" y="349611"/>
                </a:lnTo>
                <a:lnTo>
                  <a:pt x="234517" y="346724"/>
                </a:lnTo>
                <a:lnTo>
                  <a:pt x="235599" y="343477"/>
                </a:lnTo>
                <a:lnTo>
                  <a:pt x="237403" y="340591"/>
                </a:lnTo>
                <a:lnTo>
                  <a:pt x="239207" y="337704"/>
                </a:lnTo>
                <a:lnTo>
                  <a:pt x="241733" y="335540"/>
                </a:lnTo>
                <a:lnTo>
                  <a:pt x="244259" y="333375"/>
                </a:lnTo>
                <a:lnTo>
                  <a:pt x="247506" y="331932"/>
                </a:lnTo>
                <a:lnTo>
                  <a:pt x="250392" y="330128"/>
                </a:lnTo>
                <a:lnTo>
                  <a:pt x="254000" y="329045"/>
                </a:lnTo>
                <a:lnTo>
                  <a:pt x="257608" y="327602"/>
                </a:lnTo>
                <a:lnTo>
                  <a:pt x="261216" y="326159"/>
                </a:lnTo>
                <a:lnTo>
                  <a:pt x="264463" y="324355"/>
                </a:lnTo>
                <a:lnTo>
                  <a:pt x="267349" y="323273"/>
                </a:lnTo>
                <a:lnTo>
                  <a:pt x="269875" y="322551"/>
                </a:lnTo>
                <a:lnTo>
                  <a:pt x="272761" y="322190"/>
                </a:lnTo>
                <a:lnTo>
                  <a:pt x="276009" y="322190"/>
                </a:lnTo>
                <a:lnTo>
                  <a:pt x="279256" y="322190"/>
                </a:lnTo>
                <a:lnTo>
                  <a:pt x="283224" y="322912"/>
                </a:lnTo>
                <a:lnTo>
                  <a:pt x="286832" y="324355"/>
                </a:lnTo>
                <a:lnTo>
                  <a:pt x="290440" y="326520"/>
                </a:lnTo>
                <a:lnTo>
                  <a:pt x="323633" y="348889"/>
                </a:lnTo>
                <a:lnTo>
                  <a:pt x="348889" y="323994"/>
                </a:lnTo>
                <a:lnTo>
                  <a:pt x="326520" y="290079"/>
                </a:lnTo>
                <a:lnTo>
                  <a:pt x="324716" y="287193"/>
                </a:lnTo>
                <a:lnTo>
                  <a:pt x="323273" y="283946"/>
                </a:lnTo>
                <a:lnTo>
                  <a:pt x="322551" y="280699"/>
                </a:lnTo>
                <a:lnTo>
                  <a:pt x="322190" y="277452"/>
                </a:lnTo>
                <a:lnTo>
                  <a:pt x="322190" y="274204"/>
                </a:lnTo>
                <a:lnTo>
                  <a:pt x="322551" y="270596"/>
                </a:lnTo>
                <a:lnTo>
                  <a:pt x="323273" y="267710"/>
                </a:lnTo>
                <a:lnTo>
                  <a:pt x="324716" y="264463"/>
                </a:lnTo>
                <a:lnTo>
                  <a:pt x="326159" y="260855"/>
                </a:lnTo>
                <a:lnTo>
                  <a:pt x="327602" y="257608"/>
                </a:lnTo>
                <a:lnTo>
                  <a:pt x="329406" y="254000"/>
                </a:lnTo>
                <a:lnTo>
                  <a:pt x="330489" y="250392"/>
                </a:lnTo>
                <a:lnTo>
                  <a:pt x="331571" y="247145"/>
                </a:lnTo>
                <a:lnTo>
                  <a:pt x="333375" y="244258"/>
                </a:lnTo>
                <a:lnTo>
                  <a:pt x="335540" y="241733"/>
                </a:lnTo>
                <a:lnTo>
                  <a:pt x="337704" y="239568"/>
                </a:lnTo>
                <a:lnTo>
                  <a:pt x="340591" y="237043"/>
                </a:lnTo>
                <a:lnTo>
                  <a:pt x="343116" y="235599"/>
                </a:lnTo>
                <a:lnTo>
                  <a:pt x="346364" y="234517"/>
                </a:lnTo>
                <a:lnTo>
                  <a:pt x="349972" y="233435"/>
                </a:lnTo>
                <a:lnTo>
                  <a:pt x="389659" y="225497"/>
                </a:lnTo>
                <a:lnTo>
                  <a:pt x="389659" y="190139"/>
                </a:lnTo>
                <a:lnTo>
                  <a:pt x="349972" y="182202"/>
                </a:lnTo>
                <a:lnTo>
                  <a:pt x="346364" y="181480"/>
                </a:lnTo>
                <a:lnTo>
                  <a:pt x="343116" y="180037"/>
                </a:lnTo>
                <a:lnTo>
                  <a:pt x="340591" y="178233"/>
                </a:lnTo>
                <a:lnTo>
                  <a:pt x="337704" y="176429"/>
                </a:lnTo>
                <a:lnTo>
                  <a:pt x="335540" y="173903"/>
                </a:lnTo>
                <a:lnTo>
                  <a:pt x="333375" y="171378"/>
                </a:lnTo>
                <a:lnTo>
                  <a:pt x="331571" y="168131"/>
                </a:lnTo>
                <a:lnTo>
                  <a:pt x="330489" y="165244"/>
                </a:lnTo>
                <a:lnTo>
                  <a:pt x="329406" y="161636"/>
                </a:lnTo>
                <a:lnTo>
                  <a:pt x="327602" y="158028"/>
                </a:lnTo>
                <a:lnTo>
                  <a:pt x="326159" y="154420"/>
                </a:lnTo>
                <a:lnTo>
                  <a:pt x="324716" y="151173"/>
                </a:lnTo>
                <a:lnTo>
                  <a:pt x="323273" y="147926"/>
                </a:lnTo>
                <a:lnTo>
                  <a:pt x="322551" y="144679"/>
                </a:lnTo>
                <a:lnTo>
                  <a:pt x="322190" y="141432"/>
                </a:lnTo>
                <a:lnTo>
                  <a:pt x="322190" y="138184"/>
                </a:lnTo>
                <a:lnTo>
                  <a:pt x="322551" y="134577"/>
                </a:lnTo>
                <a:lnTo>
                  <a:pt x="323273" y="131690"/>
                </a:lnTo>
                <a:lnTo>
                  <a:pt x="324716" y="128443"/>
                </a:lnTo>
                <a:lnTo>
                  <a:pt x="326520" y="125196"/>
                </a:lnTo>
                <a:lnTo>
                  <a:pt x="348889" y="92003"/>
                </a:lnTo>
                <a:lnTo>
                  <a:pt x="323633" y="66747"/>
                </a:lnTo>
                <a:lnTo>
                  <a:pt x="290440" y="89116"/>
                </a:lnTo>
                <a:lnTo>
                  <a:pt x="286832" y="90920"/>
                </a:lnTo>
                <a:lnTo>
                  <a:pt x="283224" y="92724"/>
                </a:lnTo>
                <a:lnTo>
                  <a:pt x="279256" y="93446"/>
                </a:lnTo>
                <a:lnTo>
                  <a:pt x="276009" y="93807"/>
                </a:lnTo>
                <a:lnTo>
                  <a:pt x="272761" y="93446"/>
                </a:lnTo>
                <a:lnTo>
                  <a:pt x="269875" y="93085"/>
                </a:lnTo>
                <a:lnTo>
                  <a:pt x="267349" y="92363"/>
                </a:lnTo>
                <a:lnTo>
                  <a:pt x="264102" y="90920"/>
                </a:lnTo>
                <a:lnTo>
                  <a:pt x="261216" y="89477"/>
                </a:lnTo>
                <a:lnTo>
                  <a:pt x="257608" y="88034"/>
                </a:lnTo>
                <a:lnTo>
                  <a:pt x="254000" y="86230"/>
                </a:lnTo>
                <a:lnTo>
                  <a:pt x="250392" y="85148"/>
                </a:lnTo>
                <a:lnTo>
                  <a:pt x="247506" y="84065"/>
                </a:lnTo>
                <a:lnTo>
                  <a:pt x="244259" y="82261"/>
                </a:lnTo>
                <a:lnTo>
                  <a:pt x="241733" y="80096"/>
                </a:lnTo>
                <a:lnTo>
                  <a:pt x="239207" y="77932"/>
                </a:lnTo>
                <a:lnTo>
                  <a:pt x="237403" y="75045"/>
                </a:lnTo>
                <a:lnTo>
                  <a:pt x="235599" y="72520"/>
                </a:lnTo>
                <a:lnTo>
                  <a:pt x="234156" y="69273"/>
                </a:lnTo>
                <a:lnTo>
                  <a:pt x="233435" y="65665"/>
                </a:lnTo>
                <a:lnTo>
                  <a:pt x="225497" y="25977"/>
                </a:lnTo>
                <a:close/>
                <a:moveTo>
                  <a:pt x="190139" y="0"/>
                </a:moveTo>
                <a:lnTo>
                  <a:pt x="225497" y="0"/>
                </a:lnTo>
                <a:lnTo>
                  <a:pt x="228023" y="361"/>
                </a:lnTo>
                <a:lnTo>
                  <a:pt x="229827" y="361"/>
                </a:lnTo>
                <a:lnTo>
                  <a:pt x="232352" y="1082"/>
                </a:lnTo>
                <a:lnTo>
                  <a:pt x="234156" y="1443"/>
                </a:lnTo>
                <a:lnTo>
                  <a:pt x="238486" y="3247"/>
                </a:lnTo>
                <a:lnTo>
                  <a:pt x="242094" y="5773"/>
                </a:lnTo>
                <a:lnTo>
                  <a:pt x="244980" y="8659"/>
                </a:lnTo>
                <a:lnTo>
                  <a:pt x="247867" y="12267"/>
                </a:lnTo>
                <a:lnTo>
                  <a:pt x="248588" y="14432"/>
                </a:lnTo>
                <a:lnTo>
                  <a:pt x="249670" y="16597"/>
                </a:lnTo>
                <a:lnTo>
                  <a:pt x="250392" y="18400"/>
                </a:lnTo>
                <a:lnTo>
                  <a:pt x="250753" y="20926"/>
                </a:lnTo>
                <a:lnTo>
                  <a:pt x="259051" y="60614"/>
                </a:lnTo>
                <a:lnTo>
                  <a:pt x="263381" y="62057"/>
                </a:lnTo>
                <a:lnTo>
                  <a:pt x="267349" y="63861"/>
                </a:lnTo>
                <a:lnTo>
                  <a:pt x="271679" y="65665"/>
                </a:lnTo>
                <a:lnTo>
                  <a:pt x="276009" y="67829"/>
                </a:lnTo>
                <a:lnTo>
                  <a:pt x="309202" y="45099"/>
                </a:lnTo>
                <a:lnTo>
                  <a:pt x="312810" y="43295"/>
                </a:lnTo>
                <a:lnTo>
                  <a:pt x="316418" y="41852"/>
                </a:lnTo>
                <a:lnTo>
                  <a:pt x="320386" y="41131"/>
                </a:lnTo>
                <a:lnTo>
                  <a:pt x="323633" y="40770"/>
                </a:lnTo>
                <a:lnTo>
                  <a:pt x="326520" y="40770"/>
                </a:lnTo>
                <a:lnTo>
                  <a:pt x="328685" y="41131"/>
                </a:lnTo>
                <a:lnTo>
                  <a:pt x="331210" y="41852"/>
                </a:lnTo>
                <a:lnTo>
                  <a:pt x="333736" y="42574"/>
                </a:lnTo>
                <a:lnTo>
                  <a:pt x="335901" y="44017"/>
                </a:lnTo>
                <a:lnTo>
                  <a:pt x="338065" y="45099"/>
                </a:lnTo>
                <a:lnTo>
                  <a:pt x="340230" y="46543"/>
                </a:lnTo>
                <a:lnTo>
                  <a:pt x="342034" y="48346"/>
                </a:lnTo>
                <a:lnTo>
                  <a:pt x="367290" y="73602"/>
                </a:lnTo>
                <a:lnTo>
                  <a:pt x="369094" y="75045"/>
                </a:lnTo>
                <a:lnTo>
                  <a:pt x="370176" y="76849"/>
                </a:lnTo>
                <a:lnTo>
                  <a:pt x="371258" y="78653"/>
                </a:lnTo>
                <a:lnTo>
                  <a:pt x="372341" y="80457"/>
                </a:lnTo>
                <a:lnTo>
                  <a:pt x="374145" y="84787"/>
                </a:lnTo>
                <a:lnTo>
                  <a:pt x="374866" y="89116"/>
                </a:lnTo>
                <a:lnTo>
                  <a:pt x="374866" y="93446"/>
                </a:lnTo>
                <a:lnTo>
                  <a:pt x="374145" y="98136"/>
                </a:lnTo>
                <a:lnTo>
                  <a:pt x="373784" y="99940"/>
                </a:lnTo>
                <a:lnTo>
                  <a:pt x="372702" y="102105"/>
                </a:lnTo>
                <a:lnTo>
                  <a:pt x="371619" y="104270"/>
                </a:lnTo>
                <a:lnTo>
                  <a:pt x="370537" y="106074"/>
                </a:lnTo>
                <a:lnTo>
                  <a:pt x="347807" y="139628"/>
                </a:lnTo>
                <a:lnTo>
                  <a:pt x="349972" y="143957"/>
                </a:lnTo>
                <a:lnTo>
                  <a:pt x="351775" y="148287"/>
                </a:lnTo>
                <a:lnTo>
                  <a:pt x="353219" y="152255"/>
                </a:lnTo>
                <a:lnTo>
                  <a:pt x="355023" y="156585"/>
                </a:lnTo>
                <a:lnTo>
                  <a:pt x="394710" y="164523"/>
                </a:lnTo>
                <a:lnTo>
                  <a:pt x="396875" y="165244"/>
                </a:lnTo>
                <a:lnTo>
                  <a:pt x="399040" y="165966"/>
                </a:lnTo>
                <a:lnTo>
                  <a:pt x="401204" y="167048"/>
                </a:lnTo>
                <a:lnTo>
                  <a:pt x="403369" y="167770"/>
                </a:lnTo>
                <a:lnTo>
                  <a:pt x="406616" y="170656"/>
                </a:lnTo>
                <a:lnTo>
                  <a:pt x="409864" y="173543"/>
                </a:lnTo>
                <a:lnTo>
                  <a:pt x="412389" y="177150"/>
                </a:lnTo>
                <a:lnTo>
                  <a:pt x="414193" y="181480"/>
                </a:lnTo>
                <a:lnTo>
                  <a:pt x="414554" y="183284"/>
                </a:lnTo>
                <a:lnTo>
                  <a:pt x="415275" y="185810"/>
                </a:lnTo>
                <a:lnTo>
                  <a:pt x="415275" y="187614"/>
                </a:lnTo>
                <a:lnTo>
                  <a:pt x="415636" y="190139"/>
                </a:lnTo>
                <a:lnTo>
                  <a:pt x="415636" y="225497"/>
                </a:lnTo>
                <a:lnTo>
                  <a:pt x="415275" y="227662"/>
                </a:lnTo>
                <a:lnTo>
                  <a:pt x="415275" y="230187"/>
                </a:lnTo>
                <a:lnTo>
                  <a:pt x="414554" y="231991"/>
                </a:lnTo>
                <a:lnTo>
                  <a:pt x="414193" y="234517"/>
                </a:lnTo>
                <a:lnTo>
                  <a:pt x="412389" y="238486"/>
                </a:lnTo>
                <a:lnTo>
                  <a:pt x="409864" y="241733"/>
                </a:lnTo>
                <a:lnTo>
                  <a:pt x="406616" y="244980"/>
                </a:lnTo>
                <a:lnTo>
                  <a:pt x="403369" y="247866"/>
                </a:lnTo>
                <a:lnTo>
                  <a:pt x="401204" y="248949"/>
                </a:lnTo>
                <a:lnTo>
                  <a:pt x="399040" y="249670"/>
                </a:lnTo>
                <a:lnTo>
                  <a:pt x="396875" y="250392"/>
                </a:lnTo>
                <a:lnTo>
                  <a:pt x="394710" y="250753"/>
                </a:lnTo>
                <a:lnTo>
                  <a:pt x="355023" y="259051"/>
                </a:lnTo>
                <a:lnTo>
                  <a:pt x="353219" y="263381"/>
                </a:lnTo>
                <a:lnTo>
                  <a:pt x="351775" y="267710"/>
                </a:lnTo>
                <a:lnTo>
                  <a:pt x="349972" y="271318"/>
                </a:lnTo>
                <a:lnTo>
                  <a:pt x="347807" y="275648"/>
                </a:lnTo>
                <a:lnTo>
                  <a:pt x="370537" y="309562"/>
                </a:lnTo>
                <a:lnTo>
                  <a:pt x="371619" y="311727"/>
                </a:lnTo>
                <a:lnTo>
                  <a:pt x="372702" y="313531"/>
                </a:lnTo>
                <a:lnTo>
                  <a:pt x="373784" y="315335"/>
                </a:lnTo>
                <a:lnTo>
                  <a:pt x="374145" y="317861"/>
                </a:lnTo>
                <a:lnTo>
                  <a:pt x="374866" y="322190"/>
                </a:lnTo>
                <a:lnTo>
                  <a:pt x="374866" y="326520"/>
                </a:lnTo>
                <a:lnTo>
                  <a:pt x="374145" y="330849"/>
                </a:lnTo>
                <a:lnTo>
                  <a:pt x="372341" y="334818"/>
                </a:lnTo>
                <a:lnTo>
                  <a:pt x="371258" y="336983"/>
                </a:lnTo>
                <a:lnTo>
                  <a:pt x="370176" y="338787"/>
                </a:lnTo>
                <a:lnTo>
                  <a:pt x="369094" y="340591"/>
                </a:lnTo>
                <a:lnTo>
                  <a:pt x="367290" y="342395"/>
                </a:lnTo>
                <a:lnTo>
                  <a:pt x="342034" y="367290"/>
                </a:lnTo>
                <a:lnTo>
                  <a:pt x="340230" y="368733"/>
                </a:lnTo>
                <a:lnTo>
                  <a:pt x="338065" y="370537"/>
                </a:lnTo>
                <a:lnTo>
                  <a:pt x="335901" y="371980"/>
                </a:lnTo>
                <a:lnTo>
                  <a:pt x="333736" y="372702"/>
                </a:lnTo>
                <a:lnTo>
                  <a:pt x="331210" y="373784"/>
                </a:lnTo>
                <a:lnTo>
                  <a:pt x="328685" y="374505"/>
                </a:lnTo>
                <a:lnTo>
                  <a:pt x="326520" y="374866"/>
                </a:lnTo>
                <a:lnTo>
                  <a:pt x="323633" y="374866"/>
                </a:lnTo>
                <a:lnTo>
                  <a:pt x="320386" y="374866"/>
                </a:lnTo>
                <a:lnTo>
                  <a:pt x="316418" y="373784"/>
                </a:lnTo>
                <a:lnTo>
                  <a:pt x="312810" y="372341"/>
                </a:lnTo>
                <a:lnTo>
                  <a:pt x="309202" y="370537"/>
                </a:lnTo>
                <a:lnTo>
                  <a:pt x="276009" y="347807"/>
                </a:lnTo>
                <a:lnTo>
                  <a:pt x="271679" y="349611"/>
                </a:lnTo>
                <a:lnTo>
                  <a:pt x="267349" y="351775"/>
                </a:lnTo>
                <a:lnTo>
                  <a:pt x="263381" y="353219"/>
                </a:lnTo>
                <a:lnTo>
                  <a:pt x="259051" y="355023"/>
                </a:lnTo>
                <a:lnTo>
                  <a:pt x="250753" y="394710"/>
                </a:lnTo>
                <a:lnTo>
                  <a:pt x="250392" y="396875"/>
                </a:lnTo>
                <a:lnTo>
                  <a:pt x="249670" y="399400"/>
                </a:lnTo>
                <a:lnTo>
                  <a:pt x="248588" y="401204"/>
                </a:lnTo>
                <a:lnTo>
                  <a:pt x="247867" y="403008"/>
                </a:lnTo>
                <a:lnTo>
                  <a:pt x="244980" y="406616"/>
                </a:lnTo>
                <a:lnTo>
                  <a:pt x="242094" y="409863"/>
                </a:lnTo>
                <a:lnTo>
                  <a:pt x="238486" y="412028"/>
                </a:lnTo>
                <a:lnTo>
                  <a:pt x="234156" y="414193"/>
                </a:lnTo>
                <a:lnTo>
                  <a:pt x="232352" y="414915"/>
                </a:lnTo>
                <a:lnTo>
                  <a:pt x="229827" y="415275"/>
                </a:lnTo>
                <a:lnTo>
                  <a:pt x="228023" y="415636"/>
                </a:lnTo>
                <a:lnTo>
                  <a:pt x="225497" y="415636"/>
                </a:lnTo>
                <a:lnTo>
                  <a:pt x="190139" y="415636"/>
                </a:lnTo>
                <a:lnTo>
                  <a:pt x="187614" y="415636"/>
                </a:lnTo>
                <a:lnTo>
                  <a:pt x="185449" y="415275"/>
                </a:lnTo>
                <a:lnTo>
                  <a:pt x="183645" y="414915"/>
                </a:lnTo>
                <a:lnTo>
                  <a:pt x="181119" y="414193"/>
                </a:lnTo>
                <a:lnTo>
                  <a:pt x="177151" y="412028"/>
                </a:lnTo>
                <a:lnTo>
                  <a:pt x="173903" y="409863"/>
                </a:lnTo>
                <a:lnTo>
                  <a:pt x="170656" y="406616"/>
                </a:lnTo>
                <a:lnTo>
                  <a:pt x="167770" y="403008"/>
                </a:lnTo>
                <a:lnTo>
                  <a:pt x="166688" y="401204"/>
                </a:lnTo>
                <a:lnTo>
                  <a:pt x="165966" y="399400"/>
                </a:lnTo>
                <a:lnTo>
                  <a:pt x="165244" y="396875"/>
                </a:lnTo>
                <a:lnTo>
                  <a:pt x="164884" y="394710"/>
                </a:lnTo>
                <a:lnTo>
                  <a:pt x="156585" y="355023"/>
                </a:lnTo>
                <a:lnTo>
                  <a:pt x="152255" y="353219"/>
                </a:lnTo>
                <a:lnTo>
                  <a:pt x="147926" y="351775"/>
                </a:lnTo>
                <a:lnTo>
                  <a:pt x="144318" y="349611"/>
                </a:lnTo>
                <a:lnTo>
                  <a:pt x="139988" y="347807"/>
                </a:lnTo>
                <a:lnTo>
                  <a:pt x="106434" y="370537"/>
                </a:lnTo>
                <a:lnTo>
                  <a:pt x="102826" y="372341"/>
                </a:lnTo>
                <a:lnTo>
                  <a:pt x="99218" y="373784"/>
                </a:lnTo>
                <a:lnTo>
                  <a:pt x="95610" y="374866"/>
                </a:lnTo>
                <a:lnTo>
                  <a:pt x="92003" y="374866"/>
                </a:lnTo>
                <a:lnTo>
                  <a:pt x="89116" y="374866"/>
                </a:lnTo>
                <a:lnTo>
                  <a:pt x="86951" y="374505"/>
                </a:lnTo>
                <a:lnTo>
                  <a:pt x="84065" y="373784"/>
                </a:lnTo>
                <a:lnTo>
                  <a:pt x="81900" y="372702"/>
                </a:lnTo>
                <a:lnTo>
                  <a:pt x="79375" y="371980"/>
                </a:lnTo>
                <a:lnTo>
                  <a:pt x="77571" y="370537"/>
                </a:lnTo>
                <a:lnTo>
                  <a:pt x="75045" y="368733"/>
                </a:lnTo>
                <a:lnTo>
                  <a:pt x="73241" y="367290"/>
                </a:lnTo>
                <a:lnTo>
                  <a:pt x="48346" y="342395"/>
                </a:lnTo>
                <a:lnTo>
                  <a:pt x="46903" y="340591"/>
                </a:lnTo>
                <a:lnTo>
                  <a:pt x="45460" y="338787"/>
                </a:lnTo>
                <a:lnTo>
                  <a:pt x="44378" y="336983"/>
                </a:lnTo>
                <a:lnTo>
                  <a:pt x="43295" y="334818"/>
                </a:lnTo>
                <a:lnTo>
                  <a:pt x="41491" y="330849"/>
                </a:lnTo>
                <a:lnTo>
                  <a:pt x="40770" y="326520"/>
                </a:lnTo>
                <a:lnTo>
                  <a:pt x="40770" y="322190"/>
                </a:lnTo>
                <a:lnTo>
                  <a:pt x="41491" y="317861"/>
                </a:lnTo>
                <a:lnTo>
                  <a:pt x="42213" y="315335"/>
                </a:lnTo>
                <a:lnTo>
                  <a:pt x="42934" y="313531"/>
                </a:lnTo>
                <a:lnTo>
                  <a:pt x="44017" y="311727"/>
                </a:lnTo>
                <a:lnTo>
                  <a:pt x="45099" y="309562"/>
                </a:lnTo>
                <a:lnTo>
                  <a:pt x="67829" y="275648"/>
                </a:lnTo>
                <a:lnTo>
                  <a:pt x="65664" y="271318"/>
                </a:lnTo>
                <a:lnTo>
                  <a:pt x="63860" y="267710"/>
                </a:lnTo>
                <a:lnTo>
                  <a:pt x="62417" y="263381"/>
                </a:lnTo>
                <a:lnTo>
                  <a:pt x="60613" y="259051"/>
                </a:lnTo>
                <a:lnTo>
                  <a:pt x="20926" y="250753"/>
                </a:lnTo>
                <a:lnTo>
                  <a:pt x="18761" y="250392"/>
                </a:lnTo>
                <a:lnTo>
                  <a:pt x="16236" y="249670"/>
                </a:lnTo>
                <a:lnTo>
                  <a:pt x="14432" y="248949"/>
                </a:lnTo>
                <a:lnTo>
                  <a:pt x="12267" y="247866"/>
                </a:lnTo>
                <a:lnTo>
                  <a:pt x="9020" y="244980"/>
                </a:lnTo>
                <a:lnTo>
                  <a:pt x="5772" y="241733"/>
                </a:lnTo>
                <a:lnTo>
                  <a:pt x="3608" y="238486"/>
                </a:lnTo>
                <a:lnTo>
                  <a:pt x="1443" y="234517"/>
                </a:lnTo>
                <a:lnTo>
                  <a:pt x="721" y="231991"/>
                </a:lnTo>
                <a:lnTo>
                  <a:pt x="361" y="230187"/>
                </a:lnTo>
                <a:lnTo>
                  <a:pt x="0" y="227662"/>
                </a:lnTo>
                <a:lnTo>
                  <a:pt x="0" y="225497"/>
                </a:lnTo>
                <a:lnTo>
                  <a:pt x="0" y="190139"/>
                </a:lnTo>
                <a:lnTo>
                  <a:pt x="0" y="187614"/>
                </a:lnTo>
                <a:lnTo>
                  <a:pt x="361" y="185810"/>
                </a:lnTo>
                <a:lnTo>
                  <a:pt x="721" y="183284"/>
                </a:lnTo>
                <a:lnTo>
                  <a:pt x="1443" y="181480"/>
                </a:lnTo>
                <a:lnTo>
                  <a:pt x="3608" y="177150"/>
                </a:lnTo>
                <a:lnTo>
                  <a:pt x="5772" y="173543"/>
                </a:lnTo>
                <a:lnTo>
                  <a:pt x="9020" y="170656"/>
                </a:lnTo>
                <a:lnTo>
                  <a:pt x="12267" y="167770"/>
                </a:lnTo>
                <a:lnTo>
                  <a:pt x="14432" y="167048"/>
                </a:lnTo>
                <a:lnTo>
                  <a:pt x="16236" y="165966"/>
                </a:lnTo>
                <a:lnTo>
                  <a:pt x="18761" y="165244"/>
                </a:lnTo>
                <a:lnTo>
                  <a:pt x="20926" y="164523"/>
                </a:lnTo>
                <a:lnTo>
                  <a:pt x="60613" y="156585"/>
                </a:lnTo>
                <a:lnTo>
                  <a:pt x="62417" y="152255"/>
                </a:lnTo>
                <a:lnTo>
                  <a:pt x="63860" y="148287"/>
                </a:lnTo>
                <a:lnTo>
                  <a:pt x="65664" y="143957"/>
                </a:lnTo>
                <a:lnTo>
                  <a:pt x="67829" y="139628"/>
                </a:lnTo>
                <a:lnTo>
                  <a:pt x="45099" y="106074"/>
                </a:lnTo>
                <a:lnTo>
                  <a:pt x="44017" y="104270"/>
                </a:lnTo>
                <a:lnTo>
                  <a:pt x="42934" y="102105"/>
                </a:lnTo>
                <a:lnTo>
                  <a:pt x="42213" y="99940"/>
                </a:lnTo>
                <a:lnTo>
                  <a:pt x="41491" y="98136"/>
                </a:lnTo>
                <a:lnTo>
                  <a:pt x="40770" y="93446"/>
                </a:lnTo>
                <a:lnTo>
                  <a:pt x="40770" y="89116"/>
                </a:lnTo>
                <a:lnTo>
                  <a:pt x="41491" y="84787"/>
                </a:lnTo>
                <a:lnTo>
                  <a:pt x="43295" y="80457"/>
                </a:lnTo>
                <a:lnTo>
                  <a:pt x="44378" y="78653"/>
                </a:lnTo>
                <a:lnTo>
                  <a:pt x="45460" y="76849"/>
                </a:lnTo>
                <a:lnTo>
                  <a:pt x="46903" y="75045"/>
                </a:lnTo>
                <a:lnTo>
                  <a:pt x="48346" y="73602"/>
                </a:lnTo>
                <a:lnTo>
                  <a:pt x="73241" y="48346"/>
                </a:lnTo>
                <a:lnTo>
                  <a:pt x="75045" y="46543"/>
                </a:lnTo>
                <a:lnTo>
                  <a:pt x="77571" y="45099"/>
                </a:lnTo>
                <a:lnTo>
                  <a:pt x="79375" y="44017"/>
                </a:lnTo>
                <a:lnTo>
                  <a:pt x="81900" y="42574"/>
                </a:lnTo>
                <a:lnTo>
                  <a:pt x="84065" y="41852"/>
                </a:lnTo>
                <a:lnTo>
                  <a:pt x="86951" y="41131"/>
                </a:lnTo>
                <a:lnTo>
                  <a:pt x="89116" y="40770"/>
                </a:lnTo>
                <a:lnTo>
                  <a:pt x="92003" y="40770"/>
                </a:lnTo>
                <a:lnTo>
                  <a:pt x="95610" y="41131"/>
                </a:lnTo>
                <a:lnTo>
                  <a:pt x="99218" y="41852"/>
                </a:lnTo>
                <a:lnTo>
                  <a:pt x="102826" y="43295"/>
                </a:lnTo>
                <a:lnTo>
                  <a:pt x="106434" y="45099"/>
                </a:lnTo>
                <a:lnTo>
                  <a:pt x="139988" y="67829"/>
                </a:lnTo>
                <a:lnTo>
                  <a:pt x="144318" y="65665"/>
                </a:lnTo>
                <a:lnTo>
                  <a:pt x="147926" y="63861"/>
                </a:lnTo>
                <a:lnTo>
                  <a:pt x="152255" y="62057"/>
                </a:lnTo>
                <a:lnTo>
                  <a:pt x="156585" y="60614"/>
                </a:lnTo>
                <a:lnTo>
                  <a:pt x="164884" y="20926"/>
                </a:lnTo>
                <a:lnTo>
                  <a:pt x="165244" y="18400"/>
                </a:lnTo>
                <a:lnTo>
                  <a:pt x="165966" y="16597"/>
                </a:lnTo>
                <a:lnTo>
                  <a:pt x="166688" y="14432"/>
                </a:lnTo>
                <a:lnTo>
                  <a:pt x="167770" y="12267"/>
                </a:lnTo>
                <a:lnTo>
                  <a:pt x="170656" y="8659"/>
                </a:lnTo>
                <a:lnTo>
                  <a:pt x="173903" y="5773"/>
                </a:lnTo>
                <a:lnTo>
                  <a:pt x="177151" y="3247"/>
                </a:lnTo>
                <a:lnTo>
                  <a:pt x="181119" y="1443"/>
                </a:lnTo>
                <a:lnTo>
                  <a:pt x="183645" y="1082"/>
                </a:lnTo>
                <a:lnTo>
                  <a:pt x="185449" y="361"/>
                </a:lnTo>
                <a:lnTo>
                  <a:pt x="187614" y="361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anchor="ctr">
            <a:noAutofit/>
          </a:bodyPr>
          <a:lstStyle/>
          <a:p>
            <a:pPr algn="ctr">
              <a:lnSpc>
                <a:spcPct val="130000"/>
              </a:lnSpc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Group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稻壳儿_答辩小姐姐作品_8"/>
          <p:cNvGrpSpPr/>
          <p:nvPr/>
        </p:nvGrpSpPr>
        <p:grpSpPr>
          <a:xfrm>
            <a:off x="5495256" y="809328"/>
            <a:ext cx="12359640" cy="1938020"/>
            <a:chOff x="3866082" y="690415"/>
            <a:chExt cx="4074281" cy="969011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3866082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7292181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4685358" y="690415"/>
              <a:ext cx="2737168" cy="969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7200" spc="800">
                  <a:gradFill>
                    <a:gsLst>
                      <a:gs pos="0">
                        <a:srgbClr val="4D7F89"/>
                      </a:gs>
                      <a:gs pos="100000">
                        <a:srgbClr val="A2633C"/>
                      </a:gs>
                    </a:gsLst>
                    <a:lin ang="0" scaled="0"/>
                  </a:gradFill>
                  <a:latin typeface="杨任东竹石体-Regular" panose="02000000000000000000" pitchFamily="2" charset="-122"/>
                  <a:ea typeface="杨任东竹石体-Regular" panose="02000000000000000000" pitchFamily="2" charset="-122"/>
                  <a:cs typeface="阿里巴巴普惠体 R" panose="00020600040101010101" pitchFamily="18" charset="-122"/>
                </a:defRPr>
              </a:lvl1pPr>
            </a:lstStyle>
            <a:p>
              <a:r>
                <a:rPr lang="zh-CN" altLang="en-US" sz="6000" spc="660" dirty="0"/>
                <a:t>直方图</a:t>
              </a:r>
              <a:endParaRPr lang="zh-CN" altLang="en-US" sz="6000" spc="660" dirty="0"/>
            </a:p>
            <a:p>
              <a:endParaRPr lang="zh-CN" altLang="en-US" sz="6000" spc="300" dirty="0">
                <a:latin typeface="+mj-ea"/>
                <a:ea typeface="+mj-ea"/>
                <a:cs typeface="+mn-ea"/>
                <a:sym typeface="+mn-lt"/>
              </a:endParaRPr>
            </a:p>
          </p:txBody>
        </p:sp>
      </p:grpSp>
      <p:grpSp>
        <p:nvGrpSpPr>
          <p:cNvPr id="6" name="组合 5" descr="7b0a202020202274657874626f78223a20227b5c2263617465676f72795f69645c223a31303431302c5c2269645c223a32303334323032337d220a7d0a"/>
          <p:cNvGrpSpPr/>
          <p:nvPr/>
        </p:nvGrpSpPr>
        <p:grpSpPr>
          <a:xfrm>
            <a:off x="4279900" y="4410075"/>
            <a:ext cx="15413990" cy="5928224"/>
            <a:chOff x="5370" y="3510"/>
            <a:chExt cx="8461" cy="3780"/>
          </a:xfrm>
        </p:grpSpPr>
        <p:sp>
          <p:nvSpPr>
            <p:cNvPr id="9" name="矩形 8"/>
            <p:cNvSpPr/>
            <p:nvPr/>
          </p:nvSpPr>
          <p:spPr>
            <a:xfrm>
              <a:off x="5370" y="3510"/>
              <a:ext cx="8461" cy="37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5370" y="3510"/>
              <a:ext cx="227" cy="3780"/>
            </a:xfrm>
            <a:prstGeom prst="rect">
              <a:avLst/>
            </a:prstGeom>
            <a:solidFill>
              <a:srgbClr val="2F7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888" y="3549"/>
              <a:ext cx="7424" cy="323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lnSpc>
                  <a:spcPct val="150000"/>
                </a:lnSpc>
              </a:pPr>
              <a:r>
                <a:rPr lang="zh-CN" altLang="en-US" sz="3600">
                  <a:latin typeface="汉仪晓波折纸体简" panose="00020600040101010101" charset="-122"/>
                  <a:ea typeface="汉仪晓波折纸体简" panose="00020600040101010101" charset="-122"/>
                  <a:cs typeface="汉仪晓波折纸体简" panose="00020600040101010101" charset="-122"/>
                </a:rPr>
                <a:t>hist()参数：</a:t>
              </a:r>
              <a:endParaRPr lang="zh-CN" altLang="en-US" sz="3600">
                <a:latin typeface="汉仪晓波折纸体简" panose="00020600040101010101" charset="-122"/>
                <a:ea typeface="汉仪晓波折纸体简" panose="00020600040101010101" charset="-122"/>
                <a:cs typeface="汉仪晓波折纸体简" panose="00020600040101010101" charset="-122"/>
              </a:endParaRPr>
            </a:p>
            <a:p>
              <a:pPr fontAlgn="auto">
                <a:lnSpc>
                  <a:spcPct val="150000"/>
                </a:lnSpc>
              </a:pPr>
              <a:endParaRPr lang="zh-CN" altLang="en-US" sz="3600">
                <a:latin typeface="汉仪晓波折纸体简" panose="00020600040101010101" charset="-122"/>
                <a:ea typeface="汉仪晓波折纸体简" panose="00020600040101010101" charset="-122"/>
                <a:cs typeface="汉仪晓波折纸体简" panose="00020600040101010101" charset="-122"/>
              </a:endParaRPr>
            </a:p>
            <a:p>
              <a:pPr fontAlgn="auto">
                <a:lnSpc>
                  <a:spcPct val="150000"/>
                </a:lnSpc>
              </a:pPr>
              <a:r>
                <a:rPr lang="zh-CN" altLang="en-US" sz="3600">
                  <a:latin typeface="汉仪晓波折纸体简" panose="00020600040101010101" charset="-122"/>
                  <a:ea typeface="汉仪晓波折纸体简" panose="00020600040101010101" charset="-122"/>
                  <a:cs typeface="汉仪晓波折纸体简" panose="00020600040101010101" charset="-122"/>
                </a:rPr>
                <a:t>x：数组或者可以循环的序列。直方图将会从这组数据中进行分组。</a:t>
              </a:r>
              <a:endParaRPr lang="zh-CN" altLang="en-US" sz="3600">
                <a:latin typeface="汉仪晓波折纸体简" panose="00020600040101010101" charset="-122"/>
                <a:ea typeface="汉仪晓波折纸体简" panose="00020600040101010101" charset="-122"/>
                <a:cs typeface="汉仪晓波折纸体简" panose="00020600040101010101" charset="-122"/>
              </a:endParaRPr>
            </a:p>
            <a:p>
              <a:pPr fontAlgn="auto">
                <a:lnSpc>
                  <a:spcPct val="150000"/>
                </a:lnSpc>
              </a:pPr>
              <a:endParaRPr lang="zh-CN" altLang="en-US" sz="3600">
                <a:latin typeface="汉仪晓波折纸体简" panose="00020600040101010101" charset="-122"/>
                <a:ea typeface="汉仪晓波折纸体简" panose="00020600040101010101" charset="-122"/>
                <a:cs typeface="汉仪晓波折纸体简" panose="00020600040101010101" charset="-122"/>
              </a:endParaRPr>
            </a:p>
            <a:p>
              <a:pPr fontAlgn="auto">
                <a:lnSpc>
                  <a:spcPct val="150000"/>
                </a:lnSpc>
              </a:pPr>
              <a:r>
                <a:rPr lang="zh-CN" altLang="en-US" sz="3600">
                  <a:latin typeface="汉仪晓波折纸体简" panose="00020600040101010101" charset="-122"/>
                  <a:ea typeface="汉仪晓波折纸体简" panose="00020600040101010101" charset="-122"/>
                  <a:cs typeface="汉仪晓波折纸体简" panose="00020600040101010101" charset="-122"/>
                </a:rPr>
                <a:t>bins：数字或者序列（数组/列表等）。如果是数字，代表的是要分成多少组。</a:t>
              </a:r>
              <a:endParaRPr lang="zh-CN" altLang="en-US" sz="3600">
                <a:latin typeface="汉仪晓波折纸体简" panose="00020600040101010101" charset="-122"/>
                <a:ea typeface="汉仪晓波折纸体简" panose="00020600040101010101" charset="-122"/>
                <a:cs typeface="汉仪晓波折纸体简" panose="00020600040101010101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13186" y="6652"/>
              <a:ext cx="453" cy="454"/>
              <a:chOff x="13315" y="6781"/>
              <a:chExt cx="403" cy="404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13435" y="6902"/>
                <a:ext cx="283" cy="283"/>
              </a:xfrm>
              <a:prstGeom prst="rect">
                <a:avLst/>
              </a:prstGeom>
              <a:solidFill>
                <a:srgbClr val="8EBC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3315" y="6781"/>
                <a:ext cx="283" cy="283"/>
              </a:xfrm>
              <a:prstGeom prst="rect">
                <a:avLst/>
              </a:prstGeom>
              <a:solidFill>
                <a:srgbClr val="2F7B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</p:grp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Group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稻壳儿_答辩小姐姐作品_8"/>
          <p:cNvGrpSpPr/>
          <p:nvPr/>
        </p:nvGrpSpPr>
        <p:grpSpPr>
          <a:xfrm>
            <a:off x="5495256" y="809328"/>
            <a:ext cx="12359640" cy="1014731"/>
            <a:chOff x="3866082" y="690415"/>
            <a:chExt cx="4074281" cy="507366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3866082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7292181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4685358" y="690415"/>
              <a:ext cx="2737168" cy="507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7200" spc="800">
                  <a:gradFill>
                    <a:gsLst>
                      <a:gs pos="0">
                        <a:srgbClr val="4D7F89"/>
                      </a:gs>
                      <a:gs pos="100000">
                        <a:srgbClr val="A2633C"/>
                      </a:gs>
                    </a:gsLst>
                    <a:lin ang="0" scaled="0"/>
                  </a:gradFill>
                  <a:latin typeface="杨任东竹石体-Regular" panose="02000000000000000000" pitchFamily="2" charset="-122"/>
                  <a:ea typeface="杨任东竹石体-Regular" panose="02000000000000000000" pitchFamily="2" charset="-122"/>
                  <a:cs typeface="阿里巴巴普惠体 R" panose="00020600040101010101" pitchFamily="18" charset="-122"/>
                </a:defRPr>
              </a:lvl1pPr>
            </a:lstStyle>
            <a:p>
              <a:r>
                <a:rPr lang="en-US" altLang="zh-CN" sz="6000" spc="660" dirty="0"/>
                <a:t>annotate()</a:t>
              </a:r>
              <a:endParaRPr lang="en-US" altLang="zh-CN" sz="6000" spc="300" dirty="0">
                <a:latin typeface="+mj-ea"/>
                <a:ea typeface="+mj-ea"/>
                <a:cs typeface="+mn-ea"/>
                <a:sym typeface="+mn-lt"/>
              </a:endParaRPr>
            </a:p>
          </p:txBody>
        </p:sp>
      </p:grpSp>
      <p:grpSp>
        <p:nvGrpSpPr>
          <p:cNvPr id="6" name="组合 5" descr="7b0a202020202274657874626f78223a20227b5c2263617465676f72795f69645c223a31303431302c5c2269645c223a32303334323032337d220a7d0a"/>
          <p:cNvGrpSpPr/>
          <p:nvPr/>
        </p:nvGrpSpPr>
        <p:grpSpPr>
          <a:xfrm>
            <a:off x="4335780" y="4051300"/>
            <a:ext cx="15413990" cy="6816719"/>
            <a:chOff x="5370" y="3510"/>
            <a:chExt cx="8461" cy="3780"/>
          </a:xfrm>
        </p:grpSpPr>
        <p:sp>
          <p:nvSpPr>
            <p:cNvPr id="9" name="矩形 8"/>
            <p:cNvSpPr/>
            <p:nvPr/>
          </p:nvSpPr>
          <p:spPr>
            <a:xfrm>
              <a:off x="5370" y="3510"/>
              <a:ext cx="8461" cy="37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5370" y="3510"/>
              <a:ext cx="227" cy="3780"/>
            </a:xfrm>
            <a:prstGeom prst="rect">
              <a:avLst/>
            </a:prstGeom>
            <a:solidFill>
              <a:srgbClr val="2F7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888" y="3549"/>
              <a:ext cx="7424" cy="373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lnSpc>
                  <a:spcPct val="150000"/>
                </a:lnSpc>
              </a:pPr>
              <a:r>
                <a:rPr lang="zh-CN" altLang="en-US" sz="3600">
                  <a:latin typeface="汉仪晓波折纸体简" panose="00020600040101010101" charset="-122"/>
                  <a:ea typeface="汉仪晓波折纸体简" panose="00020600040101010101" charset="-122"/>
                  <a:cs typeface="汉仪晓波折纸体简" panose="00020600040101010101" charset="-122"/>
                </a:rPr>
                <a:t> Axes.annotate(s, xy, *args, **kwargs)</a:t>
              </a:r>
              <a:endParaRPr lang="zh-CN" altLang="en-US" sz="3600">
                <a:latin typeface="汉仪晓波折纸体简" panose="00020600040101010101" charset="-122"/>
                <a:ea typeface="汉仪晓波折纸体简" panose="00020600040101010101" charset="-122"/>
                <a:cs typeface="汉仪晓波折纸体简" panose="00020600040101010101" charset="-122"/>
              </a:endParaRPr>
            </a:p>
            <a:p>
              <a:pPr fontAlgn="auto">
                <a:lnSpc>
                  <a:spcPct val="150000"/>
                </a:lnSpc>
              </a:pPr>
              <a:endParaRPr lang="zh-CN" altLang="en-US" sz="3600">
                <a:latin typeface="汉仪晓波折纸体简" panose="00020600040101010101" charset="-122"/>
                <a:ea typeface="汉仪晓波折纸体简" panose="00020600040101010101" charset="-122"/>
                <a:cs typeface="汉仪晓波折纸体简" panose="00020600040101010101" charset="-122"/>
              </a:endParaRPr>
            </a:p>
            <a:p>
              <a:pPr fontAlgn="auto">
                <a:lnSpc>
                  <a:spcPct val="150000"/>
                </a:lnSpc>
              </a:pPr>
              <a:r>
                <a:rPr lang="zh-CN" altLang="en-US" sz="3600">
                  <a:latin typeface="汉仪晓波折纸体简" panose="00020600040101010101" charset="-122"/>
                  <a:ea typeface="汉仪晓波折纸体简" panose="00020600040101010101" charset="-122"/>
                  <a:cs typeface="汉仪晓波折纸体简" panose="00020600040101010101" charset="-122"/>
                </a:rPr>
                <a:t>s：注释文本的内容</a:t>
              </a:r>
              <a:endParaRPr lang="zh-CN" altLang="en-US" sz="3600">
                <a:latin typeface="汉仪晓波折纸体简" panose="00020600040101010101" charset="-122"/>
                <a:ea typeface="汉仪晓波折纸体简" panose="00020600040101010101" charset="-122"/>
                <a:cs typeface="汉仪晓波折纸体简" panose="00020600040101010101" charset="-122"/>
              </a:endParaRPr>
            </a:p>
            <a:p>
              <a:pPr fontAlgn="auto">
                <a:lnSpc>
                  <a:spcPct val="150000"/>
                </a:lnSpc>
              </a:pPr>
              <a:r>
                <a:rPr lang="zh-CN" altLang="en-US" sz="3600">
                  <a:latin typeface="汉仪晓波折纸体简" panose="00020600040101010101" charset="-122"/>
                  <a:ea typeface="汉仪晓波折纸体简" panose="00020600040101010101" charset="-122"/>
                  <a:cs typeface="汉仪晓波折纸体简" panose="00020600040101010101" charset="-122"/>
                </a:rPr>
                <a:t>xy：被注释图形内容的位置坐标（当有箭头时，是终点数值坐标），二维元组形如(x,y)</a:t>
              </a:r>
              <a:endParaRPr lang="zh-CN" altLang="en-US" sz="3600">
                <a:latin typeface="汉仪晓波折纸体简" panose="00020600040101010101" charset="-122"/>
                <a:ea typeface="汉仪晓波折纸体简" panose="00020600040101010101" charset="-122"/>
                <a:cs typeface="汉仪晓波折纸体简" panose="00020600040101010101" charset="-122"/>
              </a:endParaRPr>
            </a:p>
            <a:p>
              <a:pPr fontAlgn="auto">
                <a:lnSpc>
                  <a:spcPct val="150000"/>
                </a:lnSpc>
              </a:pPr>
              <a:r>
                <a:rPr lang="zh-CN" altLang="en-US" sz="3600">
                  <a:latin typeface="汉仪晓波折纸体简" panose="00020600040101010101" charset="-122"/>
                  <a:ea typeface="汉仪晓波折纸体简" panose="00020600040101010101" charset="-122"/>
                  <a:cs typeface="汉仪晓波折纸体简" panose="00020600040101010101" charset="-122"/>
                </a:rPr>
                <a:t>xytext：注释文本的坐标点（此处写文本内容的数值坐标），也是二维元组，默认与xy相同</a:t>
              </a:r>
              <a:endParaRPr lang="zh-CN" altLang="en-US" sz="3600">
                <a:latin typeface="汉仪晓波折纸体简" panose="00020600040101010101" charset="-122"/>
                <a:ea typeface="汉仪晓波折纸体简" panose="00020600040101010101" charset="-122"/>
                <a:cs typeface="汉仪晓波折纸体简" panose="00020600040101010101" charset="-122"/>
              </a:endParaRPr>
            </a:p>
            <a:p>
              <a:pPr fontAlgn="auto">
                <a:lnSpc>
                  <a:spcPct val="150000"/>
                </a:lnSpc>
              </a:pPr>
              <a:r>
                <a:rPr lang="zh-CN" altLang="en-US" sz="3600">
                  <a:latin typeface="汉仪晓波折纸体简" panose="00020600040101010101" charset="-122"/>
                  <a:ea typeface="汉仪晓波折纸体简" panose="00020600040101010101" charset="-122"/>
                  <a:cs typeface="汉仪晓波折纸体简" panose="00020600040101010101" charset="-122"/>
                </a:rPr>
                <a:t>xycoords：被注释点的坐标系属性，允许输入的值如下</a:t>
              </a:r>
              <a:endParaRPr lang="zh-CN" altLang="en-US" sz="3600">
                <a:latin typeface="汉仪晓波折纸体简" panose="00020600040101010101" charset="-122"/>
                <a:ea typeface="汉仪晓波折纸体简" panose="00020600040101010101" charset="-122"/>
                <a:cs typeface="汉仪晓波折纸体简" panose="00020600040101010101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13186" y="6652"/>
              <a:ext cx="453" cy="454"/>
              <a:chOff x="13315" y="6781"/>
              <a:chExt cx="403" cy="404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13435" y="6902"/>
                <a:ext cx="283" cy="283"/>
              </a:xfrm>
              <a:prstGeom prst="rect">
                <a:avLst/>
              </a:prstGeom>
              <a:solidFill>
                <a:srgbClr val="8EBC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3315" y="6781"/>
                <a:ext cx="283" cy="283"/>
              </a:xfrm>
              <a:prstGeom prst="rect">
                <a:avLst/>
              </a:prstGeom>
              <a:solidFill>
                <a:srgbClr val="2F7B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</p:grp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Group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稻壳儿_答辩小姐姐作品_8"/>
          <p:cNvGrpSpPr/>
          <p:nvPr/>
        </p:nvGrpSpPr>
        <p:grpSpPr>
          <a:xfrm>
            <a:off x="5495256" y="809328"/>
            <a:ext cx="12359640" cy="829945"/>
            <a:chOff x="3866082" y="690415"/>
            <a:chExt cx="4074281" cy="414973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3866082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7292181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4685358" y="690415"/>
              <a:ext cx="2737168" cy="414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7200" spc="800">
                  <a:gradFill>
                    <a:gsLst>
                      <a:gs pos="0">
                        <a:srgbClr val="4D7F89"/>
                      </a:gs>
                      <a:gs pos="100000">
                        <a:srgbClr val="A2633C"/>
                      </a:gs>
                    </a:gsLst>
                    <a:lin ang="0" scaled="0"/>
                  </a:gradFill>
                  <a:latin typeface="杨任东竹石体-Regular" panose="02000000000000000000" pitchFamily="2" charset="-122"/>
                  <a:ea typeface="杨任东竹石体-Regular" panose="02000000000000000000" pitchFamily="2" charset="-122"/>
                  <a:cs typeface="阿里巴巴普惠体 R" panose="00020600040101010101" pitchFamily="18" charset="-122"/>
                </a:defRPr>
              </a:lvl1pPr>
            </a:lstStyle>
            <a:p>
              <a:r>
                <a:rPr lang="zh-CN" sz="4800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散点图</a:t>
              </a:r>
              <a:r>
                <a:rPr lang="en-US" altLang="zh-CN" sz="4800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(</a:t>
              </a:r>
              <a:r>
                <a:rPr lang="zh-CN" altLang="en-US" sz="4800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参数）</a:t>
              </a:r>
              <a:endParaRPr lang="zh-CN" altLang="en-US" sz="4800" spc="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endParaRPr>
            </a:p>
          </p:txBody>
        </p:sp>
      </p:grpSp>
      <p:sp>
        <p:nvSpPr>
          <p:cNvPr id="17" name="椭圆 16"/>
          <p:cNvSpPr/>
          <p:nvPr>
            <p:custDataLst>
              <p:tags r:id="rId2"/>
            </p:custDataLst>
          </p:nvPr>
        </p:nvSpPr>
        <p:spPr>
          <a:xfrm flipH="1">
            <a:off x="10280423" y="2536558"/>
            <a:ext cx="1808323" cy="1808323"/>
          </a:xfrm>
          <a:prstGeom prst="ellipse">
            <a:avLst/>
          </a:prstGeom>
          <a:solidFill>
            <a:srgbClr val="1AA3AA"/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4000" dirty="0">
                <a:solidFill>
                  <a:sysClr val="window" lastClr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03</a:t>
            </a:r>
            <a:endParaRPr lang="en-US" altLang="zh-CN" sz="4000" dirty="0">
              <a:solidFill>
                <a:sysClr val="window" lastClr="FFFFFF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4" name="椭圆 23"/>
          <p:cNvSpPr/>
          <p:nvPr>
            <p:custDataLst>
              <p:tags r:id="rId3"/>
            </p:custDataLst>
          </p:nvPr>
        </p:nvSpPr>
        <p:spPr>
          <a:xfrm>
            <a:off x="12514502" y="3968147"/>
            <a:ext cx="1808323" cy="1808323"/>
          </a:xfrm>
          <a:prstGeom prst="ellipse">
            <a:avLst/>
          </a:prstGeom>
          <a:solidFill>
            <a:srgbClr val="69A35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4000" dirty="0">
                <a:solidFill>
                  <a:sysClr val="window" lastClr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04</a:t>
            </a:r>
            <a:endParaRPr lang="en-US" altLang="zh-CN" sz="4000" dirty="0">
              <a:solidFill>
                <a:sysClr val="window" lastClr="FFFFFF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0" name="椭圆 19"/>
          <p:cNvSpPr/>
          <p:nvPr>
            <p:custDataLst>
              <p:tags r:id="rId4"/>
            </p:custDataLst>
          </p:nvPr>
        </p:nvSpPr>
        <p:spPr>
          <a:xfrm>
            <a:off x="13080520" y="6736167"/>
            <a:ext cx="1808323" cy="1808323"/>
          </a:xfrm>
          <a:prstGeom prst="ellipse">
            <a:avLst/>
          </a:prstGeom>
          <a:solidFill>
            <a:srgbClr val="9BBB59"/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4000" dirty="0">
                <a:solidFill>
                  <a:sysClr val="window" lastClr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05</a:t>
            </a:r>
            <a:endParaRPr lang="en-US" altLang="zh-CN" sz="4000" dirty="0">
              <a:solidFill>
                <a:sysClr val="window" lastClr="FFFFFF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8" name="椭圆 27"/>
          <p:cNvSpPr/>
          <p:nvPr>
            <p:custDataLst>
              <p:tags r:id="rId5"/>
            </p:custDataLst>
          </p:nvPr>
        </p:nvSpPr>
        <p:spPr>
          <a:xfrm>
            <a:off x="13556125" y="9127453"/>
            <a:ext cx="1808323" cy="1808323"/>
          </a:xfrm>
          <a:prstGeom prst="ellipse">
            <a:avLst/>
          </a:prstGeom>
          <a:solidFill>
            <a:srgbClr val="FFC000"/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4000" dirty="0">
                <a:solidFill>
                  <a:sysClr val="window" lastClr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06</a:t>
            </a:r>
            <a:endParaRPr lang="en-US" altLang="zh-CN" sz="4000" dirty="0">
              <a:solidFill>
                <a:sysClr val="window" lastClr="FFFFFF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9" name="椭圆 28"/>
          <p:cNvSpPr/>
          <p:nvPr>
            <p:custDataLst>
              <p:tags r:id="rId6"/>
            </p:custDataLst>
          </p:nvPr>
        </p:nvSpPr>
        <p:spPr>
          <a:xfrm flipH="1">
            <a:off x="9831068" y="5569085"/>
            <a:ext cx="1808323" cy="1808323"/>
          </a:xfrm>
          <a:prstGeom prst="ellipse">
            <a:avLst/>
          </a:prstGeom>
          <a:solidFill>
            <a:srgbClr val="3498DB"/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lIns="90000" tIns="46800" rIns="90000" bIns="46800"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4000" dirty="0">
                <a:solidFill>
                  <a:sysClr val="window" lastClr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02</a:t>
            </a:r>
            <a:endParaRPr lang="en-US" altLang="zh-CN" sz="4000" dirty="0">
              <a:solidFill>
                <a:sysClr val="window" lastClr="FFFFFF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30" name="TextBox 3"/>
          <p:cNvSpPr/>
          <p:nvPr>
            <p:custDataLst>
              <p:tags r:id="rId7"/>
            </p:custDataLst>
          </p:nvPr>
        </p:nvSpPr>
        <p:spPr>
          <a:xfrm>
            <a:off x="11509733" y="6481797"/>
            <a:ext cx="129658" cy="5498747"/>
          </a:xfrm>
          <a:prstGeom prst="rect">
            <a:avLst/>
          </a:prstGeom>
          <a:solidFill>
            <a:srgbClr val="3498D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 sz="4000">
              <a:solidFill>
                <a:sysClr val="window" lastClr="FFFFFF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31" name="椭圆 30"/>
          <p:cNvSpPr/>
          <p:nvPr>
            <p:custDataLst>
              <p:tags r:id="rId8"/>
            </p:custDataLst>
          </p:nvPr>
        </p:nvSpPr>
        <p:spPr>
          <a:xfrm flipH="1">
            <a:off x="9336314" y="8570737"/>
            <a:ext cx="1808323" cy="1808323"/>
          </a:xfrm>
          <a:prstGeom prst="ellipse">
            <a:avLst/>
          </a:prstGeom>
          <a:solidFill>
            <a:srgbClr val="1F74AD"/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4000" dirty="0">
                <a:solidFill>
                  <a:sysClr val="window" lastClr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01</a:t>
            </a:r>
            <a:endParaRPr lang="en-US" altLang="zh-CN" sz="4000" dirty="0">
              <a:solidFill>
                <a:sysClr val="window" lastClr="FFFFFF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44" name="TextBox 3"/>
          <p:cNvSpPr/>
          <p:nvPr>
            <p:custDataLst>
              <p:tags r:id="rId9"/>
            </p:custDataLst>
          </p:nvPr>
        </p:nvSpPr>
        <p:spPr>
          <a:xfrm>
            <a:off x="11022829" y="9440742"/>
            <a:ext cx="121809" cy="2539804"/>
          </a:xfrm>
          <a:prstGeom prst="rect">
            <a:avLst/>
          </a:prstGeom>
          <a:solidFill>
            <a:srgbClr val="1F74A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 sz="4000">
              <a:solidFill>
                <a:sysClr val="window" lastClr="FFFFFF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45" name="文本框 44"/>
          <p:cNvSpPr txBox="1"/>
          <p:nvPr>
            <p:custDataLst>
              <p:tags r:id="rId10"/>
            </p:custDataLst>
          </p:nvPr>
        </p:nvSpPr>
        <p:spPr>
          <a:xfrm>
            <a:off x="15749638" y="9127453"/>
            <a:ext cx="5649314" cy="814289"/>
          </a:xfrm>
          <a:prstGeom prst="rect">
            <a:avLst/>
          </a:prstGeom>
        </p:spPr>
        <p:txBody>
          <a:bodyPr wrap="square" lIns="90000" tIns="46800" rIns="90000" bIns="46800" anchor="b" anchorCtr="0">
            <a:noAutofit/>
          </a:bodyPr>
          <a:lstStyle>
            <a:defPPr>
              <a:defRPr lang="zh-CN"/>
            </a:defPPr>
            <a:lvl1pPr>
              <a:defRPr>
                <a:solidFill>
                  <a:srgbClr val="000000">
                    <a:lumMod val="75000"/>
                  </a:srgbClr>
                </a:solidFill>
                <a:latin typeface="Calibri Light" panose="020F0302020204030204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4000" b="1" spc="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edgecolors </a:t>
            </a:r>
            <a:endParaRPr lang="zh-CN" altLang="en-US" sz="4000" b="1" spc="3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文本框 45"/>
          <p:cNvSpPr txBox="1"/>
          <p:nvPr>
            <p:custDataLst>
              <p:tags r:id="rId11"/>
            </p:custDataLst>
          </p:nvPr>
        </p:nvSpPr>
        <p:spPr>
          <a:xfrm>
            <a:off x="15749638" y="9966858"/>
            <a:ext cx="5649314" cy="141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rgbClr val="000000">
                    <a:lumMod val="75000"/>
                  </a:srgbClr>
                </a:solidFill>
                <a:latin typeface="Calibri Light" panose="020F0302020204030204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Calibri" panose="020F050202020403020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Calibri" panose="020F050202020403020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Calibri" panose="020F050202020403020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4000" spc="15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点的边界颜色或颜色序列</a:t>
            </a:r>
            <a:endParaRPr lang="zh-CN" altLang="en-US" sz="4000" spc="15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47" name="文本框 46"/>
          <p:cNvSpPr txBox="1"/>
          <p:nvPr>
            <p:custDataLst>
              <p:tags r:id="rId12"/>
            </p:custDataLst>
          </p:nvPr>
        </p:nvSpPr>
        <p:spPr>
          <a:xfrm>
            <a:off x="15338199" y="6344227"/>
            <a:ext cx="5649314" cy="814289"/>
          </a:xfrm>
          <a:prstGeom prst="rect">
            <a:avLst/>
          </a:prstGeom>
        </p:spPr>
        <p:txBody>
          <a:bodyPr wrap="square" lIns="90000" tIns="46800" rIns="90000" bIns="46800" anchor="b" anchorCtr="0">
            <a:noAutofit/>
          </a:bodyPr>
          <a:lstStyle>
            <a:defPPr>
              <a:defRPr lang="zh-CN"/>
            </a:defPPr>
            <a:lvl1pPr>
              <a:defRPr>
                <a:solidFill>
                  <a:srgbClr val="000000">
                    <a:lumMod val="75000"/>
                  </a:srgbClr>
                </a:solidFill>
                <a:latin typeface="Calibri Light" panose="020F0302020204030204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4000" b="1" spc="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alpha</a:t>
            </a:r>
            <a:endParaRPr lang="zh-CN" altLang="en-US" sz="4000" b="1" spc="3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8" name="文本框 47"/>
          <p:cNvSpPr txBox="1"/>
          <p:nvPr>
            <p:custDataLst>
              <p:tags r:id="rId13"/>
            </p:custDataLst>
          </p:nvPr>
        </p:nvSpPr>
        <p:spPr>
          <a:xfrm>
            <a:off x="15338199" y="7183632"/>
            <a:ext cx="5649314" cy="141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rgbClr val="000000">
                    <a:lumMod val="75000"/>
                  </a:srgbClr>
                </a:solidFill>
                <a:latin typeface="Calibri Light" panose="020F0302020204030204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Calibri" panose="020F050202020403020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Calibri" panose="020F050202020403020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Calibri" panose="020F050202020403020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4000" spc="15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透明度，值在</a:t>
            </a:r>
            <a:r>
              <a:rPr lang="en-US" altLang="zh-CN" sz="4000" spc="15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0-1</a:t>
            </a:r>
            <a:r>
              <a:rPr lang="zh-CN" altLang="en-US" sz="4000" spc="15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之间</a:t>
            </a:r>
            <a:endParaRPr lang="zh-CN" altLang="en-US" sz="4000" spc="15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49" name="文本框 48"/>
          <p:cNvSpPr txBox="1"/>
          <p:nvPr>
            <p:custDataLst>
              <p:tags r:id="rId14"/>
            </p:custDataLst>
          </p:nvPr>
        </p:nvSpPr>
        <p:spPr>
          <a:xfrm>
            <a:off x="14559616" y="3561001"/>
            <a:ext cx="5649314" cy="814289"/>
          </a:xfrm>
          <a:prstGeom prst="rect">
            <a:avLst/>
          </a:prstGeom>
        </p:spPr>
        <p:txBody>
          <a:bodyPr wrap="square" lIns="90000" tIns="46800" rIns="90000" bIns="46800" anchor="b" anchorCtr="0">
            <a:noAutofit/>
          </a:bodyPr>
          <a:lstStyle>
            <a:defPPr>
              <a:defRPr lang="zh-CN"/>
            </a:defPPr>
            <a:lvl1pPr>
              <a:defRPr>
                <a:solidFill>
                  <a:srgbClr val="000000">
                    <a:lumMod val="75000"/>
                  </a:srgbClr>
                </a:solidFill>
                <a:latin typeface="Calibri Light" panose="020F0302020204030204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4000" b="1" spc="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marker </a:t>
            </a:r>
            <a:endParaRPr lang="zh-CN" altLang="en-US" sz="4000" b="1" spc="3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0" name="文本框 49"/>
          <p:cNvSpPr txBox="1"/>
          <p:nvPr>
            <p:custDataLst>
              <p:tags r:id="rId15"/>
            </p:custDataLst>
          </p:nvPr>
        </p:nvSpPr>
        <p:spPr>
          <a:xfrm>
            <a:off x="14559616" y="4400406"/>
            <a:ext cx="5649314" cy="141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rgbClr val="000000">
                    <a:lumMod val="75000"/>
                  </a:srgbClr>
                </a:solidFill>
                <a:latin typeface="Calibri Light" panose="020F0302020204030204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Calibri" panose="020F050202020403020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Calibri" panose="020F050202020403020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Calibri" panose="020F050202020403020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4000" spc="15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的形状,可选值，默认是圆</a:t>
            </a:r>
            <a:endParaRPr lang="zh-CN" altLang="en-US" sz="4000" spc="15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51" name="文本框 50"/>
          <p:cNvSpPr txBox="1"/>
          <p:nvPr>
            <p:custDataLst>
              <p:tags r:id="rId16"/>
            </p:custDataLst>
          </p:nvPr>
        </p:nvSpPr>
        <p:spPr>
          <a:xfrm>
            <a:off x="4313605" y="2691462"/>
            <a:ext cx="5679796" cy="814289"/>
          </a:xfrm>
          <a:prstGeom prst="rect">
            <a:avLst/>
          </a:prstGeom>
        </p:spPr>
        <p:txBody>
          <a:bodyPr wrap="square" lIns="90000" tIns="46800" rIns="90000" bIns="46800" anchor="b" anchorCtr="0">
            <a:noAutofit/>
          </a:bodyPr>
          <a:lstStyle>
            <a:defPPr>
              <a:defRPr lang="zh-CN"/>
            </a:defPPr>
            <a:lvl1pPr>
              <a:defRPr>
                <a:solidFill>
                  <a:srgbClr val="000000">
                    <a:lumMod val="75000"/>
                  </a:srgbClr>
                </a:solidFill>
                <a:latin typeface="Calibri Light" panose="020F0302020204030204"/>
              </a:defRPr>
            </a:lvl1pPr>
          </a:lstStyle>
          <a:p>
            <a:pPr algn="r">
              <a:lnSpc>
                <a:spcPct val="120000"/>
              </a:lnSpc>
            </a:pPr>
            <a:r>
              <a:rPr lang="en-US" altLang="zh-CN" sz="4000" b="1" spc="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x,y</a:t>
            </a:r>
            <a:endParaRPr lang="en-US" altLang="zh-CN" sz="4000" b="1" spc="3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文本框 51"/>
          <p:cNvSpPr txBox="1"/>
          <p:nvPr>
            <p:custDataLst>
              <p:tags r:id="rId17"/>
            </p:custDataLst>
          </p:nvPr>
        </p:nvSpPr>
        <p:spPr>
          <a:xfrm>
            <a:off x="4313605" y="3530867"/>
            <a:ext cx="5679796" cy="141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rgbClr val="000000">
                    <a:lumMod val="75000"/>
                  </a:srgbClr>
                </a:solidFill>
                <a:latin typeface="Calibri Light" panose="020F0302020204030204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Calibri" panose="020F050202020403020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Calibri" panose="020F050202020403020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Calibri" panose="020F050202020403020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微软雅黑" panose="020B0503020204020204" pitchFamily="34" charset="-122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4000" spc="15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形如shape(n,)的数组可选值</a:t>
            </a:r>
            <a:endParaRPr lang="zh-CN" altLang="en-US" sz="4000" spc="15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53" name="文本框 52"/>
          <p:cNvSpPr txBox="1"/>
          <p:nvPr>
            <p:custDataLst>
              <p:tags r:id="rId18"/>
            </p:custDataLst>
          </p:nvPr>
        </p:nvSpPr>
        <p:spPr>
          <a:xfrm>
            <a:off x="3918493" y="5685455"/>
            <a:ext cx="5679796" cy="814289"/>
          </a:xfrm>
          <a:prstGeom prst="rect">
            <a:avLst/>
          </a:prstGeom>
        </p:spPr>
        <p:txBody>
          <a:bodyPr wrap="square" lIns="90000" tIns="46800" rIns="90000" bIns="46800" anchor="b" anchorCtr="0">
            <a:noAutofit/>
          </a:bodyPr>
          <a:lstStyle>
            <a:defPPr>
              <a:defRPr lang="zh-CN"/>
            </a:defPPr>
            <a:lvl1pPr>
              <a:defRPr>
                <a:solidFill>
                  <a:srgbClr val="000000">
                    <a:lumMod val="75000"/>
                  </a:srgbClr>
                </a:solidFill>
                <a:latin typeface="Calibri Light" panose="020F0302020204030204"/>
              </a:defRPr>
            </a:lvl1pPr>
          </a:lstStyle>
          <a:p>
            <a:pPr algn="r">
              <a:lnSpc>
                <a:spcPct val="120000"/>
              </a:lnSpc>
            </a:pPr>
            <a:r>
              <a:rPr lang="en-US" altLang="zh-CN" sz="4000" b="1" spc="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s</a:t>
            </a:r>
            <a:endParaRPr lang="en-US" altLang="zh-CN" sz="4000" b="1" spc="3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4" name="文本框 53"/>
          <p:cNvSpPr txBox="1"/>
          <p:nvPr>
            <p:custDataLst>
              <p:tags r:id="rId19"/>
            </p:custDataLst>
          </p:nvPr>
        </p:nvSpPr>
        <p:spPr>
          <a:xfrm>
            <a:off x="3918493" y="6524860"/>
            <a:ext cx="5679796" cy="141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rgbClr val="000000">
                    <a:lumMod val="75000"/>
                  </a:srgbClr>
                </a:solidFill>
                <a:latin typeface="Calibri Light" panose="020F0302020204030204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Calibri" panose="020F050202020403020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Calibri" panose="020F050202020403020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Calibri" panose="020F050202020403020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微软雅黑" panose="020B0503020204020204" pitchFamily="34" charset="-122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4000" spc="15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代表点的大小</a:t>
            </a:r>
            <a:endParaRPr lang="zh-CN" altLang="en-US" sz="4000" spc="15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55" name="文本框 54"/>
          <p:cNvSpPr txBox="1"/>
          <p:nvPr>
            <p:custDataLst>
              <p:tags r:id="rId20"/>
            </p:custDataLst>
          </p:nvPr>
        </p:nvSpPr>
        <p:spPr>
          <a:xfrm>
            <a:off x="3285236" y="8679446"/>
            <a:ext cx="5679796" cy="814289"/>
          </a:xfrm>
          <a:prstGeom prst="rect">
            <a:avLst/>
          </a:prstGeom>
        </p:spPr>
        <p:txBody>
          <a:bodyPr wrap="square" lIns="90000" tIns="46800" rIns="90000" bIns="46800" anchor="b" anchorCtr="0">
            <a:noAutofit/>
          </a:bodyPr>
          <a:lstStyle>
            <a:defPPr>
              <a:defRPr lang="zh-CN"/>
            </a:defPPr>
            <a:lvl1pPr>
              <a:defRPr>
                <a:solidFill>
                  <a:srgbClr val="000000">
                    <a:lumMod val="75000"/>
                  </a:srgbClr>
                </a:solidFill>
                <a:latin typeface="Calibri Light" panose="020F0302020204030204"/>
              </a:defRPr>
            </a:lvl1pPr>
          </a:lstStyle>
          <a:p>
            <a:pPr algn="r">
              <a:lnSpc>
                <a:spcPct val="120000"/>
              </a:lnSpc>
            </a:pPr>
            <a:r>
              <a:rPr lang="en-US" altLang="zh-CN" sz="4000" b="1" spc="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c</a:t>
            </a:r>
            <a:endParaRPr lang="en-US" altLang="zh-CN" sz="4000" b="1" spc="3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6" name="文本框 55"/>
          <p:cNvSpPr txBox="1"/>
          <p:nvPr>
            <p:custDataLst>
              <p:tags r:id="rId21"/>
            </p:custDataLst>
          </p:nvPr>
        </p:nvSpPr>
        <p:spPr>
          <a:xfrm>
            <a:off x="3285236" y="9518851"/>
            <a:ext cx="5679796" cy="141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rgbClr val="000000">
                    <a:lumMod val="75000"/>
                  </a:srgbClr>
                </a:solidFill>
                <a:latin typeface="Calibri Light" panose="020F0302020204030204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Calibri" panose="020F050202020403020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Calibri" panose="020F050202020403020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Calibri" panose="020F050202020403020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微软雅黑" panose="020B0503020204020204" pitchFamily="34" charset="-122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4000" spc="15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点的填充颜色或颜色序列，默认蓝色</a:t>
            </a:r>
            <a:endParaRPr lang="zh-CN" altLang="en-US" sz="4000" spc="15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>
            <p:custDataLst>
              <p:tags r:id="rId22"/>
            </p:custDataLst>
          </p:nvPr>
        </p:nvSpPr>
        <p:spPr>
          <a:xfrm flipH="1">
            <a:off x="11968099" y="3437284"/>
            <a:ext cx="135812" cy="8543260"/>
          </a:xfrm>
          <a:prstGeom prst="rect">
            <a:avLst/>
          </a:prstGeom>
          <a:solidFill>
            <a:srgbClr val="1AA3A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 sz="4000">
              <a:solidFill>
                <a:sysClr val="window" lastClr="FFFFFF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" name="TextBox 2"/>
          <p:cNvSpPr/>
          <p:nvPr>
            <p:custDataLst>
              <p:tags r:id="rId23"/>
            </p:custDataLst>
          </p:nvPr>
        </p:nvSpPr>
        <p:spPr>
          <a:xfrm>
            <a:off x="12508834" y="4872309"/>
            <a:ext cx="130502" cy="7108233"/>
          </a:xfrm>
          <a:prstGeom prst="rect">
            <a:avLst/>
          </a:prstGeom>
          <a:solidFill>
            <a:srgbClr val="69A35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 sz="4000">
              <a:solidFill>
                <a:sysClr val="window" lastClr="FFFFFF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3" name="TextBox 4"/>
          <p:cNvSpPr/>
          <p:nvPr>
            <p:custDataLst>
              <p:tags r:id="rId24"/>
            </p:custDataLst>
          </p:nvPr>
        </p:nvSpPr>
        <p:spPr>
          <a:xfrm>
            <a:off x="13072210" y="7631285"/>
            <a:ext cx="122331" cy="4349257"/>
          </a:xfrm>
          <a:prstGeom prst="rect">
            <a:avLst/>
          </a:prstGeom>
          <a:solidFill>
            <a:srgbClr val="9BBB5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 sz="4000">
              <a:solidFill>
                <a:sysClr val="window" lastClr="FFFFFF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6" name="TextBox 4"/>
          <p:cNvSpPr/>
          <p:nvPr>
            <p:custDataLst>
              <p:tags r:id="rId25"/>
            </p:custDataLst>
          </p:nvPr>
        </p:nvSpPr>
        <p:spPr>
          <a:xfrm>
            <a:off x="13550044" y="10022573"/>
            <a:ext cx="120414" cy="1957969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 sz="4000">
              <a:solidFill>
                <a:sysClr val="window" lastClr="FFFFFF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Group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稻壳儿_答辩小姐姐作品_8"/>
          <p:cNvGrpSpPr/>
          <p:nvPr/>
        </p:nvGrpSpPr>
        <p:grpSpPr>
          <a:xfrm>
            <a:off x="5495256" y="809328"/>
            <a:ext cx="12359640" cy="1938020"/>
            <a:chOff x="3866082" y="690415"/>
            <a:chExt cx="4074281" cy="969011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3866082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7292181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4685358" y="690415"/>
              <a:ext cx="2737168" cy="969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7200" spc="800">
                  <a:gradFill>
                    <a:gsLst>
                      <a:gs pos="0">
                        <a:srgbClr val="4D7F89"/>
                      </a:gs>
                      <a:gs pos="100000">
                        <a:srgbClr val="A2633C"/>
                      </a:gs>
                    </a:gsLst>
                    <a:lin ang="0" scaled="0"/>
                  </a:gradFill>
                  <a:latin typeface="杨任东竹石体-Regular" panose="02000000000000000000" pitchFamily="2" charset="-122"/>
                  <a:ea typeface="杨任东竹石体-Regular" panose="02000000000000000000" pitchFamily="2" charset="-122"/>
                  <a:cs typeface="阿里巴巴普惠体 R" panose="00020600040101010101" pitchFamily="18" charset="-122"/>
                </a:defRPr>
              </a:lvl1pPr>
            </a:lstStyle>
            <a:p>
              <a:r>
                <a:rPr lang="zh-CN" altLang="en-US" sz="6000" spc="660" dirty="0"/>
                <a:t>散点图</a:t>
              </a:r>
              <a:endParaRPr lang="zh-CN" altLang="en-US" sz="6000" spc="660" dirty="0"/>
            </a:p>
            <a:p>
              <a:endParaRPr lang="zh-CN" altLang="en-US" sz="6000" spc="300" dirty="0">
                <a:latin typeface="+mj-ea"/>
                <a:ea typeface="+mj-ea"/>
                <a:cs typeface="+mn-ea"/>
                <a:sym typeface="+mn-lt"/>
              </a:endParaRPr>
            </a:p>
          </p:txBody>
        </p:sp>
      </p:grpSp>
      <p:grpSp>
        <p:nvGrpSpPr>
          <p:cNvPr id="6" name="组合 5" descr="7b0a202020202274657874626f78223a20227b5c2263617465676f72795f69645c223a31303431302c5c2269645c223a32303334323032337d220a7d0a"/>
          <p:cNvGrpSpPr/>
          <p:nvPr/>
        </p:nvGrpSpPr>
        <p:grpSpPr>
          <a:xfrm>
            <a:off x="4271010" y="3905885"/>
            <a:ext cx="15466060" cy="7648570"/>
            <a:chOff x="5370" y="3510"/>
            <a:chExt cx="8461" cy="3794"/>
          </a:xfrm>
        </p:grpSpPr>
        <p:sp>
          <p:nvSpPr>
            <p:cNvPr id="9" name="矩形 8"/>
            <p:cNvSpPr/>
            <p:nvPr/>
          </p:nvSpPr>
          <p:spPr>
            <a:xfrm>
              <a:off x="5370" y="3510"/>
              <a:ext cx="8461" cy="37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5370" y="3510"/>
              <a:ext cx="227" cy="3780"/>
            </a:xfrm>
            <a:prstGeom prst="rect">
              <a:avLst/>
            </a:prstGeom>
            <a:solidFill>
              <a:srgbClr val="2F7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888" y="3549"/>
              <a:ext cx="7424" cy="375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lnSpc>
                  <a:spcPct val="150000"/>
                </a:lnSpc>
              </a:pPr>
              <a:r>
                <a:rPr lang="zh-CN" altLang="en-US" sz="3600">
                  <a:latin typeface="汉仪晓波折纸体简" panose="00020600040101010101" charset="-122"/>
                  <a:ea typeface="汉仪晓波折纸体简" panose="00020600040101010101" charset="-122"/>
                  <a:cs typeface="汉仪晓波折纸体简" panose="00020600040101010101" charset="-122"/>
                </a:rPr>
                <a:t>plt.scatter(x, y, s=None, c=None, marker=None, cmap=None, norm=None, vmin=None, vmax=None, alpha=None, linewidths=None, verts=None, edgecolors=None)</a:t>
              </a:r>
              <a:endParaRPr lang="zh-CN" altLang="en-US" sz="3600">
                <a:latin typeface="汉仪晓波折纸体简" panose="00020600040101010101" charset="-122"/>
                <a:ea typeface="汉仪晓波折纸体简" panose="00020600040101010101" charset="-122"/>
                <a:cs typeface="汉仪晓波折纸体简" panose="00020600040101010101" charset="-122"/>
              </a:endParaRPr>
            </a:p>
            <a:p>
              <a:pPr fontAlgn="auto">
                <a:lnSpc>
                  <a:spcPct val="150000"/>
                </a:lnSpc>
              </a:pPr>
              <a:endParaRPr lang="zh-CN" altLang="en-US" sz="3600">
                <a:latin typeface="汉仪晓波折纸体简" panose="00020600040101010101" charset="-122"/>
                <a:ea typeface="汉仪晓波折纸体简" panose="00020600040101010101" charset="-122"/>
                <a:cs typeface="汉仪晓波折纸体简" panose="00020600040101010101" charset="-122"/>
              </a:endParaRPr>
            </a:p>
            <a:p>
              <a:pPr fontAlgn="auto">
                <a:lnSpc>
                  <a:spcPct val="150000"/>
                </a:lnSpc>
              </a:pPr>
              <a:r>
                <a:rPr lang="zh-CN" altLang="en-US" sz="3600">
                  <a:latin typeface="汉仪晓波折纸体简" panose="00020600040101010101" charset="-122"/>
                  <a:ea typeface="汉仪晓波折纸体简" panose="00020600040101010101" charset="-122"/>
                  <a:cs typeface="汉仪晓波折纸体简" panose="00020600040101010101" charset="-122"/>
                </a:rPr>
                <a:t>- x,y 形如shape(n,)的数组，可选值</a:t>
              </a:r>
              <a:endParaRPr lang="zh-CN" altLang="en-US" sz="3600">
                <a:latin typeface="汉仪晓波折纸体简" panose="00020600040101010101" charset="-122"/>
                <a:ea typeface="汉仪晓波折纸体简" panose="00020600040101010101" charset="-122"/>
                <a:cs typeface="汉仪晓波折纸体简" panose="00020600040101010101" charset="-122"/>
              </a:endParaRPr>
            </a:p>
            <a:p>
              <a:pPr fontAlgn="auto">
                <a:lnSpc>
                  <a:spcPct val="150000"/>
                </a:lnSpc>
              </a:pPr>
              <a:r>
                <a:rPr lang="zh-CN" altLang="en-US" sz="3600">
                  <a:latin typeface="汉仪晓波折纸体简" panose="00020600040101010101" charset="-122"/>
                  <a:ea typeface="汉仪晓波折纸体简" panose="00020600040101010101" charset="-122"/>
                  <a:cs typeface="汉仪晓波折纸体简" panose="00020600040101010101" charset="-122"/>
                </a:rPr>
                <a:t>- s 代表点的大小</a:t>
              </a:r>
              <a:endParaRPr lang="zh-CN" altLang="en-US" sz="3600">
                <a:latin typeface="汉仪晓波折纸体简" panose="00020600040101010101" charset="-122"/>
                <a:ea typeface="汉仪晓波折纸体简" panose="00020600040101010101" charset="-122"/>
                <a:cs typeface="汉仪晓波折纸体简" panose="00020600040101010101" charset="-122"/>
              </a:endParaRPr>
            </a:p>
            <a:p>
              <a:pPr fontAlgn="auto">
                <a:lnSpc>
                  <a:spcPct val="150000"/>
                </a:lnSpc>
              </a:pPr>
              <a:r>
                <a:rPr lang="zh-CN" altLang="en-US" sz="3600">
                  <a:latin typeface="汉仪晓波折纸体简" panose="00020600040101010101" charset="-122"/>
                  <a:ea typeface="汉仪晓波折纸体简" panose="00020600040101010101" charset="-122"/>
                  <a:cs typeface="汉仪晓波折纸体简" panose="00020600040101010101" charset="-122"/>
                </a:rPr>
                <a:t>- c 代表点的填充颜色- marker 点的形状,可选值，默认是圆</a:t>
              </a:r>
              <a:endParaRPr lang="zh-CN" altLang="en-US" sz="3600">
                <a:latin typeface="汉仪晓波折纸体简" panose="00020600040101010101" charset="-122"/>
                <a:ea typeface="汉仪晓波折纸体简" panose="00020600040101010101" charset="-122"/>
                <a:cs typeface="汉仪晓波折纸体简" panose="00020600040101010101" charset="-122"/>
              </a:endParaRPr>
            </a:p>
            <a:p>
              <a:pPr fontAlgn="auto">
                <a:lnSpc>
                  <a:spcPct val="150000"/>
                </a:lnSpc>
              </a:pPr>
              <a:r>
                <a:rPr lang="zh-CN" altLang="en-US" sz="3600">
                  <a:latin typeface="汉仪晓波折纸体简" panose="00020600040101010101" charset="-122"/>
                  <a:ea typeface="汉仪晓波折纸体简" panose="00020600040101010101" charset="-122"/>
                  <a:cs typeface="汉仪晓波折纸体简" panose="00020600040101010101" charset="-122"/>
                </a:rPr>
                <a:t>- alpha：透明度</a:t>
              </a:r>
              <a:endParaRPr lang="zh-CN" altLang="en-US" sz="3600">
                <a:latin typeface="汉仪晓波折纸体简" panose="00020600040101010101" charset="-122"/>
                <a:ea typeface="汉仪晓波折纸体简" panose="00020600040101010101" charset="-122"/>
                <a:cs typeface="汉仪晓波折纸体简" panose="00020600040101010101" charset="-122"/>
              </a:endParaRPr>
            </a:p>
            <a:p>
              <a:pPr fontAlgn="auto">
                <a:lnSpc>
                  <a:spcPct val="150000"/>
                </a:lnSpc>
              </a:pPr>
              <a:r>
                <a:rPr lang="zh-CN" altLang="en-US" sz="3600">
                  <a:latin typeface="汉仪晓波折纸体简" panose="00020600040101010101" charset="-122"/>
                  <a:ea typeface="汉仪晓波折纸体简" panose="00020600040101010101" charset="-122"/>
                  <a:cs typeface="汉仪晓波折纸体简" panose="00020600040101010101" charset="-122"/>
                </a:rPr>
                <a:t>- edgecolors 点的边界颜色或颜色序列，可选值，默认值：None</a:t>
              </a:r>
              <a:endParaRPr lang="zh-CN" altLang="en-US" sz="3600">
                <a:latin typeface="汉仪晓波折纸体简" panose="00020600040101010101" charset="-122"/>
                <a:ea typeface="汉仪晓波折纸体简" panose="00020600040101010101" charset="-122"/>
                <a:cs typeface="汉仪晓波折纸体简" panose="00020600040101010101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13186" y="6652"/>
              <a:ext cx="453" cy="454"/>
              <a:chOff x="13315" y="6781"/>
              <a:chExt cx="403" cy="404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13435" y="6902"/>
                <a:ext cx="283" cy="283"/>
              </a:xfrm>
              <a:prstGeom prst="rect">
                <a:avLst/>
              </a:prstGeom>
              <a:solidFill>
                <a:srgbClr val="8EBC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3315" y="6781"/>
                <a:ext cx="283" cy="283"/>
              </a:xfrm>
              <a:prstGeom prst="rect">
                <a:avLst/>
              </a:prstGeom>
              <a:solidFill>
                <a:srgbClr val="2F7B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</p:grp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Group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稻壳儿_答辩小姐姐作品_8"/>
          <p:cNvGrpSpPr/>
          <p:nvPr/>
        </p:nvGrpSpPr>
        <p:grpSpPr>
          <a:xfrm>
            <a:off x="5495256" y="809328"/>
            <a:ext cx="12359640" cy="1938020"/>
            <a:chOff x="3866082" y="690415"/>
            <a:chExt cx="4074281" cy="969011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3866082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7292181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4685358" y="690415"/>
              <a:ext cx="2737168" cy="969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7200" spc="800">
                  <a:gradFill>
                    <a:gsLst>
                      <a:gs pos="0">
                        <a:srgbClr val="4D7F89"/>
                      </a:gs>
                      <a:gs pos="100000">
                        <a:srgbClr val="A2633C"/>
                      </a:gs>
                    </a:gsLst>
                    <a:lin ang="0" scaled="0"/>
                  </a:gradFill>
                  <a:latin typeface="杨任东竹石体-Regular" panose="02000000000000000000" pitchFamily="2" charset="-122"/>
                  <a:ea typeface="杨任东竹石体-Regular" panose="02000000000000000000" pitchFamily="2" charset="-122"/>
                  <a:cs typeface="阿里巴巴普惠体 R" panose="00020600040101010101" pitchFamily="18" charset="-122"/>
                </a:defRPr>
              </a:lvl1pPr>
            </a:lstStyle>
            <a:p>
              <a:r>
                <a:rPr lang="zh-CN" altLang="en-US" sz="6000" spc="660" dirty="0"/>
                <a:t>饼图</a:t>
              </a:r>
              <a:endParaRPr lang="zh-CN" altLang="en-US" sz="6000" spc="660" dirty="0"/>
            </a:p>
            <a:p>
              <a:endParaRPr lang="zh-CN" altLang="en-US" sz="6000" spc="300" dirty="0">
                <a:latin typeface="+mj-ea"/>
                <a:ea typeface="+mj-ea"/>
                <a:cs typeface="+mn-ea"/>
                <a:sym typeface="+mn-lt"/>
              </a:endParaRPr>
            </a:p>
          </p:txBody>
        </p:sp>
      </p:grpSp>
      <p:grpSp>
        <p:nvGrpSpPr>
          <p:cNvPr id="6" name="组合 5" descr="7b0a202020202274657874626f78223a20227b5c2263617465676f72795f69645c223a31303431302c5c2269645c223a32303334323032337d220a7d0a"/>
          <p:cNvGrpSpPr/>
          <p:nvPr/>
        </p:nvGrpSpPr>
        <p:grpSpPr>
          <a:xfrm>
            <a:off x="4127500" y="3545840"/>
            <a:ext cx="15424785" cy="8487960"/>
            <a:chOff x="5370" y="3510"/>
            <a:chExt cx="8461" cy="3844"/>
          </a:xfrm>
        </p:grpSpPr>
        <p:sp>
          <p:nvSpPr>
            <p:cNvPr id="9" name="矩形 8"/>
            <p:cNvSpPr/>
            <p:nvPr/>
          </p:nvSpPr>
          <p:spPr>
            <a:xfrm>
              <a:off x="5370" y="3510"/>
              <a:ext cx="8461" cy="37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5370" y="3510"/>
              <a:ext cx="227" cy="3780"/>
            </a:xfrm>
            <a:prstGeom prst="rect">
              <a:avLst/>
            </a:prstGeom>
            <a:solidFill>
              <a:srgbClr val="2F7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888" y="3549"/>
              <a:ext cx="7747" cy="380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lnSpc>
                  <a:spcPct val="150000"/>
                </a:lnSpc>
              </a:pPr>
              <a:r>
                <a:rPr lang="zh-CN" altLang="en-US" sz="3600">
                  <a:latin typeface="汉仪晓波折纸体简" panose="00020600040101010101" charset="-122"/>
                  <a:ea typeface="汉仪晓波折纸体简" panose="00020600040101010101" charset="-122"/>
                  <a:cs typeface="汉仪晓波折纸体简" panose="00020600040101010101" charset="-122"/>
                </a:rPr>
                <a:t>plt.pie(x, explode=None, labels=None, colors=None, pctdistance=0.6, shadow=False, labeldistance=1.1, startangle=None, radius=None, counterclock=True, wedgeprops=None, textprops=None, center=(0,0), frame=False)</a:t>
              </a:r>
              <a:endParaRPr lang="zh-CN" altLang="en-US" sz="3600">
                <a:latin typeface="汉仪晓波折纸体简" panose="00020600040101010101" charset="-122"/>
                <a:ea typeface="汉仪晓波折纸体简" panose="00020600040101010101" charset="-122"/>
                <a:cs typeface="汉仪晓波折纸体简" panose="00020600040101010101" charset="-122"/>
              </a:endParaRPr>
            </a:p>
            <a:p>
              <a:pPr fontAlgn="auto">
                <a:lnSpc>
                  <a:spcPct val="150000"/>
                </a:lnSpc>
              </a:pPr>
              <a:endParaRPr lang="zh-CN" altLang="en-US" sz="3600">
                <a:latin typeface="汉仪晓波折纸体简" panose="00020600040101010101" charset="-122"/>
                <a:ea typeface="汉仪晓波折纸体简" panose="00020600040101010101" charset="-122"/>
                <a:cs typeface="汉仪晓波折纸体简" panose="00020600040101010101" charset="-122"/>
              </a:endParaRPr>
            </a:p>
            <a:p>
              <a:pPr fontAlgn="auto">
                <a:lnSpc>
                  <a:spcPct val="150000"/>
                </a:lnSpc>
              </a:pPr>
              <a:r>
                <a:rPr lang="zh-CN" altLang="en-US" sz="3600">
                  <a:latin typeface="汉仪晓波折纸体简" panose="00020600040101010101" charset="-122"/>
                  <a:ea typeface="汉仪晓波折纸体简" panose="00020600040101010101" charset="-122"/>
                  <a:cs typeface="汉仪晓波折纸体简" panose="00020600040101010101" charset="-122"/>
                </a:rPr>
                <a:t>- x：指定绘图的数据；</a:t>
              </a:r>
              <a:endParaRPr lang="zh-CN" altLang="en-US" sz="3600">
                <a:latin typeface="汉仪晓波折纸体简" panose="00020600040101010101" charset="-122"/>
                <a:ea typeface="汉仪晓波折纸体简" panose="00020600040101010101" charset="-122"/>
                <a:cs typeface="汉仪晓波折纸体简" panose="00020600040101010101" charset="-122"/>
              </a:endParaRPr>
            </a:p>
            <a:p>
              <a:pPr fontAlgn="auto">
                <a:lnSpc>
                  <a:spcPct val="150000"/>
                </a:lnSpc>
              </a:pPr>
              <a:r>
                <a:rPr lang="zh-CN" altLang="en-US" sz="3600">
                  <a:latin typeface="汉仪晓波折纸体简" panose="00020600040101010101" charset="-122"/>
                  <a:ea typeface="汉仪晓波折纸体简" panose="00020600040101010101" charset="-122"/>
                  <a:cs typeface="汉仪晓波折纸体简" panose="00020600040101010101" charset="-122"/>
                </a:rPr>
                <a:t>- explode：指定饼图某些部分的突出显示，即呈现爆炸式；</a:t>
              </a:r>
              <a:endParaRPr lang="zh-CN" altLang="en-US" sz="3600">
                <a:latin typeface="汉仪晓波折纸体简" panose="00020600040101010101" charset="-122"/>
                <a:ea typeface="汉仪晓波折纸体简" panose="00020600040101010101" charset="-122"/>
                <a:cs typeface="汉仪晓波折纸体简" panose="00020600040101010101" charset="-122"/>
              </a:endParaRPr>
            </a:p>
            <a:p>
              <a:pPr fontAlgn="auto">
                <a:lnSpc>
                  <a:spcPct val="150000"/>
                </a:lnSpc>
              </a:pPr>
              <a:r>
                <a:rPr lang="zh-CN" altLang="en-US" sz="3600">
                  <a:latin typeface="汉仪晓波折纸体简" panose="00020600040101010101" charset="-122"/>
                  <a:ea typeface="汉仪晓波折纸体简" panose="00020600040101010101" charset="-122"/>
                  <a:cs typeface="汉仪晓波折纸体简" panose="00020600040101010101" charset="-122"/>
                </a:rPr>
                <a:t>- labels：为饼图添加标签说明，类似于图例说明；</a:t>
              </a:r>
              <a:endParaRPr lang="zh-CN" altLang="en-US" sz="3600">
                <a:latin typeface="汉仪晓波折纸体简" panose="00020600040101010101" charset="-122"/>
                <a:ea typeface="汉仪晓波折纸体简" panose="00020600040101010101" charset="-122"/>
                <a:cs typeface="汉仪晓波折纸体简" panose="00020600040101010101" charset="-122"/>
              </a:endParaRPr>
            </a:p>
            <a:p>
              <a:pPr fontAlgn="auto">
                <a:lnSpc>
                  <a:spcPct val="150000"/>
                </a:lnSpc>
              </a:pPr>
              <a:r>
                <a:rPr lang="zh-CN" altLang="en-US" sz="3600">
                  <a:latin typeface="汉仪晓波折纸体简" panose="00020600040101010101" charset="-122"/>
                  <a:ea typeface="汉仪晓波折纸体简" panose="00020600040101010101" charset="-122"/>
                  <a:cs typeface="汉仪晓波折纸体简" panose="00020600040101010101" charset="-122"/>
                </a:rPr>
                <a:t>- colors：指定饼图的填充色；</a:t>
              </a:r>
              <a:endParaRPr lang="zh-CN" altLang="en-US" sz="3600">
                <a:latin typeface="汉仪晓波折纸体简" panose="00020600040101010101" charset="-122"/>
                <a:ea typeface="汉仪晓波折纸体简" panose="00020600040101010101" charset="-122"/>
                <a:cs typeface="汉仪晓波折纸体简" panose="00020600040101010101" charset="-122"/>
              </a:endParaRPr>
            </a:p>
            <a:p>
              <a:pPr fontAlgn="auto">
                <a:lnSpc>
                  <a:spcPct val="150000"/>
                </a:lnSpc>
              </a:pPr>
              <a:r>
                <a:rPr lang="zh-CN" altLang="en-US" sz="3600">
                  <a:latin typeface="汉仪晓波折纸体简" panose="00020600040101010101" charset="-122"/>
                  <a:ea typeface="汉仪晓波折纸体简" panose="00020600040101010101" charset="-122"/>
                  <a:cs typeface="汉仪晓波折纸体简" panose="00020600040101010101" charset="-122"/>
                </a:rPr>
                <a:t>- autopct：自动添加百分比显示，可以采用格式化的方法显示；</a:t>
              </a:r>
              <a:endParaRPr lang="zh-CN" altLang="en-US" sz="3600">
                <a:latin typeface="汉仪晓波折纸体简" panose="00020600040101010101" charset="-122"/>
                <a:ea typeface="汉仪晓波折纸体简" panose="00020600040101010101" charset="-122"/>
                <a:cs typeface="汉仪晓波折纸体简" panose="00020600040101010101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13186" y="6652"/>
              <a:ext cx="453" cy="454"/>
              <a:chOff x="13315" y="6781"/>
              <a:chExt cx="403" cy="404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13435" y="6902"/>
                <a:ext cx="283" cy="283"/>
              </a:xfrm>
              <a:prstGeom prst="rect">
                <a:avLst/>
              </a:prstGeom>
              <a:solidFill>
                <a:srgbClr val="8EBC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3315" y="6781"/>
                <a:ext cx="283" cy="283"/>
              </a:xfrm>
              <a:prstGeom prst="rect">
                <a:avLst/>
              </a:prstGeom>
              <a:solidFill>
                <a:srgbClr val="2F7B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</p:grp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Group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稻壳儿_答辩小姐姐作品_8"/>
          <p:cNvGrpSpPr/>
          <p:nvPr/>
        </p:nvGrpSpPr>
        <p:grpSpPr>
          <a:xfrm>
            <a:off x="5495256" y="809328"/>
            <a:ext cx="12359640" cy="1568450"/>
            <a:chOff x="3866082" y="690415"/>
            <a:chExt cx="4074281" cy="784226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3866082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7292181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4685358" y="690415"/>
              <a:ext cx="2737168" cy="784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7200" spc="800">
                  <a:gradFill>
                    <a:gsLst>
                      <a:gs pos="0">
                        <a:srgbClr val="4D7F89"/>
                      </a:gs>
                      <a:gs pos="100000">
                        <a:srgbClr val="A2633C"/>
                      </a:gs>
                    </a:gsLst>
                    <a:lin ang="0" scaled="0"/>
                  </a:gradFill>
                  <a:latin typeface="杨任东竹石体-Regular" panose="02000000000000000000" pitchFamily="2" charset="-122"/>
                  <a:ea typeface="杨任东竹石体-Regular" panose="02000000000000000000" pitchFamily="2" charset="-122"/>
                  <a:cs typeface="阿里巴巴普惠体 R" panose="00020600040101010101" pitchFamily="18" charset="-122"/>
                </a:defRPr>
              </a:lvl1pPr>
            </a:lstStyle>
            <a:p>
              <a:r>
                <a:rPr lang="zh-CN" altLang="en-US" sz="4800" spc="660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饼图案例分析</a:t>
              </a:r>
              <a:endParaRPr lang="zh-CN" altLang="en-US" sz="4800" spc="66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endParaRPr lang="zh-CN" altLang="en-US" sz="4800" spc="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endParaRPr>
            </a:p>
          </p:txBody>
        </p:sp>
      </p:grpSp>
      <p:grpSp>
        <p:nvGrpSpPr>
          <p:cNvPr id="4" name="组合 3" descr="7b0a202020202274657874626f78223a20227b5c2263617465676f72795f69645c223a31303139382c5c2269645c223a32303334323832377d220a7d0a"/>
          <p:cNvGrpSpPr/>
          <p:nvPr/>
        </p:nvGrpSpPr>
        <p:grpSpPr>
          <a:xfrm>
            <a:off x="3263265" y="2681605"/>
            <a:ext cx="18029555" cy="7763510"/>
            <a:chOff x="5605" y="3371"/>
            <a:chExt cx="8401" cy="3645"/>
          </a:xfrm>
        </p:grpSpPr>
        <p:grpSp>
          <p:nvGrpSpPr>
            <p:cNvPr id="5" name="组合 4"/>
            <p:cNvGrpSpPr/>
            <p:nvPr/>
          </p:nvGrpSpPr>
          <p:grpSpPr>
            <a:xfrm>
              <a:off x="5605" y="3371"/>
              <a:ext cx="8401" cy="3645"/>
              <a:chOff x="5605" y="3634"/>
              <a:chExt cx="7797" cy="3382"/>
            </a:xfrm>
          </p:grpSpPr>
          <p:sp>
            <p:nvSpPr>
              <p:cNvPr id="7" name="Freeform 5"/>
              <p:cNvSpPr>
                <a:spLocks noEditPoints="1"/>
              </p:cNvSpPr>
              <p:nvPr/>
            </p:nvSpPr>
            <p:spPr bwMode="auto">
              <a:xfrm>
                <a:off x="5798" y="3784"/>
                <a:ext cx="7605" cy="3233"/>
              </a:xfrm>
              <a:custGeom>
                <a:avLst/>
                <a:gdLst>
                  <a:gd name="T0" fmla="*/ 1218 w 1285"/>
                  <a:gd name="T1" fmla="*/ 545 h 545"/>
                  <a:gd name="T2" fmla="*/ 67 w 1285"/>
                  <a:gd name="T3" fmla="*/ 545 h 545"/>
                  <a:gd name="T4" fmla="*/ 0 w 1285"/>
                  <a:gd name="T5" fmla="*/ 478 h 545"/>
                  <a:gd name="T6" fmla="*/ 0 w 1285"/>
                  <a:gd name="T7" fmla="*/ 67 h 545"/>
                  <a:gd name="T8" fmla="*/ 67 w 1285"/>
                  <a:gd name="T9" fmla="*/ 0 h 545"/>
                  <a:gd name="T10" fmla="*/ 1218 w 1285"/>
                  <a:gd name="T11" fmla="*/ 0 h 545"/>
                  <a:gd name="T12" fmla="*/ 1285 w 1285"/>
                  <a:gd name="T13" fmla="*/ 67 h 545"/>
                  <a:gd name="T14" fmla="*/ 1285 w 1285"/>
                  <a:gd name="T15" fmla="*/ 478 h 545"/>
                  <a:gd name="T16" fmla="*/ 1218 w 1285"/>
                  <a:gd name="T17" fmla="*/ 545 h 545"/>
                  <a:gd name="T18" fmla="*/ 67 w 1285"/>
                  <a:gd name="T19" fmla="*/ 4 h 545"/>
                  <a:gd name="T20" fmla="*/ 4 w 1285"/>
                  <a:gd name="T21" fmla="*/ 67 h 545"/>
                  <a:gd name="T22" fmla="*/ 4 w 1285"/>
                  <a:gd name="T23" fmla="*/ 478 h 545"/>
                  <a:gd name="T24" fmla="*/ 67 w 1285"/>
                  <a:gd name="T25" fmla="*/ 541 h 545"/>
                  <a:gd name="T26" fmla="*/ 1218 w 1285"/>
                  <a:gd name="T27" fmla="*/ 541 h 545"/>
                  <a:gd name="T28" fmla="*/ 1281 w 1285"/>
                  <a:gd name="T29" fmla="*/ 478 h 545"/>
                  <a:gd name="T30" fmla="*/ 1281 w 1285"/>
                  <a:gd name="T31" fmla="*/ 67 h 545"/>
                  <a:gd name="T32" fmla="*/ 1218 w 1285"/>
                  <a:gd name="T33" fmla="*/ 4 h 545"/>
                  <a:gd name="T34" fmla="*/ 67 w 1285"/>
                  <a:gd name="T35" fmla="*/ 4 h 5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605" h="3233">
                    <a:moveTo>
                      <a:pt x="432" y="0"/>
                    </a:moveTo>
                    <a:lnTo>
                      <a:pt x="476" y="0"/>
                    </a:lnTo>
                    <a:cubicBezTo>
                      <a:pt x="7208" y="0"/>
                      <a:pt x="7208" y="0"/>
                      <a:pt x="7208" y="0"/>
                    </a:cubicBezTo>
                    <a:cubicBezTo>
                      <a:pt x="7427" y="0"/>
                      <a:pt x="7605" y="178"/>
                      <a:pt x="7605" y="397"/>
                    </a:cubicBezTo>
                    <a:cubicBezTo>
                      <a:pt x="7605" y="2836"/>
                      <a:pt x="7605" y="2836"/>
                      <a:pt x="7605" y="2836"/>
                    </a:cubicBezTo>
                    <a:cubicBezTo>
                      <a:pt x="7605" y="3055"/>
                      <a:pt x="7427" y="3233"/>
                      <a:pt x="7208" y="3233"/>
                    </a:cubicBezTo>
                    <a:cubicBezTo>
                      <a:pt x="397" y="3233"/>
                      <a:pt x="397" y="3233"/>
                      <a:pt x="397" y="3233"/>
                    </a:cubicBezTo>
                    <a:cubicBezTo>
                      <a:pt x="178" y="3233"/>
                      <a:pt x="0" y="3055"/>
                      <a:pt x="0" y="2836"/>
                    </a:cubicBezTo>
                    <a:cubicBezTo>
                      <a:pt x="0" y="397"/>
                      <a:pt x="0" y="397"/>
                      <a:pt x="0" y="397"/>
                    </a:cubicBezTo>
                    <a:cubicBezTo>
                      <a:pt x="0" y="356"/>
                      <a:pt x="6" y="317"/>
                      <a:pt x="18" y="279"/>
                    </a:cubicBezTo>
                    <a:lnTo>
                      <a:pt x="18" y="277"/>
                    </a:lnTo>
                    <a:lnTo>
                      <a:pt x="23" y="281"/>
                    </a:lnTo>
                    <a:cubicBezTo>
                      <a:pt x="26" y="284"/>
                      <a:pt x="29" y="286"/>
                      <a:pt x="33" y="289"/>
                    </a:cubicBezTo>
                    <a:lnTo>
                      <a:pt x="38" y="293"/>
                    </a:lnTo>
                    <a:lnTo>
                      <a:pt x="35" y="304"/>
                    </a:lnTo>
                    <a:cubicBezTo>
                      <a:pt x="28" y="334"/>
                      <a:pt x="24" y="365"/>
                      <a:pt x="24" y="397"/>
                    </a:cubicBezTo>
                    <a:cubicBezTo>
                      <a:pt x="24" y="2836"/>
                      <a:pt x="24" y="2836"/>
                      <a:pt x="24" y="2836"/>
                    </a:cubicBezTo>
                    <a:cubicBezTo>
                      <a:pt x="24" y="3043"/>
                      <a:pt x="189" y="3209"/>
                      <a:pt x="397" y="3209"/>
                    </a:cubicBezTo>
                    <a:cubicBezTo>
                      <a:pt x="7208" y="3209"/>
                      <a:pt x="7208" y="3209"/>
                      <a:pt x="7208" y="3209"/>
                    </a:cubicBezTo>
                    <a:cubicBezTo>
                      <a:pt x="7416" y="3209"/>
                      <a:pt x="7581" y="3043"/>
                      <a:pt x="7581" y="2836"/>
                    </a:cubicBezTo>
                    <a:cubicBezTo>
                      <a:pt x="7581" y="397"/>
                      <a:pt x="7581" y="397"/>
                      <a:pt x="7581" y="397"/>
                    </a:cubicBezTo>
                    <a:cubicBezTo>
                      <a:pt x="7581" y="190"/>
                      <a:pt x="7416" y="24"/>
                      <a:pt x="7208" y="24"/>
                    </a:cubicBezTo>
                    <a:lnTo>
                      <a:pt x="438" y="24"/>
                    </a:lnTo>
                    <a:lnTo>
                      <a:pt x="437" y="18"/>
                    </a:lnTo>
                    <a:cubicBezTo>
                      <a:pt x="436" y="13"/>
                      <a:pt x="435" y="9"/>
                      <a:pt x="433" y="5"/>
                    </a:cubicBezTo>
                    <a:lnTo>
                      <a:pt x="432" y="0"/>
                    </a:lnTo>
                    <a:close/>
                  </a:path>
                </a:pathLst>
              </a:custGeom>
              <a:solidFill>
                <a:srgbClr val="FF3B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" name="Freeform 6"/>
              <p:cNvSpPr>
                <a:spLocks noEditPoints="1"/>
              </p:cNvSpPr>
              <p:nvPr/>
            </p:nvSpPr>
            <p:spPr bwMode="auto">
              <a:xfrm>
                <a:off x="5898" y="3884"/>
                <a:ext cx="7405" cy="3033"/>
              </a:xfrm>
              <a:custGeom>
                <a:avLst/>
                <a:gdLst>
                  <a:gd name="T0" fmla="*/ 1208 w 1251"/>
                  <a:gd name="T1" fmla="*/ 511 h 511"/>
                  <a:gd name="T2" fmla="*/ 1121 w 1251"/>
                  <a:gd name="T3" fmla="*/ 511 h 511"/>
                  <a:gd name="T4" fmla="*/ 1062 w 1251"/>
                  <a:gd name="T5" fmla="*/ 507 h 511"/>
                  <a:gd name="T6" fmla="*/ 1042 w 1251"/>
                  <a:gd name="T7" fmla="*/ 511 h 511"/>
                  <a:gd name="T8" fmla="*/ 942 w 1251"/>
                  <a:gd name="T9" fmla="*/ 511 h 511"/>
                  <a:gd name="T10" fmla="*/ 923 w 1251"/>
                  <a:gd name="T11" fmla="*/ 507 h 511"/>
                  <a:gd name="T12" fmla="*/ 843 w 1251"/>
                  <a:gd name="T13" fmla="*/ 511 h 511"/>
                  <a:gd name="T14" fmla="*/ 783 w 1251"/>
                  <a:gd name="T15" fmla="*/ 507 h 511"/>
                  <a:gd name="T16" fmla="*/ 764 w 1251"/>
                  <a:gd name="T17" fmla="*/ 511 h 511"/>
                  <a:gd name="T18" fmla="*/ 664 w 1251"/>
                  <a:gd name="T19" fmla="*/ 511 h 511"/>
                  <a:gd name="T20" fmla="*/ 644 w 1251"/>
                  <a:gd name="T21" fmla="*/ 507 h 511"/>
                  <a:gd name="T22" fmla="*/ 565 w 1251"/>
                  <a:gd name="T23" fmla="*/ 511 h 511"/>
                  <a:gd name="T24" fmla="*/ 505 w 1251"/>
                  <a:gd name="T25" fmla="*/ 507 h 511"/>
                  <a:gd name="T26" fmla="*/ 485 w 1251"/>
                  <a:gd name="T27" fmla="*/ 511 h 511"/>
                  <a:gd name="T28" fmla="*/ 386 w 1251"/>
                  <a:gd name="T29" fmla="*/ 511 h 511"/>
                  <a:gd name="T30" fmla="*/ 366 w 1251"/>
                  <a:gd name="T31" fmla="*/ 507 h 511"/>
                  <a:gd name="T32" fmla="*/ 286 w 1251"/>
                  <a:gd name="T33" fmla="*/ 511 h 511"/>
                  <a:gd name="T34" fmla="*/ 227 w 1251"/>
                  <a:gd name="T35" fmla="*/ 507 h 511"/>
                  <a:gd name="T36" fmla="*/ 207 w 1251"/>
                  <a:gd name="T37" fmla="*/ 511 h 511"/>
                  <a:gd name="T38" fmla="*/ 107 w 1251"/>
                  <a:gd name="T39" fmla="*/ 511 h 511"/>
                  <a:gd name="T40" fmla="*/ 88 w 1251"/>
                  <a:gd name="T41" fmla="*/ 507 h 511"/>
                  <a:gd name="T42" fmla="*/ 1227 w 1251"/>
                  <a:gd name="T43" fmla="*/ 504 h 511"/>
                  <a:gd name="T44" fmla="*/ 6 w 1251"/>
                  <a:gd name="T45" fmla="*/ 474 h 511"/>
                  <a:gd name="T46" fmla="*/ 1251 w 1251"/>
                  <a:gd name="T47" fmla="*/ 450 h 511"/>
                  <a:gd name="T48" fmla="*/ 4 w 1251"/>
                  <a:gd name="T49" fmla="*/ 455 h 511"/>
                  <a:gd name="T50" fmla="*/ 0 w 1251"/>
                  <a:gd name="T51" fmla="*/ 415 h 511"/>
                  <a:gd name="T52" fmla="*/ 1251 w 1251"/>
                  <a:gd name="T53" fmla="*/ 371 h 511"/>
                  <a:gd name="T54" fmla="*/ 1251 w 1251"/>
                  <a:gd name="T55" fmla="*/ 351 h 511"/>
                  <a:gd name="T56" fmla="*/ 0 w 1251"/>
                  <a:gd name="T57" fmla="*/ 316 h 511"/>
                  <a:gd name="T58" fmla="*/ 1251 w 1251"/>
                  <a:gd name="T59" fmla="*/ 311 h 511"/>
                  <a:gd name="T60" fmla="*/ 1247 w 1251"/>
                  <a:gd name="T61" fmla="*/ 271 h 511"/>
                  <a:gd name="T62" fmla="*/ 4 w 1251"/>
                  <a:gd name="T63" fmla="*/ 236 h 511"/>
                  <a:gd name="T64" fmla="*/ 4 w 1251"/>
                  <a:gd name="T65" fmla="*/ 216 h 511"/>
                  <a:gd name="T66" fmla="*/ 1247 w 1251"/>
                  <a:gd name="T67" fmla="*/ 172 h 511"/>
                  <a:gd name="T68" fmla="*/ 4 w 1251"/>
                  <a:gd name="T69" fmla="*/ 177 h 511"/>
                  <a:gd name="T70" fmla="*/ 0 w 1251"/>
                  <a:gd name="T71" fmla="*/ 137 h 511"/>
                  <a:gd name="T72" fmla="*/ 1251 w 1251"/>
                  <a:gd name="T73" fmla="*/ 92 h 511"/>
                  <a:gd name="T74" fmla="*/ 1251 w 1251"/>
                  <a:gd name="T75" fmla="*/ 72 h 511"/>
                  <a:gd name="T76" fmla="*/ 0 w 1251"/>
                  <a:gd name="T77" fmla="*/ 50 h 511"/>
                  <a:gd name="T78" fmla="*/ 1237 w 1251"/>
                  <a:gd name="T79" fmla="*/ 15 h 511"/>
                  <a:gd name="T80" fmla="*/ 14 w 1251"/>
                  <a:gd name="T81" fmla="*/ 21 h 511"/>
                  <a:gd name="T82" fmla="*/ 1218 w 1251"/>
                  <a:gd name="T83" fmla="*/ 7 h 511"/>
                  <a:gd name="T84" fmla="*/ 47 w 1251"/>
                  <a:gd name="T85" fmla="*/ 4 h 511"/>
                  <a:gd name="T86" fmla="*/ 1120 w 1251"/>
                  <a:gd name="T87" fmla="*/ 4 h 511"/>
                  <a:gd name="T88" fmla="*/ 1100 w 1251"/>
                  <a:gd name="T89" fmla="*/ 0 h 511"/>
                  <a:gd name="T90" fmla="*/ 1021 w 1251"/>
                  <a:gd name="T91" fmla="*/ 4 h 511"/>
                  <a:gd name="T92" fmla="*/ 961 w 1251"/>
                  <a:gd name="T93" fmla="*/ 0 h 511"/>
                  <a:gd name="T94" fmla="*/ 941 w 1251"/>
                  <a:gd name="T95" fmla="*/ 4 h 511"/>
                  <a:gd name="T96" fmla="*/ 842 w 1251"/>
                  <a:gd name="T97" fmla="*/ 4 h 511"/>
                  <a:gd name="T98" fmla="*/ 822 w 1251"/>
                  <a:gd name="T99" fmla="*/ 0 h 511"/>
                  <a:gd name="T100" fmla="*/ 742 w 1251"/>
                  <a:gd name="T101" fmla="*/ 4 h 511"/>
                  <a:gd name="T102" fmla="*/ 683 w 1251"/>
                  <a:gd name="T103" fmla="*/ 0 h 511"/>
                  <a:gd name="T104" fmla="*/ 663 w 1251"/>
                  <a:gd name="T105" fmla="*/ 4 h 511"/>
                  <a:gd name="T106" fmla="*/ 563 w 1251"/>
                  <a:gd name="T107" fmla="*/ 4 h 511"/>
                  <a:gd name="T108" fmla="*/ 544 w 1251"/>
                  <a:gd name="T109" fmla="*/ 0 h 511"/>
                  <a:gd name="T110" fmla="*/ 464 w 1251"/>
                  <a:gd name="T111" fmla="*/ 4 h 511"/>
                  <a:gd name="T112" fmla="*/ 404 w 1251"/>
                  <a:gd name="T113" fmla="*/ 0 h 511"/>
                  <a:gd name="T114" fmla="*/ 384 w 1251"/>
                  <a:gd name="T115" fmla="*/ 4 h 511"/>
                  <a:gd name="T116" fmla="*/ 285 w 1251"/>
                  <a:gd name="T117" fmla="*/ 4 h 511"/>
                  <a:gd name="T118" fmla="*/ 265 w 1251"/>
                  <a:gd name="T119" fmla="*/ 0 h 511"/>
                  <a:gd name="T120" fmla="*/ 186 w 1251"/>
                  <a:gd name="T121" fmla="*/ 4 h 511"/>
                  <a:gd name="T122" fmla="*/ 126 w 1251"/>
                  <a:gd name="T123" fmla="*/ 0 h 511"/>
                  <a:gd name="T124" fmla="*/ 106 w 1251"/>
                  <a:gd name="T125" fmla="*/ 4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405" h="3033">
                    <a:moveTo>
                      <a:pt x="6991" y="3009"/>
                    </a:moveTo>
                    <a:cubicBezTo>
                      <a:pt x="7109" y="3009"/>
                      <a:pt x="7109" y="3009"/>
                      <a:pt x="7109" y="3009"/>
                    </a:cubicBezTo>
                    <a:cubicBezTo>
                      <a:pt x="7121" y="3009"/>
                      <a:pt x="7133" y="3009"/>
                      <a:pt x="7150" y="3009"/>
                    </a:cubicBezTo>
                    <a:cubicBezTo>
                      <a:pt x="7150" y="3033"/>
                      <a:pt x="7150" y="3033"/>
                      <a:pt x="7150" y="3033"/>
                    </a:cubicBezTo>
                    <a:cubicBezTo>
                      <a:pt x="7139" y="3033"/>
                      <a:pt x="7121" y="3033"/>
                      <a:pt x="7109" y="3033"/>
                    </a:cubicBezTo>
                    <a:cubicBezTo>
                      <a:pt x="6991" y="3033"/>
                      <a:pt x="6991" y="3033"/>
                      <a:pt x="6991" y="3033"/>
                    </a:cubicBezTo>
                    <a:cubicBezTo>
                      <a:pt x="6991" y="3009"/>
                      <a:pt x="6991" y="3009"/>
                      <a:pt x="6991" y="3009"/>
                    </a:cubicBezTo>
                    <a:close/>
                    <a:moveTo>
                      <a:pt x="6754" y="3009"/>
                    </a:moveTo>
                    <a:cubicBezTo>
                      <a:pt x="6872" y="3009"/>
                      <a:pt x="6872" y="3009"/>
                      <a:pt x="6872" y="3009"/>
                    </a:cubicBezTo>
                    <a:lnTo>
                      <a:pt x="6872" y="3033"/>
                    </a:lnTo>
                    <a:cubicBezTo>
                      <a:pt x="6754" y="3033"/>
                      <a:pt x="6754" y="3033"/>
                      <a:pt x="6754" y="3033"/>
                    </a:cubicBezTo>
                    <a:cubicBezTo>
                      <a:pt x="6754" y="3009"/>
                      <a:pt x="6754" y="3009"/>
                      <a:pt x="6754" y="3009"/>
                    </a:cubicBezTo>
                    <a:close/>
                    <a:moveTo>
                      <a:pt x="6517" y="3009"/>
                    </a:moveTo>
                    <a:cubicBezTo>
                      <a:pt x="6635" y="3009"/>
                      <a:pt x="6635" y="3009"/>
                      <a:pt x="6635" y="3009"/>
                    </a:cubicBezTo>
                    <a:lnTo>
                      <a:pt x="6635" y="3033"/>
                    </a:lnTo>
                    <a:cubicBezTo>
                      <a:pt x="6517" y="3033"/>
                      <a:pt x="6517" y="3033"/>
                      <a:pt x="6517" y="3033"/>
                    </a:cubicBezTo>
                    <a:cubicBezTo>
                      <a:pt x="6517" y="3009"/>
                      <a:pt x="6517" y="3009"/>
                      <a:pt x="6517" y="3009"/>
                    </a:cubicBezTo>
                    <a:close/>
                    <a:moveTo>
                      <a:pt x="6286" y="3009"/>
                    </a:moveTo>
                    <a:cubicBezTo>
                      <a:pt x="6405" y="3009"/>
                      <a:pt x="6405" y="3009"/>
                      <a:pt x="6405" y="3009"/>
                    </a:cubicBezTo>
                    <a:lnTo>
                      <a:pt x="6405" y="3033"/>
                    </a:lnTo>
                    <a:cubicBezTo>
                      <a:pt x="6286" y="3033"/>
                      <a:pt x="6286" y="3033"/>
                      <a:pt x="6286" y="3033"/>
                    </a:cubicBezTo>
                    <a:cubicBezTo>
                      <a:pt x="6286" y="3009"/>
                      <a:pt x="6286" y="3009"/>
                      <a:pt x="6286" y="3009"/>
                    </a:cubicBezTo>
                    <a:close/>
                    <a:moveTo>
                      <a:pt x="6049" y="3009"/>
                    </a:moveTo>
                    <a:cubicBezTo>
                      <a:pt x="6168" y="3009"/>
                      <a:pt x="6168" y="3009"/>
                      <a:pt x="6168" y="3009"/>
                    </a:cubicBezTo>
                    <a:lnTo>
                      <a:pt x="6168" y="3033"/>
                    </a:lnTo>
                    <a:cubicBezTo>
                      <a:pt x="6049" y="3033"/>
                      <a:pt x="6049" y="3033"/>
                      <a:pt x="6049" y="3033"/>
                    </a:cubicBezTo>
                    <a:cubicBezTo>
                      <a:pt x="6049" y="3009"/>
                      <a:pt x="6049" y="3009"/>
                      <a:pt x="6049" y="3009"/>
                    </a:cubicBezTo>
                    <a:close/>
                    <a:moveTo>
                      <a:pt x="5813" y="3009"/>
                    </a:moveTo>
                    <a:cubicBezTo>
                      <a:pt x="5931" y="3009"/>
                      <a:pt x="5931" y="3009"/>
                      <a:pt x="5931" y="3009"/>
                    </a:cubicBezTo>
                    <a:lnTo>
                      <a:pt x="5931" y="3033"/>
                    </a:lnTo>
                    <a:cubicBezTo>
                      <a:pt x="5813" y="3033"/>
                      <a:pt x="5813" y="3033"/>
                      <a:pt x="5813" y="3033"/>
                    </a:cubicBezTo>
                    <a:cubicBezTo>
                      <a:pt x="5813" y="3009"/>
                      <a:pt x="5813" y="3009"/>
                      <a:pt x="5813" y="3009"/>
                    </a:cubicBezTo>
                    <a:close/>
                    <a:moveTo>
                      <a:pt x="5576" y="3009"/>
                    </a:moveTo>
                    <a:cubicBezTo>
                      <a:pt x="5694" y="3009"/>
                      <a:pt x="5694" y="3009"/>
                      <a:pt x="5694" y="3009"/>
                    </a:cubicBezTo>
                    <a:lnTo>
                      <a:pt x="5694" y="3033"/>
                    </a:lnTo>
                    <a:cubicBezTo>
                      <a:pt x="5576" y="3033"/>
                      <a:pt x="5576" y="3033"/>
                      <a:pt x="5576" y="3033"/>
                    </a:cubicBezTo>
                    <a:cubicBezTo>
                      <a:pt x="5576" y="3009"/>
                      <a:pt x="5576" y="3009"/>
                      <a:pt x="5576" y="3009"/>
                    </a:cubicBezTo>
                    <a:close/>
                    <a:moveTo>
                      <a:pt x="5345" y="3009"/>
                    </a:moveTo>
                    <a:cubicBezTo>
                      <a:pt x="5463" y="3009"/>
                      <a:pt x="5463" y="3009"/>
                      <a:pt x="5463" y="3009"/>
                    </a:cubicBezTo>
                    <a:lnTo>
                      <a:pt x="5463" y="3033"/>
                    </a:lnTo>
                    <a:cubicBezTo>
                      <a:pt x="5345" y="3033"/>
                      <a:pt x="5345" y="3033"/>
                      <a:pt x="5345" y="3033"/>
                    </a:cubicBezTo>
                    <a:cubicBezTo>
                      <a:pt x="5345" y="3009"/>
                      <a:pt x="5345" y="3009"/>
                      <a:pt x="5345" y="3009"/>
                    </a:cubicBezTo>
                    <a:close/>
                    <a:moveTo>
                      <a:pt x="5108" y="3009"/>
                    </a:moveTo>
                    <a:cubicBezTo>
                      <a:pt x="5227" y="3009"/>
                      <a:pt x="5227" y="3009"/>
                      <a:pt x="5227" y="3009"/>
                    </a:cubicBezTo>
                    <a:lnTo>
                      <a:pt x="5227" y="3033"/>
                    </a:lnTo>
                    <a:cubicBezTo>
                      <a:pt x="5108" y="3033"/>
                      <a:pt x="5108" y="3033"/>
                      <a:pt x="5108" y="3033"/>
                    </a:cubicBezTo>
                    <a:cubicBezTo>
                      <a:pt x="5108" y="3009"/>
                      <a:pt x="5108" y="3009"/>
                      <a:pt x="5108" y="3009"/>
                    </a:cubicBezTo>
                    <a:close/>
                    <a:moveTo>
                      <a:pt x="4872" y="3009"/>
                    </a:moveTo>
                    <a:cubicBezTo>
                      <a:pt x="4990" y="3009"/>
                      <a:pt x="4990" y="3009"/>
                      <a:pt x="4990" y="3009"/>
                    </a:cubicBezTo>
                    <a:lnTo>
                      <a:pt x="4990" y="3033"/>
                    </a:lnTo>
                    <a:cubicBezTo>
                      <a:pt x="4872" y="3033"/>
                      <a:pt x="4872" y="3033"/>
                      <a:pt x="4872" y="3033"/>
                    </a:cubicBezTo>
                    <a:cubicBezTo>
                      <a:pt x="4872" y="3009"/>
                      <a:pt x="4872" y="3009"/>
                      <a:pt x="4872" y="3009"/>
                    </a:cubicBezTo>
                    <a:close/>
                    <a:moveTo>
                      <a:pt x="4635" y="3009"/>
                    </a:moveTo>
                    <a:cubicBezTo>
                      <a:pt x="4753" y="3009"/>
                      <a:pt x="4753" y="3009"/>
                      <a:pt x="4753" y="3009"/>
                    </a:cubicBezTo>
                    <a:lnTo>
                      <a:pt x="4753" y="3033"/>
                    </a:lnTo>
                    <a:cubicBezTo>
                      <a:pt x="4635" y="3033"/>
                      <a:pt x="4635" y="3033"/>
                      <a:pt x="4635" y="3033"/>
                    </a:cubicBezTo>
                    <a:cubicBezTo>
                      <a:pt x="4635" y="3009"/>
                      <a:pt x="4635" y="3009"/>
                      <a:pt x="4635" y="3009"/>
                    </a:cubicBezTo>
                    <a:close/>
                    <a:moveTo>
                      <a:pt x="4404" y="3009"/>
                    </a:moveTo>
                    <a:cubicBezTo>
                      <a:pt x="4522" y="3009"/>
                      <a:pt x="4522" y="3009"/>
                      <a:pt x="4522" y="3009"/>
                    </a:cubicBezTo>
                    <a:lnTo>
                      <a:pt x="4522" y="3033"/>
                    </a:lnTo>
                    <a:cubicBezTo>
                      <a:pt x="4404" y="3033"/>
                      <a:pt x="4404" y="3033"/>
                      <a:pt x="4404" y="3033"/>
                    </a:cubicBezTo>
                    <a:cubicBezTo>
                      <a:pt x="4404" y="3009"/>
                      <a:pt x="4404" y="3009"/>
                      <a:pt x="4404" y="3009"/>
                    </a:cubicBezTo>
                    <a:close/>
                    <a:moveTo>
                      <a:pt x="4167" y="3009"/>
                    </a:moveTo>
                    <a:cubicBezTo>
                      <a:pt x="4286" y="3009"/>
                      <a:pt x="4286" y="3009"/>
                      <a:pt x="4286" y="3009"/>
                    </a:cubicBezTo>
                    <a:lnTo>
                      <a:pt x="4286" y="3033"/>
                    </a:lnTo>
                    <a:cubicBezTo>
                      <a:pt x="4167" y="3033"/>
                      <a:pt x="4167" y="3033"/>
                      <a:pt x="4167" y="3033"/>
                    </a:cubicBezTo>
                    <a:cubicBezTo>
                      <a:pt x="4167" y="3009"/>
                      <a:pt x="4167" y="3009"/>
                      <a:pt x="4167" y="3009"/>
                    </a:cubicBezTo>
                    <a:close/>
                    <a:moveTo>
                      <a:pt x="3930" y="3009"/>
                    </a:moveTo>
                    <a:cubicBezTo>
                      <a:pt x="4049" y="3009"/>
                      <a:pt x="4049" y="3009"/>
                      <a:pt x="4049" y="3009"/>
                    </a:cubicBezTo>
                    <a:lnTo>
                      <a:pt x="4049" y="3033"/>
                    </a:lnTo>
                    <a:cubicBezTo>
                      <a:pt x="3930" y="3033"/>
                      <a:pt x="3930" y="3033"/>
                      <a:pt x="3930" y="3033"/>
                    </a:cubicBezTo>
                    <a:cubicBezTo>
                      <a:pt x="3930" y="3009"/>
                      <a:pt x="3930" y="3009"/>
                      <a:pt x="3930" y="3009"/>
                    </a:cubicBezTo>
                    <a:close/>
                    <a:moveTo>
                      <a:pt x="3694" y="3009"/>
                    </a:moveTo>
                    <a:cubicBezTo>
                      <a:pt x="3812" y="3009"/>
                      <a:pt x="3812" y="3009"/>
                      <a:pt x="3812" y="3009"/>
                    </a:cubicBezTo>
                    <a:lnTo>
                      <a:pt x="3812" y="3033"/>
                    </a:lnTo>
                    <a:cubicBezTo>
                      <a:pt x="3694" y="3033"/>
                      <a:pt x="3694" y="3033"/>
                      <a:pt x="3694" y="3033"/>
                    </a:cubicBezTo>
                    <a:cubicBezTo>
                      <a:pt x="3694" y="3009"/>
                      <a:pt x="3694" y="3009"/>
                      <a:pt x="3694" y="3009"/>
                    </a:cubicBezTo>
                    <a:close/>
                    <a:moveTo>
                      <a:pt x="3463" y="3009"/>
                    </a:moveTo>
                    <a:cubicBezTo>
                      <a:pt x="3575" y="3009"/>
                      <a:pt x="3575" y="3009"/>
                      <a:pt x="3575" y="3009"/>
                    </a:cubicBezTo>
                    <a:lnTo>
                      <a:pt x="3575" y="3033"/>
                    </a:lnTo>
                    <a:cubicBezTo>
                      <a:pt x="3463" y="3033"/>
                      <a:pt x="3463" y="3033"/>
                      <a:pt x="3463" y="3033"/>
                    </a:cubicBezTo>
                    <a:cubicBezTo>
                      <a:pt x="3463" y="3009"/>
                      <a:pt x="3463" y="3009"/>
                      <a:pt x="3463" y="3009"/>
                    </a:cubicBezTo>
                    <a:close/>
                    <a:moveTo>
                      <a:pt x="3226" y="3009"/>
                    </a:moveTo>
                    <a:cubicBezTo>
                      <a:pt x="3344" y="3009"/>
                      <a:pt x="3344" y="3009"/>
                      <a:pt x="3344" y="3009"/>
                    </a:cubicBezTo>
                    <a:lnTo>
                      <a:pt x="3344" y="3033"/>
                    </a:lnTo>
                    <a:cubicBezTo>
                      <a:pt x="3226" y="3033"/>
                      <a:pt x="3226" y="3033"/>
                      <a:pt x="3226" y="3033"/>
                    </a:cubicBezTo>
                    <a:cubicBezTo>
                      <a:pt x="3226" y="3009"/>
                      <a:pt x="3226" y="3009"/>
                      <a:pt x="3226" y="3009"/>
                    </a:cubicBezTo>
                    <a:close/>
                    <a:moveTo>
                      <a:pt x="2989" y="3009"/>
                    </a:moveTo>
                    <a:cubicBezTo>
                      <a:pt x="3108" y="3009"/>
                      <a:pt x="3108" y="3009"/>
                      <a:pt x="3108" y="3009"/>
                    </a:cubicBezTo>
                    <a:lnTo>
                      <a:pt x="3108" y="3033"/>
                    </a:lnTo>
                    <a:cubicBezTo>
                      <a:pt x="2989" y="3033"/>
                      <a:pt x="2989" y="3033"/>
                      <a:pt x="2989" y="3033"/>
                    </a:cubicBezTo>
                    <a:cubicBezTo>
                      <a:pt x="2989" y="3009"/>
                      <a:pt x="2989" y="3009"/>
                      <a:pt x="2989" y="3009"/>
                    </a:cubicBezTo>
                    <a:close/>
                    <a:moveTo>
                      <a:pt x="2752" y="3009"/>
                    </a:moveTo>
                    <a:cubicBezTo>
                      <a:pt x="2871" y="3009"/>
                      <a:pt x="2871" y="3009"/>
                      <a:pt x="2871" y="3009"/>
                    </a:cubicBezTo>
                    <a:lnTo>
                      <a:pt x="2871" y="3033"/>
                    </a:lnTo>
                    <a:cubicBezTo>
                      <a:pt x="2752" y="3033"/>
                      <a:pt x="2752" y="3033"/>
                      <a:pt x="2752" y="3033"/>
                    </a:cubicBezTo>
                    <a:cubicBezTo>
                      <a:pt x="2752" y="3009"/>
                      <a:pt x="2752" y="3009"/>
                      <a:pt x="2752" y="3009"/>
                    </a:cubicBezTo>
                    <a:close/>
                    <a:moveTo>
                      <a:pt x="2522" y="3009"/>
                    </a:moveTo>
                    <a:cubicBezTo>
                      <a:pt x="2634" y="3009"/>
                      <a:pt x="2634" y="3009"/>
                      <a:pt x="2634" y="3009"/>
                    </a:cubicBezTo>
                    <a:lnTo>
                      <a:pt x="2634" y="3033"/>
                    </a:lnTo>
                    <a:cubicBezTo>
                      <a:pt x="2522" y="3033"/>
                      <a:pt x="2522" y="3033"/>
                      <a:pt x="2522" y="3033"/>
                    </a:cubicBezTo>
                    <a:cubicBezTo>
                      <a:pt x="2522" y="3009"/>
                      <a:pt x="2522" y="3009"/>
                      <a:pt x="2522" y="3009"/>
                    </a:cubicBezTo>
                    <a:close/>
                    <a:moveTo>
                      <a:pt x="2285" y="3009"/>
                    </a:moveTo>
                    <a:cubicBezTo>
                      <a:pt x="2403" y="3009"/>
                      <a:pt x="2403" y="3009"/>
                      <a:pt x="2403" y="3009"/>
                    </a:cubicBezTo>
                    <a:lnTo>
                      <a:pt x="2403" y="3033"/>
                    </a:lnTo>
                    <a:cubicBezTo>
                      <a:pt x="2285" y="3033"/>
                      <a:pt x="2285" y="3033"/>
                      <a:pt x="2285" y="3033"/>
                    </a:cubicBezTo>
                    <a:cubicBezTo>
                      <a:pt x="2285" y="3009"/>
                      <a:pt x="2285" y="3009"/>
                      <a:pt x="2285" y="3009"/>
                    </a:cubicBezTo>
                    <a:close/>
                    <a:moveTo>
                      <a:pt x="2048" y="3009"/>
                    </a:moveTo>
                    <a:cubicBezTo>
                      <a:pt x="2166" y="3009"/>
                      <a:pt x="2166" y="3009"/>
                      <a:pt x="2166" y="3009"/>
                    </a:cubicBezTo>
                    <a:lnTo>
                      <a:pt x="2166" y="3033"/>
                    </a:lnTo>
                    <a:cubicBezTo>
                      <a:pt x="2048" y="3033"/>
                      <a:pt x="2048" y="3033"/>
                      <a:pt x="2048" y="3033"/>
                    </a:cubicBezTo>
                    <a:cubicBezTo>
                      <a:pt x="2048" y="3009"/>
                      <a:pt x="2048" y="3009"/>
                      <a:pt x="2048" y="3009"/>
                    </a:cubicBezTo>
                    <a:close/>
                    <a:moveTo>
                      <a:pt x="1811" y="3009"/>
                    </a:moveTo>
                    <a:cubicBezTo>
                      <a:pt x="1930" y="3009"/>
                      <a:pt x="1930" y="3009"/>
                      <a:pt x="1930" y="3009"/>
                    </a:cubicBezTo>
                    <a:lnTo>
                      <a:pt x="1930" y="3033"/>
                    </a:lnTo>
                    <a:cubicBezTo>
                      <a:pt x="1811" y="3033"/>
                      <a:pt x="1811" y="3033"/>
                      <a:pt x="1811" y="3033"/>
                    </a:cubicBezTo>
                    <a:cubicBezTo>
                      <a:pt x="1811" y="3009"/>
                      <a:pt x="1811" y="3009"/>
                      <a:pt x="1811" y="3009"/>
                    </a:cubicBezTo>
                    <a:close/>
                    <a:moveTo>
                      <a:pt x="1580" y="3009"/>
                    </a:moveTo>
                    <a:cubicBezTo>
                      <a:pt x="1693" y="3009"/>
                      <a:pt x="1693" y="3009"/>
                      <a:pt x="1693" y="3009"/>
                    </a:cubicBezTo>
                    <a:lnTo>
                      <a:pt x="1693" y="3033"/>
                    </a:lnTo>
                    <a:cubicBezTo>
                      <a:pt x="1580" y="3033"/>
                      <a:pt x="1580" y="3033"/>
                      <a:pt x="1580" y="3033"/>
                    </a:cubicBezTo>
                    <a:cubicBezTo>
                      <a:pt x="1580" y="3009"/>
                      <a:pt x="1580" y="3009"/>
                      <a:pt x="1580" y="3009"/>
                    </a:cubicBezTo>
                    <a:close/>
                    <a:moveTo>
                      <a:pt x="1344" y="3009"/>
                    </a:moveTo>
                    <a:cubicBezTo>
                      <a:pt x="1462" y="3009"/>
                      <a:pt x="1462" y="3009"/>
                      <a:pt x="1462" y="3009"/>
                    </a:cubicBezTo>
                    <a:lnTo>
                      <a:pt x="1462" y="3033"/>
                    </a:lnTo>
                    <a:cubicBezTo>
                      <a:pt x="1344" y="3033"/>
                      <a:pt x="1344" y="3033"/>
                      <a:pt x="1344" y="3033"/>
                    </a:cubicBezTo>
                    <a:cubicBezTo>
                      <a:pt x="1344" y="3009"/>
                      <a:pt x="1344" y="3009"/>
                      <a:pt x="1344" y="3009"/>
                    </a:cubicBezTo>
                    <a:close/>
                    <a:moveTo>
                      <a:pt x="1107" y="3009"/>
                    </a:moveTo>
                    <a:cubicBezTo>
                      <a:pt x="1225" y="3009"/>
                      <a:pt x="1225" y="3009"/>
                      <a:pt x="1225" y="3009"/>
                    </a:cubicBezTo>
                    <a:lnTo>
                      <a:pt x="1225" y="3033"/>
                    </a:lnTo>
                    <a:cubicBezTo>
                      <a:pt x="1107" y="3033"/>
                      <a:pt x="1107" y="3033"/>
                      <a:pt x="1107" y="3033"/>
                    </a:cubicBezTo>
                    <a:cubicBezTo>
                      <a:pt x="1107" y="3009"/>
                      <a:pt x="1107" y="3009"/>
                      <a:pt x="1107" y="3009"/>
                    </a:cubicBezTo>
                    <a:close/>
                    <a:moveTo>
                      <a:pt x="870" y="3009"/>
                    </a:moveTo>
                    <a:cubicBezTo>
                      <a:pt x="989" y="3009"/>
                      <a:pt x="989" y="3009"/>
                      <a:pt x="989" y="3009"/>
                    </a:cubicBezTo>
                    <a:lnTo>
                      <a:pt x="989" y="3033"/>
                    </a:lnTo>
                    <a:cubicBezTo>
                      <a:pt x="870" y="3033"/>
                      <a:pt x="870" y="3033"/>
                      <a:pt x="870" y="3033"/>
                    </a:cubicBezTo>
                    <a:cubicBezTo>
                      <a:pt x="870" y="3009"/>
                      <a:pt x="870" y="3009"/>
                      <a:pt x="870" y="3009"/>
                    </a:cubicBezTo>
                    <a:close/>
                    <a:moveTo>
                      <a:pt x="633" y="3009"/>
                    </a:moveTo>
                    <a:cubicBezTo>
                      <a:pt x="752" y="3009"/>
                      <a:pt x="752" y="3009"/>
                      <a:pt x="752" y="3009"/>
                    </a:cubicBezTo>
                    <a:lnTo>
                      <a:pt x="752" y="3033"/>
                    </a:lnTo>
                    <a:cubicBezTo>
                      <a:pt x="633" y="3033"/>
                      <a:pt x="633" y="3033"/>
                      <a:pt x="633" y="3033"/>
                    </a:cubicBezTo>
                    <a:cubicBezTo>
                      <a:pt x="633" y="3009"/>
                      <a:pt x="633" y="3009"/>
                      <a:pt x="633" y="3009"/>
                    </a:cubicBezTo>
                    <a:close/>
                    <a:moveTo>
                      <a:pt x="403" y="3009"/>
                    </a:moveTo>
                    <a:cubicBezTo>
                      <a:pt x="521" y="3009"/>
                      <a:pt x="521" y="3009"/>
                      <a:pt x="521" y="3009"/>
                    </a:cubicBezTo>
                    <a:lnTo>
                      <a:pt x="521" y="3033"/>
                    </a:lnTo>
                    <a:cubicBezTo>
                      <a:pt x="403" y="3033"/>
                      <a:pt x="403" y="3033"/>
                      <a:pt x="403" y="3033"/>
                    </a:cubicBezTo>
                    <a:cubicBezTo>
                      <a:pt x="403" y="3009"/>
                      <a:pt x="403" y="3009"/>
                      <a:pt x="403" y="3009"/>
                    </a:cubicBezTo>
                    <a:close/>
                    <a:moveTo>
                      <a:pt x="178" y="2980"/>
                    </a:moveTo>
                    <a:cubicBezTo>
                      <a:pt x="207" y="2997"/>
                      <a:pt x="249" y="3009"/>
                      <a:pt x="284" y="3009"/>
                    </a:cubicBezTo>
                    <a:lnTo>
                      <a:pt x="284" y="3033"/>
                    </a:lnTo>
                    <a:cubicBezTo>
                      <a:pt x="243" y="3033"/>
                      <a:pt x="201" y="3021"/>
                      <a:pt x="166" y="3003"/>
                    </a:cubicBezTo>
                    <a:cubicBezTo>
                      <a:pt x="178" y="2980"/>
                      <a:pt x="178" y="2980"/>
                      <a:pt x="178" y="2980"/>
                    </a:cubicBezTo>
                    <a:close/>
                    <a:moveTo>
                      <a:pt x="7334" y="2891"/>
                    </a:moveTo>
                    <a:cubicBezTo>
                      <a:pt x="7352" y="2902"/>
                      <a:pt x="7352" y="2902"/>
                      <a:pt x="7352" y="2902"/>
                    </a:cubicBezTo>
                    <a:cubicBezTo>
                      <a:pt x="7328" y="2938"/>
                      <a:pt x="7298" y="2968"/>
                      <a:pt x="7263" y="2991"/>
                    </a:cubicBezTo>
                    <a:cubicBezTo>
                      <a:pt x="7251" y="2968"/>
                      <a:pt x="7251" y="2968"/>
                      <a:pt x="7251" y="2968"/>
                    </a:cubicBezTo>
                    <a:cubicBezTo>
                      <a:pt x="7287" y="2950"/>
                      <a:pt x="7310" y="2920"/>
                      <a:pt x="7334" y="2891"/>
                    </a:cubicBezTo>
                    <a:close/>
                    <a:moveTo>
                      <a:pt x="36" y="2813"/>
                    </a:moveTo>
                    <a:cubicBezTo>
                      <a:pt x="47" y="2849"/>
                      <a:pt x="65" y="2885"/>
                      <a:pt x="89" y="2914"/>
                    </a:cubicBezTo>
                    <a:lnTo>
                      <a:pt x="71" y="2926"/>
                    </a:lnTo>
                    <a:cubicBezTo>
                      <a:pt x="41" y="2896"/>
                      <a:pt x="24" y="2861"/>
                      <a:pt x="12" y="2819"/>
                    </a:cubicBezTo>
                    <a:cubicBezTo>
                      <a:pt x="36" y="2813"/>
                      <a:pt x="36" y="2813"/>
                      <a:pt x="36" y="2813"/>
                    </a:cubicBezTo>
                    <a:close/>
                    <a:moveTo>
                      <a:pt x="7381" y="2671"/>
                    </a:moveTo>
                    <a:cubicBezTo>
                      <a:pt x="7405" y="2671"/>
                      <a:pt x="7405" y="2671"/>
                      <a:pt x="7405" y="2671"/>
                    </a:cubicBezTo>
                    <a:cubicBezTo>
                      <a:pt x="7405" y="2736"/>
                      <a:pt x="7405" y="2736"/>
                      <a:pt x="7405" y="2736"/>
                    </a:cubicBezTo>
                    <a:cubicBezTo>
                      <a:pt x="7405" y="2754"/>
                      <a:pt x="7405" y="2772"/>
                      <a:pt x="7399" y="2790"/>
                    </a:cubicBezTo>
                    <a:cubicBezTo>
                      <a:pt x="7375" y="2790"/>
                      <a:pt x="7375" y="2790"/>
                      <a:pt x="7375" y="2790"/>
                    </a:cubicBezTo>
                    <a:cubicBezTo>
                      <a:pt x="7381" y="2772"/>
                      <a:pt x="7381" y="2754"/>
                      <a:pt x="7381" y="2736"/>
                    </a:cubicBezTo>
                    <a:cubicBezTo>
                      <a:pt x="7381" y="2671"/>
                      <a:pt x="7381" y="2671"/>
                      <a:pt x="7381" y="2671"/>
                    </a:cubicBezTo>
                    <a:close/>
                    <a:moveTo>
                      <a:pt x="0" y="2582"/>
                    </a:moveTo>
                    <a:cubicBezTo>
                      <a:pt x="24" y="2582"/>
                      <a:pt x="24" y="2582"/>
                      <a:pt x="24" y="2582"/>
                    </a:cubicBezTo>
                    <a:lnTo>
                      <a:pt x="24" y="2701"/>
                    </a:lnTo>
                    <a:cubicBezTo>
                      <a:pt x="0" y="2701"/>
                      <a:pt x="0" y="2701"/>
                      <a:pt x="0" y="2701"/>
                    </a:cubicBezTo>
                    <a:cubicBezTo>
                      <a:pt x="0" y="2582"/>
                      <a:pt x="0" y="2582"/>
                      <a:pt x="0" y="2582"/>
                    </a:cubicBezTo>
                    <a:close/>
                    <a:moveTo>
                      <a:pt x="7381" y="2434"/>
                    </a:moveTo>
                    <a:cubicBezTo>
                      <a:pt x="7405" y="2434"/>
                      <a:pt x="7405" y="2434"/>
                      <a:pt x="7405" y="2434"/>
                    </a:cubicBezTo>
                    <a:lnTo>
                      <a:pt x="7405" y="2552"/>
                    </a:lnTo>
                    <a:cubicBezTo>
                      <a:pt x="7381" y="2552"/>
                      <a:pt x="7381" y="2552"/>
                      <a:pt x="7381" y="2552"/>
                    </a:cubicBezTo>
                    <a:cubicBezTo>
                      <a:pt x="7381" y="2434"/>
                      <a:pt x="7381" y="2434"/>
                      <a:pt x="7381" y="2434"/>
                    </a:cubicBezTo>
                    <a:close/>
                    <a:moveTo>
                      <a:pt x="0" y="2344"/>
                    </a:moveTo>
                    <a:cubicBezTo>
                      <a:pt x="24" y="2344"/>
                      <a:pt x="24" y="2344"/>
                      <a:pt x="24" y="2344"/>
                    </a:cubicBezTo>
                    <a:lnTo>
                      <a:pt x="24" y="2463"/>
                    </a:lnTo>
                    <a:cubicBezTo>
                      <a:pt x="0" y="2463"/>
                      <a:pt x="0" y="2463"/>
                      <a:pt x="0" y="2463"/>
                    </a:cubicBezTo>
                    <a:cubicBezTo>
                      <a:pt x="0" y="2344"/>
                      <a:pt x="0" y="2344"/>
                      <a:pt x="0" y="2344"/>
                    </a:cubicBezTo>
                    <a:close/>
                    <a:moveTo>
                      <a:pt x="7381" y="2202"/>
                    </a:moveTo>
                    <a:cubicBezTo>
                      <a:pt x="7405" y="2202"/>
                      <a:pt x="7405" y="2202"/>
                      <a:pt x="7405" y="2202"/>
                    </a:cubicBezTo>
                    <a:lnTo>
                      <a:pt x="7405" y="2315"/>
                    </a:lnTo>
                    <a:cubicBezTo>
                      <a:pt x="7381" y="2315"/>
                      <a:pt x="7381" y="2315"/>
                      <a:pt x="7381" y="2315"/>
                    </a:cubicBezTo>
                    <a:cubicBezTo>
                      <a:pt x="7381" y="2202"/>
                      <a:pt x="7381" y="2202"/>
                      <a:pt x="7381" y="2202"/>
                    </a:cubicBezTo>
                    <a:close/>
                    <a:moveTo>
                      <a:pt x="0" y="2113"/>
                    </a:moveTo>
                    <a:cubicBezTo>
                      <a:pt x="24" y="2113"/>
                      <a:pt x="24" y="2113"/>
                      <a:pt x="24" y="2113"/>
                    </a:cubicBezTo>
                    <a:lnTo>
                      <a:pt x="24" y="2226"/>
                    </a:lnTo>
                    <a:cubicBezTo>
                      <a:pt x="0" y="2226"/>
                      <a:pt x="0" y="2226"/>
                      <a:pt x="0" y="2226"/>
                    </a:cubicBezTo>
                    <a:cubicBezTo>
                      <a:pt x="0" y="2113"/>
                      <a:pt x="0" y="2113"/>
                      <a:pt x="0" y="2113"/>
                    </a:cubicBezTo>
                    <a:close/>
                    <a:moveTo>
                      <a:pt x="7381" y="1965"/>
                    </a:moveTo>
                    <a:cubicBezTo>
                      <a:pt x="7405" y="1965"/>
                      <a:pt x="7405" y="1965"/>
                      <a:pt x="7405" y="1965"/>
                    </a:cubicBezTo>
                    <a:lnTo>
                      <a:pt x="7405" y="2083"/>
                    </a:lnTo>
                    <a:cubicBezTo>
                      <a:pt x="7381" y="2083"/>
                      <a:pt x="7381" y="2083"/>
                      <a:pt x="7381" y="2083"/>
                    </a:cubicBezTo>
                    <a:cubicBezTo>
                      <a:pt x="7381" y="1965"/>
                      <a:pt x="7381" y="1965"/>
                      <a:pt x="7381" y="1965"/>
                    </a:cubicBezTo>
                    <a:close/>
                    <a:moveTo>
                      <a:pt x="0" y="1876"/>
                    </a:moveTo>
                    <a:cubicBezTo>
                      <a:pt x="24" y="1876"/>
                      <a:pt x="24" y="1876"/>
                      <a:pt x="24" y="1876"/>
                    </a:cubicBezTo>
                    <a:lnTo>
                      <a:pt x="24" y="1994"/>
                    </a:lnTo>
                    <a:cubicBezTo>
                      <a:pt x="0" y="1994"/>
                      <a:pt x="0" y="1994"/>
                      <a:pt x="0" y="1994"/>
                    </a:cubicBezTo>
                    <a:cubicBezTo>
                      <a:pt x="0" y="1876"/>
                      <a:pt x="0" y="1876"/>
                      <a:pt x="0" y="1876"/>
                    </a:cubicBezTo>
                    <a:close/>
                    <a:moveTo>
                      <a:pt x="7381" y="1727"/>
                    </a:moveTo>
                    <a:cubicBezTo>
                      <a:pt x="7405" y="1727"/>
                      <a:pt x="7405" y="1727"/>
                      <a:pt x="7405" y="1727"/>
                    </a:cubicBezTo>
                    <a:lnTo>
                      <a:pt x="7405" y="1846"/>
                    </a:lnTo>
                    <a:cubicBezTo>
                      <a:pt x="7381" y="1846"/>
                      <a:pt x="7381" y="1846"/>
                      <a:pt x="7381" y="1846"/>
                    </a:cubicBezTo>
                    <a:cubicBezTo>
                      <a:pt x="7381" y="1727"/>
                      <a:pt x="7381" y="1727"/>
                      <a:pt x="7381" y="1727"/>
                    </a:cubicBezTo>
                    <a:close/>
                    <a:moveTo>
                      <a:pt x="0" y="1638"/>
                    </a:moveTo>
                    <a:cubicBezTo>
                      <a:pt x="24" y="1638"/>
                      <a:pt x="24" y="1638"/>
                      <a:pt x="24" y="1638"/>
                    </a:cubicBezTo>
                    <a:lnTo>
                      <a:pt x="24" y="1757"/>
                    </a:lnTo>
                    <a:cubicBezTo>
                      <a:pt x="0" y="1757"/>
                      <a:pt x="0" y="1757"/>
                      <a:pt x="0" y="1757"/>
                    </a:cubicBezTo>
                    <a:cubicBezTo>
                      <a:pt x="0" y="1638"/>
                      <a:pt x="0" y="1638"/>
                      <a:pt x="0" y="1638"/>
                    </a:cubicBezTo>
                    <a:close/>
                    <a:moveTo>
                      <a:pt x="7381" y="1490"/>
                    </a:moveTo>
                    <a:cubicBezTo>
                      <a:pt x="7405" y="1490"/>
                      <a:pt x="7405" y="1490"/>
                      <a:pt x="7405" y="1490"/>
                    </a:cubicBezTo>
                    <a:lnTo>
                      <a:pt x="7405" y="1608"/>
                    </a:lnTo>
                    <a:cubicBezTo>
                      <a:pt x="7381" y="1608"/>
                      <a:pt x="7381" y="1608"/>
                      <a:pt x="7381" y="1608"/>
                    </a:cubicBezTo>
                    <a:cubicBezTo>
                      <a:pt x="7381" y="1490"/>
                      <a:pt x="7381" y="1490"/>
                      <a:pt x="7381" y="1490"/>
                    </a:cubicBezTo>
                    <a:close/>
                    <a:moveTo>
                      <a:pt x="0" y="1401"/>
                    </a:moveTo>
                    <a:cubicBezTo>
                      <a:pt x="24" y="1401"/>
                      <a:pt x="24" y="1401"/>
                      <a:pt x="24" y="1401"/>
                    </a:cubicBezTo>
                    <a:lnTo>
                      <a:pt x="24" y="1519"/>
                    </a:lnTo>
                    <a:cubicBezTo>
                      <a:pt x="0" y="1519"/>
                      <a:pt x="0" y="1519"/>
                      <a:pt x="0" y="1519"/>
                    </a:cubicBezTo>
                    <a:cubicBezTo>
                      <a:pt x="0" y="1401"/>
                      <a:pt x="0" y="1401"/>
                      <a:pt x="0" y="1401"/>
                    </a:cubicBezTo>
                    <a:close/>
                    <a:moveTo>
                      <a:pt x="7381" y="1252"/>
                    </a:moveTo>
                    <a:cubicBezTo>
                      <a:pt x="7405" y="1252"/>
                      <a:pt x="7405" y="1252"/>
                      <a:pt x="7405" y="1252"/>
                    </a:cubicBezTo>
                    <a:lnTo>
                      <a:pt x="7405" y="1371"/>
                    </a:lnTo>
                    <a:cubicBezTo>
                      <a:pt x="7381" y="1371"/>
                      <a:pt x="7381" y="1371"/>
                      <a:pt x="7381" y="1371"/>
                    </a:cubicBezTo>
                    <a:cubicBezTo>
                      <a:pt x="7381" y="1252"/>
                      <a:pt x="7381" y="1252"/>
                      <a:pt x="7381" y="1252"/>
                    </a:cubicBezTo>
                    <a:close/>
                    <a:moveTo>
                      <a:pt x="0" y="1163"/>
                    </a:moveTo>
                    <a:cubicBezTo>
                      <a:pt x="24" y="1163"/>
                      <a:pt x="24" y="1163"/>
                      <a:pt x="24" y="1163"/>
                    </a:cubicBezTo>
                    <a:lnTo>
                      <a:pt x="24" y="1282"/>
                    </a:lnTo>
                    <a:cubicBezTo>
                      <a:pt x="0" y="1282"/>
                      <a:pt x="0" y="1282"/>
                      <a:pt x="0" y="1282"/>
                    </a:cubicBezTo>
                    <a:cubicBezTo>
                      <a:pt x="0" y="1163"/>
                      <a:pt x="0" y="1163"/>
                      <a:pt x="0" y="1163"/>
                    </a:cubicBezTo>
                    <a:close/>
                    <a:moveTo>
                      <a:pt x="7381" y="1021"/>
                    </a:moveTo>
                    <a:cubicBezTo>
                      <a:pt x="7405" y="1021"/>
                      <a:pt x="7405" y="1021"/>
                      <a:pt x="7405" y="1021"/>
                    </a:cubicBezTo>
                    <a:lnTo>
                      <a:pt x="7405" y="1140"/>
                    </a:lnTo>
                    <a:cubicBezTo>
                      <a:pt x="7381" y="1140"/>
                      <a:pt x="7381" y="1140"/>
                      <a:pt x="7381" y="1140"/>
                    </a:cubicBezTo>
                    <a:cubicBezTo>
                      <a:pt x="7381" y="1021"/>
                      <a:pt x="7381" y="1021"/>
                      <a:pt x="7381" y="1021"/>
                    </a:cubicBezTo>
                    <a:close/>
                    <a:moveTo>
                      <a:pt x="0" y="932"/>
                    </a:moveTo>
                    <a:cubicBezTo>
                      <a:pt x="24" y="932"/>
                      <a:pt x="24" y="932"/>
                      <a:pt x="24" y="932"/>
                    </a:cubicBezTo>
                    <a:lnTo>
                      <a:pt x="24" y="1051"/>
                    </a:lnTo>
                    <a:cubicBezTo>
                      <a:pt x="0" y="1051"/>
                      <a:pt x="0" y="1051"/>
                      <a:pt x="0" y="1051"/>
                    </a:cubicBezTo>
                    <a:cubicBezTo>
                      <a:pt x="0" y="932"/>
                      <a:pt x="0" y="932"/>
                      <a:pt x="0" y="932"/>
                    </a:cubicBezTo>
                    <a:close/>
                    <a:moveTo>
                      <a:pt x="7381" y="783"/>
                    </a:moveTo>
                    <a:cubicBezTo>
                      <a:pt x="7405" y="783"/>
                      <a:pt x="7405" y="783"/>
                      <a:pt x="7405" y="783"/>
                    </a:cubicBezTo>
                    <a:lnTo>
                      <a:pt x="7405" y="902"/>
                    </a:lnTo>
                    <a:cubicBezTo>
                      <a:pt x="7381" y="902"/>
                      <a:pt x="7381" y="902"/>
                      <a:pt x="7381" y="902"/>
                    </a:cubicBezTo>
                    <a:cubicBezTo>
                      <a:pt x="7381" y="783"/>
                      <a:pt x="7381" y="783"/>
                      <a:pt x="7381" y="783"/>
                    </a:cubicBezTo>
                    <a:close/>
                    <a:moveTo>
                      <a:pt x="0" y="694"/>
                    </a:moveTo>
                    <a:cubicBezTo>
                      <a:pt x="24" y="694"/>
                      <a:pt x="24" y="694"/>
                      <a:pt x="24" y="694"/>
                    </a:cubicBezTo>
                    <a:lnTo>
                      <a:pt x="24" y="813"/>
                    </a:lnTo>
                    <a:cubicBezTo>
                      <a:pt x="0" y="813"/>
                      <a:pt x="0" y="813"/>
                      <a:pt x="0" y="813"/>
                    </a:cubicBezTo>
                    <a:cubicBezTo>
                      <a:pt x="0" y="694"/>
                      <a:pt x="0" y="694"/>
                      <a:pt x="0" y="694"/>
                    </a:cubicBezTo>
                    <a:close/>
                    <a:moveTo>
                      <a:pt x="7381" y="546"/>
                    </a:moveTo>
                    <a:cubicBezTo>
                      <a:pt x="7405" y="546"/>
                      <a:pt x="7405" y="546"/>
                      <a:pt x="7405" y="546"/>
                    </a:cubicBezTo>
                    <a:lnTo>
                      <a:pt x="7405" y="665"/>
                    </a:lnTo>
                    <a:cubicBezTo>
                      <a:pt x="7381" y="665"/>
                      <a:pt x="7381" y="665"/>
                      <a:pt x="7381" y="665"/>
                    </a:cubicBezTo>
                    <a:cubicBezTo>
                      <a:pt x="7381" y="546"/>
                      <a:pt x="7381" y="546"/>
                      <a:pt x="7381" y="546"/>
                    </a:cubicBezTo>
                    <a:close/>
                    <a:moveTo>
                      <a:pt x="0" y="457"/>
                    </a:moveTo>
                    <a:cubicBezTo>
                      <a:pt x="24" y="457"/>
                      <a:pt x="24" y="457"/>
                      <a:pt x="24" y="457"/>
                    </a:cubicBezTo>
                    <a:lnTo>
                      <a:pt x="24" y="576"/>
                    </a:lnTo>
                    <a:cubicBezTo>
                      <a:pt x="0" y="576"/>
                      <a:pt x="0" y="576"/>
                      <a:pt x="0" y="576"/>
                    </a:cubicBezTo>
                    <a:cubicBezTo>
                      <a:pt x="0" y="457"/>
                      <a:pt x="0" y="457"/>
                      <a:pt x="0" y="457"/>
                    </a:cubicBezTo>
                    <a:close/>
                    <a:moveTo>
                      <a:pt x="7381" y="309"/>
                    </a:moveTo>
                    <a:cubicBezTo>
                      <a:pt x="7405" y="309"/>
                      <a:pt x="7405" y="309"/>
                      <a:pt x="7405" y="309"/>
                    </a:cubicBezTo>
                    <a:lnTo>
                      <a:pt x="7405" y="427"/>
                    </a:lnTo>
                    <a:cubicBezTo>
                      <a:pt x="7381" y="427"/>
                      <a:pt x="7381" y="427"/>
                      <a:pt x="7381" y="427"/>
                    </a:cubicBezTo>
                    <a:cubicBezTo>
                      <a:pt x="7381" y="309"/>
                      <a:pt x="7381" y="309"/>
                      <a:pt x="7381" y="309"/>
                    </a:cubicBezTo>
                    <a:close/>
                    <a:moveTo>
                      <a:pt x="9" y="232"/>
                    </a:moveTo>
                    <a:lnTo>
                      <a:pt x="10" y="232"/>
                    </a:lnTo>
                    <a:cubicBezTo>
                      <a:pt x="14" y="233"/>
                      <a:pt x="19" y="234"/>
                      <a:pt x="24" y="235"/>
                    </a:cubicBezTo>
                    <a:lnTo>
                      <a:pt x="33" y="236"/>
                    </a:lnTo>
                    <a:lnTo>
                      <a:pt x="31" y="243"/>
                    </a:lnTo>
                    <a:cubicBezTo>
                      <a:pt x="27" y="261"/>
                      <a:pt x="24" y="279"/>
                      <a:pt x="24" y="297"/>
                    </a:cubicBezTo>
                    <a:lnTo>
                      <a:pt x="24" y="338"/>
                    </a:lnTo>
                    <a:cubicBezTo>
                      <a:pt x="0" y="338"/>
                      <a:pt x="0" y="338"/>
                      <a:pt x="0" y="338"/>
                    </a:cubicBezTo>
                    <a:cubicBezTo>
                      <a:pt x="0" y="297"/>
                      <a:pt x="0" y="297"/>
                      <a:pt x="0" y="297"/>
                    </a:cubicBezTo>
                    <a:cubicBezTo>
                      <a:pt x="0" y="275"/>
                      <a:pt x="3" y="256"/>
                      <a:pt x="7" y="238"/>
                    </a:cubicBezTo>
                    <a:lnTo>
                      <a:pt x="9" y="232"/>
                    </a:lnTo>
                    <a:close/>
                    <a:moveTo>
                      <a:pt x="7322" y="89"/>
                    </a:moveTo>
                    <a:cubicBezTo>
                      <a:pt x="7352" y="119"/>
                      <a:pt x="7369" y="154"/>
                      <a:pt x="7387" y="190"/>
                    </a:cubicBezTo>
                    <a:lnTo>
                      <a:pt x="7364" y="202"/>
                    </a:lnTo>
                    <a:cubicBezTo>
                      <a:pt x="7352" y="166"/>
                      <a:pt x="7328" y="131"/>
                      <a:pt x="7304" y="107"/>
                    </a:cubicBezTo>
                    <a:cubicBezTo>
                      <a:pt x="7322" y="89"/>
                      <a:pt x="7322" y="89"/>
                      <a:pt x="7322" y="89"/>
                    </a:cubicBezTo>
                    <a:close/>
                    <a:moveTo>
                      <a:pt x="7103" y="0"/>
                    </a:moveTo>
                    <a:cubicBezTo>
                      <a:pt x="7109" y="0"/>
                      <a:pt x="7109" y="0"/>
                      <a:pt x="7109" y="0"/>
                    </a:cubicBezTo>
                    <a:cubicBezTo>
                      <a:pt x="7145" y="0"/>
                      <a:pt x="7186" y="6"/>
                      <a:pt x="7222" y="18"/>
                    </a:cubicBezTo>
                    <a:lnTo>
                      <a:pt x="7210" y="42"/>
                    </a:lnTo>
                    <a:cubicBezTo>
                      <a:pt x="7180" y="30"/>
                      <a:pt x="7145" y="24"/>
                      <a:pt x="7109" y="24"/>
                    </a:cubicBezTo>
                    <a:cubicBezTo>
                      <a:pt x="7103" y="24"/>
                      <a:pt x="7103" y="24"/>
                      <a:pt x="7103" y="24"/>
                    </a:cubicBezTo>
                    <a:cubicBezTo>
                      <a:pt x="7103" y="0"/>
                      <a:pt x="7103" y="0"/>
                      <a:pt x="7103" y="0"/>
                    </a:cubicBezTo>
                    <a:close/>
                    <a:moveTo>
                      <a:pt x="6866" y="0"/>
                    </a:moveTo>
                    <a:cubicBezTo>
                      <a:pt x="6985" y="0"/>
                      <a:pt x="6985" y="0"/>
                      <a:pt x="6985" y="0"/>
                    </a:cubicBezTo>
                    <a:lnTo>
                      <a:pt x="6985" y="24"/>
                    </a:lnTo>
                    <a:cubicBezTo>
                      <a:pt x="6866" y="24"/>
                      <a:pt x="6866" y="24"/>
                      <a:pt x="6866" y="24"/>
                    </a:cubicBezTo>
                    <a:cubicBezTo>
                      <a:pt x="6866" y="0"/>
                      <a:pt x="6866" y="0"/>
                      <a:pt x="6866" y="0"/>
                    </a:cubicBezTo>
                    <a:close/>
                    <a:moveTo>
                      <a:pt x="6630" y="0"/>
                    </a:moveTo>
                    <a:cubicBezTo>
                      <a:pt x="6748" y="0"/>
                      <a:pt x="6748" y="0"/>
                      <a:pt x="6748" y="0"/>
                    </a:cubicBezTo>
                    <a:lnTo>
                      <a:pt x="6748" y="24"/>
                    </a:lnTo>
                    <a:cubicBezTo>
                      <a:pt x="6630" y="24"/>
                      <a:pt x="6630" y="24"/>
                      <a:pt x="6630" y="24"/>
                    </a:cubicBezTo>
                    <a:cubicBezTo>
                      <a:pt x="6630" y="0"/>
                      <a:pt x="6630" y="0"/>
                      <a:pt x="6630" y="0"/>
                    </a:cubicBezTo>
                    <a:close/>
                    <a:moveTo>
                      <a:pt x="6393" y="0"/>
                    </a:moveTo>
                    <a:cubicBezTo>
                      <a:pt x="6511" y="0"/>
                      <a:pt x="6511" y="0"/>
                      <a:pt x="6511" y="0"/>
                    </a:cubicBezTo>
                    <a:lnTo>
                      <a:pt x="6511" y="24"/>
                    </a:lnTo>
                    <a:cubicBezTo>
                      <a:pt x="6393" y="24"/>
                      <a:pt x="6393" y="24"/>
                      <a:pt x="6393" y="24"/>
                    </a:cubicBezTo>
                    <a:cubicBezTo>
                      <a:pt x="6393" y="0"/>
                      <a:pt x="6393" y="0"/>
                      <a:pt x="6393" y="0"/>
                    </a:cubicBezTo>
                    <a:close/>
                    <a:moveTo>
                      <a:pt x="6162" y="0"/>
                    </a:moveTo>
                    <a:cubicBezTo>
                      <a:pt x="6274" y="0"/>
                      <a:pt x="6274" y="0"/>
                      <a:pt x="6274" y="0"/>
                    </a:cubicBezTo>
                    <a:lnTo>
                      <a:pt x="6274" y="24"/>
                    </a:lnTo>
                    <a:cubicBezTo>
                      <a:pt x="6162" y="24"/>
                      <a:pt x="6162" y="24"/>
                      <a:pt x="6162" y="24"/>
                    </a:cubicBezTo>
                    <a:cubicBezTo>
                      <a:pt x="6162" y="0"/>
                      <a:pt x="6162" y="0"/>
                      <a:pt x="6162" y="0"/>
                    </a:cubicBezTo>
                    <a:close/>
                    <a:moveTo>
                      <a:pt x="5925" y="0"/>
                    </a:moveTo>
                    <a:cubicBezTo>
                      <a:pt x="6044" y="0"/>
                      <a:pt x="6044" y="0"/>
                      <a:pt x="6044" y="0"/>
                    </a:cubicBezTo>
                    <a:lnTo>
                      <a:pt x="6044" y="24"/>
                    </a:lnTo>
                    <a:cubicBezTo>
                      <a:pt x="5925" y="24"/>
                      <a:pt x="5925" y="24"/>
                      <a:pt x="5925" y="24"/>
                    </a:cubicBezTo>
                    <a:cubicBezTo>
                      <a:pt x="5925" y="0"/>
                      <a:pt x="5925" y="0"/>
                      <a:pt x="5925" y="0"/>
                    </a:cubicBezTo>
                    <a:close/>
                    <a:moveTo>
                      <a:pt x="5688" y="0"/>
                    </a:moveTo>
                    <a:cubicBezTo>
                      <a:pt x="5807" y="0"/>
                      <a:pt x="5807" y="0"/>
                      <a:pt x="5807" y="0"/>
                    </a:cubicBezTo>
                    <a:lnTo>
                      <a:pt x="5807" y="24"/>
                    </a:lnTo>
                    <a:cubicBezTo>
                      <a:pt x="5688" y="24"/>
                      <a:pt x="5688" y="24"/>
                      <a:pt x="5688" y="24"/>
                    </a:cubicBezTo>
                    <a:cubicBezTo>
                      <a:pt x="5688" y="0"/>
                      <a:pt x="5688" y="0"/>
                      <a:pt x="5688" y="0"/>
                    </a:cubicBezTo>
                    <a:close/>
                    <a:moveTo>
                      <a:pt x="5452" y="0"/>
                    </a:moveTo>
                    <a:cubicBezTo>
                      <a:pt x="5570" y="0"/>
                      <a:pt x="5570" y="0"/>
                      <a:pt x="5570" y="0"/>
                    </a:cubicBezTo>
                    <a:lnTo>
                      <a:pt x="5570" y="24"/>
                    </a:lnTo>
                    <a:cubicBezTo>
                      <a:pt x="5452" y="24"/>
                      <a:pt x="5452" y="24"/>
                      <a:pt x="5452" y="24"/>
                    </a:cubicBezTo>
                    <a:cubicBezTo>
                      <a:pt x="5452" y="0"/>
                      <a:pt x="5452" y="0"/>
                      <a:pt x="5452" y="0"/>
                    </a:cubicBezTo>
                    <a:close/>
                    <a:moveTo>
                      <a:pt x="5215" y="0"/>
                    </a:moveTo>
                    <a:cubicBezTo>
                      <a:pt x="5333" y="0"/>
                      <a:pt x="5333" y="0"/>
                      <a:pt x="5333" y="0"/>
                    </a:cubicBezTo>
                    <a:lnTo>
                      <a:pt x="5333" y="24"/>
                    </a:lnTo>
                    <a:cubicBezTo>
                      <a:pt x="5215" y="24"/>
                      <a:pt x="5215" y="24"/>
                      <a:pt x="5215" y="24"/>
                    </a:cubicBezTo>
                    <a:cubicBezTo>
                      <a:pt x="5215" y="0"/>
                      <a:pt x="5215" y="0"/>
                      <a:pt x="5215" y="0"/>
                    </a:cubicBezTo>
                    <a:close/>
                    <a:moveTo>
                      <a:pt x="4984" y="0"/>
                    </a:moveTo>
                    <a:cubicBezTo>
                      <a:pt x="5102" y="0"/>
                      <a:pt x="5102" y="0"/>
                      <a:pt x="5102" y="0"/>
                    </a:cubicBezTo>
                    <a:lnTo>
                      <a:pt x="5102" y="24"/>
                    </a:lnTo>
                    <a:cubicBezTo>
                      <a:pt x="4984" y="24"/>
                      <a:pt x="4984" y="24"/>
                      <a:pt x="4984" y="24"/>
                    </a:cubicBezTo>
                    <a:cubicBezTo>
                      <a:pt x="4984" y="0"/>
                      <a:pt x="4984" y="0"/>
                      <a:pt x="4984" y="0"/>
                    </a:cubicBezTo>
                    <a:close/>
                    <a:moveTo>
                      <a:pt x="4747" y="0"/>
                    </a:moveTo>
                    <a:cubicBezTo>
                      <a:pt x="4866" y="0"/>
                      <a:pt x="4866" y="0"/>
                      <a:pt x="4866" y="0"/>
                    </a:cubicBezTo>
                    <a:lnTo>
                      <a:pt x="4866" y="24"/>
                    </a:lnTo>
                    <a:cubicBezTo>
                      <a:pt x="4747" y="24"/>
                      <a:pt x="4747" y="24"/>
                      <a:pt x="4747" y="24"/>
                    </a:cubicBezTo>
                    <a:cubicBezTo>
                      <a:pt x="4747" y="0"/>
                      <a:pt x="4747" y="0"/>
                      <a:pt x="4747" y="0"/>
                    </a:cubicBezTo>
                    <a:close/>
                    <a:moveTo>
                      <a:pt x="4510" y="0"/>
                    </a:moveTo>
                    <a:cubicBezTo>
                      <a:pt x="4629" y="0"/>
                      <a:pt x="4629" y="0"/>
                      <a:pt x="4629" y="0"/>
                    </a:cubicBezTo>
                    <a:lnTo>
                      <a:pt x="4629" y="24"/>
                    </a:lnTo>
                    <a:cubicBezTo>
                      <a:pt x="4510" y="24"/>
                      <a:pt x="4510" y="24"/>
                      <a:pt x="4510" y="24"/>
                    </a:cubicBezTo>
                    <a:cubicBezTo>
                      <a:pt x="4510" y="0"/>
                      <a:pt x="4510" y="0"/>
                      <a:pt x="4510" y="0"/>
                    </a:cubicBezTo>
                    <a:close/>
                    <a:moveTo>
                      <a:pt x="4274" y="0"/>
                    </a:moveTo>
                    <a:cubicBezTo>
                      <a:pt x="4392" y="0"/>
                      <a:pt x="4392" y="0"/>
                      <a:pt x="4392" y="0"/>
                    </a:cubicBezTo>
                    <a:lnTo>
                      <a:pt x="4392" y="24"/>
                    </a:lnTo>
                    <a:cubicBezTo>
                      <a:pt x="4274" y="24"/>
                      <a:pt x="4274" y="24"/>
                      <a:pt x="4274" y="24"/>
                    </a:cubicBezTo>
                    <a:cubicBezTo>
                      <a:pt x="4274" y="0"/>
                      <a:pt x="4274" y="0"/>
                      <a:pt x="4274" y="0"/>
                    </a:cubicBezTo>
                    <a:close/>
                    <a:moveTo>
                      <a:pt x="4043" y="0"/>
                    </a:moveTo>
                    <a:cubicBezTo>
                      <a:pt x="4161" y="0"/>
                      <a:pt x="4161" y="0"/>
                      <a:pt x="4161" y="0"/>
                    </a:cubicBezTo>
                    <a:lnTo>
                      <a:pt x="4161" y="24"/>
                    </a:lnTo>
                    <a:cubicBezTo>
                      <a:pt x="4043" y="24"/>
                      <a:pt x="4043" y="24"/>
                      <a:pt x="4043" y="24"/>
                    </a:cubicBezTo>
                    <a:cubicBezTo>
                      <a:pt x="4043" y="0"/>
                      <a:pt x="4043" y="0"/>
                      <a:pt x="4043" y="0"/>
                    </a:cubicBezTo>
                    <a:close/>
                    <a:moveTo>
                      <a:pt x="3806" y="0"/>
                    </a:moveTo>
                    <a:cubicBezTo>
                      <a:pt x="3924" y="0"/>
                      <a:pt x="3924" y="0"/>
                      <a:pt x="3924" y="0"/>
                    </a:cubicBezTo>
                    <a:lnTo>
                      <a:pt x="3924" y="24"/>
                    </a:lnTo>
                    <a:cubicBezTo>
                      <a:pt x="3806" y="24"/>
                      <a:pt x="3806" y="24"/>
                      <a:pt x="3806" y="24"/>
                    </a:cubicBezTo>
                    <a:cubicBezTo>
                      <a:pt x="3806" y="0"/>
                      <a:pt x="3806" y="0"/>
                      <a:pt x="3806" y="0"/>
                    </a:cubicBezTo>
                    <a:close/>
                    <a:moveTo>
                      <a:pt x="3569" y="0"/>
                    </a:moveTo>
                    <a:cubicBezTo>
                      <a:pt x="3688" y="0"/>
                      <a:pt x="3688" y="0"/>
                      <a:pt x="3688" y="0"/>
                    </a:cubicBezTo>
                    <a:lnTo>
                      <a:pt x="3688" y="24"/>
                    </a:lnTo>
                    <a:cubicBezTo>
                      <a:pt x="3569" y="24"/>
                      <a:pt x="3569" y="24"/>
                      <a:pt x="3569" y="24"/>
                    </a:cubicBezTo>
                    <a:cubicBezTo>
                      <a:pt x="3569" y="0"/>
                      <a:pt x="3569" y="0"/>
                      <a:pt x="3569" y="0"/>
                    </a:cubicBezTo>
                    <a:close/>
                    <a:moveTo>
                      <a:pt x="3333" y="0"/>
                    </a:moveTo>
                    <a:cubicBezTo>
                      <a:pt x="3451" y="0"/>
                      <a:pt x="3451" y="0"/>
                      <a:pt x="3451" y="0"/>
                    </a:cubicBezTo>
                    <a:lnTo>
                      <a:pt x="3451" y="24"/>
                    </a:lnTo>
                    <a:cubicBezTo>
                      <a:pt x="3333" y="24"/>
                      <a:pt x="3333" y="24"/>
                      <a:pt x="3333" y="24"/>
                    </a:cubicBezTo>
                    <a:cubicBezTo>
                      <a:pt x="3333" y="0"/>
                      <a:pt x="3333" y="0"/>
                      <a:pt x="3333" y="0"/>
                    </a:cubicBezTo>
                    <a:close/>
                    <a:moveTo>
                      <a:pt x="3102" y="0"/>
                    </a:moveTo>
                    <a:cubicBezTo>
                      <a:pt x="3220" y="0"/>
                      <a:pt x="3220" y="0"/>
                      <a:pt x="3220" y="0"/>
                    </a:cubicBezTo>
                    <a:lnTo>
                      <a:pt x="3220" y="24"/>
                    </a:lnTo>
                    <a:cubicBezTo>
                      <a:pt x="3102" y="24"/>
                      <a:pt x="3102" y="24"/>
                      <a:pt x="3102" y="24"/>
                    </a:cubicBezTo>
                    <a:cubicBezTo>
                      <a:pt x="3102" y="0"/>
                      <a:pt x="3102" y="0"/>
                      <a:pt x="3102" y="0"/>
                    </a:cubicBezTo>
                    <a:close/>
                    <a:moveTo>
                      <a:pt x="2865" y="0"/>
                    </a:moveTo>
                    <a:cubicBezTo>
                      <a:pt x="2983" y="0"/>
                      <a:pt x="2983" y="0"/>
                      <a:pt x="2983" y="0"/>
                    </a:cubicBezTo>
                    <a:lnTo>
                      <a:pt x="2983" y="24"/>
                    </a:lnTo>
                    <a:cubicBezTo>
                      <a:pt x="2865" y="24"/>
                      <a:pt x="2865" y="24"/>
                      <a:pt x="2865" y="24"/>
                    </a:cubicBezTo>
                    <a:cubicBezTo>
                      <a:pt x="2865" y="0"/>
                      <a:pt x="2865" y="0"/>
                      <a:pt x="2865" y="0"/>
                    </a:cubicBezTo>
                    <a:close/>
                    <a:moveTo>
                      <a:pt x="2628" y="0"/>
                    </a:moveTo>
                    <a:cubicBezTo>
                      <a:pt x="2747" y="0"/>
                      <a:pt x="2747" y="0"/>
                      <a:pt x="2747" y="0"/>
                    </a:cubicBezTo>
                    <a:lnTo>
                      <a:pt x="2747" y="24"/>
                    </a:lnTo>
                    <a:cubicBezTo>
                      <a:pt x="2628" y="24"/>
                      <a:pt x="2628" y="24"/>
                      <a:pt x="2628" y="24"/>
                    </a:cubicBezTo>
                    <a:cubicBezTo>
                      <a:pt x="2628" y="0"/>
                      <a:pt x="2628" y="0"/>
                      <a:pt x="2628" y="0"/>
                    </a:cubicBezTo>
                    <a:close/>
                    <a:moveTo>
                      <a:pt x="2391" y="0"/>
                    </a:moveTo>
                    <a:cubicBezTo>
                      <a:pt x="2510" y="0"/>
                      <a:pt x="2510" y="0"/>
                      <a:pt x="2510" y="0"/>
                    </a:cubicBezTo>
                    <a:lnTo>
                      <a:pt x="2510" y="24"/>
                    </a:lnTo>
                    <a:cubicBezTo>
                      <a:pt x="2391" y="24"/>
                      <a:pt x="2391" y="24"/>
                      <a:pt x="2391" y="24"/>
                    </a:cubicBezTo>
                    <a:cubicBezTo>
                      <a:pt x="2391" y="0"/>
                      <a:pt x="2391" y="0"/>
                      <a:pt x="2391" y="0"/>
                    </a:cubicBezTo>
                    <a:close/>
                    <a:moveTo>
                      <a:pt x="2161" y="0"/>
                    </a:moveTo>
                    <a:cubicBezTo>
                      <a:pt x="2273" y="0"/>
                      <a:pt x="2273" y="0"/>
                      <a:pt x="2273" y="0"/>
                    </a:cubicBezTo>
                    <a:lnTo>
                      <a:pt x="2273" y="24"/>
                    </a:lnTo>
                    <a:cubicBezTo>
                      <a:pt x="2161" y="24"/>
                      <a:pt x="2161" y="24"/>
                      <a:pt x="2161" y="24"/>
                    </a:cubicBezTo>
                    <a:cubicBezTo>
                      <a:pt x="2161" y="0"/>
                      <a:pt x="2161" y="0"/>
                      <a:pt x="2161" y="0"/>
                    </a:cubicBezTo>
                    <a:close/>
                    <a:moveTo>
                      <a:pt x="1924" y="0"/>
                    </a:moveTo>
                    <a:cubicBezTo>
                      <a:pt x="2042" y="0"/>
                      <a:pt x="2042" y="0"/>
                      <a:pt x="2042" y="0"/>
                    </a:cubicBezTo>
                    <a:lnTo>
                      <a:pt x="2042" y="24"/>
                    </a:lnTo>
                    <a:cubicBezTo>
                      <a:pt x="1924" y="24"/>
                      <a:pt x="1924" y="24"/>
                      <a:pt x="1924" y="24"/>
                    </a:cubicBezTo>
                    <a:cubicBezTo>
                      <a:pt x="1924" y="0"/>
                      <a:pt x="1924" y="0"/>
                      <a:pt x="1924" y="0"/>
                    </a:cubicBezTo>
                    <a:close/>
                    <a:moveTo>
                      <a:pt x="1687" y="0"/>
                    </a:moveTo>
                    <a:cubicBezTo>
                      <a:pt x="1805" y="0"/>
                      <a:pt x="1805" y="0"/>
                      <a:pt x="1805" y="0"/>
                    </a:cubicBezTo>
                    <a:lnTo>
                      <a:pt x="1805" y="24"/>
                    </a:lnTo>
                    <a:cubicBezTo>
                      <a:pt x="1687" y="24"/>
                      <a:pt x="1687" y="24"/>
                      <a:pt x="1687" y="24"/>
                    </a:cubicBezTo>
                    <a:cubicBezTo>
                      <a:pt x="1687" y="0"/>
                      <a:pt x="1687" y="0"/>
                      <a:pt x="1687" y="0"/>
                    </a:cubicBezTo>
                    <a:close/>
                    <a:moveTo>
                      <a:pt x="1450" y="0"/>
                    </a:moveTo>
                    <a:cubicBezTo>
                      <a:pt x="1569" y="0"/>
                      <a:pt x="1569" y="0"/>
                      <a:pt x="1569" y="0"/>
                    </a:cubicBezTo>
                    <a:lnTo>
                      <a:pt x="1569" y="24"/>
                    </a:lnTo>
                    <a:cubicBezTo>
                      <a:pt x="1450" y="24"/>
                      <a:pt x="1450" y="24"/>
                      <a:pt x="1450" y="24"/>
                    </a:cubicBezTo>
                    <a:cubicBezTo>
                      <a:pt x="1450" y="0"/>
                      <a:pt x="1450" y="0"/>
                      <a:pt x="1450" y="0"/>
                    </a:cubicBezTo>
                    <a:close/>
                    <a:moveTo>
                      <a:pt x="1219" y="0"/>
                    </a:moveTo>
                    <a:cubicBezTo>
                      <a:pt x="1332" y="0"/>
                      <a:pt x="1332" y="0"/>
                      <a:pt x="1332" y="0"/>
                    </a:cubicBezTo>
                    <a:lnTo>
                      <a:pt x="1332" y="24"/>
                    </a:lnTo>
                    <a:cubicBezTo>
                      <a:pt x="1219" y="24"/>
                      <a:pt x="1219" y="24"/>
                      <a:pt x="1219" y="24"/>
                    </a:cubicBezTo>
                    <a:cubicBezTo>
                      <a:pt x="1219" y="0"/>
                      <a:pt x="1219" y="0"/>
                      <a:pt x="1219" y="0"/>
                    </a:cubicBezTo>
                    <a:close/>
                    <a:moveTo>
                      <a:pt x="983" y="0"/>
                    </a:moveTo>
                    <a:cubicBezTo>
                      <a:pt x="1101" y="0"/>
                      <a:pt x="1101" y="0"/>
                      <a:pt x="1101" y="0"/>
                    </a:cubicBezTo>
                    <a:lnTo>
                      <a:pt x="1101" y="24"/>
                    </a:lnTo>
                    <a:cubicBezTo>
                      <a:pt x="983" y="24"/>
                      <a:pt x="983" y="24"/>
                      <a:pt x="983" y="24"/>
                    </a:cubicBezTo>
                    <a:cubicBezTo>
                      <a:pt x="983" y="0"/>
                      <a:pt x="983" y="0"/>
                      <a:pt x="983" y="0"/>
                    </a:cubicBezTo>
                    <a:close/>
                    <a:moveTo>
                      <a:pt x="746" y="0"/>
                    </a:moveTo>
                    <a:cubicBezTo>
                      <a:pt x="864" y="0"/>
                      <a:pt x="864" y="0"/>
                      <a:pt x="864" y="0"/>
                    </a:cubicBezTo>
                    <a:lnTo>
                      <a:pt x="864" y="24"/>
                    </a:lnTo>
                    <a:cubicBezTo>
                      <a:pt x="746" y="24"/>
                      <a:pt x="746" y="24"/>
                      <a:pt x="746" y="24"/>
                    </a:cubicBezTo>
                    <a:cubicBezTo>
                      <a:pt x="746" y="0"/>
                      <a:pt x="746" y="0"/>
                      <a:pt x="746" y="0"/>
                    </a:cubicBezTo>
                    <a:close/>
                    <a:moveTo>
                      <a:pt x="509" y="0"/>
                    </a:moveTo>
                    <a:cubicBezTo>
                      <a:pt x="627" y="0"/>
                      <a:pt x="627" y="0"/>
                      <a:pt x="627" y="0"/>
                    </a:cubicBezTo>
                    <a:lnTo>
                      <a:pt x="627" y="24"/>
                    </a:lnTo>
                    <a:cubicBezTo>
                      <a:pt x="509" y="24"/>
                      <a:pt x="509" y="24"/>
                      <a:pt x="509" y="24"/>
                    </a:cubicBezTo>
                    <a:cubicBezTo>
                      <a:pt x="509" y="0"/>
                      <a:pt x="509" y="0"/>
                      <a:pt x="509" y="0"/>
                    </a:cubicBezTo>
                    <a:close/>
                    <a:moveTo>
                      <a:pt x="342" y="0"/>
                    </a:moveTo>
                    <a:lnTo>
                      <a:pt x="346" y="0"/>
                    </a:lnTo>
                    <a:cubicBezTo>
                      <a:pt x="391" y="0"/>
                      <a:pt x="391" y="0"/>
                      <a:pt x="391" y="0"/>
                    </a:cubicBezTo>
                    <a:cubicBezTo>
                      <a:pt x="391" y="24"/>
                      <a:pt x="391" y="24"/>
                      <a:pt x="391" y="24"/>
                    </a:cubicBezTo>
                    <a:cubicBezTo>
                      <a:pt x="370" y="24"/>
                      <a:pt x="354" y="24"/>
                      <a:pt x="341" y="24"/>
                    </a:cubicBezTo>
                    <a:lnTo>
                      <a:pt x="337" y="24"/>
                    </a:lnTo>
                    <a:lnTo>
                      <a:pt x="339" y="15"/>
                    </a:lnTo>
                    <a:cubicBezTo>
                      <a:pt x="340" y="11"/>
                      <a:pt x="341" y="6"/>
                      <a:pt x="342" y="1"/>
                    </a:cubicBezTo>
                    <a:lnTo>
                      <a:pt x="342" y="0"/>
                    </a:lnTo>
                    <a:close/>
                  </a:path>
                </a:pathLst>
              </a:custGeom>
              <a:solidFill>
                <a:srgbClr val="FF9F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grpSp>
            <p:nvGrpSpPr>
              <p:cNvPr id="10" name="组合 9"/>
              <p:cNvGrpSpPr/>
              <p:nvPr/>
            </p:nvGrpSpPr>
            <p:grpSpPr>
              <a:xfrm rot="20100000">
                <a:off x="5605" y="3634"/>
                <a:ext cx="609" cy="345"/>
                <a:chOff x="5670" y="3718"/>
                <a:chExt cx="537" cy="304"/>
              </a:xfrm>
              <a:solidFill>
                <a:srgbClr val="FF3B50"/>
              </a:solidFill>
            </p:grpSpPr>
            <p:sp>
              <p:nvSpPr>
                <p:cNvPr id="11" name="Freeform 8"/>
                <p:cNvSpPr/>
                <p:nvPr/>
              </p:nvSpPr>
              <p:spPr bwMode="auto">
                <a:xfrm rot="19680000">
                  <a:off x="5670" y="3718"/>
                  <a:ext cx="355" cy="304"/>
                </a:xfrm>
                <a:custGeom>
                  <a:avLst/>
                  <a:gdLst>
                    <a:gd name="T0" fmla="*/ 46 w 46"/>
                    <a:gd name="T1" fmla="*/ 13 h 39"/>
                    <a:gd name="T2" fmla="*/ 34 w 46"/>
                    <a:gd name="T3" fmla="*/ 2 h 39"/>
                    <a:gd name="T4" fmla="*/ 24 w 46"/>
                    <a:gd name="T5" fmla="*/ 7 h 39"/>
                    <a:gd name="T6" fmla="*/ 14 w 46"/>
                    <a:gd name="T7" fmla="*/ 0 h 39"/>
                    <a:gd name="T8" fmla="*/ 1 w 46"/>
                    <a:gd name="T9" fmla="*/ 11 h 39"/>
                    <a:gd name="T10" fmla="*/ 7 w 46"/>
                    <a:gd name="T11" fmla="*/ 26 h 39"/>
                    <a:gd name="T12" fmla="*/ 22 w 46"/>
                    <a:gd name="T13" fmla="*/ 39 h 39"/>
                    <a:gd name="T14" fmla="*/ 38 w 46"/>
                    <a:gd name="T15" fmla="*/ 28 h 39"/>
                    <a:gd name="T16" fmla="*/ 46 w 46"/>
                    <a:gd name="T17" fmla="*/ 13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6" h="39">
                      <a:moveTo>
                        <a:pt x="46" y="13"/>
                      </a:moveTo>
                      <a:cubicBezTo>
                        <a:pt x="46" y="7"/>
                        <a:pt x="41" y="2"/>
                        <a:pt x="34" y="2"/>
                      </a:cubicBezTo>
                      <a:cubicBezTo>
                        <a:pt x="28" y="2"/>
                        <a:pt x="24" y="7"/>
                        <a:pt x="24" y="7"/>
                      </a:cubicBezTo>
                      <a:cubicBezTo>
                        <a:pt x="24" y="7"/>
                        <a:pt x="20" y="1"/>
                        <a:pt x="14" y="0"/>
                      </a:cubicBezTo>
                      <a:cubicBezTo>
                        <a:pt x="7" y="0"/>
                        <a:pt x="1" y="5"/>
                        <a:pt x="1" y="11"/>
                      </a:cubicBezTo>
                      <a:cubicBezTo>
                        <a:pt x="0" y="16"/>
                        <a:pt x="4" y="22"/>
                        <a:pt x="7" y="26"/>
                      </a:cubicBezTo>
                      <a:cubicBezTo>
                        <a:pt x="11" y="31"/>
                        <a:pt x="18" y="36"/>
                        <a:pt x="22" y="39"/>
                      </a:cubicBezTo>
                      <a:cubicBezTo>
                        <a:pt x="26" y="37"/>
                        <a:pt x="33" y="32"/>
                        <a:pt x="38" y="28"/>
                      </a:cubicBezTo>
                      <a:cubicBezTo>
                        <a:pt x="41" y="24"/>
                        <a:pt x="46" y="19"/>
                        <a:pt x="46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2" name="Freeform 8"/>
                <p:cNvSpPr/>
                <p:nvPr/>
              </p:nvSpPr>
              <p:spPr bwMode="auto">
                <a:xfrm rot="1320000">
                  <a:off x="5986" y="3790"/>
                  <a:ext cx="221" cy="190"/>
                </a:xfrm>
                <a:custGeom>
                  <a:avLst/>
                  <a:gdLst>
                    <a:gd name="T0" fmla="*/ 46 w 46"/>
                    <a:gd name="T1" fmla="*/ 13 h 39"/>
                    <a:gd name="T2" fmla="*/ 34 w 46"/>
                    <a:gd name="T3" fmla="*/ 2 h 39"/>
                    <a:gd name="T4" fmla="*/ 24 w 46"/>
                    <a:gd name="T5" fmla="*/ 7 h 39"/>
                    <a:gd name="T6" fmla="*/ 14 w 46"/>
                    <a:gd name="T7" fmla="*/ 0 h 39"/>
                    <a:gd name="T8" fmla="*/ 1 w 46"/>
                    <a:gd name="T9" fmla="*/ 11 h 39"/>
                    <a:gd name="T10" fmla="*/ 7 w 46"/>
                    <a:gd name="T11" fmla="*/ 26 h 39"/>
                    <a:gd name="T12" fmla="*/ 22 w 46"/>
                    <a:gd name="T13" fmla="*/ 39 h 39"/>
                    <a:gd name="T14" fmla="*/ 38 w 46"/>
                    <a:gd name="T15" fmla="*/ 28 h 39"/>
                    <a:gd name="T16" fmla="*/ 46 w 46"/>
                    <a:gd name="T17" fmla="*/ 13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6" h="39">
                      <a:moveTo>
                        <a:pt x="46" y="13"/>
                      </a:moveTo>
                      <a:cubicBezTo>
                        <a:pt x="46" y="7"/>
                        <a:pt x="41" y="2"/>
                        <a:pt x="34" y="2"/>
                      </a:cubicBezTo>
                      <a:cubicBezTo>
                        <a:pt x="28" y="2"/>
                        <a:pt x="24" y="7"/>
                        <a:pt x="24" y="7"/>
                      </a:cubicBezTo>
                      <a:cubicBezTo>
                        <a:pt x="24" y="7"/>
                        <a:pt x="20" y="1"/>
                        <a:pt x="14" y="0"/>
                      </a:cubicBezTo>
                      <a:cubicBezTo>
                        <a:pt x="7" y="0"/>
                        <a:pt x="1" y="5"/>
                        <a:pt x="1" y="11"/>
                      </a:cubicBezTo>
                      <a:cubicBezTo>
                        <a:pt x="0" y="16"/>
                        <a:pt x="4" y="22"/>
                        <a:pt x="7" y="26"/>
                      </a:cubicBezTo>
                      <a:cubicBezTo>
                        <a:pt x="11" y="31"/>
                        <a:pt x="18" y="36"/>
                        <a:pt x="22" y="39"/>
                      </a:cubicBezTo>
                      <a:cubicBezTo>
                        <a:pt x="26" y="37"/>
                        <a:pt x="33" y="32"/>
                        <a:pt x="38" y="28"/>
                      </a:cubicBezTo>
                      <a:cubicBezTo>
                        <a:pt x="41" y="24"/>
                        <a:pt x="46" y="19"/>
                        <a:pt x="46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</p:grpSp>
        <p:sp>
          <p:nvSpPr>
            <p:cNvPr id="63" name="文本框 7"/>
            <p:cNvSpPr txBox="1"/>
            <p:nvPr/>
          </p:nvSpPr>
          <p:spPr>
            <a:xfrm>
              <a:off x="6171" y="3938"/>
              <a:ext cx="7363" cy="2328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just" fontAlgn="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Times New Roman" panose="02020603050405020304"/>
                </a:rPr>
                <a:t>Example：芝麻信用失信用户分析</a:t>
              </a:r>
              <a:endPara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Times New Roman" panose="02020603050405020304"/>
              </a:endParaRPr>
            </a:p>
            <a:p>
              <a:pPr algn="just" fontAlgn="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Times New Roman" panose="02020603050405020304"/>
                </a:rPr>
                <a:t>     </a:t>
              </a:r>
              <a:r>
                <a:rPr lang="zh-CN" altLang="en-US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Times New Roman" panose="02020603050405020304"/>
                </a:rPr>
                <a:t>我们使用芝麻信用近300万失信人群的样本统计数据来绘制饼图，该数据显示，从受教育水平上来看，中专占比25.15%，大专占比37.24%，本科占比33.36%，硕士占比3.68%，剩余的其他学历占比0.57%。对于这样一组数据，我们该如何使用饼图来呈现呢？</a:t>
              </a:r>
              <a:endPara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Times New Roman" panose="02020603050405020304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Group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roup 572"/>
          <p:cNvGrpSpPr/>
          <p:nvPr/>
        </p:nvGrpSpPr>
        <p:grpSpPr>
          <a:xfrm>
            <a:off x="0" y="0"/>
            <a:ext cx="24384000" cy="13716000"/>
            <a:chOff x="0" y="0"/>
            <a:chExt cx="24384000" cy="13716000"/>
          </a:xfrm>
        </p:grpSpPr>
      </p:grpSp>
      <p:grpSp>
        <p:nvGrpSpPr>
          <p:cNvPr id="574" name="Group 574"/>
          <p:cNvGrpSpPr/>
          <p:nvPr/>
        </p:nvGrpSpPr>
        <p:grpSpPr>
          <a:xfrm>
            <a:off x="9311680" y="6178626"/>
            <a:ext cx="13068300" cy="1347470"/>
            <a:chOff x="-182367" y="883412"/>
            <a:chExt cx="13068300" cy="1347470"/>
          </a:xfrm>
        </p:grpSpPr>
        <p:sp>
          <p:nvSpPr>
            <p:cNvPr id="2" name="text 574"/>
            <p:cNvSpPr/>
            <p:nvPr/>
          </p:nvSpPr>
          <p:spPr>
            <a:xfrm>
              <a:off x="-182367" y="883412"/>
              <a:ext cx="13068300" cy="1347470"/>
            </a:xfrm>
            <a:prstGeom prst="rect">
              <a:avLst/>
            </a:prstGeom>
            <a:ln w="25400">
              <a:miter lim="400000"/>
            </a:ln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lnSpc>
                  <a:spcPct val="92000"/>
                </a:lnSpc>
                <a:defRPr spc="660">
                  <a:solidFill>
                    <a:srgbClr val="404040">
                      <a:alpha val="100000"/>
                    </a:srgbClr>
                  </a:solidFill>
                  <a:latin typeface="文泉驿微米黑" panose="020B0606030804020204" charset="-122"/>
                  <a:ea typeface="文泉驿微米黑" panose="020B0606030804020204" charset="-122"/>
                  <a:cs typeface="文泉驿微米黑" panose="020B0606030804020204" charset="-122"/>
                  <a:sym typeface="文泉驿微米黑" panose="020B0606030804020204" charset="-122"/>
                </a:defRPr>
              </a:lvl1pPr>
            </a:lstStyle>
            <a:p>
              <a:pPr lvl="0">
                <a:defRPr sz="2400" spc="0"/>
              </a:pPr>
              <a:r>
                <a:rPr lang="zh-CN" sz="8800" spc="660" dirty="0">
                  <a:sym typeface="+mn-ea"/>
                </a:rPr>
                <a:t>结合</a:t>
              </a:r>
              <a:r>
                <a:rPr lang="en-US" altLang="zh-CN" sz="8800" spc="660" dirty="0">
                  <a:sym typeface="+mn-ea"/>
                </a:rPr>
                <a:t>pandas</a:t>
              </a:r>
              <a:r>
                <a:rPr lang="zh-CN" altLang="en-US" sz="8800" spc="660" dirty="0">
                  <a:sym typeface="+mn-ea"/>
                </a:rPr>
                <a:t>绘图</a:t>
              </a:r>
              <a:endParaRPr lang="zh-CN" sz="8800" spc="660" dirty="0"/>
            </a:p>
          </p:txBody>
        </p:sp>
      </p:grpSp>
      <p:sp>
        <p:nvSpPr>
          <p:cNvPr id="599" name="graph 599"/>
          <p:cNvSpPr/>
          <p:nvPr/>
        </p:nvSpPr>
        <p:spPr>
          <a:xfrm>
            <a:off x="6886301" y="6433260"/>
            <a:ext cx="990600" cy="838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990600" h="838200" extrusionOk="0">
                <a:moveTo>
                  <a:pt x="543641" y="826663"/>
                </a:moveTo>
                <a:lnTo>
                  <a:pt x="543641" y="733546"/>
                </a:lnTo>
                <a:cubicBezTo>
                  <a:pt x="559399" y="688863"/>
                  <a:pt x="581680" y="644911"/>
                  <a:pt x="610605" y="601812"/>
                </a:cubicBezTo>
                <a:cubicBezTo>
                  <a:pt x="639531" y="558591"/>
                  <a:pt x="678164" y="512338"/>
                  <a:pt x="726612" y="463052"/>
                </a:cubicBezTo>
                <a:cubicBezTo>
                  <a:pt x="784753" y="403677"/>
                  <a:pt x="823188" y="357789"/>
                  <a:pt x="841811" y="325495"/>
                </a:cubicBezTo>
                <a:cubicBezTo>
                  <a:pt x="860541" y="293080"/>
                  <a:pt x="869944" y="261640"/>
                  <a:pt x="869944" y="231282"/>
                </a:cubicBezTo>
                <a:cubicBezTo>
                  <a:pt x="869944" y="191947"/>
                  <a:pt x="860938" y="161589"/>
                  <a:pt x="843000" y="140223"/>
                </a:cubicBezTo>
                <a:cubicBezTo>
                  <a:pt x="825078" y="118734"/>
                  <a:pt x="799810" y="108051"/>
                  <a:pt x="767120" y="108051"/>
                </a:cubicBezTo>
                <a:cubicBezTo>
                  <a:pt x="704225" y="108051"/>
                  <a:pt x="668456" y="149580"/>
                  <a:pt x="659648" y="232379"/>
                </a:cubicBezTo>
                <a:lnTo>
                  <a:pt x="550285" y="223144"/>
                </a:lnTo>
                <a:cubicBezTo>
                  <a:pt x="556915" y="152979"/>
                  <a:pt x="578815" y="98221"/>
                  <a:pt x="616061" y="59009"/>
                </a:cubicBezTo>
                <a:cubicBezTo>
                  <a:pt x="653308" y="19674"/>
                  <a:pt x="702838" y="0"/>
                  <a:pt x="764743" y="0"/>
                </a:cubicBezTo>
                <a:cubicBezTo>
                  <a:pt x="832698" y="0"/>
                  <a:pt x="885504" y="19796"/>
                  <a:pt x="923437" y="59253"/>
                </a:cubicBezTo>
                <a:cubicBezTo>
                  <a:pt x="961278" y="98831"/>
                  <a:pt x="980206" y="154548"/>
                  <a:pt x="980206" y="226664"/>
                </a:cubicBezTo>
                <a:cubicBezTo>
                  <a:pt x="980206" y="260543"/>
                  <a:pt x="974857" y="292227"/>
                  <a:pt x="963960" y="321731"/>
                </a:cubicBezTo>
                <a:cubicBezTo>
                  <a:pt x="953155" y="351236"/>
                  <a:pt x="937503" y="380253"/>
                  <a:pt x="917097" y="409026"/>
                </a:cubicBezTo>
                <a:cubicBezTo>
                  <a:pt x="896599" y="437677"/>
                  <a:pt x="863315" y="474832"/>
                  <a:pt x="817153" y="520232"/>
                </a:cubicBezTo>
                <a:cubicBezTo>
                  <a:pt x="736610" y="598535"/>
                  <a:pt x="686485" y="663488"/>
                  <a:pt x="666673" y="715091"/>
                </a:cubicBezTo>
                <a:lnTo>
                  <a:pt x="990600" y="715091"/>
                </a:lnTo>
                <a:lnTo>
                  <a:pt x="990600" y="826663"/>
                </a:lnTo>
                <a:cubicBezTo>
                  <a:pt x="990600" y="826663"/>
                  <a:pt x="543641" y="826663"/>
                  <a:pt x="543641" y="826663"/>
                </a:cubicBezTo>
                <a:close/>
                <a:moveTo>
                  <a:pt x="347014" y="419100"/>
                </a:moveTo>
                <a:cubicBezTo>
                  <a:pt x="347014" y="343220"/>
                  <a:pt x="343052" y="282519"/>
                  <a:pt x="335219" y="236982"/>
                </a:cubicBezTo>
                <a:cubicBezTo>
                  <a:pt x="327294" y="191582"/>
                  <a:pt x="315010" y="158191"/>
                  <a:pt x="298170" y="136946"/>
                </a:cubicBezTo>
                <a:cubicBezTo>
                  <a:pt x="281330" y="115824"/>
                  <a:pt x="258546" y="105262"/>
                  <a:pt x="229621" y="105262"/>
                </a:cubicBezTo>
                <a:cubicBezTo>
                  <a:pt x="185547" y="105262"/>
                  <a:pt x="154442" y="129174"/>
                  <a:pt x="136215" y="177134"/>
                </a:cubicBezTo>
                <a:cubicBezTo>
                  <a:pt x="117988" y="225216"/>
                  <a:pt x="108874" y="305821"/>
                  <a:pt x="108874" y="419100"/>
                </a:cubicBezTo>
                <a:cubicBezTo>
                  <a:pt x="108874" y="528614"/>
                  <a:pt x="118186" y="608136"/>
                  <a:pt x="136702" y="657910"/>
                </a:cubicBezTo>
                <a:cubicBezTo>
                  <a:pt x="155234" y="707562"/>
                  <a:pt x="185547" y="732449"/>
                  <a:pt x="227746" y="732449"/>
                </a:cubicBezTo>
                <a:cubicBezTo>
                  <a:pt x="269153" y="732449"/>
                  <a:pt x="299450" y="707196"/>
                  <a:pt x="318485" y="656691"/>
                </a:cubicBezTo>
                <a:cubicBezTo>
                  <a:pt x="337505" y="606186"/>
                  <a:pt x="347014" y="527029"/>
                  <a:pt x="347014" y="419100"/>
                </a:cubicBezTo>
                <a:close/>
                <a:moveTo>
                  <a:pt x="456377" y="419100"/>
                </a:moveTo>
                <a:cubicBezTo>
                  <a:pt x="456377" y="555924"/>
                  <a:pt x="437159" y="659968"/>
                  <a:pt x="398617" y="731245"/>
                </a:cubicBezTo>
                <a:cubicBezTo>
                  <a:pt x="360090" y="802629"/>
                  <a:pt x="302834" y="838200"/>
                  <a:pt x="226755" y="838200"/>
                </a:cubicBezTo>
                <a:cubicBezTo>
                  <a:pt x="75590" y="838200"/>
                  <a:pt x="0" y="698586"/>
                  <a:pt x="0" y="419100"/>
                </a:cubicBezTo>
                <a:cubicBezTo>
                  <a:pt x="0" y="322341"/>
                  <a:pt x="8427" y="243184"/>
                  <a:pt x="25267" y="181508"/>
                </a:cubicBezTo>
                <a:cubicBezTo>
                  <a:pt x="42001" y="119832"/>
                  <a:pt x="66766" y="74173"/>
                  <a:pt x="99456" y="44561"/>
                </a:cubicBezTo>
                <a:cubicBezTo>
                  <a:pt x="132146" y="14813"/>
                  <a:pt x="175534" y="0"/>
                  <a:pt x="229621" y="0"/>
                </a:cubicBezTo>
                <a:cubicBezTo>
                  <a:pt x="306598" y="0"/>
                  <a:pt x="363656" y="34350"/>
                  <a:pt x="400705" y="102961"/>
                </a:cubicBezTo>
                <a:cubicBezTo>
                  <a:pt x="437845" y="171556"/>
                  <a:pt x="456377" y="276926"/>
                  <a:pt x="456377" y="419100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grpSp>
        <p:nvGrpSpPr>
          <p:cNvPr id="14" name="Group 585"/>
          <p:cNvGrpSpPr/>
          <p:nvPr/>
        </p:nvGrpSpPr>
        <p:grpSpPr>
          <a:xfrm>
            <a:off x="6543401" y="6014161"/>
            <a:ext cx="1676400" cy="1676400"/>
            <a:chOff x="-2868991" y="-978621"/>
            <a:chExt cx="1676400" cy="1676400"/>
          </a:xfrm>
        </p:grpSpPr>
        <p:grpSp>
          <p:nvGrpSpPr>
            <p:cNvPr id="15" name="Group 586"/>
            <p:cNvGrpSpPr/>
            <p:nvPr/>
          </p:nvGrpSpPr>
          <p:grpSpPr>
            <a:xfrm>
              <a:off x="-2868991" y="-978621"/>
              <a:ext cx="1676400" cy="1676400"/>
              <a:chOff x="-2868991" y="-978621"/>
              <a:chExt cx="1676400" cy="1676400"/>
            </a:xfrm>
          </p:grpSpPr>
          <p:sp>
            <p:nvSpPr>
              <p:cNvPr id="16" name="graph 602"/>
              <p:cNvSpPr/>
              <p:nvPr/>
            </p:nvSpPr>
            <p:spPr>
              <a:xfrm>
                <a:off x="-2868991" y="-978621"/>
                <a:ext cx="1676400" cy="16764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76400" h="1676400" extrusionOk="0">
                    <a:moveTo>
                      <a:pt x="0" y="838200"/>
                    </a:moveTo>
                    <a:cubicBezTo>
                      <a:pt x="0" y="375345"/>
                      <a:pt x="375361" y="0"/>
                      <a:pt x="838291" y="0"/>
                    </a:cubicBezTo>
                    <a:cubicBezTo>
                      <a:pt x="1301206" y="0"/>
                      <a:pt x="1676400" y="375345"/>
                      <a:pt x="1676400" y="838200"/>
                    </a:cubicBezTo>
                    <a:cubicBezTo>
                      <a:pt x="1676400" y="1301054"/>
                      <a:pt x="1301206" y="1676400"/>
                      <a:pt x="838291" y="1676400"/>
                    </a:cubicBezTo>
                    <a:cubicBezTo>
                      <a:pt x="375361" y="1676400"/>
                      <a:pt x="0" y="1301054"/>
                      <a:pt x="0" y="838200"/>
                    </a:cubicBezTo>
                    <a:close/>
                  </a:path>
                </a:pathLst>
              </a:custGeom>
              <a:solidFill>
                <a:srgbClr val="40A693">
                  <a:alpha val="100000"/>
                </a:srgbClr>
              </a:solidFill>
            </p:spPr>
            <p:txBody>
              <a:bodyPr lIns="0" tIns="0" rIns="0" bIns="0" anchor="ctr"/>
              <a:lstStyle/>
              <a:p>
                <a:pPr lvl="0">
                  <a:defRPr sz="2400"/>
                </a:pPr>
              </a:p>
            </p:txBody>
          </p:sp>
          <p:sp>
            <p:nvSpPr>
              <p:cNvPr id="17" name="graph 601"/>
              <p:cNvSpPr/>
              <p:nvPr/>
            </p:nvSpPr>
            <p:spPr>
              <a:xfrm>
                <a:off x="-2526091" y="-559522"/>
                <a:ext cx="990600" cy="838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990600" h="838200" extrusionOk="0">
                    <a:moveTo>
                      <a:pt x="990600" y="600791"/>
                    </a:moveTo>
                    <a:cubicBezTo>
                      <a:pt x="990600" y="677738"/>
                      <a:pt x="971092" y="736610"/>
                      <a:pt x="931956" y="777270"/>
                    </a:cubicBezTo>
                    <a:cubicBezTo>
                      <a:pt x="892835" y="817808"/>
                      <a:pt x="836660" y="838200"/>
                      <a:pt x="763463" y="838200"/>
                    </a:cubicBezTo>
                    <a:cubicBezTo>
                      <a:pt x="695309" y="838200"/>
                      <a:pt x="641619" y="819150"/>
                      <a:pt x="602284" y="781278"/>
                    </a:cubicBezTo>
                    <a:cubicBezTo>
                      <a:pt x="563057" y="743285"/>
                      <a:pt x="539678" y="686607"/>
                      <a:pt x="532058" y="611108"/>
                    </a:cubicBezTo>
                    <a:lnTo>
                      <a:pt x="641908" y="598977"/>
                    </a:lnTo>
                    <a:cubicBezTo>
                      <a:pt x="646968" y="643646"/>
                      <a:pt x="659450" y="676656"/>
                      <a:pt x="679551" y="698129"/>
                    </a:cubicBezTo>
                    <a:cubicBezTo>
                      <a:pt x="699668" y="719495"/>
                      <a:pt x="727694" y="730178"/>
                      <a:pt x="763463" y="730178"/>
                    </a:cubicBezTo>
                    <a:cubicBezTo>
                      <a:pt x="800907" y="730178"/>
                      <a:pt x="829437" y="718398"/>
                      <a:pt x="849249" y="694974"/>
                    </a:cubicBezTo>
                    <a:cubicBezTo>
                      <a:pt x="869061" y="671428"/>
                      <a:pt x="878967" y="637931"/>
                      <a:pt x="878967" y="594360"/>
                    </a:cubicBezTo>
                    <a:cubicBezTo>
                      <a:pt x="878967" y="554309"/>
                      <a:pt x="866683" y="523234"/>
                      <a:pt x="842208" y="501152"/>
                    </a:cubicBezTo>
                    <a:cubicBezTo>
                      <a:pt x="817641" y="478932"/>
                      <a:pt x="781690" y="467898"/>
                      <a:pt x="734232" y="467898"/>
                    </a:cubicBezTo>
                    <a:lnTo>
                      <a:pt x="685693" y="467898"/>
                    </a:lnTo>
                    <a:lnTo>
                      <a:pt x="685693" y="357560"/>
                    </a:lnTo>
                    <a:lnTo>
                      <a:pt x="731855" y="357560"/>
                    </a:lnTo>
                    <a:cubicBezTo>
                      <a:pt x="774359" y="357560"/>
                      <a:pt x="806851" y="346633"/>
                      <a:pt x="829437" y="324916"/>
                    </a:cubicBezTo>
                    <a:cubicBezTo>
                      <a:pt x="852022" y="303184"/>
                      <a:pt x="863406" y="272110"/>
                      <a:pt x="863406" y="231571"/>
                    </a:cubicBezTo>
                    <a:cubicBezTo>
                      <a:pt x="863406" y="190073"/>
                      <a:pt x="854689" y="158998"/>
                      <a:pt x="837255" y="138363"/>
                    </a:cubicBezTo>
                    <a:cubicBezTo>
                      <a:pt x="819820" y="117729"/>
                      <a:pt x="794766" y="107411"/>
                      <a:pt x="762076" y="107411"/>
                    </a:cubicBezTo>
                    <a:cubicBezTo>
                      <a:pt x="697382" y="107411"/>
                      <a:pt x="661233" y="147706"/>
                      <a:pt x="653704" y="228173"/>
                    </a:cubicBezTo>
                    <a:lnTo>
                      <a:pt x="546216" y="218343"/>
                    </a:lnTo>
                    <a:cubicBezTo>
                      <a:pt x="552861" y="149047"/>
                      <a:pt x="575233" y="95280"/>
                      <a:pt x="613577" y="57165"/>
                    </a:cubicBezTo>
                    <a:cubicBezTo>
                      <a:pt x="651921" y="19050"/>
                      <a:pt x="701939" y="0"/>
                      <a:pt x="763463" y="0"/>
                    </a:cubicBezTo>
                    <a:cubicBezTo>
                      <a:pt x="830717" y="0"/>
                      <a:pt x="882335" y="18806"/>
                      <a:pt x="918484" y="56311"/>
                    </a:cubicBezTo>
                    <a:cubicBezTo>
                      <a:pt x="954648" y="93817"/>
                      <a:pt x="972677" y="147096"/>
                      <a:pt x="972677" y="216042"/>
                    </a:cubicBezTo>
                    <a:cubicBezTo>
                      <a:pt x="972677" y="264962"/>
                      <a:pt x="961476" y="306217"/>
                      <a:pt x="938997" y="339958"/>
                    </a:cubicBezTo>
                    <a:cubicBezTo>
                      <a:pt x="916503" y="373700"/>
                      <a:pt x="882030" y="396407"/>
                      <a:pt x="835578" y="408416"/>
                    </a:cubicBezTo>
                    <a:lnTo>
                      <a:pt x="835578" y="410718"/>
                    </a:lnTo>
                    <a:cubicBezTo>
                      <a:pt x="883920" y="417286"/>
                      <a:pt x="921852" y="437433"/>
                      <a:pt x="949391" y="471418"/>
                    </a:cubicBezTo>
                    <a:cubicBezTo>
                      <a:pt x="976838" y="505282"/>
                      <a:pt x="990600" y="548365"/>
                      <a:pt x="990600" y="600791"/>
                    </a:cubicBezTo>
                    <a:close/>
                    <a:moveTo>
                      <a:pt x="346816" y="418734"/>
                    </a:moveTo>
                    <a:cubicBezTo>
                      <a:pt x="346816" y="342884"/>
                      <a:pt x="342854" y="282305"/>
                      <a:pt x="335020" y="236799"/>
                    </a:cubicBezTo>
                    <a:cubicBezTo>
                      <a:pt x="327202" y="191399"/>
                      <a:pt x="314812" y="158145"/>
                      <a:pt x="298079" y="136900"/>
                    </a:cubicBezTo>
                    <a:cubicBezTo>
                      <a:pt x="281238" y="115671"/>
                      <a:pt x="258348" y="105110"/>
                      <a:pt x="229529" y="105110"/>
                    </a:cubicBezTo>
                    <a:cubicBezTo>
                      <a:pt x="185547" y="105110"/>
                      <a:pt x="154442" y="129143"/>
                      <a:pt x="136215" y="177088"/>
                    </a:cubicBezTo>
                    <a:cubicBezTo>
                      <a:pt x="117988" y="225018"/>
                      <a:pt x="108874" y="305622"/>
                      <a:pt x="108874" y="418734"/>
                    </a:cubicBezTo>
                    <a:cubicBezTo>
                      <a:pt x="108874" y="528218"/>
                      <a:pt x="118079" y="607710"/>
                      <a:pt x="136611" y="657362"/>
                    </a:cubicBezTo>
                    <a:cubicBezTo>
                      <a:pt x="155234" y="706998"/>
                      <a:pt x="185547" y="731870"/>
                      <a:pt x="227639" y="731870"/>
                    </a:cubicBezTo>
                    <a:cubicBezTo>
                      <a:pt x="269046" y="731870"/>
                      <a:pt x="299267" y="706633"/>
                      <a:pt x="318287" y="656264"/>
                    </a:cubicBezTo>
                    <a:cubicBezTo>
                      <a:pt x="337306" y="605774"/>
                      <a:pt x="346816" y="526633"/>
                      <a:pt x="346816" y="418734"/>
                    </a:cubicBezTo>
                    <a:close/>
                    <a:moveTo>
                      <a:pt x="456178" y="418734"/>
                    </a:moveTo>
                    <a:cubicBezTo>
                      <a:pt x="456178" y="555528"/>
                      <a:pt x="436854" y="659419"/>
                      <a:pt x="398419" y="730666"/>
                    </a:cubicBezTo>
                    <a:cubicBezTo>
                      <a:pt x="359892" y="802035"/>
                      <a:pt x="302635" y="837590"/>
                      <a:pt x="226649" y="837590"/>
                    </a:cubicBezTo>
                    <a:cubicBezTo>
                      <a:pt x="75590" y="837590"/>
                      <a:pt x="0" y="698007"/>
                      <a:pt x="0" y="418734"/>
                    </a:cubicBezTo>
                    <a:cubicBezTo>
                      <a:pt x="0" y="322127"/>
                      <a:pt x="8427" y="242986"/>
                      <a:pt x="25161" y="181325"/>
                    </a:cubicBezTo>
                    <a:cubicBezTo>
                      <a:pt x="42001" y="119801"/>
                      <a:pt x="66766" y="74157"/>
                      <a:pt x="99456" y="44424"/>
                    </a:cubicBezTo>
                    <a:cubicBezTo>
                      <a:pt x="132054" y="14813"/>
                      <a:pt x="175442" y="0"/>
                      <a:pt x="229529" y="0"/>
                    </a:cubicBezTo>
                    <a:cubicBezTo>
                      <a:pt x="306491" y="0"/>
                      <a:pt x="363458" y="34229"/>
                      <a:pt x="400507" y="102809"/>
                    </a:cubicBezTo>
                    <a:cubicBezTo>
                      <a:pt x="437647" y="171373"/>
                      <a:pt x="456178" y="276727"/>
                      <a:pt x="456178" y="418734"/>
                    </a:cubicBezTo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</p:spPr>
            <p:txBody>
              <a:bodyPr lIns="0" tIns="0" rIns="0" bIns="0" anchor="ctr"/>
              <a:lstStyle/>
              <a:p>
                <a:pPr lvl="0">
                  <a:defRPr sz="2400"/>
                </a:pPr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Group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稻壳儿_答辩小姐姐作品_8"/>
          <p:cNvGrpSpPr/>
          <p:nvPr/>
        </p:nvGrpSpPr>
        <p:grpSpPr>
          <a:xfrm>
            <a:off x="5495256" y="809328"/>
            <a:ext cx="12359640" cy="1568450"/>
            <a:chOff x="3866082" y="690415"/>
            <a:chExt cx="4074281" cy="784226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3866082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7292181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4685358" y="690415"/>
              <a:ext cx="2737168" cy="784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7200" spc="800">
                  <a:gradFill>
                    <a:gsLst>
                      <a:gs pos="0">
                        <a:srgbClr val="4D7F89"/>
                      </a:gs>
                      <a:gs pos="100000">
                        <a:srgbClr val="A2633C"/>
                      </a:gs>
                    </a:gsLst>
                    <a:lin ang="0" scaled="0"/>
                  </a:gradFill>
                  <a:latin typeface="杨任东竹石体-Regular" panose="02000000000000000000" pitchFamily="2" charset="-122"/>
                  <a:ea typeface="杨任东竹石体-Regular" panose="02000000000000000000" pitchFamily="2" charset="-122"/>
                  <a:cs typeface="阿里巴巴普惠体 R" panose="00020600040101010101" pitchFamily="18" charset="-122"/>
                </a:defRPr>
              </a:lvl1pPr>
            </a:lstStyle>
            <a:p>
              <a:r>
                <a:rPr lang="zh-CN" sz="4800" spc="660" dirty="0">
                  <a:sym typeface="+mn-ea"/>
                </a:rPr>
                <a:t>结合</a:t>
              </a:r>
              <a:r>
                <a:rPr lang="en-US" altLang="zh-CN" sz="4800" spc="660" dirty="0">
                  <a:sym typeface="+mn-ea"/>
                </a:rPr>
                <a:t>pandas</a:t>
              </a:r>
              <a:r>
                <a:rPr lang="zh-CN" altLang="en-US" sz="4800" spc="660" dirty="0">
                  <a:sym typeface="+mn-ea"/>
                </a:rPr>
                <a:t>绘图</a:t>
              </a:r>
              <a:endParaRPr lang="zh-CN" altLang="en-US" sz="4800" spc="66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endParaRPr lang="zh-CN" altLang="en-US" sz="4800" spc="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endParaRPr>
            </a:p>
          </p:txBody>
        </p:sp>
      </p:grpSp>
      <p:pic>
        <p:nvPicPr>
          <p:cNvPr id="2" name="图片 1" descr="7b0a20202020227069636672616d65646573223a20222670666d383432303732313635312626737074313131262662647431303026267764743231313026220a7d0a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</a:extLst>
          </a:blip>
          <a:srcRect/>
          <a:stretch>
            <a:fillRect/>
          </a:stretch>
        </p:blipFill>
        <p:spPr>
          <a:xfrm>
            <a:off x="5135245" y="2897505"/>
            <a:ext cx="13672820" cy="95923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Group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3" name="Group 393"/>
          <p:cNvGrpSpPr/>
          <p:nvPr/>
        </p:nvGrpSpPr>
        <p:grpSpPr>
          <a:xfrm>
            <a:off x="0" y="0"/>
            <a:ext cx="24384000" cy="13716000"/>
            <a:chOff x="0" y="0"/>
            <a:chExt cx="24384000" cy="13716000"/>
          </a:xfrm>
        </p:grpSpPr>
      </p:grpSp>
      <p:grpSp>
        <p:nvGrpSpPr>
          <p:cNvPr id="17" name="Group 17"/>
          <p:cNvGrpSpPr/>
          <p:nvPr/>
        </p:nvGrpSpPr>
        <p:grpSpPr>
          <a:xfrm>
            <a:off x="8948222" y="1392966"/>
            <a:ext cx="6487881" cy="1375410"/>
            <a:chOff x="-6985" y="310515"/>
            <a:chExt cx="6487881" cy="1375410"/>
          </a:xfrm>
        </p:grpSpPr>
        <p:sp>
          <p:nvSpPr>
            <p:cNvPr id="2" name="text 17"/>
            <p:cNvSpPr/>
            <p:nvPr/>
          </p:nvSpPr>
          <p:spPr>
            <a:xfrm>
              <a:off x="-6985" y="310515"/>
              <a:ext cx="6487881" cy="1375410"/>
            </a:xfrm>
            <a:prstGeom prst="rect">
              <a:avLst/>
            </a:prstGeom>
            <a:ln w="25400">
              <a:miter lim="400000"/>
            </a:ln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lnSpc>
                  <a:spcPct val="90000"/>
                </a:lnSpc>
                <a:defRPr spc="660">
                  <a:solidFill>
                    <a:srgbClr val="FFFFFF">
                      <a:alpha val="100000"/>
                    </a:srgbClr>
                  </a:solidFill>
                  <a:latin typeface="文泉驿微米黑" panose="020B0606030804020204" charset="-122"/>
                  <a:ea typeface="文泉驿微米黑" panose="020B0606030804020204" charset="-122"/>
                  <a:cs typeface="文泉驿微米黑" panose="020B0606030804020204" charset="-122"/>
                  <a:sym typeface="文泉驿微米黑" panose="020B0606030804020204" charset="-122"/>
                </a:defRPr>
              </a:lvl1pPr>
            </a:lstStyle>
            <a:p>
              <a:pPr lvl="0">
                <a:defRPr sz="2400" spc="0"/>
              </a:pPr>
              <a:r>
                <a:rPr lang="zh-CN" altLang="en-US" sz="9200" dirty="0"/>
                <a:t>课程内容</a:t>
              </a:r>
              <a:endParaRPr lang="zh-CN" altLang="en-US" sz="9200" spc="660" dirty="0"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2933562" y="5408142"/>
            <a:ext cx="19843613" cy="4734443"/>
            <a:chOff x="863239" y="1063538"/>
            <a:chExt cx="19843613" cy="4734443"/>
          </a:xfrm>
        </p:grpSpPr>
        <p:grpSp>
          <p:nvGrpSpPr>
            <p:cNvPr id="20" name="Group 20"/>
            <p:cNvGrpSpPr/>
            <p:nvPr/>
          </p:nvGrpSpPr>
          <p:grpSpPr>
            <a:xfrm>
              <a:off x="863239" y="1063538"/>
              <a:ext cx="8509360" cy="1828800"/>
              <a:chOff x="863239" y="1063538"/>
              <a:chExt cx="8509360" cy="1828800"/>
            </a:xfrm>
          </p:grpSpPr>
          <p:sp>
            <p:nvSpPr>
              <p:cNvPr id="388" name="graph 388"/>
              <p:cNvSpPr/>
              <p:nvPr/>
            </p:nvSpPr>
            <p:spPr>
              <a:xfrm>
                <a:off x="863239" y="1063538"/>
                <a:ext cx="1828800" cy="18288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28800" h="1828800" extrusionOk="0">
                    <a:moveTo>
                      <a:pt x="0" y="914400"/>
                    </a:moveTo>
                    <a:cubicBezTo>
                      <a:pt x="0" y="409468"/>
                      <a:pt x="409483" y="0"/>
                      <a:pt x="914491" y="0"/>
                    </a:cubicBezTo>
                    <a:cubicBezTo>
                      <a:pt x="1419499" y="0"/>
                      <a:pt x="1828800" y="409468"/>
                      <a:pt x="1828800" y="914400"/>
                    </a:cubicBezTo>
                    <a:cubicBezTo>
                      <a:pt x="1828800" y="1419331"/>
                      <a:pt x="1419499" y="1828800"/>
                      <a:pt x="914491" y="1828800"/>
                    </a:cubicBezTo>
                    <a:cubicBezTo>
                      <a:pt x="409483" y="1828800"/>
                      <a:pt x="0" y="1419331"/>
                      <a:pt x="0" y="914400"/>
                    </a:cubicBezTo>
                    <a:close/>
                  </a:path>
                </a:pathLst>
              </a:custGeom>
              <a:solidFill>
                <a:srgbClr val="40A693">
                  <a:alpha val="100000"/>
                </a:srgbClr>
              </a:solidFill>
            </p:spPr>
            <p:txBody>
              <a:bodyPr lIns="0" tIns="0" rIns="0" bIns="0" anchor="ctr"/>
              <a:lstStyle/>
              <a:p>
                <a:pPr lvl="0">
                  <a:defRPr sz="2400"/>
                </a:pPr>
              </a:p>
            </p:txBody>
          </p:sp>
          <p:grpSp>
            <p:nvGrpSpPr>
              <p:cNvPr id="21" name="Group 21"/>
              <p:cNvGrpSpPr/>
              <p:nvPr/>
            </p:nvGrpSpPr>
            <p:grpSpPr>
              <a:xfrm>
                <a:off x="1434739" y="1542956"/>
                <a:ext cx="7937860" cy="869950"/>
                <a:chOff x="-1569720" y="122375"/>
                <a:chExt cx="7937860" cy="869950"/>
              </a:xfrm>
            </p:grpSpPr>
            <p:sp>
              <p:nvSpPr>
                <p:cNvPr id="3" name="text 21"/>
                <p:cNvSpPr/>
                <p:nvPr/>
              </p:nvSpPr>
              <p:spPr>
                <a:xfrm>
                  <a:off x="0" y="122375"/>
                  <a:ext cx="6368140" cy="869950"/>
                </a:xfrm>
                <a:prstGeom prst="rect">
                  <a:avLst/>
                </a:prstGeom>
                <a:ln w="25400">
                  <a:miter lim="400000"/>
                </a:ln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algn="l">
                    <a:lnSpc>
                      <a:spcPct val="101000"/>
                    </a:lnSpc>
                    <a:defRPr spc="660">
                      <a:solidFill>
                        <a:srgbClr val="FFFFFF">
                          <a:alpha val="100000"/>
                        </a:srgbClr>
                      </a:solidFill>
                      <a:latin typeface="文泉驿微米黑" panose="020B0606030804020204" charset="-122"/>
                      <a:ea typeface="文泉驿微米黑" panose="020B0606030804020204" charset="-122"/>
                      <a:cs typeface="文泉驿微米黑" panose="020B0606030804020204" charset="-122"/>
                      <a:sym typeface="文泉驿微米黑" panose="020B0606030804020204" charset="-122"/>
                    </a:defRPr>
                  </a:lvl1pPr>
                </a:lstStyle>
                <a:p>
                  <a:pPr lvl="0">
                    <a:defRPr sz="2400" spc="0"/>
                  </a:pPr>
                  <a:r>
                    <a:rPr lang="zh-CN" altLang="en-US" sz="4950" spc="660" dirty="0"/>
                    <a:t>画图的步骤总结</a:t>
                  </a:r>
                  <a:endParaRPr lang="zh-CN" altLang="en-US" sz="4950" spc="660" dirty="0"/>
                </a:p>
              </p:txBody>
            </p:sp>
            <p:sp>
              <p:nvSpPr>
                <p:cNvPr id="384" name="graph 384"/>
                <p:cNvSpPr/>
                <p:nvPr/>
              </p:nvSpPr>
              <p:spPr>
                <a:xfrm>
                  <a:off x="-1569720" y="214457"/>
                  <a:ext cx="685800" cy="6858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685800" h="685800" extrusionOk="0">
                      <a:moveTo>
                        <a:pt x="391530" y="588888"/>
                      </a:moveTo>
                      <a:lnTo>
                        <a:pt x="510235" y="588888"/>
                      </a:lnTo>
                      <a:lnTo>
                        <a:pt x="510235" y="109286"/>
                      </a:lnTo>
                      <a:lnTo>
                        <a:pt x="402915" y="209092"/>
                      </a:lnTo>
                      <a:lnTo>
                        <a:pt x="402915" y="118750"/>
                      </a:lnTo>
                      <a:lnTo>
                        <a:pt x="514761" y="9966"/>
                      </a:lnTo>
                      <a:lnTo>
                        <a:pt x="584652" y="9966"/>
                      </a:lnTo>
                      <a:lnTo>
                        <a:pt x="584652" y="588888"/>
                      </a:lnTo>
                      <a:lnTo>
                        <a:pt x="685800" y="588888"/>
                      </a:lnTo>
                      <a:lnTo>
                        <a:pt x="685800" y="676320"/>
                      </a:lnTo>
                      <a:lnTo>
                        <a:pt x="391530" y="676320"/>
                      </a:lnTo>
                      <a:cubicBezTo>
                        <a:pt x="391530" y="676320"/>
                        <a:pt x="391530" y="588888"/>
                        <a:pt x="391530" y="588888"/>
                      </a:cubicBezTo>
                      <a:close/>
                      <a:moveTo>
                        <a:pt x="239268" y="342900"/>
                      </a:moveTo>
                      <a:cubicBezTo>
                        <a:pt x="239268" y="280781"/>
                        <a:pt x="236601" y="231129"/>
                        <a:pt x="231190" y="193929"/>
                      </a:cubicBezTo>
                      <a:cubicBezTo>
                        <a:pt x="225765" y="156743"/>
                        <a:pt x="217261" y="129418"/>
                        <a:pt x="205663" y="112074"/>
                      </a:cubicBezTo>
                      <a:cubicBezTo>
                        <a:pt x="194081" y="94716"/>
                        <a:pt x="178308" y="86045"/>
                        <a:pt x="158343" y="86045"/>
                      </a:cubicBezTo>
                      <a:cubicBezTo>
                        <a:pt x="127970" y="86045"/>
                        <a:pt x="106512" y="105689"/>
                        <a:pt x="93954" y="144978"/>
                      </a:cubicBezTo>
                      <a:cubicBezTo>
                        <a:pt x="81396" y="184266"/>
                        <a:pt x="75102" y="250164"/>
                        <a:pt x="75102" y="342900"/>
                      </a:cubicBezTo>
                      <a:cubicBezTo>
                        <a:pt x="75102" y="432435"/>
                        <a:pt x="81473" y="497555"/>
                        <a:pt x="94305" y="538231"/>
                      </a:cubicBezTo>
                      <a:cubicBezTo>
                        <a:pt x="107045" y="578906"/>
                        <a:pt x="127970" y="599252"/>
                        <a:pt x="157048" y="599252"/>
                      </a:cubicBezTo>
                      <a:cubicBezTo>
                        <a:pt x="185638" y="599252"/>
                        <a:pt x="206502" y="578617"/>
                        <a:pt x="219669" y="537331"/>
                      </a:cubicBezTo>
                      <a:cubicBezTo>
                        <a:pt x="232760" y="495955"/>
                        <a:pt x="239268" y="431246"/>
                        <a:pt x="239268" y="342900"/>
                      </a:cubicBezTo>
                      <a:close/>
                      <a:moveTo>
                        <a:pt x="314721" y="342900"/>
                      </a:moveTo>
                      <a:cubicBezTo>
                        <a:pt x="314721" y="454868"/>
                        <a:pt x="301477" y="539922"/>
                        <a:pt x="274944" y="598261"/>
                      </a:cubicBezTo>
                      <a:cubicBezTo>
                        <a:pt x="248320" y="656691"/>
                        <a:pt x="208833" y="685800"/>
                        <a:pt x="156362" y="685800"/>
                      </a:cubicBezTo>
                      <a:cubicBezTo>
                        <a:pt x="52120" y="685800"/>
                        <a:pt x="0" y="571530"/>
                        <a:pt x="0" y="342900"/>
                      </a:cubicBezTo>
                      <a:cubicBezTo>
                        <a:pt x="0" y="263728"/>
                        <a:pt x="5760" y="198912"/>
                        <a:pt x="17419" y="148468"/>
                      </a:cubicBezTo>
                      <a:cubicBezTo>
                        <a:pt x="29016" y="98115"/>
                        <a:pt x="46085" y="60716"/>
                        <a:pt x="68580" y="36393"/>
                      </a:cubicBezTo>
                      <a:cubicBezTo>
                        <a:pt x="91150" y="12161"/>
                        <a:pt x="121036" y="0"/>
                        <a:pt x="158343" y="0"/>
                      </a:cubicBezTo>
                      <a:cubicBezTo>
                        <a:pt x="211424" y="0"/>
                        <a:pt x="250804" y="28011"/>
                        <a:pt x="276377" y="84155"/>
                      </a:cubicBezTo>
                      <a:cubicBezTo>
                        <a:pt x="301965" y="140284"/>
                        <a:pt x="314721" y="226542"/>
                        <a:pt x="314721" y="342900"/>
                      </a:cubicBez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</p:spPr>
              <p:txBody>
                <a:bodyPr lIns="0" tIns="0" rIns="0" bIns="0" anchor="ctr"/>
                <a:lstStyle/>
                <a:p>
                  <a:pPr lvl="0">
                    <a:defRPr sz="2400"/>
                  </a:pPr>
                </a:p>
              </p:txBody>
            </p:sp>
          </p:grpSp>
        </p:grpSp>
        <p:grpSp>
          <p:nvGrpSpPr>
            <p:cNvPr id="22" name="Group 22"/>
            <p:cNvGrpSpPr/>
            <p:nvPr/>
          </p:nvGrpSpPr>
          <p:grpSpPr>
            <a:xfrm>
              <a:off x="11084631" y="1078778"/>
              <a:ext cx="9494542" cy="1828800"/>
              <a:chOff x="830580" y="1078778"/>
              <a:chExt cx="9494542" cy="1828800"/>
            </a:xfrm>
          </p:grpSpPr>
          <p:sp>
            <p:nvSpPr>
              <p:cNvPr id="389" name="graph 389"/>
              <p:cNvSpPr/>
              <p:nvPr/>
            </p:nvSpPr>
            <p:spPr>
              <a:xfrm>
                <a:off x="830580" y="1078778"/>
                <a:ext cx="1828800" cy="18288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28800" h="1828800" extrusionOk="0">
                    <a:moveTo>
                      <a:pt x="0" y="914400"/>
                    </a:moveTo>
                    <a:cubicBezTo>
                      <a:pt x="0" y="409468"/>
                      <a:pt x="409483" y="0"/>
                      <a:pt x="914491" y="0"/>
                    </a:cubicBezTo>
                    <a:cubicBezTo>
                      <a:pt x="1419499" y="0"/>
                      <a:pt x="1828800" y="409468"/>
                      <a:pt x="1828800" y="914400"/>
                    </a:cubicBezTo>
                    <a:cubicBezTo>
                      <a:pt x="1828800" y="1419331"/>
                      <a:pt x="1419499" y="1828800"/>
                      <a:pt x="914491" y="1828800"/>
                    </a:cubicBezTo>
                    <a:cubicBezTo>
                      <a:pt x="409483" y="1828800"/>
                      <a:pt x="0" y="1419331"/>
                      <a:pt x="0" y="914400"/>
                    </a:cubicBezTo>
                    <a:close/>
                  </a:path>
                </a:pathLst>
              </a:custGeom>
              <a:solidFill>
                <a:srgbClr val="40A693">
                  <a:alpha val="100000"/>
                </a:srgbClr>
              </a:solidFill>
            </p:spPr>
            <p:txBody>
              <a:bodyPr lIns="0" tIns="0" rIns="0" bIns="0" anchor="ctr"/>
              <a:lstStyle/>
              <a:p>
                <a:pPr lvl="0">
                  <a:defRPr sz="2400"/>
                </a:pPr>
              </a:p>
            </p:txBody>
          </p:sp>
          <p:grpSp>
            <p:nvGrpSpPr>
              <p:cNvPr id="23" name="Group 23"/>
              <p:cNvGrpSpPr/>
              <p:nvPr/>
            </p:nvGrpSpPr>
            <p:grpSpPr>
              <a:xfrm>
                <a:off x="1402080" y="1500349"/>
                <a:ext cx="8923042" cy="869950"/>
                <a:chOff x="-1569720" y="63431"/>
                <a:chExt cx="8923042" cy="869950"/>
              </a:xfrm>
            </p:grpSpPr>
            <p:sp>
              <p:nvSpPr>
                <p:cNvPr id="4" name="text 23"/>
                <p:cNvSpPr/>
                <p:nvPr/>
              </p:nvSpPr>
              <p:spPr>
                <a:xfrm>
                  <a:off x="16336" y="63431"/>
                  <a:ext cx="7336986" cy="869950"/>
                </a:xfrm>
                <a:prstGeom prst="rect">
                  <a:avLst/>
                </a:prstGeom>
                <a:ln w="25400">
                  <a:miter lim="400000"/>
                </a:ln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algn="l">
                    <a:lnSpc>
                      <a:spcPct val="101000"/>
                    </a:lnSpc>
                    <a:defRPr spc="660">
                      <a:solidFill>
                        <a:srgbClr val="FFFFFF">
                          <a:alpha val="100000"/>
                        </a:srgbClr>
                      </a:solidFill>
                      <a:latin typeface="文泉驿微米黑" panose="020B0606030804020204" charset="-122"/>
                      <a:ea typeface="文泉驿微米黑" panose="020B0606030804020204" charset="-122"/>
                      <a:cs typeface="文泉驿微米黑" panose="020B0606030804020204" charset="-122"/>
                      <a:sym typeface="文泉驿微米黑" panose="020B0606030804020204" charset="-122"/>
                    </a:defRPr>
                  </a:lvl1pPr>
                </a:lstStyle>
                <a:p>
                  <a:pPr>
                    <a:defRPr sz="2400" spc="0"/>
                  </a:pPr>
                  <a:r>
                    <a:rPr lang="en-US" altLang="zh-CN" sz="4950" spc="660" dirty="0"/>
                    <a:t>matplotlib</a:t>
                  </a:r>
                  <a:r>
                    <a:rPr lang="zh-CN" altLang="en-US" sz="4950" spc="660" dirty="0"/>
                    <a:t>进阶图形</a:t>
                  </a:r>
                  <a:endParaRPr lang="zh-CN" altLang="en-US" sz="4950" spc="660" dirty="0"/>
                </a:p>
              </p:txBody>
            </p:sp>
            <p:sp>
              <p:nvSpPr>
                <p:cNvPr id="385" name="graph 385"/>
                <p:cNvSpPr/>
                <p:nvPr/>
              </p:nvSpPr>
              <p:spPr>
                <a:xfrm>
                  <a:off x="-1569720" y="213360"/>
                  <a:ext cx="685800" cy="6858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685800" h="685800" extrusionOk="0">
                      <a:moveTo>
                        <a:pt x="376367" y="676366"/>
                      </a:moveTo>
                      <a:lnTo>
                        <a:pt x="376367" y="600181"/>
                      </a:lnTo>
                      <a:cubicBezTo>
                        <a:pt x="387278" y="563620"/>
                        <a:pt x="402701" y="527654"/>
                        <a:pt x="422727" y="492404"/>
                      </a:cubicBezTo>
                      <a:cubicBezTo>
                        <a:pt x="442752" y="457032"/>
                        <a:pt x="469498" y="419191"/>
                        <a:pt x="503041" y="378866"/>
                      </a:cubicBezTo>
                      <a:cubicBezTo>
                        <a:pt x="543290" y="330281"/>
                        <a:pt x="569899" y="292729"/>
                        <a:pt x="582792" y="266319"/>
                      </a:cubicBezTo>
                      <a:cubicBezTo>
                        <a:pt x="595762" y="239786"/>
                        <a:pt x="602269" y="214061"/>
                        <a:pt x="602269" y="189235"/>
                      </a:cubicBezTo>
                      <a:cubicBezTo>
                        <a:pt x="602269" y="157048"/>
                        <a:pt x="596021" y="132207"/>
                        <a:pt x="583615" y="114726"/>
                      </a:cubicBezTo>
                      <a:cubicBezTo>
                        <a:pt x="571210" y="97155"/>
                        <a:pt x="553714" y="88407"/>
                        <a:pt x="531083" y="88407"/>
                      </a:cubicBezTo>
                      <a:cubicBezTo>
                        <a:pt x="487542" y="88407"/>
                        <a:pt x="462777" y="122377"/>
                        <a:pt x="456681" y="190119"/>
                      </a:cubicBezTo>
                      <a:lnTo>
                        <a:pt x="380954" y="182575"/>
                      </a:lnTo>
                      <a:cubicBezTo>
                        <a:pt x="385556" y="125166"/>
                        <a:pt x="400720" y="80360"/>
                        <a:pt x="426491" y="48280"/>
                      </a:cubicBezTo>
                      <a:cubicBezTo>
                        <a:pt x="452292" y="16093"/>
                        <a:pt x="486582" y="0"/>
                        <a:pt x="529437" y="0"/>
                      </a:cubicBezTo>
                      <a:cubicBezTo>
                        <a:pt x="576483" y="0"/>
                        <a:pt x="613044" y="16184"/>
                        <a:pt x="639302" y="48478"/>
                      </a:cubicBezTo>
                      <a:cubicBezTo>
                        <a:pt x="665500" y="80863"/>
                        <a:pt x="678606" y="126446"/>
                        <a:pt x="678606" y="185455"/>
                      </a:cubicBezTo>
                      <a:cubicBezTo>
                        <a:pt x="678606" y="213177"/>
                        <a:pt x="674903" y="239100"/>
                        <a:pt x="667359" y="263240"/>
                      </a:cubicBezTo>
                      <a:cubicBezTo>
                        <a:pt x="659876" y="287365"/>
                        <a:pt x="649041" y="311109"/>
                        <a:pt x="634913" y="334655"/>
                      </a:cubicBezTo>
                      <a:cubicBezTo>
                        <a:pt x="620725" y="358094"/>
                        <a:pt x="597682" y="388498"/>
                        <a:pt x="565708" y="425637"/>
                      </a:cubicBezTo>
                      <a:cubicBezTo>
                        <a:pt x="509960" y="489722"/>
                        <a:pt x="475259" y="542864"/>
                        <a:pt x="461543" y="585078"/>
                      </a:cubicBezTo>
                      <a:lnTo>
                        <a:pt x="685800" y="585078"/>
                      </a:lnTo>
                      <a:lnTo>
                        <a:pt x="685800" y="676366"/>
                      </a:lnTo>
                      <a:cubicBezTo>
                        <a:pt x="685800" y="676366"/>
                        <a:pt x="376367" y="676366"/>
                        <a:pt x="376367" y="676366"/>
                      </a:cubicBezTo>
                      <a:close/>
                      <a:moveTo>
                        <a:pt x="240243" y="342900"/>
                      </a:moveTo>
                      <a:cubicBezTo>
                        <a:pt x="240243" y="280812"/>
                        <a:pt x="237500" y="231145"/>
                        <a:pt x="232074" y="193898"/>
                      </a:cubicBezTo>
                      <a:cubicBezTo>
                        <a:pt x="226588" y="156743"/>
                        <a:pt x="218084" y="129433"/>
                        <a:pt x="206425" y="112044"/>
                      </a:cubicBezTo>
                      <a:cubicBezTo>
                        <a:pt x="194767" y="94762"/>
                        <a:pt x="178993" y="86121"/>
                        <a:pt x="158968" y="86121"/>
                      </a:cubicBezTo>
                      <a:cubicBezTo>
                        <a:pt x="128442" y="86121"/>
                        <a:pt x="106923" y="105689"/>
                        <a:pt x="94305" y="144932"/>
                      </a:cubicBezTo>
                      <a:cubicBezTo>
                        <a:pt x="81686" y="184266"/>
                        <a:pt x="75377" y="250225"/>
                        <a:pt x="75377" y="342900"/>
                      </a:cubicBezTo>
                      <a:cubicBezTo>
                        <a:pt x="75377" y="432495"/>
                        <a:pt x="81823" y="497555"/>
                        <a:pt x="94640" y="538292"/>
                      </a:cubicBezTo>
                      <a:cubicBezTo>
                        <a:pt x="107457" y="578921"/>
                        <a:pt x="128442" y="599282"/>
                        <a:pt x="157657" y="599282"/>
                      </a:cubicBezTo>
                      <a:cubicBezTo>
                        <a:pt x="186339" y="599282"/>
                        <a:pt x="207324" y="578617"/>
                        <a:pt x="220477" y="537301"/>
                      </a:cubicBezTo>
                      <a:cubicBezTo>
                        <a:pt x="233659" y="495970"/>
                        <a:pt x="240243" y="431200"/>
                        <a:pt x="240243" y="342900"/>
                      </a:cubicBezTo>
                      <a:close/>
                      <a:moveTo>
                        <a:pt x="315955" y="342900"/>
                      </a:moveTo>
                      <a:cubicBezTo>
                        <a:pt x="315955" y="454853"/>
                        <a:pt x="302651" y="539983"/>
                        <a:pt x="275965" y="598291"/>
                      </a:cubicBezTo>
                      <a:cubicBezTo>
                        <a:pt x="249295" y="656691"/>
                        <a:pt x="209656" y="685800"/>
                        <a:pt x="156987" y="685800"/>
                      </a:cubicBezTo>
                      <a:cubicBezTo>
                        <a:pt x="52318" y="685800"/>
                        <a:pt x="0" y="571561"/>
                        <a:pt x="0" y="342900"/>
                      </a:cubicBezTo>
                      <a:cubicBezTo>
                        <a:pt x="0" y="263728"/>
                        <a:pt x="5836" y="198958"/>
                        <a:pt x="17480" y="148498"/>
                      </a:cubicBezTo>
                      <a:cubicBezTo>
                        <a:pt x="29077" y="98038"/>
                        <a:pt x="46222" y="60685"/>
                        <a:pt x="68854" y="36454"/>
                      </a:cubicBezTo>
                      <a:cubicBezTo>
                        <a:pt x="91485" y="12115"/>
                        <a:pt x="121523" y="0"/>
                        <a:pt x="158968" y="0"/>
                      </a:cubicBezTo>
                      <a:cubicBezTo>
                        <a:pt x="212262" y="0"/>
                        <a:pt x="251764" y="28117"/>
                        <a:pt x="277413" y="84231"/>
                      </a:cubicBezTo>
                      <a:cubicBezTo>
                        <a:pt x="303123" y="140360"/>
                        <a:pt x="315955" y="226573"/>
                        <a:pt x="315955" y="342900"/>
                      </a:cubicBez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</p:spPr>
              <p:txBody>
                <a:bodyPr lIns="0" tIns="0" rIns="0" bIns="0" anchor="ctr"/>
                <a:lstStyle/>
                <a:p>
                  <a:pPr lvl="0">
                    <a:defRPr sz="2400"/>
                  </a:pPr>
                </a:p>
              </p:txBody>
            </p:sp>
          </p:grpSp>
        </p:grpSp>
        <p:grpSp>
          <p:nvGrpSpPr>
            <p:cNvPr id="24" name="Group 24"/>
            <p:cNvGrpSpPr/>
            <p:nvPr/>
          </p:nvGrpSpPr>
          <p:grpSpPr>
            <a:xfrm>
              <a:off x="863239" y="3969181"/>
              <a:ext cx="8511540" cy="1828800"/>
              <a:chOff x="863239" y="523600"/>
              <a:chExt cx="8511540" cy="1828800"/>
            </a:xfrm>
          </p:grpSpPr>
          <p:sp>
            <p:nvSpPr>
              <p:cNvPr id="390" name="graph 390"/>
              <p:cNvSpPr/>
              <p:nvPr/>
            </p:nvSpPr>
            <p:spPr>
              <a:xfrm>
                <a:off x="863239" y="523600"/>
                <a:ext cx="1828800" cy="18288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28800" h="1828800" extrusionOk="0">
                    <a:moveTo>
                      <a:pt x="0" y="914400"/>
                    </a:moveTo>
                    <a:cubicBezTo>
                      <a:pt x="0" y="409468"/>
                      <a:pt x="409483" y="0"/>
                      <a:pt x="914491" y="0"/>
                    </a:cubicBezTo>
                    <a:cubicBezTo>
                      <a:pt x="1419499" y="0"/>
                      <a:pt x="1828800" y="409468"/>
                      <a:pt x="1828800" y="914400"/>
                    </a:cubicBezTo>
                    <a:cubicBezTo>
                      <a:pt x="1828800" y="1419331"/>
                      <a:pt x="1419499" y="1828800"/>
                      <a:pt x="914491" y="1828800"/>
                    </a:cubicBezTo>
                    <a:cubicBezTo>
                      <a:pt x="409483" y="1828800"/>
                      <a:pt x="0" y="1419331"/>
                      <a:pt x="0" y="914400"/>
                    </a:cubicBezTo>
                    <a:close/>
                  </a:path>
                </a:pathLst>
              </a:custGeom>
              <a:solidFill>
                <a:srgbClr val="40A693">
                  <a:alpha val="100000"/>
                </a:srgbClr>
              </a:solidFill>
            </p:spPr>
            <p:txBody>
              <a:bodyPr lIns="0" tIns="0" rIns="0" bIns="0" anchor="ctr"/>
              <a:lstStyle/>
              <a:p>
                <a:pPr lvl="0">
                  <a:defRPr sz="2400"/>
                </a:pPr>
              </a:p>
            </p:txBody>
          </p:sp>
          <p:grpSp>
            <p:nvGrpSpPr>
              <p:cNvPr id="25" name="Group 25"/>
              <p:cNvGrpSpPr/>
              <p:nvPr/>
            </p:nvGrpSpPr>
            <p:grpSpPr>
              <a:xfrm>
                <a:off x="1434739" y="968100"/>
                <a:ext cx="7940040" cy="939800"/>
                <a:chOff x="-1569720" y="86360"/>
                <a:chExt cx="7940040" cy="939800"/>
              </a:xfrm>
            </p:grpSpPr>
            <p:sp>
              <p:nvSpPr>
                <p:cNvPr id="5" name="text 25"/>
                <p:cNvSpPr/>
                <p:nvPr/>
              </p:nvSpPr>
              <p:spPr>
                <a:xfrm>
                  <a:off x="0" y="86360"/>
                  <a:ext cx="6370320" cy="939800"/>
                </a:xfrm>
                <a:prstGeom prst="rect">
                  <a:avLst/>
                </a:prstGeom>
                <a:ln w="25400">
                  <a:miter lim="400000"/>
                </a:ln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algn="l">
                    <a:lnSpc>
                      <a:spcPct val="101000"/>
                    </a:lnSpc>
                    <a:defRPr spc="660">
                      <a:solidFill>
                        <a:srgbClr val="FFFFFF">
                          <a:alpha val="100000"/>
                        </a:srgbClr>
                      </a:solidFill>
                      <a:latin typeface="文泉驿微米黑" panose="020B0606030804020204" charset="-122"/>
                      <a:ea typeface="文泉驿微米黑" panose="020B0606030804020204" charset="-122"/>
                      <a:cs typeface="文泉驿微米黑" panose="020B0606030804020204" charset="-122"/>
                      <a:sym typeface="文泉驿微米黑" panose="020B0606030804020204" charset="-122"/>
                    </a:defRPr>
                  </a:lvl1pPr>
                </a:lstStyle>
                <a:p>
                  <a:pPr lvl="0">
                    <a:defRPr sz="2400" spc="0"/>
                  </a:pPr>
                  <a:r>
                    <a:rPr lang="zh-CN" sz="5400" spc="660" dirty="0"/>
                    <a:t>结合</a:t>
                  </a:r>
                  <a:r>
                    <a:rPr lang="en-US" altLang="zh-CN" sz="5400" spc="660" dirty="0"/>
                    <a:t>pandas</a:t>
                  </a:r>
                  <a:r>
                    <a:rPr lang="zh-CN" altLang="en-US" sz="5400" spc="660" dirty="0"/>
                    <a:t>绘图</a:t>
                  </a:r>
                  <a:endParaRPr lang="zh-CN" altLang="en-US" sz="5400" spc="660" dirty="0"/>
                </a:p>
              </p:txBody>
            </p:sp>
            <p:sp>
              <p:nvSpPr>
                <p:cNvPr id="386" name="graph 386"/>
                <p:cNvSpPr/>
                <p:nvPr/>
              </p:nvSpPr>
              <p:spPr>
                <a:xfrm>
                  <a:off x="-1569720" y="213360"/>
                  <a:ext cx="685800" cy="6858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685800" h="685800" extrusionOk="0">
                      <a:moveTo>
                        <a:pt x="685800" y="491566"/>
                      </a:moveTo>
                      <a:cubicBezTo>
                        <a:pt x="685800" y="554522"/>
                        <a:pt x="672297" y="602681"/>
                        <a:pt x="645200" y="635949"/>
                      </a:cubicBezTo>
                      <a:cubicBezTo>
                        <a:pt x="618119" y="669112"/>
                        <a:pt x="579226" y="685800"/>
                        <a:pt x="528538" y="685800"/>
                      </a:cubicBezTo>
                      <a:cubicBezTo>
                        <a:pt x="481355" y="685800"/>
                        <a:pt x="444185" y="670209"/>
                        <a:pt x="416966" y="639226"/>
                      </a:cubicBezTo>
                      <a:cubicBezTo>
                        <a:pt x="389808" y="608136"/>
                        <a:pt x="373623" y="561761"/>
                        <a:pt x="368335" y="499993"/>
                      </a:cubicBezTo>
                      <a:lnTo>
                        <a:pt x="444398" y="490072"/>
                      </a:lnTo>
                      <a:cubicBezTo>
                        <a:pt x="447903" y="526618"/>
                        <a:pt x="456529" y="553623"/>
                        <a:pt x="470458" y="571195"/>
                      </a:cubicBezTo>
                      <a:cubicBezTo>
                        <a:pt x="484388" y="588675"/>
                        <a:pt x="503788" y="597423"/>
                        <a:pt x="528538" y="597423"/>
                      </a:cubicBezTo>
                      <a:cubicBezTo>
                        <a:pt x="554476" y="597423"/>
                        <a:pt x="574212" y="587791"/>
                        <a:pt x="587943" y="568619"/>
                      </a:cubicBezTo>
                      <a:cubicBezTo>
                        <a:pt x="601659" y="549356"/>
                        <a:pt x="608502" y="521939"/>
                        <a:pt x="608502" y="486293"/>
                      </a:cubicBezTo>
                      <a:cubicBezTo>
                        <a:pt x="608502" y="453527"/>
                        <a:pt x="599998" y="428106"/>
                        <a:pt x="583067" y="410032"/>
                      </a:cubicBezTo>
                      <a:cubicBezTo>
                        <a:pt x="566059" y="391850"/>
                        <a:pt x="541172" y="382813"/>
                        <a:pt x="508314" y="382813"/>
                      </a:cubicBezTo>
                      <a:lnTo>
                        <a:pt x="474710" y="382813"/>
                      </a:lnTo>
                      <a:lnTo>
                        <a:pt x="474710" y="292547"/>
                      </a:lnTo>
                      <a:lnTo>
                        <a:pt x="506669" y="292547"/>
                      </a:lnTo>
                      <a:cubicBezTo>
                        <a:pt x="536097" y="292547"/>
                        <a:pt x="558591" y="283616"/>
                        <a:pt x="574212" y="265846"/>
                      </a:cubicBezTo>
                      <a:cubicBezTo>
                        <a:pt x="589864" y="248061"/>
                        <a:pt x="597743" y="222641"/>
                        <a:pt x="597743" y="189478"/>
                      </a:cubicBezTo>
                      <a:cubicBezTo>
                        <a:pt x="597743" y="155508"/>
                        <a:pt x="591708" y="130088"/>
                        <a:pt x="579638" y="113202"/>
                      </a:cubicBezTo>
                      <a:cubicBezTo>
                        <a:pt x="567568" y="96332"/>
                        <a:pt x="550224" y="87889"/>
                        <a:pt x="527593" y="87889"/>
                      </a:cubicBezTo>
                      <a:cubicBezTo>
                        <a:pt x="482803" y="87889"/>
                        <a:pt x="457779" y="120853"/>
                        <a:pt x="452551" y="186690"/>
                      </a:cubicBezTo>
                      <a:lnTo>
                        <a:pt x="378150" y="178643"/>
                      </a:lnTo>
                      <a:cubicBezTo>
                        <a:pt x="382752" y="121950"/>
                        <a:pt x="398236" y="77952"/>
                        <a:pt x="424784" y="46771"/>
                      </a:cubicBezTo>
                      <a:cubicBezTo>
                        <a:pt x="451332" y="15590"/>
                        <a:pt x="485957" y="0"/>
                        <a:pt x="528538" y="0"/>
                      </a:cubicBezTo>
                      <a:cubicBezTo>
                        <a:pt x="575111" y="0"/>
                        <a:pt x="610834" y="15392"/>
                        <a:pt x="635873" y="46070"/>
                      </a:cubicBezTo>
                      <a:cubicBezTo>
                        <a:pt x="660913" y="76763"/>
                        <a:pt x="673379" y="120350"/>
                        <a:pt x="673379" y="176768"/>
                      </a:cubicBezTo>
                      <a:cubicBezTo>
                        <a:pt x="673379" y="216789"/>
                        <a:pt x="665637" y="250545"/>
                        <a:pt x="650077" y="278160"/>
                      </a:cubicBezTo>
                      <a:cubicBezTo>
                        <a:pt x="634502" y="305760"/>
                        <a:pt x="610636" y="324322"/>
                        <a:pt x="578464" y="334167"/>
                      </a:cubicBezTo>
                      <a:lnTo>
                        <a:pt x="578464" y="336042"/>
                      </a:lnTo>
                      <a:cubicBezTo>
                        <a:pt x="611946" y="341406"/>
                        <a:pt x="638205" y="357896"/>
                        <a:pt x="657270" y="385693"/>
                      </a:cubicBezTo>
                      <a:cubicBezTo>
                        <a:pt x="676259" y="413400"/>
                        <a:pt x="685800" y="448665"/>
                        <a:pt x="685800" y="491566"/>
                      </a:cubicBezTo>
                      <a:close/>
                      <a:moveTo>
                        <a:pt x="240106" y="342595"/>
                      </a:moveTo>
                      <a:cubicBezTo>
                        <a:pt x="240106" y="280537"/>
                        <a:pt x="237363" y="230977"/>
                        <a:pt x="231937" y="193746"/>
                      </a:cubicBezTo>
                      <a:cubicBezTo>
                        <a:pt x="226527" y="156606"/>
                        <a:pt x="217947" y="129387"/>
                        <a:pt x="206349" y="112014"/>
                      </a:cubicBezTo>
                      <a:cubicBezTo>
                        <a:pt x="194706" y="94640"/>
                        <a:pt x="178856" y="85999"/>
                        <a:pt x="158907" y="85999"/>
                      </a:cubicBezTo>
                      <a:cubicBezTo>
                        <a:pt x="128442" y="85999"/>
                        <a:pt x="106923" y="105658"/>
                        <a:pt x="94305" y="144886"/>
                      </a:cubicBezTo>
                      <a:cubicBezTo>
                        <a:pt x="81686" y="184114"/>
                        <a:pt x="75377" y="250042"/>
                        <a:pt x="75377" y="342595"/>
                      </a:cubicBezTo>
                      <a:cubicBezTo>
                        <a:pt x="75377" y="432175"/>
                        <a:pt x="81747" y="497220"/>
                        <a:pt x="94564" y="537834"/>
                      </a:cubicBezTo>
                      <a:cubicBezTo>
                        <a:pt x="107457" y="578449"/>
                        <a:pt x="128442" y="598810"/>
                        <a:pt x="157596" y="598810"/>
                      </a:cubicBezTo>
                      <a:cubicBezTo>
                        <a:pt x="186263" y="598810"/>
                        <a:pt x="207187" y="578159"/>
                        <a:pt x="220355" y="536935"/>
                      </a:cubicBezTo>
                      <a:cubicBezTo>
                        <a:pt x="233507" y="495635"/>
                        <a:pt x="240106" y="430880"/>
                        <a:pt x="240106" y="342595"/>
                      </a:cubicBezTo>
                      <a:close/>
                      <a:moveTo>
                        <a:pt x="315818" y="342595"/>
                      </a:moveTo>
                      <a:cubicBezTo>
                        <a:pt x="315818" y="454517"/>
                        <a:pt x="302437" y="539526"/>
                        <a:pt x="275828" y="597819"/>
                      </a:cubicBezTo>
                      <a:cubicBezTo>
                        <a:pt x="249158" y="656203"/>
                        <a:pt x="209519" y="685297"/>
                        <a:pt x="156911" y="685297"/>
                      </a:cubicBezTo>
                      <a:cubicBezTo>
                        <a:pt x="52318" y="685297"/>
                        <a:pt x="0" y="571103"/>
                        <a:pt x="0" y="342595"/>
                      </a:cubicBezTo>
                      <a:cubicBezTo>
                        <a:pt x="0" y="263560"/>
                        <a:pt x="5836" y="198805"/>
                        <a:pt x="17419" y="148361"/>
                      </a:cubicBezTo>
                      <a:cubicBezTo>
                        <a:pt x="29077" y="98008"/>
                        <a:pt x="46222" y="60670"/>
                        <a:pt x="68854" y="36347"/>
                      </a:cubicBezTo>
                      <a:cubicBezTo>
                        <a:pt x="91409" y="12115"/>
                        <a:pt x="121462" y="0"/>
                        <a:pt x="158907" y="0"/>
                      </a:cubicBezTo>
                      <a:cubicBezTo>
                        <a:pt x="212186" y="0"/>
                        <a:pt x="251627" y="28011"/>
                        <a:pt x="277276" y="84109"/>
                      </a:cubicBezTo>
                      <a:cubicBezTo>
                        <a:pt x="302986" y="140223"/>
                        <a:pt x="315818" y="226420"/>
                        <a:pt x="315818" y="342595"/>
                      </a:cubicBez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</p:spPr>
              <p:txBody>
                <a:bodyPr lIns="0" tIns="0" rIns="0" bIns="0" anchor="ctr"/>
                <a:lstStyle/>
                <a:p>
                  <a:pPr lvl="0">
                    <a:defRPr sz="2400"/>
                  </a:pPr>
                </a:p>
              </p:txBody>
            </p:sp>
          </p:grpSp>
        </p:grpSp>
        <p:grpSp>
          <p:nvGrpSpPr>
            <p:cNvPr id="26" name="Group 26"/>
            <p:cNvGrpSpPr/>
            <p:nvPr/>
          </p:nvGrpSpPr>
          <p:grpSpPr>
            <a:xfrm>
              <a:off x="11100968" y="3952844"/>
              <a:ext cx="9605884" cy="1828800"/>
              <a:chOff x="846917" y="507263"/>
              <a:chExt cx="9605884" cy="1828800"/>
            </a:xfrm>
          </p:grpSpPr>
          <p:sp>
            <p:nvSpPr>
              <p:cNvPr id="391" name="graph 391"/>
              <p:cNvSpPr/>
              <p:nvPr/>
            </p:nvSpPr>
            <p:spPr>
              <a:xfrm>
                <a:off x="846917" y="507263"/>
                <a:ext cx="1828800" cy="18288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28800" h="1828800" extrusionOk="0">
                    <a:moveTo>
                      <a:pt x="0" y="914400"/>
                    </a:moveTo>
                    <a:cubicBezTo>
                      <a:pt x="0" y="409468"/>
                      <a:pt x="409483" y="0"/>
                      <a:pt x="914491" y="0"/>
                    </a:cubicBezTo>
                    <a:cubicBezTo>
                      <a:pt x="1419499" y="0"/>
                      <a:pt x="1828800" y="409468"/>
                      <a:pt x="1828800" y="914400"/>
                    </a:cubicBezTo>
                    <a:cubicBezTo>
                      <a:pt x="1828800" y="1419331"/>
                      <a:pt x="1419499" y="1828800"/>
                      <a:pt x="914491" y="1828800"/>
                    </a:cubicBezTo>
                    <a:cubicBezTo>
                      <a:pt x="409483" y="1828800"/>
                      <a:pt x="0" y="1419331"/>
                      <a:pt x="0" y="914400"/>
                    </a:cubicBezTo>
                    <a:close/>
                  </a:path>
                </a:pathLst>
              </a:custGeom>
              <a:solidFill>
                <a:srgbClr val="40A693">
                  <a:alpha val="100000"/>
                </a:srgbClr>
              </a:solidFill>
            </p:spPr>
            <p:txBody>
              <a:bodyPr lIns="0" tIns="0" rIns="0" bIns="0" anchor="ctr"/>
              <a:lstStyle/>
              <a:p>
                <a:pPr lvl="0">
                  <a:defRPr sz="2400"/>
                </a:pPr>
                <a:endParaRPr dirty="0"/>
              </a:p>
            </p:txBody>
          </p:sp>
          <p:grpSp>
            <p:nvGrpSpPr>
              <p:cNvPr id="27" name="Group 27"/>
              <p:cNvGrpSpPr/>
              <p:nvPr/>
            </p:nvGrpSpPr>
            <p:grpSpPr>
              <a:xfrm>
                <a:off x="1402080" y="935014"/>
                <a:ext cx="9050721" cy="939800"/>
                <a:chOff x="-1586057" y="69611"/>
                <a:chExt cx="9050721" cy="939800"/>
              </a:xfrm>
            </p:grpSpPr>
            <p:sp>
              <p:nvSpPr>
                <p:cNvPr id="6" name="text 27"/>
                <p:cNvSpPr/>
                <p:nvPr/>
              </p:nvSpPr>
              <p:spPr>
                <a:xfrm>
                  <a:off x="-1" y="69611"/>
                  <a:ext cx="7464665" cy="939800"/>
                </a:xfrm>
                <a:prstGeom prst="rect">
                  <a:avLst/>
                </a:prstGeom>
                <a:ln w="25400">
                  <a:miter lim="400000"/>
                </a:ln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algn="l">
                    <a:lnSpc>
                      <a:spcPct val="101000"/>
                    </a:lnSpc>
                    <a:defRPr spc="660">
                      <a:solidFill>
                        <a:srgbClr val="FFFFFF">
                          <a:alpha val="100000"/>
                        </a:srgbClr>
                      </a:solidFill>
                      <a:latin typeface="文泉驿微米黑" panose="020B0606030804020204" charset="-122"/>
                      <a:ea typeface="文泉驿微米黑" panose="020B0606030804020204" charset="-122"/>
                      <a:cs typeface="文泉驿微米黑" panose="020B0606030804020204" charset="-122"/>
                      <a:sym typeface="文泉驿微米黑" panose="020B0606030804020204" charset="-122"/>
                    </a:defRPr>
                  </a:lvl1pPr>
                </a:lstStyle>
                <a:p>
                  <a:pPr>
                    <a:defRPr sz="2400" spc="0"/>
                  </a:pPr>
                  <a:r>
                    <a:rPr lang="en-US" altLang="zh-CN" sz="5400" dirty="0"/>
                    <a:t>seaborn</a:t>
                  </a:r>
                  <a:r>
                    <a:rPr lang="zh-CN" altLang="en-US" sz="5400" dirty="0"/>
                    <a:t>绘图</a:t>
                  </a:r>
                  <a:endParaRPr lang="zh-CN" altLang="en-US" sz="5400" dirty="0"/>
                </a:p>
              </p:txBody>
            </p:sp>
            <p:sp>
              <p:nvSpPr>
                <p:cNvPr id="387" name="graph 387"/>
                <p:cNvSpPr/>
                <p:nvPr/>
              </p:nvSpPr>
              <p:spPr>
                <a:xfrm>
                  <a:off x="-1586057" y="229697"/>
                  <a:ext cx="685800" cy="6858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685800" h="685800" extrusionOk="0">
                      <a:moveTo>
                        <a:pt x="549737" y="123398"/>
                      </a:moveTo>
                      <a:lnTo>
                        <a:pt x="414284" y="448863"/>
                      </a:lnTo>
                      <a:lnTo>
                        <a:pt x="549737" y="448863"/>
                      </a:lnTo>
                      <a:cubicBezTo>
                        <a:pt x="549737" y="448863"/>
                        <a:pt x="549737" y="123398"/>
                        <a:pt x="549737" y="123398"/>
                      </a:cubicBezTo>
                      <a:close/>
                      <a:moveTo>
                        <a:pt x="620176" y="536752"/>
                      </a:moveTo>
                      <a:lnTo>
                        <a:pt x="620176" y="676336"/>
                      </a:lnTo>
                      <a:lnTo>
                        <a:pt x="549737" y="676336"/>
                      </a:lnTo>
                      <a:lnTo>
                        <a:pt x="549737" y="536752"/>
                      </a:lnTo>
                      <a:lnTo>
                        <a:pt x="350245" y="536752"/>
                      </a:lnTo>
                      <a:lnTo>
                        <a:pt x="350245" y="447431"/>
                      </a:lnTo>
                      <a:lnTo>
                        <a:pt x="535396" y="9966"/>
                      </a:lnTo>
                      <a:lnTo>
                        <a:pt x="620176" y="9966"/>
                      </a:lnTo>
                      <a:lnTo>
                        <a:pt x="620176" y="448863"/>
                      </a:lnTo>
                      <a:lnTo>
                        <a:pt x="685800" y="448863"/>
                      </a:lnTo>
                      <a:lnTo>
                        <a:pt x="685800" y="536752"/>
                      </a:lnTo>
                      <a:cubicBezTo>
                        <a:pt x="685800" y="536752"/>
                        <a:pt x="620176" y="536752"/>
                        <a:pt x="620176" y="536752"/>
                      </a:cubicBezTo>
                      <a:close/>
                      <a:moveTo>
                        <a:pt x="234543" y="342854"/>
                      </a:moveTo>
                      <a:cubicBezTo>
                        <a:pt x="234543" y="280797"/>
                        <a:pt x="231876" y="231145"/>
                        <a:pt x="226588" y="193913"/>
                      </a:cubicBezTo>
                      <a:cubicBezTo>
                        <a:pt x="221239" y="156667"/>
                        <a:pt x="212872" y="129402"/>
                        <a:pt x="201564" y="112105"/>
                      </a:cubicBezTo>
                      <a:cubicBezTo>
                        <a:pt x="190179" y="94716"/>
                        <a:pt x="174741" y="86075"/>
                        <a:pt x="155204" y="86075"/>
                      </a:cubicBezTo>
                      <a:cubicBezTo>
                        <a:pt x="125425" y="86075"/>
                        <a:pt x="104378" y="105704"/>
                        <a:pt x="92095" y="144978"/>
                      </a:cubicBezTo>
                      <a:cubicBezTo>
                        <a:pt x="79766" y="184236"/>
                        <a:pt x="73593" y="250164"/>
                        <a:pt x="73593" y="342854"/>
                      </a:cubicBezTo>
                      <a:cubicBezTo>
                        <a:pt x="73593" y="432480"/>
                        <a:pt x="79903" y="497494"/>
                        <a:pt x="92384" y="538185"/>
                      </a:cubicBezTo>
                      <a:cubicBezTo>
                        <a:pt x="104927" y="578876"/>
                        <a:pt x="125425" y="599221"/>
                        <a:pt x="153893" y="599221"/>
                      </a:cubicBezTo>
                      <a:cubicBezTo>
                        <a:pt x="181950" y="599221"/>
                        <a:pt x="202387" y="578571"/>
                        <a:pt x="215280" y="537271"/>
                      </a:cubicBezTo>
                      <a:cubicBezTo>
                        <a:pt x="228097" y="495955"/>
                        <a:pt x="234543" y="431154"/>
                        <a:pt x="234543" y="342854"/>
                      </a:cubicBezTo>
                      <a:close/>
                      <a:moveTo>
                        <a:pt x="308472" y="342854"/>
                      </a:moveTo>
                      <a:cubicBezTo>
                        <a:pt x="308472" y="454853"/>
                        <a:pt x="295442" y="539907"/>
                        <a:pt x="269443" y="598307"/>
                      </a:cubicBezTo>
                      <a:cubicBezTo>
                        <a:pt x="243398" y="656600"/>
                        <a:pt x="204642" y="685800"/>
                        <a:pt x="153283" y="685800"/>
                      </a:cubicBezTo>
                      <a:cubicBezTo>
                        <a:pt x="51099" y="685800"/>
                        <a:pt x="0" y="571454"/>
                        <a:pt x="0" y="342854"/>
                      </a:cubicBezTo>
                      <a:cubicBezTo>
                        <a:pt x="0" y="263804"/>
                        <a:pt x="5684" y="198988"/>
                        <a:pt x="17084" y="148529"/>
                      </a:cubicBezTo>
                      <a:cubicBezTo>
                        <a:pt x="28392" y="98069"/>
                        <a:pt x="45125" y="60731"/>
                        <a:pt x="67208" y="36423"/>
                      </a:cubicBezTo>
                      <a:cubicBezTo>
                        <a:pt x="89367" y="12100"/>
                        <a:pt x="118643" y="0"/>
                        <a:pt x="155204" y="0"/>
                      </a:cubicBezTo>
                      <a:cubicBezTo>
                        <a:pt x="207248" y="0"/>
                        <a:pt x="245790" y="28072"/>
                        <a:pt x="270830" y="84140"/>
                      </a:cubicBezTo>
                      <a:cubicBezTo>
                        <a:pt x="295930" y="140299"/>
                        <a:pt x="308472" y="226557"/>
                        <a:pt x="308472" y="342854"/>
                      </a:cubicBez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</p:spPr>
              <p:txBody>
                <a:bodyPr lIns="0" tIns="0" rIns="0" bIns="0" anchor="ctr"/>
                <a:lstStyle/>
                <a:p>
                  <a:pPr lvl="0">
                    <a:defRPr sz="2400"/>
                  </a:pPr>
                  <a:endParaRPr dirty="0"/>
                </a:p>
              </p:txBody>
            </p:sp>
          </p:grp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Group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2" name="Group 582"/>
          <p:cNvGrpSpPr/>
          <p:nvPr/>
        </p:nvGrpSpPr>
        <p:grpSpPr>
          <a:xfrm>
            <a:off x="0" y="0"/>
            <a:ext cx="24384000" cy="13716000"/>
            <a:chOff x="0" y="0"/>
            <a:chExt cx="24384000" cy="13716000"/>
          </a:xfrm>
        </p:grpSpPr>
      </p:grpSp>
      <p:grpSp>
        <p:nvGrpSpPr>
          <p:cNvPr id="12" name="Group 584"/>
          <p:cNvGrpSpPr/>
          <p:nvPr/>
        </p:nvGrpSpPr>
        <p:grpSpPr>
          <a:xfrm>
            <a:off x="9527704" y="6178627"/>
            <a:ext cx="12961440" cy="1347470"/>
            <a:chOff x="35623" y="883413"/>
            <a:chExt cx="13718607" cy="1347470"/>
          </a:xfrm>
        </p:grpSpPr>
        <p:sp>
          <p:nvSpPr>
            <p:cNvPr id="13" name="text 584"/>
            <p:cNvSpPr/>
            <p:nvPr/>
          </p:nvSpPr>
          <p:spPr>
            <a:xfrm>
              <a:off x="35623" y="883413"/>
              <a:ext cx="13718607" cy="1347470"/>
            </a:xfrm>
            <a:prstGeom prst="rect">
              <a:avLst/>
            </a:prstGeom>
            <a:ln w="25400">
              <a:miter lim="400000"/>
            </a:ln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lnSpc>
                  <a:spcPct val="92000"/>
                </a:lnSpc>
                <a:defRPr spc="660">
                  <a:solidFill>
                    <a:srgbClr val="404040">
                      <a:alpha val="100000"/>
                    </a:srgbClr>
                  </a:solidFill>
                  <a:latin typeface="文泉驿微米黑" panose="020B0606030804020204" charset="-122"/>
                  <a:ea typeface="文泉驿微米黑" panose="020B0606030804020204" charset="-122"/>
                  <a:cs typeface="文泉驿微米黑" panose="020B0606030804020204" charset="-122"/>
                  <a:sym typeface="文泉驿微米黑" panose="020B0606030804020204" charset="-122"/>
                </a:defRPr>
              </a:lvl1pPr>
            </a:lstStyle>
            <a:p>
              <a:pPr>
                <a:defRPr sz="2400" spc="0"/>
              </a:pPr>
              <a:r>
                <a:rPr lang="en-US" altLang="zh-CN" sz="8800" dirty="0">
                  <a:sym typeface="+mn-ea"/>
                </a:rPr>
                <a:t>seaborn</a:t>
              </a:r>
              <a:r>
                <a:rPr lang="zh-CN" altLang="en-US" sz="8800" dirty="0">
                  <a:sym typeface="+mn-ea"/>
                </a:rPr>
                <a:t>绘图</a:t>
              </a:r>
              <a:endParaRPr lang="zh-CN" altLang="en-US" sz="8800" spc="660" dirty="0">
                <a:sym typeface="+mn-ea"/>
              </a:endParaRPr>
            </a:p>
          </p:txBody>
        </p:sp>
      </p:grpSp>
      <p:grpSp>
        <p:nvGrpSpPr>
          <p:cNvPr id="14" name="Group 595"/>
          <p:cNvGrpSpPr/>
          <p:nvPr/>
        </p:nvGrpSpPr>
        <p:grpSpPr>
          <a:xfrm>
            <a:off x="6543401" y="6014161"/>
            <a:ext cx="1676400" cy="1676400"/>
            <a:chOff x="-2868991" y="-763356"/>
            <a:chExt cx="1676400" cy="1676400"/>
          </a:xfrm>
        </p:grpSpPr>
        <p:grpSp>
          <p:nvGrpSpPr>
            <p:cNvPr id="15" name="Group 596"/>
            <p:cNvGrpSpPr/>
            <p:nvPr/>
          </p:nvGrpSpPr>
          <p:grpSpPr>
            <a:xfrm>
              <a:off x="-2868991" y="-763356"/>
              <a:ext cx="1676400" cy="1676400"/>
              <a:chOff x="-2868991" y="-763356"/>
              <a:chExt cx="1676400" cy="1676400"/>
            </a:xfrm>
          </p:grpSpPr>
          <p:sp>
            <p:nvSpPr>
              <p:cNvPr id="16" name="graph 604"/>
              <p:cNvSpPr/>
              <p:nvPr/>
            </p:nvSpPr>
            <p:spPr>
              <a:xfrm>
                <a:off x="-2868991" y="-763356"/>
                <a:ext cx="1676400" cy="16764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76400" h="1676400" extrusionOk="0">
                    <a:moveTo>
                      <a:pt x="0" y="838200"/>
                    </a:moveTo>
                    <a:cubicBezTo>
                      <a:pt x="0" y="375345"/>
                      <a:pt x="375361" y="0"/>
                      <a:pt x="838291" y="0"/>
                    </a:cubicBezTo>
                    <a:cubicBezTo>
                      <a:pt x="1301206" y="0"/>
                      <a:pt x="1676400" y="375345"/>
                      <a:pt x="1676400" y="838200"/>
                    </a:cubicBezTo>
                    <a:cubicBezTo>
                      <a:pt x="1676400" y="1301054"/>
                      <a:pt x="1301206" y="1676400"/>
                      <a:pt x="838291" y="1676400"/>
                    </a:cubicBezTo>
                    <a:cubicBezTo>
                      <a:pt x="375361" y="1676400"/>
                      <a:pt x="0" y="1301054"/>
                      <a:pt x="0" y="838200"/>
                    </a:cubicBezTo>
                    <a:close/>
                  </a:path>
                </a:pathLst>
              </a:custGeom>
              <a:solidFill>
                <a:srgbClr val="40A693">
                  <a:alpha val="100000"/>
                </a:srgbClr>
              </a:solidFill>
            </p:spPr>
            <p:txBody>
              <a:bodyPr lIns="0" tIns="0" rIns="0" bIns="0" anchor="ctr"/>
              <a:lstStyle/>
              <a:p>
                <a:pPr lvl="0">
                  <a:defRPr sz="2400"/>
                </a:pPr>
              </a:p>
            </p:txBody>
          </p:sp>
          <p:sp>
            <p:nvSpPr>
              <p:cNvPr id="17" name="graph 603"/>
              <p:cNvSpPr/>
              <p:nvPr/>
            </p:nvSpPr>
            <p:spPr>
              <a:xfrm>
                <a:off x="-2526091" y="-223623"/>
                <a:ext cx="990600" cy="838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990600" h="838200" extrusionOk="0">
                    <a:moveTo>
                      <a:pt x="794064" y="150830"/>
                    </a:moveTo>
                    <a:lnTo>
                      <a:pt x="598429" y="548609"/>
                    </a:lnTo>
                    <a:lnTo>
                      <a:pt x="794064" y="548609"/>
                    </a:lnTo>
                    <a:cubicBezTo>
                      <a:pt x="794064" y="548609"/>
                      <a:pt x="794064" y="150830"/>
                      <a:pt x="794064" y="150830"/>
                    </a:cubicBezTo>
                    <a:close/>
                    <a:moveTo>
                      <a:pt x="895807" y="656036"/>
                    </a:moveTo>
                    <a:lnTo>
                      <a:pt x="895807" y="826632"/>
                    </a:lnTo>
                    <a:lnTo>
                      <a:pt x="794064" y="826632"/>
                    </a:lnTo>
                    <a:lnTo>
                      <a:pt x="794064" y="656036"/>
                    </a:lnTo>
                    <a:lnTo>
                      <a:pt x="505907" y="656036"/>
                    </a:lnTo>
                    <a:lnTo>
                      <a:pt x="505907" y="546856"/>
                    </a:lnTo>
                    <a:lnTo>
                      <a:pt x="773353" y="12192"/>
                    </a:lnTo>
                    <a:lnTo>
                      <a:pt x="895807" y="12192"/>
                    </a:lnTo>
                    <a:lnTo>
                      <a:pt x="895807" y="548609"/>
                    </a:lnTo>
                    <a:lnTo>
                      <a:pt x="990600" y="548609"/>
                    </a:lnTo>
                    <a:lnTo>
                      <a:pt x="990600" y="656036"/>
                    </a:lnTo>
                    <a:cubicBezTo>
                      <a:pt x="990600" y="656036"/>
                      <a:pt x="895807" y="656036"/>
                      <a:pt x="895807" y="656036"/>
                    </a:cubicBezTo>
                    <a:close/>
                    <a:moveTo>
                      <a:pt x="338785" y="419039"/>
                    </a:moveTo>
                    <a:cubicBezTo>
                      <a:pt x="338785" y="343189"/>
                      <a:pt x="334929" y="282503"/>
                      <a:pt x="327294" y="236997"/>
                    </a:cubicBezTo>
                    <a:cubicBezTo>
                      <a:pt x="319567" y="191490"/>
                      <a:pt x="307482" y="158160"/>
                      <a:pt x="291144" y="137022"/>
                    </a:cubicBezTo>
                    <a:cubicBezTo>
                      <a:pt x="274701" y="115763"/>
                      <a:pt x="252404" y="105201"/>
                      <a:pt x="224180" y="105201"/>
                    </a:cubicBezTo>
                    <a:cubicBezTo>
                      <a:pt x="181188" y="105201"/>
                      <a:pt x="150769" y="129189"/>
                      <a:pt x="133045" y="177195"/>
                    </a:cubicBezTo>
                    <a:cubicBezTo>
                      <a:pt x="115214" y="225186"/>
                      <a:pt x="106299" y="305760"/>
                      <a:pt x="106299" y="419039"/>
                    </a:cubicBezTo>
                    <a:cubicBezTo>
                      <a:pt x="106299" y="528584"/>
                      <a:pt x="115412" y="608045"/>
                      <a:pt x="133441" y="657773"/>
                    </a:cubicBezTo>
                    <a:cubicBezTo>
                      <a:pt x="151561" y="707517"/>
                      <a:pt x="181188" y="732388"/>
                      <a:pt x="222290" y="732388"/>
                    </a:cubicBezTo>
                    <a:cubicBezTo>
                      <a:pt x="262813" y="732388"/>
                      <a:pt x="292333" y="707136"/>
                      <a:pt x="310956" y="656661"/>
                    </a:cubicBezTo>
                    <a:cubicBezTo>
                      <a:pt x="329473" y="606171"/>
                      <a:pt x="338785" y="526968"/>
                      <a:pt x="338785" y="419039"/>
                    </a:cubicBezTo>
                    <a:close/>
                    <a:moveTo>
                      <a:pt x="445571" y="419039"/>
                    </a:moveTo>
                    <a:cubicBezTo>
                      <a:pt x="445571" y="555939"/>
                      <a:pt x="426750" y="659892"/>
                      <a:pt x="389214" y="731260"/>
                    </a:cubicBezTo>
                    <a:cubicBezTo>
                      <a:pt x="351571" y="802507"/>
                      <a:pt x="295595" y="838200"/>
                      <a:pt x="221406" y="838200"/>
                    </a:cubicBezTo>
                    <a:cubicBezTo>
                      <a:pt x="73807" y="838200"/>
                      <a:pt x="0" y="698433"/>
                      <a:pt x="0" y="419039"/>
                    </a:cubicBezTo>
                    <a:cubicBezTo>
                      <a:pt x="0" y="322417"/>
                      <a:pt x="8229" y="243215"/>
                      <a:pt x="24673" y="181538"/>
                    </a:cubicBezTo>
                    <a:cubicBezTo>
                      <a:pt x="41010" y="119862"/>
                      <a:pt x="65181" y="74234"/>
                      <a:pt x="97078" y="44516"/>
                    </a:cubicBezTo>
                    <a:cubicBezTo>
                      <a:pt x="129082" y="14798"/>
                      <a:pt x="171373" y="0"/>
                      <a:pt x="224180" y="0"/>
                    </a:cubicBezTo>
                    <a:cubicBezTo>
                      <a:pt x="299359" y="0"/>
                      <a:pt x="355031" y="34320"/>
                      <a:pt x="391195" y="102839"/>
                    </a:cubicBezTo>
                    <a:cubicBezTo>
                      <a:pt x="427451" y="171465"/>
                      <a:pt x="445571" y="276910"/>
                      <a:pt x="445571" y="419039"/>
                    </a:cubicBezTo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</p:spPr>
            <p:txBody>
              <a:bodyPr lIns="0" tIns="0" rIns="0" bIns="0" anchor="ctr"/>
              <a:lstStyle/>
              <a:p>
                <a:pPr lvl="0">
                  <a:defRPr sz="2400"/>
                </a:pPr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Group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稻壳儿_答辩小姐姐作品_8"/>
          <p:cNvGrpSpPr/>
          <p:nvPr/>
        </p:nvGrpSpPr>
        <p:grpSpPr>
          <a:xfrm>
            <a:off x="5495256" y="809328"/>
            <a:ext cx="12359640" cy="1568450"/>
            <a:chOff x="3866082" y="690415"/>
            <a:chExt cx="4074281" cy="784226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3866082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7292181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4685358" y="690415"/>
              <a:ext cx="2737168" cy="784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7200" spc="800">
                  <a:gradFill>
                    <a:gsLst>
                      <a:gs pos="0">
                        <a:srgbClr val="4D7F89"/>
                      </a:gs>
                      <a:gs pos="100000">
                        <a:srgbClr val="A2633C"/>
                      </a:gs>
                    </a:gsLst>
                    <a:lin ang="0" scaled="0"/>
                  </a:gradFill>
                  <a:latin typeface="杨任东竹石体-Regular" panose="02000000000000000000" pitchFamily="2" charset="-122"/>
                  <a:ea typeface="杨任东竹石体-Regular" panose="02000000000000000000" pitchFamily="2" charset="-122"/>
                  <a:cs typeface="阿里巴巴普惠体 R" panose="00020600040101010101" pitchFamily="18" charset="-122"/>
                </a:defRPr>
              </a:lvl1pPr>
            </a:lstStyle>
            <a:p>
              <a:r>
                <a:rPr lang="en-US" altLang="zh-CN" sz="4800" dirty="0">
                  <a:sym typeface="+mn-ea"/>
                </a:rPr>
                <a:t>seaborn</a:t>
              </a:r>
              <a:r>
                <a:rPr lang="zh-CN" altLang="en-US" sz="4800" dirty="0">
                  <a:sym typeface="+mn-ea"/>
                </a:rPr>
                <a:t>绘图</a:t>
              </a:r>
              <a:endParaRPr lang="zh-CN" altLang="en-US" sz="4800" spc="66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endParaRPr lang="zh-CN" altLang="en-US" sz="4800" spc="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endParaRPr>
            </a:p>
          </p:txBody>
        </p:sp>
      </p:grpSp>
      <p:grpSp>
        <p:nvGrpSpPr>
          <p:cNvPr id="3" name="组合 2" descr="7b0a202020202274657874626f78223a20227b5c2263617465676f72795f69645c223a31303431302c5c2269645c223a32303334323131307d220a7d0a"/>
          <p:cNvGrpSpPr/>
          <p:nvPr/>
        </p:nvGrpSpPr>
        <p:grpSpPr>
          <a:xfrm>
            <a:off x="7367270" y="4481830"/>
            <a:ext cx="8939458" cy="4465326"/>
            <a:chOff x="5868" y="3651"/>
            <a:chExt cx="7463" cy="3499"/>
          </a:xfrm>
        </p:grpSpPr>
        <p:grpSp>
          <p:nvGrpSpPr>
            <p:cNvPr id="140" name="图形 138"/>
            <p:cNvGrpSpPr/>
            <p:nvPr/>
          </p:nvGrpSpPr>
          <p:grpSpPr>
            <a:xfrm>
              <a:off x="5868" y="3651"/>
              <a:ext cx="7463" cy="3499"/>
              <a:chOff x="3726473" y="2318083"/>
              <a:chExt cx="4739054" cy="2221834"/>
            </a:xfrm>
          </p:grpSpPr>
          <p:grpSp>
            <p:nvGrpSpPr>
              <p:cNvPr id="141" name="图形 138"/>
              <p:cNvGrpSpPr/>
              <p:nvPr/>
            </p:nvGrpSpPr>
            <p:grpSpPr>
              <a:xfrm>
                <a:off x="3843343" y="2601912"/>
                <a:ext cx="4615761" cy="1939288"/>
                <a:chOff x="3843343" y="2601912"/>
                <a:chExt cx="4615761" cy="1939288"/>
              </a:xfrm>
            </p:grpSpPr>
            <p:sp>
              <p:nvSpPr>
                <p:cNvPr id="142" name="任意多边形: 形状 141"/>
                <p:cNvSpPr/>
                <p:nvPr/>
              </p:nvSpPr>
              <p:spPr>
                <a:xfrm>
                  <a:off x="3849765" y="2608334"/>
                  <a:ext cx="4602918" cy="1926445"/>
                </a:xfrm>
                <a:custGeom>
                  <a:avLst/>
                  <a:gdLst>
                    <a:gd name="connsiteX0" fmla="*/ 0 w 4602918"/>
                    <a:gd name="connsiteY0" fmla="*/ 0 h 1926445"/>
                    <a:gd name="connsiteX1" fmla="*/ 4602919 w 4602918"/>
                    <a:gd name="connsiteY1" fmla="*/ 0 h 1926445"/>
                    <a:gd name="connsiteX2" fmla="*/ 4602919 w 4602918"/>
                    <a:gd name="connsiteY2" fmla="*/ 1926446 h 1926445"/>
                    <a:gd name="connsiteX3" fmla="*/ 0 w 4602918"/>
                    <a:gd name="connsiteY3" fmla="*/ 1926446 h 1926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602918" h="1926445">
                      <a:moveTo>
                        <a:pt x="0" y="0"/>
                      </a:moveTo>
                      <a:lnTo>
                        <a:pt x="4602919" y="0"/>
                      </a:lnTo>
                      <a:lnTo>
                        <a:pt x="4602919" y="1926446"/>
                      </a:lnTo>
                      <a:lnTo>
                        <a:pt x="0" y="19264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829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43" name="任意多边形: 形状 142"/>
                <p:cNvSpPr/>
                <p:nvPr/>
              </p:nvSpPr>
              <p:spPr>
                <a:xfrm>
                  <a:off x="3843343" y="2601912"/>
                  <a:ext cx="4615761" cy="1939288"/>
                </a:xfrm>
                <a:custGeom>
                  <a:avLst/>
                  <a:gdLst>
                    <a:gd name="connsiteX0" fmla="*/ 4615762 w 4615761"/>
                    <a:gd name="connsiteY0" fmla="*/ 1939289 h 1939288"/>
                    <a:gd name="connsiteX1" fmla="*/ 0 w 4615761"/>
                    <a:gd name="connsiteY1" fmla="*/ 1939289 h 1939288"/>
                    <a:gd name="connsiteX2" fmla="*/ 0 w 4615761"/>
                    <a:gd name="connsiteY2" fmla="*/ 0 h 1939288"/>
                    <a:gd name="connsiteX3" fmla="*/ 4615762 w 4615761"/>
                    <a:gd name="connsiteY3" fmla="*/ 0 h 1939288"/>
                    <a:gd name="connsiteX4" fmla="*/ 4615762 w 4615761"/>
                    <a:gd name="connsiteY4" fmla="*/ 1939289 h 1939288"/>
                    <a:gd name="connsiteX5" fmla="*/ 12843 w 4615761"/>
                    <a:gd name="connsiteY5" fmla="*/ 1926446 h 1939288"/>
                    <a:gd name="connsiteX6" fmla="*/ 4602919 w 4615761"/>
                    <a:gd name="connsiteY6" fmla="*/ 1926446 h 1939288"/>
                    <a:gd name="connsiteX7" fmla="*/ 4602919 w 4615761"/>
                    <a:gd name="connsiteY7" fmla="*/ 12843 h 1939288"/>
                    <a:gd name="connsiteX8" fmla="*/ 12843 w 4615761"/>
                    <a:gd name="connsiteY8" fmla="*/ 12843 h 1939288"/>
                    <a:gd name="connsiteX9" fmla="*/ 12843 w 4615761"/>
                    <a:gd name="connsiteY9" fmla="*/ 1926446 h 1939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615761" h="1939288">
                      <a:moveTo>
                        <a:pt x="4615762" y="1939289"/>
                      </a:moveTo>
                      <a:lnTo>
                        <a:pt x="0" y="1939289"/>
                      </a:lnTo>
                      <a:lnTo>
                        <a:pt x="0" y="0"/>
                      </a:lnTo>
                      <a:lnTo>
                        <a:pt x="4615762" y="0"/>
                      </a:lnTo>
                      <a:lnTo>
                        <a:pt x="4615762" y="1939289"/>
                      </a:lnTo>
                      <a:close/>
                      <a:moveTo>
                        <a:pt x="12843" y="1926446"/>
                      </a:moveTo>
                      <a:lnTo>
                        <a:pt x="4602919" y="1926446"/>
                      </a:lnTo>
                      <a:lnTo>
                        <a:pt x="4602919" y="12843"/>
                      </a:lnTo>
                      <a:lnTo>
                        <a:pt x="12843" y="12843"/>
                      </a:lnTo>
                      <a:lnTo>
                        <a:pt x="12843" y="1926446"/>
                      </a:lnTo>
                      <a:close/>
                    </a:path>
                  </a:pathLst>
                </a:custGeom>
                <a:solidFill>
                  <a:srgbClr val="231815"/>
                </a:solidFill>
                <a:ln w="12829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144" name="图形 138"/>
              <p:cNvGrpSpPr/>
              <p:nvPr/>
            </p:nvGrpSpPr>
            <p:grpSpPr>
              <a:xfrm>
                <a:off x="3798393" y="2556962"/>
                <a:ext cx="4615761" cy="1939288"/>
                <a:chOff x="3798393" y="2556962"/>
                <a:chExt cx="4615761" cy="1939288"/>
              </a:xfrm>
            </p:grpSpPr>
            <p:sp>
              <p:nvSpPr>
                <p:cNvPr id="145" name="任意多边形: 形状 144"/>
                <p:cNvSpPr/>
                <p:nvPr/>
              </p:nvSpPr>
              <p:spPr>
                <a:xfrm>
                  <a:off x="3804815" y="2563383"/>
                  <a:ext cx="4602918" cy="1926445"/>
                </a:xfrm>
                <a:custGeom>
                  <a:avLst/>
                  <a:gdLst>
                    <a:gd name="connsiteX0" fmla="*/ 0 w 4602918"/>
                    <a:gd name="connsiteY0" fmla="*/ 0 h 1926445"/>
                    <a:gd name="connsiteX1" fmla="*/ 4602919 w 4602918"/>
                    <a:gd name="connsiteY1" fmla="*/ 0 h 1926445"/>
                    <a:gd name="connsiteX2" fmla="*/ 4602919 w 4602918"/>
                    <a:gd name="connsiteY2" fmla="*/ 1926446 h 1926445"/>
                    <a:gd name="connsiteX3" fmla="*/ 0 w 4602918"/>
                    <a:gd name="connsiteY3" fmla="*/ 1926446 h 1926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602918" h="1926445">
                      <a:moveTo>
                        <a:pt x="0" y="0"/>
                      </a:moveTo>
                      <a:lnTo>
                        <a:pt x="4602919" y="0"/>
                      </a:lnTo>
                      <a:lnTo>
                        <a:pt x="4602919" y="1926446"/>
                      </a:lnTo>
                      <a:lnTo>
                        <a:pt x="0" y="19264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829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46" name="任意多边形: 形状 145"/>
                <p:cNvSpPr/>
                <p:nvPr/>
              </p:nvSpPr>
              <p:spPr>
                <a:xfrm>
                  <a:off x="3798393" y="2556962"/>
                  <a:ext cx="4615761" cy="1939288"/>
                </a:xfrm>
                <a:custGeom>
                  <a:avLst/>
                  <a:gdLst>
                    <a:gd name="connsiteX0" fmla="*/ 4615762 w 4615761"/>
                    <a:gd name="connsiteY0" fmla="*/ 1939289 h 1939288"/>
                    <a:gd name="connsiteX1" fmla="*/ 0 w 4615761"/>
                    <a:gd name="connsiteY1" fmla="*/ 1939289 h 1939288"/>
                    <a:gd name="connsiteX2" fmla="*/ 0 w 4615761"/>
                    <a:gd name="connsiteY2" fmla="*/ 0 h 1939288"/>
                    <a:gd name="connsiteX3" fmla="*/ 4615762 w 4615761"/>
                    <a:gd name="connsiteY3" fmla="*/ 0 h 1939288"/>
                    <a:gd name="connsiteX4" fmla="*/ 4615762 w 4615761"/>
                    <a:gd name="connsiteY4" fmla="*/ 1939289 h 1939288"/>
                    <a:gd name="connsiteX5" fmla="*/ 12843 w 4615761"/>
                    <a:gd name="connsiteY5" fmla="*/ 1926446 h 1939288"/>
                    <a:gd name="connsiteX6" fmla="*/ 4602919 w 4615761"/>
                    <a:gd name="connsiteY6" fmla="*/ 1926446 h 1939288"/>
                    <a:gd name="connsiteX7" fmla="*/ 4602919 w 4615761"/>
                    <a:gd name="connsiteY7" fmla="*/ 12843 h 1939288"/>
                    <a:gd name="connsiteX8" fmla="*/ 12843 w 4615761"/>
                    <a:gd name="connsiteY8" fmla="*/ 12843 h 1939288"/>
                    <a:gd name="connsiteX9" fmla="*/ 12843 w 4615761"/>
                    <a:gd name="connsiteY9" fmla="*/ 1926446 h 1939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615761" h="1939288">
                      <a:moveTo>
                        <a:pt x="4615762" y="1939289"/>
                      </a:moveTo>
                      <a:lnTo>
                        <a:pt x="0" y="1939289"/>
                      </a:lnTo>
                      <a:lnTo>
                        <a:pt x="0" y="0"/>
                      </a:lnTo>
                      <a:lnTo>
                        <a:pt x="4615762" y="0"/>
                      </a:lnTo>
                      <a:lnTo>
                        <a:pt x="4615762" y="1939289"/>
                      </a:lnTo>
                      <a:close/>
                      <a:moveTo>
                        <a:pt x="12843" y="1926446"/>
                      </a:moveTo>
                      <a:lnTo>
                        <a:pt x="4602919" y="1926446"/>
                      </a:lnTo>
                      <a:lnTo>
                        <a:pt x="4602919" y="12843"/>
                      </a:lnTo>
                      <a:lnTo>
                        <a:pt x="12843" y="12843"/>
                      </a:lnTo>
                      <a:lnTo>
                        <a:pt x="12843" y="1926446"/>
                      </a:lnTo>
                      <a:close/>
                    </a:path>
                  </a:pathLst>
                </a:custGeom>
                <a:solidFill>
                  <a:srgbClr val="231815"/>
                </a:solidFill>
                <a:ln w="12829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147" name="图形 138"/>
              <p:cNvGrpSpPr/>
              <p:nvPr/>
            </p:nvGrpSpPr>
            <p:grpSpPr>
              <a:xfrm>
                <a:off x="3726473" y="2479904"/>
                <a:ext cx="4641447" cy="1964974"/>
                <a:chOff x="3726473" y="2479904"/>
                <a:chExt cx="4641447" cy="1964974"/>
              </a:xfrm>
            </p:grpSpPr>
            <p:sp>
              <p:nvSpPr>
                <p:cNvPr id="148" name="任意多边形: 形状 147"/>
                <p:cNvSpPr/>
                <p:nvPr/>
              </p:nvSpPr>
              <p:spPr>
                <a:xfrm>
                  <a:off x="3745737" y="2499168"/>
                  <a:ext cx="4602918" cy="1926445"/>
                </a:xfrm>
                <a:custGeom>
                  <a:avLst/>
                  <a:gdLst>
                    <a:gd name="connsiteX0" fmla="*/ 0 w 4602918"/>
                    <a:gd name="connsiteY0" fmla="*/ 0 h 1926445"/>
                    <a:gd name="connsiteX1" fmla="*/ 4602919 w 4602918"/>
                    <a:gd name="connsiteY1" fmla="*/ 0 h 1926445"/>
                    <a:gd name="connsiteX2" fmla="*/ 4602919 w 4602918"/>
                    <a:gd name="connsiteY2" fmla="*/ 1926446 h 1926445"/>
                    <a:gd name="connsiteX3" fmla="*/ 0 w 4602918"/>
                    <a:gd name="connsiteY3" fmla="*/ 1926446 h 1926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602918" h="1926445">
                      <a:moveTo>
                        <a:pt x="0" y="0"/>
                      </a:moveTo>
                      <a:lnTo>
                        <a:pt x="4602919" y="0"/>
                      </a:lnTo>
                      <a:lnTo>
                        <a:pt x="4602919" y="1926446"/>
                      </a:lnTo>
                      <a:lnTo>
                        <a:pt x="0" y="19264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829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49" name="任意多边形: 形状 148"/>
                <p:cNvSpPr/>
                <p:nvPr/>
              </p:nvSpPr>
              <p:spPr>
                <a:xfrm>
                  <a:off x="3726473" y="2479904"/>
                  <a:ext cx="4641447" cy="1964974"/>
                </a:xfrm>
                <a:custGeom>
                  <a:avLst/>
                  <a:gdLst>
                    <a:gd name="connsiteX0" fmla="*/ 4641448 w 4641447"/>
                    <a:gd name="connsiteY0" fmla="*/ 1964975 h 1964974"/>
                    <a:gd name="connsiteX1" fmla="*/ 0 w 4641447"/>
                    <a:gd name="connsiteY1" fmla="*/ 1964975 h 1964974"/>
                    <a:gd name="connsiteX2" fmla="*/ 0 w 4641447"/>
                    <a:gd name="connsiteY2" fmla="*/ 0 h 1964974"/>
                    <a:gd name="connsiteX3" fmla="*/ 4641448 w 4641447"/>
                    <a:gd name="connsiteY3" fmla="*/ 0 h 1964974"/>
                    <a:gd name="connsiteX4" fmla="*/ 4641448 w 4641447"/>
                    <a:gd name="connsiteY4" fmla="*/ 1964975 h 1964974"/>
                    <a:gd name="connsiteX5" fmla="*/ 38529 w 4641447"/>
                    <a:gd name="connsiteY5" fmla="*/ 1926446 h 1964974"/>
                    <a:gd name="connsiteX6" fmla="*/ 4602919 w 4641447"/>
                    <a:gd name="connsiteY6" fmla="*/ 1926446 h 1964974"/>
                    <a:gd name="connsiteX7" fmla="*/ 4602919 w 4641447"/>
                    <a:gd name="connsiteY7" fmla="*/ 38529 h 1964974"/>
                    <a:gd name="connsiteX8" fmla="*/ 38529 w 4641447"/>
                    <a:gd name="connsiteY8" fmla="*/ 38529 h 1964974"/>
                    <a:gd name="connsiteX9" fmla="*/ 38529 w 4641447"/>
                    <a:gd name="connsiteY9" fmla="*/ 1926446 h 19649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641447" h="1964974">
                      <a:moveTo>
                        <a:pt x="4641448" y="1964975"/>
                      </a:moveTo>
                      <a:lnTo>
                        <a:pt x="0" y="1964975"/>
                      </a:lnTo>
                      <a:lnTo>
                        <a:pt x="0" y="0"/>
                      </a:lnTo>
                      <a:lnTo>
                        <a:pt x="4641448" y="0"/>
                      </a:lnTo>
                      <a:lnTo>
                        <a:pt x="4641448" y="1964975"/>
                      </a:lnTo>
                      <a:close/>
                      <a:moveTo>
                        <a:pt x="38529" y="1926446"/>
                      </a:moveTo>
                      <a:lnTo>
                        <a:pt x="4602919" y="1926446"/>
                      </a:lnTo>
                      <a:lnTo>
                        <a:pt x="4602919" y="38529"/>
                      </a:lnTo>
                      <a:lnTo>
                        <a:pt x="38529" y="38529"/>
                      </a:lnTo>
                      <a:lnTo>
                        <a:pt x="38529" y="1926446"/>
                      </a:lnTo>
                      <a:close/>
                    </a:path>
                  </a:pathLst>
                </a:custGeom>
                <a:solidFill>
                  <a:srgbClr val="231815"/>
                </a:solidFill>
                <a:ln w="12829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150" name="图形 138"/>
              <p:cNvGrpSpPr/>
              <p:nvPr/>
            </p:nvGrpSpPr>
            <p:grpSpPr>
              <a:xfrm>
                <a:off x="3792167" y="2318369"/>
                <a:ext cx="415557" cy="653420"/>
                <a:chOff x="3792167" y="2318369"/>
                <a:chExt cx="415557" cy="653420"/>
              </a:xfrm>
              <a:solidFill>
                <a:srgbClr val="007BD4"/>
              </a:solidFill>
            </p:grpSpPr>
            <p:sp>
              <p:nvSpPr>
                <p:cNvPr id="151" name="任意多边形: 形状 150"/>
                <p:cNvSpPr/>
                <p:nvPr/>
              </p:nvSpPr>
              <p:spPr>
                <a:xfrm>
                  <a:off x="3839491" y="2424679"/>
                  <a:ext cx="51371" cy="55224"/>
                </a:xfrm>
                <a:custGeom>
                  <a:avLst/>
                  <a:gdLst>
                    <a:gd name="connsiteX0" fmla="*/ 17980 w 51371"/>
                    <a:gd name="connsiteY0" fmla="*/ 55225 h 55224"/>
                    <a:gd name="connsiteX1" fmla="*/ 0 w 51371"/>
                    <a:gd name="connsiteY1" fmla="*/ 11559 h 55224"/>
                    <a:gd name="connsiteX2" fmla="*/ 30823 w 51371"/>
                    <a:gd name="connsiteY2" fmla="*/ 0 h 55224"/>
                    <a:gd name="connsiteX3" fmla="*/ 51372 w 51371"/>
                    <a:gd name="connsiteY3" fmla="*/ 55225 h 5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1371" h="55224">
                      <a:moveTo>
                        <a:pt x="17980" y="55225"/>
                      </a:moveTo>
                      <a:lnTo>
                        <a:pt x="0" y="11559"/>
                      </a:lnTo>
                      <a:lnTo>
                        <a:pt x="30823" y="0"/>
                      </a:lnTo>
                      <a:lnTo>
                        <a:pt x="51372" y="55225"/>
                      </a:lnTo>
                      <a:close/>
                    </a:path>
                  </a:pathLst>
                </a:custGeom>
                <a:solidFill>
                  <a:srgbClr val="007BD4"/>
                </a:solidFill>
                <a:ln w="12829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52" name="任意多边形: 形状 151"/>
                <p:cNvSpPr/>
                <p:nvPr/>
              </p:nvSpPr>
              <p:spPr>
                <a:xfrm>
                  <a:off x="3792167" y="2318369"/>
                  <a:ext cx="415557" cy="653420"/>
                </a:xfrm>
                <a:custGeom>
                  <a:avLst/>
                  <a:gdLst>
                    <a:gd name="connsiteX0" fmla="*/ 287487 w 415557"/>
                    <a:gd name="connsiteY0" fmla="*/ 653420 h 653420"/>
                    <a:gd name="connsiteX1" fmla="*/ 184744 w 415557"/>
                    <a:gd name="connsiteY1" fmla="*/ 587921 h 653420"/>
                    <a:gd name="connsiteX2" fmla="*/ 4942 w 415557"/>
                    <a:gd name="connsiteY2" fmla="*/ 123006 h 653420"/>
                    <a:gd name="connsiteX3" fmla="*/ 65304 w 415557"/>
                    <a:gd name="connsiteY3" fmla="*/ 7419 h 653420"/>
                    <a:gd name="connsiteX4" fmla="*/ 137225 w 415557"/>
                    <a:gd name="connsiteY4" fmla="*/ 6135 h 653420"/>
                    <a:gd name="connsiteX5" fmla="*/ 187312 w 415557"/>
                    <a:gd name="connsiteY5" fmla="*/ 53654 h 653420"/>
                    <a:gd name="connsiteX6" fmla="*/ 228410 w 415557"/>
                    <a:gd name="connsiteY6" fmla="*/ 162819 h 653420"/>
                    <a:gd name="connsiteX7" fmla="*/ 193734 w 415557"/>
                    <a:gd name="connsiteY7" fmla="*/ 162819 h 653420"/>
                    <a:gd name="connsiteX8" fmla="*/ 157773 w 415557"/>
                    <a:gd name="connsiteY8" fmla="*/ 63928 h 653420"/>
                    <a:gd name="connsiteX9" fmla="*/ 126950 w 415557"/>
                    <a:gd name="connsiteY9" fmla="*/ 35674 h 653420"/>
                    <a:gd name="connsiteX10" fmla="*/ 76863 w 415557"/>
                    <a:gd name="connsiteY10" fmla="*/ 36958 h 653420"/>
                    <a:gd name="connsiteX11" fmla="*/ 35765 w 415557"/>
                    <a:gd name="connsiteY11" fmla="*/ 111447 h 653420"/>
                    <a:gd name="connsiteX12" fmla="*/ 214282 w 415557"/>
                    <a:gd name="connsiteY12" fmla="*/ 577647 h 653420"/>
                    <a:gd name="connsiteX13" fmla="*/ 323448 w 415557"/>
                    <a:gd name="connsiteY13" fmla="*/ 616176 h 653420"/>
                    <a:gd name="connsiteX14" fmla="*/ 379957 w 415557"/>
                    <a:gd name="connsiteY14" fmla="*/ 514716 h 653420"/>
                    <a:gd name="connsiteX15" fmla="*/ 205292 w 415557"/>
                    <a:gd name="connsiteY15" fmla="*/ 57507 h 653420"/>
                    <a:gd name="connsiteX16" fmla="*/ 234831 w 415557"/>
                    <a:gd name="connsiteY16" fmla="*/ 45948 h 653420"/>
                    <a:gd name="connsiteX17" fmla="*/ 409495 w 415557"/>
                    <a:gd name="connsiteY17" fmla="*/ 501873 h 653420"/>
                    <a:gd name="connsiteX18" fmla="*/ 335006 w 415557"/>
                    <a:gd name="connsiteY18" fmla="*/ 644430 h 653420"/>
                    <a:gd name="connsiteX19" fmla="*/ 287487 w 415557"/>
                    <a:gd name="connsiteY19" fmla="*/ 653420 h 6534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15557" h="653420">
                      <a:moveTo>
                        <a:pt x="287487" y="653420"/>
                      </a:moveTo>
                      <a:cubicBezTo>
                        <a:pt x="241253" y="653420"/>
                        <a:pt x="200155" y="629019"/>
                        <a:pt x="184744" y="587921"/>
                      </a:cubicBezTo>
                      <a:lnTo>
                        <a:pt x="4942" y="123006"/>
                      </a:lnTo>
                      <a:cubicBezTo>
                        <a:pt x="-11754" y="78055"/>
                        <a:pt x="15216" y="26683"/>
                        <a:pt x="65304" y="7419"/>
                      </a:cubicBezTo>
                      <a:cubicBezTo>
                        <a:pt x="89706" y="-1571"/>
                        <a:pt x="115392" y="-2855"/>
                        <a:pt x="137225" y="6135"/>
                      </a:cubicBezTo>
                      <a:cubicBezTo>
                        <a:pt x="160342" y="15125"/>
                        <a:pt x="178322" y="31821"/>
                        <a:pt x="187312" y="53654"/>
                      </a:cubicBezTo>
                      <a:lnTo>
                        <a:pt x="228410" y="162819"/>
                      </a:lnTo>
                      <a:lnTo>
                        <a:pt x="193734" y="162819"/>
                      </a:lnTo>
                      <a:lnTo>
                        <a:pt x="157773" y="63928"/>
                      </a:lnTo>
                      <a:cubicBezTo>
                        <a:pt x="152636" y="51085"/>
                        <a:pt x="141077" y="40811"/>
                        <a:pt x="126950" y="35674"/>
                      </a:cubicBezTo>
                      <a:cubicBezTo>
                        <a:pt x="111539" y="30536"/>
                        <a:pt x="93558" y="30536"/>
                        <a:pt x="76863" y="36958"/>
                      </a:cubicBezTo>
                      <a:cubicBezTo>
                        <a:pt x="43471" y="49801"/>
                        <a:pt x="24206" y="83193"/>
                        <a:pt x="35765" y="111447"/>
                      </a:cubicBezTo>
                      <a:lnTo>
                        <a:pt x="214282" y="577647"/>
                      </a:lnTo>
                      <a:cubicBezTo>
                        <a:pt x="228410" y="616176"/>
                        <a:pt x="278497" y="632872"/>
                        <a:pt x="323448" y="616176"/>
                      </a:cubicBezTo>
                      <a:cubicBezTo>
                        <a:pt x="369682" y="598196"/>
                        <a:pt x="394084" y="553245"/>
                        <a:pt x="379957" y="514716"/>
                      </a:cubicBezTo>
                      <a:lnTo>
                        <a:pt x="205292" y="57507"/>
                      </a:lnTo>
                      <a:lnTo>
                        <a:pt x="234831" y="45948"/>
                      </a:lnTo>
                      <a:lnTo>
                        <a:pt x="409495" y="501873"/>
                      </a:lnTo>
                      <a:cubicBezTo>
                        <a:pt x="430044" y="557098"/>
                        <a:pt x="396652" y="621313"/>
                        <a:pt x="335006" y="644430"/>
                      </a:cubicBezTo>
                      <a:cubicBezTo>
                        <a:pt x="318310" y="650852"/>
                        <a:pt x="302899" y="653420"/>
                        <a:pt x="287487" y="653420"/>
                      </a:cubicBezTo>
                      <a:close/>
                    </a:path>
                  </a:pathLst>
                </a:custGeom>
                <a:solidFill>
                  <a:srgbClr val="007BD4"/>
                </a:solidFill>
                <a:ln w="12829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6590" y="4465"/>
              <a:ext cx="6491" cy="209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000" spc="20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sns.barplot</a:t>
              </a:r>
              <a:r>
                <a:rPr lang="zh-CN" sz="4000" spc="20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（）条形图</a:t>
              </a:r>
              <a:endParaRPr lang="zh-CN" sz="4000" spc="20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algn="just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</a:pPr>
              <a:endParaRPr lang="zh-CN" sz="4000" spc="20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algn="just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sz="4000" spc="20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sns.distplot()直方密度图</a:t>
              </a:r>
              <a:endParaRPr lang="zh-CN" sz="4000" spc="20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Group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roup 401"/>
          <p:cNvGrpSpPr/>
          <p:nvPr/>
        </p:nvGrpSpPr>
        <p:grpSpPr>
          <a:xfrm>
            <a:off x="0" y="0"/>
            <a:ext cx="24384000" cy="13716000"/>
            <a:chOff x="0" y="0"/>
            <a:chExt cx="24384000" cy="13716000"/>
          </a:xfrm>
        </p:grpSpPr>
      </p:grpSp>
      <p:grpSp>
        <p:nvGrpSpPr>
          <p:cNvPr id="363" name="Group 363"/>
          <p:cNvGrpSpPr/>
          <p:nvPr/>
        </p:nvGrpSpPr>
        <p:grpSpPr>
          <a:xfrm>
            <a:off x="220035" y="5703631"/>
            <a:ext cx="23926800" cy="2194560"/>
            <a:chOff x="0" y="0"/>
            <a:chExt cx="23926800" cy="2194560"/>
          </a:xfrm>
        </p:grpSpPr>
        <p:sp>
          <p:nvSpPr>
            <p:cNvPr id="2" name="text 363"/>
            <p:cNvSpPr/>
            <p:nvPr/>
          </p:nvSpPr>
          <p:spPr>
            <a:xfrm>
              <a:off x="0" y="0"/>
              <a:ext cx="23926800" cy="2194560"/>
            </a:xfrm>
            <a:prstGeom prst="rect">
              <a:avLst/>
            </a:prstGeom>
            <a:ln w="25400">
              <a:miter lim="400000"/>
            </a:ln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lnSpc>
                  <a:spcPct val="88000"/>
                </a:lnSpc>
                <a:defRPr spc="660">
                  <a:solidFill>
                    <a:srgbClr val="40A693">
                      <a:alpha val="100000"/>
                    </a:srgbClr>
                  </a:solidFill>
                  <a:latin typeface="文泉驿微米黑" panose="020B0606030804020204" charset="-122"/>
                  <a:ea typeface="文泉驿微米黑" panose="020B0606030804020204" charset="-122"/>
                  <a:cs typeface="文泉驿微米黑" panose="020B0606030804020204" charset="-122"/>
                  <a:sym typeface="文泉驿微米黑" panose="020B0606030804020204" charset="-122"/>
                </a:defRPr>
              </a:lvl1pPr>
            </a:lstStyle>
            <a:p>
              <a:pPr lvl="0">
                <a:defRPr sz="2400" spc="0"/>
              </a:pPr>
              <a:r>
                <a:rPr lang="zh-CN" sz="13200" spc="660"/>
                <a:t>THANK YOU</a:t>
              </a:r>
              <a:endParaRPr lang="zh-CN" sz="13200" spc="660"/>
            </a:p>
          </p:txBody>
        </p:sp>
      </p:grpSp>
      <p:grpSp>
        <p:nvGrpSpPr>
          <p:cNvPr id="365" name="Group 365"/>
          <p:cNvGrpSpPr/>
          <p:nvPr/>
        </p:nvGrpSpPr>
        <p:grpSpPr>
          <a:xfrm>
            <a:off x="7920918" y="8099872"/>
            <a:ext cx="8697681" cy="741100"/>
            <a:chOff x="71755" y="143510"/>
            <a:chExt cx="8697681" cy="741100"/>
          </a:xfrm>
        </p:grpSpPr>
        <p:sp>
          <p:nvSpPr>
            <p:cNvPr id="3" name="text 365"/>
            <p:cNvSpPr/>
            <p:nvPr/>
          </p:nvSpPr>
          <p:spPr>
            <a:xfrm>
              <a:off x="71755" y="143510"/>
              <a:ext cx="8697681" cy="741100"/>
            </a:xfrm>
            <a:prstGeom prst="rect">
              <a:avLst/>
            </a:prstGeom>
            <a:ln w="25400">
              <a:miter lim="400000"/>
            </a:ln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ct val="101000"/>
                </a:lnSpc>
                <a:defRPr spc="660">
                  <a:solidFill>
                    <a:srgbClr val="FFFFFF">
                      <a:alpha val="100000"/>
                    </a:srgbClr>
                  </a:solidFill>
                  <a:latin typeface="文泉驿微米黑" panose="020B0606030804020204" charset="-122"/>
                  <a:ea typeface="文泉驿微米黑" panose="020B0606030804020204" charset="-122"/>
                  <a:cs typeface="文泉驿微米黑" panose="020B0606030804020204" charset="-122"/>
                  <a:sym typeface="文泉驿微米黑" panose="020B0606030804020204" charset="-122"/>
                </a:defRPr>
              </a:lvl1pPr>
            </a:lstStyle>
            <a:p>
              <a:pPr lvl="0">
                <a:defRPr sz="2400" spc="0"/>
              </a:pPr>
              <a:r>
                <a:rPr lang="zh-CN" altLang="en-US" sz="4950" spc="660" dirty="0"/>
                <a:t>主讲老师</a:t>
              </a:r>
              <a:r>
                <a:rPr lang="zh-CN" sz="4950" spc="660" dirty="0"/>
                <a:t>：</a:t>
              </a:r>
              <a:r>
                <a:rPr lang="en-US" altLang="zh-CN" sz="4950" dirty="0"/>
                <a:t>	</a:t>
              </a:r>
              <a:r>
                <a:rPr lang="en-US" altLang="zh-CN" sz="4950" dirty="0" err="1"/>
                <a:t>Wilia</a:t>
              </a:r>
              <a:r>
                <a:rPr lang="zh-CN" altLang="en-US" sz="4950" dirty="0"/>
                <a:t>老师</a:t>
              </a:r>
              <a:endParaRPr lang="zh-CN" sz="4950" spc="660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Group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Group 399"/>
          <p:cNvGrpSpPr/>
          <p:nvPr/>
        </p:nvGrpSpPr>
        <p:grpSpPr>
          <a:xfrm>
            <a:off x="0" y="0"/>
            <a:ext cx="24384000" cy="13716000"/>
            <a:chOff x="0" y="0"/>
            <a:chExt cx="24384000" cy="13716000"/>
          </a:xfrm>
        </p:grpSpPr>
      </p:grpSp>
      <p:grpSp>
        <p:nvGrpSpPr>
          <p:cNvPr id="42" name="Group 42"/>
          <p:cNvGrpSpPr/>
          <p:nvPr/>
        </p:nvGrpSpPr>
        <p:grpSpPr>
          <a:xfrm>
            <a:off x="6543401" y="6014161"/>
            <a:ext cx="1676400" cy="1676400"/>
            <a:chOff x="-2868991" y="-978621"/>
            <a:chExt cx="1676400" cy="1676400"/>
          </a:xfrm>
        </p:grpSpPr>
        <p:grpSp>
          <p:nvGrpSpPr>
            <p:cNvPr id="43" name="Group 43"/>
            <p:cNvGrpSpPr/>
            <p:nvPr/>
          </p:nvGrpSpPr>
          <p:grpSpPr>
            <a:xfrm>
              <a:off x="-2868991" y="-978621"/>
              <a:ext cx="1676400" cy="1676400"/>
              <a:chOff x="-2868991" y="-978621"/>
              <a:chExt cx="1676400" cy="1676400"/>
            </a:xfrm>
          </p:grpSpPr>
          <p:sp>
            <p:nvSpPr>
              <p:cNvPr id="397" name="graph 397"/>
              <p:cNvSpPr/>
              <p:nvPr/>
            </p:nvSpPr>
            <p:spPr>
              <a:xfrm>
                <a:off x="-2868991" y="-978621"/>
                <a:ext cx="1676400" cy="16764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76400" h="1676400" extrusionOk="0">
                    <a:moveTo>
                      <a:pt x="0" y="838200"/>
                    </a:moveTo>
                    <a:cubicBezTo>
                      <a:pt x="0" y="375345"/>
                      <a:pt x="375361" y="0"/>
                      <a:pt x="838291" y="0"/>
                    </a:cubicBezTo>
                    <a:cubicBezTo>
                      <a:pt x="1301206" y="0"/>
                      <a:pt x="1676400" y="375345"/>
                      <a:pt x="1676400" y="838200"/>
                    </a:cubicBezTo>
                    <a:cubicBezTo>
                      <a:pt x="1676400" y="1301054"/>
                      <a:pt x="1301206" y="1676400"/>
                      <a:pt x="838291" y="1676400"/>
                    </a:cubicBezTo>
                    <a:cubicBezTo>
                      <a:pt x="375361" y="1676400"/>
                      <a:pt x="0" y="1301054"/>
                      <a:pt x="0" y="838200"/>
                    </a:cubicBezTo>
                    <a:close/>
                  </a:path>
                </a:pathLst>
              </a:custGeom>
              <a:solidFill>
                <a:srgbClr val="40A693">
                  <a:alpha val="100000"/>
                </a:srgbClr>
              </a:solidFill>
            </p:spPr>
            <p:txBody>
              <a:bodyPr lIns="0" tIns="0" rIns="0" bIns="0" anchor="ctr"/>
              <a:lstStyle/>
              <a:p>
                <a:pPr lvl="0">
                  <a:defRPr sz="2400"/>
                </a:pPr>
                <a:endParaRPr dirty="0"/>
              </a:p>
            </p:txBody>
          </p:sp>
          <p:sp>
            <p:nvSpPr>
              <p:cNvPr id="394" name="graph 394"/>
              <p:cNvSpPr/>
              <p:nvPr/>
            </p:nvSpPr>
            <p:spPr>
              <a:xfrm>
                <a:off x="-2526091" y="-559522"/>
                <a:ext cx="990600" cy="838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990600" h="838200" extrusionOk="0">
                    <a:moveTo>
                      <a:pt x="565541" y="719739"/>
                    </a:moveTo>
                    <a:lnTo>
                      <a:pt x="737006" y="719739"/>
                    </a:lnTo>
                    <a:lnTo>
                      <a:pt x="737006" y="133563"/>
                    </a:lnTo>
                    <a:lnTo>
                      <a:pt x="581985" y="255559"/>
                    </a:lnTo>
                    <a:lnTo>
                      <a:pt x="581985" y="145145"/>
                    </a:lnTo>
                    <a:lnTo>
                      <a:pt x="743544" y="12192"/>
                    </a:lnTo>
                    <a:lnTo>
                      <a:pt x="844494" y="12192"/>
                    </a:lnTo>
                    <a:lnTo>
                      <a:pt x="844494" y="719739"/>
                    </a:lnTo>
                    <a:lnTo>
                      <a:pt x="990600" y="719739"/>
                    </a:lnTo>
                    <a:lnTo>
                      <a:pt x="990600" y="826617"/>
                    </a:lnTo>
                    <a:lnTo>
                      <a:pt x="565541" y="826617"/>
                    </a:lnTo>
                    <a:cubicBezTo>
                      <a:pt x="565541" y="826617"/>
                      <a:pt x="565541" y="719739"/>
                      <a:pt x="565541" y="719739"/>
                    </a:cubicBezTo>
                    <a:close/>
                    <a:moveTo>
                      <a:pt x="345627" y="419100"/>
                    </a:moveTo>
                    <a:cubicBezTo>
                      <a:pt x="345627" y="343174"/>
                      <a:pt x="341757" y="282488"/>
                      <a:pt x="333938" y="237027"/>
                    </a:cubicBezTo>
                    <a:cubicBezTo>
                      <a:pt x="326105" y="191582"/>
                      <a:pt x="313822" y="158175"/>
                      <a:pt x="297088" y="136977"/>
                    </a:cubicBezTo>
                    <a:cubicBezTo>
                      <a:pt x="280339" y="115778"/>
                      <a:pt x="257556" y="105171"/>
                      <a:pt x="228737" y="105171"/>
                    </a:cubicBezTo>
                    <a:cubicBezTo>
                      <a:pt x="184845" y="105171"/>
                      <a:pt x="153847" y="129174"/>
                      <a:pt x="135712" y="177195"/>
                    </a:cubicBezTo>
                    <a:cubicBezTo>
                      <a:pt x="117591" y="225216"/>
                      <a:pt x="108478" y="305760"/>
                      <a:pt x="108478" y="419100"/>
                    </a:cubicBezTo>
                    <a:cubicBezTo>
                      <a:pt x="108478" y="528538"/>
                      <a:pt x="117683" y="608121"/>
                      <a:pt x="136215" y="657834"/>
                    </a:cubicBezTo>
                    <a:cubicBezTo>
                      <a:pt x="154625" y="707562"/>
                      <a:pt x="184845" y="732419"/>
                      <a:pt x="226847" y="732419"/>
                    </a:cubicBezTo>
                    <a:cubicBezTo>
                      <a:pt x="268163" y="732419"/>
                      <a:pt x="298277" y="707196"/>
                      <a:pt x="317296" y="656737"/>
                    </a:cubicBezTo>
                    <a:cubicBezTo>
                      <a:pt x="336209" y="606171"/>
                      <a:pt x="345627" y="527075"/>
                      <a:pt x="345627" y="419100"/>
                    </a:cubicBezTo>
                    <a:close/>
                    <a:moveTo>
                      <a:pt x="454593" y="419100"/>
                    </a:moveTo>
                    <a:cubicBezTo>
                      <a:pt x="454593" y="555955"/>
                      <a:pt x="435467" y="659907"/>
                      <a:pt x="397139" y="731199"/>
                    </a:cubicBezTo>
                    <a:cubicBezTo>
                      <a:pt x="358703" y="802614"/>
                      <a:pt x="301645" y="838200"/>
                      <a:pt x="225856" y="838200"/>
                    </a:cubicBezTo>
                    <a:cubicBezTo>
                      <a:pt x="75285" y="838200"/>
                      <a:pt x="0" y="698540"/>
                      <a:pt x="0" y="419100"/>
                    </a:cubicBezTo>
                    <a:cubicBezTo>
                      <a:pt x="0" y="322341"/>
                      <a:pt x="8321" y="243123"/>
                      <a:pt x="25161" y="181462"/>
                    </a:cubicBezTo>
                    <a:cubicBezTo>
                      <a:pt x="41910" y="119923"/>
                      <a:pt x="66568" y="74218"/>
                      <a:pt x="99060" y="44485"/>
                    </a:cubicBezTo>
                    <a:cubicBezTo>
                      <a:pt x="131658" y="14874"/>
                      <a:pt x="174848" y="0"/>
                      <a:pt x="228737" y="0"/>
                    </a:cubicBezTo>
                    <a:cubicBezTo>
                      <a:pt x="305409" y="0"/>
                      <a:pt x="362270" y="34244"/>
                      <a:pt x="399211" y="102854"/>
                    </a:cubicBezTo>
                    <a:cubicBezTo>
                      <a:pt x="436168" y="171465"/>
                      <a:pt x="454593" y="276880"/>
                      <a:pt x="454593" y="419100"/>
                    </a:cubicBezTo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</p:spPr>
            <p:txBody>
              <a:bodyPr lIns="0" tIns="0" rIns="0" bIns="0" anchor="ctr"/>
              <a:lstStyle/>
              <a:p>
                <a:pPr lvl="0">
                  <a:defRPr sz="2400"/>
                </a:pPr>
                <a:endParaRPr dirty="0"/>
              </a:p>
            </p:txBody>
          </p:sp>
        </p:grpSp>
      </p:grpSp>
      <p:grpSp>
        <p:nvGrpSpPr>
          <p:cNvPr id="12" name="Group 584"/>
          <p:cNvGrpSpPr/>
          <p:nvPr/>
        </p:nvGrpSpPr>
        <p:grpSpPr>
          <a:xfrm>
            <a:off x="9527704" y="6184265"/>
            <a:ext cx="9431655" cy="1347470"/>
            <a:chOff x="35623" y="889051"/>
            <a:chExt cx="9171028" cy="1347470"/>
          </a:xfrm>
        </p:grpSpPr>
        <p:sp>
          <p:nvSpPr>
            <p:cNvPr id="13" name="text 584"/>
            <p:cNvSpPr/>
            <p:nvPr/>
          </p:nvSpPr>
          <p:spPr>
            <a:xfrm>
              <a:off x="35623" y="889051"/>
              <a:ext cx="9171028" cy="1347470"/>
            </a:xfrm>
            <a:prstGeom prst="rect">
              <a:avLst/>
            </a:prstGeom>
            <a:ln w="25400">
              <a:miter lim="400000"/>
            </a:ln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lnSpc>
                  <a:spcPct val="92000"/>
                </a:lnSpc>
                <a:defRPr spc="660">
                  <a:solidFill>
                    <a:srgbClr val="404040">
                      <a:alpha val="100000"/>
                    </a:srgbClr>
                  </a:solidFill>
                  <a:latin typeface="文泉驿微米黑" panose="020B0606030804020204" charset="-122"/>
                  <a:ea typeface="文泉驿微米黑" panose="020B0606030804020204" charset="-122"/>
                  <a:cs typeface="文泉驿微米黑" panose="020B0606030804020204" charset="-122"/>
                  <a:sym typeface="文泉驿微米黑" panose="020B0606030804020204" charset="-122"/>
                </a:defRPr>
              </a:lvl1pPr>
            </a:lstStyle>
            <a:p>
              <a:pPr lvl="0">
                <a:defRPr sz="2400" spc="0"/>
              </a:pPr>
              <a:r>
                <a:rPr lang="zh-CN" altLang="en-US" sz="8800" spc="660" dirty="0">
                  <a:sym typeface="+mn-ea"/>
                </a:rPr>
                <a:t>画图的步骤总结</a:t>
              </a:r>
              <a:endParaRPr lang="en-US" altLang="zh-CN" sz="8800" spc="660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Group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稻壳儿_答辩小姐姐作品_8"/>
          <p:cNvGrpSpPr/>
          <p:nvPr/>
        </p:nvGrpSpPr>
        <p:grpSpPr>
          <a:xfrm>
            <a:off x="5495290" y="865505"/>
            <a:ext cx="13912850" cy="1938021"/>
            <a:chOff x="3866082" y="718355"/>
            <a:chExt cx="4074281" cy="969011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3866082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7292181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4533061" y="718355"/>
              <a:ext cx="2737168" cy="969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7200" spc="800">
                  <a:gradFill>
                    <a:gsLst>
                      <a:gs pos="0">
                        <a:srgbClr val="4D7F89"/>
                      </a:gs>
                      <a:gs pos="100000">
                        <a:srgbClr val="A2633C"/>
                      </a:gs>
                    </a:gsLst>
                    <a:lin ang="0" scaled="0"/>
                  </a:gradFill>
                  <a:latin typeface="杨任东竹石体-Regular" panose="02000000000000000000" pitchFamily="2" charset="-122"/>
                  <a:ea typeface="杨任东竹石体-Regular" panose="02000000000000000000" pitchFamily="2" charset="-122"/>
                  <a:cs typeface="阿里巴巴普惠体 R" panose="00020600040101010101" pitchFamily="18" charset="-122"/>
                </a:defRPr>
              </a:lvl1pPr>
            </a:lstStyle>
            <a:p>
              <a:r>
                <a:rPr lang="zh-CN" altLang="en-US" sz="6000" spc="660" dirty="0">
                  <a:sym typeface="+mn-ea"/>
                </a:rPr>
                <a:t>画图简介</a:t>
              </a:r>
              <a:endParaRPr lang="zh-CN" altLang="en-US" sz="6000" spc="660" dirty="0"/>
            </a:p>
            <a:p>
              <a:endParaRPr lang="zh-CN" altLang="en-US" sz="6000" spc="300" dirty="0">
                <a:latin typeface="+mj-ea"/>
                <a:ea typeface="+mj-ea"/>
                <a:cs typeface="+mn-ea"/>
                <a:sym typeface="+mn-lt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791325" y="2033270"/>
            <a:ext cx="11231880" cy="10756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Group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roup 572"/>
          <p:cNvGrpSpPr/>
          <p:nvPr/>
        </p:nvGrpSpPr>
        <p:grpSpPr>
          <a:xfrm>
            <a:off x="0" y="0"/>
            <a:ext cx="24384000" cy="13716000"/>
            <a:chOff x="0" y="0"/>
            <a:chExt cx="24384000" cy="13716000"/>
          </a:xfrm>
        </p:grpSpPr>
      </p:grpSp>
      <p:grpSp>
        <p:nvGrpSpPr>
          <p:cNvPr id="575" name="Group 575"/>
          <p:cNvGrpSpPr/>
          <p:nvPr/>
        </p:nvGrpSpPr>
        <p:grpSpPr>
          <a:xfrm>
            <a:off x="6543401" y="6014161"/>
            <a:ext cx="1676400" cy="1676400"/>
            <a:chOff x="-2868991" y="-978621"/>
            <a:chExt cx="1676400" cy="1676400"/>
          </a:xfrm>
        </p:grpSpPr>
        <p:grpSp>
          <p:nvGrpSpPr>
            <p:cNvPr id="576" name="Group 576"/>
            <p:cNvGrpSpPr/>
            <p:nvPr/>
          </p:nvGrpSpPr>
          <p:grpSpPr>
            <a:xfrm>
              <a:off x="-2868991" y="-978621"/>
              <a:ext cx="1676400" cy="1676400"/>
              <a:chOff x="-2868991" y="-978621"/>
              <a:chExt cx="1676400" cy="1676400"/>
            </a:xfrm>
          </p:grpSpPr>
          <p:sp>
            <p:nvSpPr>
              <p:cNvPr id="600" name="graph 600"/>
              <p:cNvSpPr/>
              <p:nvPr/>
            </p:nvSpPr>
            <p:spPr>
              <a:xfrm>
                <a:off x="-2868991" y="-978621"/>
                <a:ext cx="1676400" cy="16764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76400" h="1676400" extrusionOk="0">
                    <a:moveTo>
                      <a:pt x="0" y="838200"/>
                    </a:moveTo>
                    <a:cubicBezTo>
                      <a:pt x="0" y="375345"/>
                      <a:pt x="375361" y="0"/>
                      <a:pt x="838291" y="0"/>
                    </a:cubicBezTo>
                    <a:cubicBezTo>
                      <a:pt x="1301206" y="0"/>
                      <a:pt x="1676400" y="375345"/>
                      <a:pt x="1676400" y="838200"/>
                    </a:cubicBezTo>
                    <a:cubicBezTo>
                      <a:pt x="1676400" y="1301054"/>
                      <a:pt x="1301206" y="1676400"/>
                      <a:pt x="838291" y="1676400"/>
                    </a:cubicBezTo>
                    <a:cubicBezTo>
                      <a:pt x="375361" y="1676400"/>
                      <a:pt x="0" y="1301054"/>
                      <a:pt x="0" y="838200"/>
                    </a:cubicBezTo>
                    <a:close/>
                  </a:path>
                </a:pathLst>
              </a:custGeom>
              <a:solidFill>
                <a:srgbClr val="40A693">
                  <a:alpha val="100000"/>
                </a:srgbClr>
              </a:solidFill>
            </p:spPr>
            <p:txBody>
              <a:bodyPr lIns="0" tIns="0" rIns="0" bIns="0" anchor="ctr"/>
              <a:lstStyle/>
              <a:p>
                <a:pPr lvl="0">
                  <a:defRPr sz="2400"/>
                </a:pPr>
              </a:p>
            </p:txBody>
          </p:sp>
          <p:sp>
            <p:nvSpPr>
              <p:cNvPr id="599" name="graph 599"/>
              <p:cNvSpPr/>
              <p:nvPr/>
            </p:nvSpPr>
            <p:spPr>
              <a:xfrm>
                <a:off x="-2526091" y="-559522"/>
                <a:ext cx="990600" cy="838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990600" h="838200" extrusionOk="0">
                    <a:moveTo>
                      <a:pt x="543641" y="826663"/>
                    </a:moveTo>
                    <a:lnTo>
                      <a:pt x="543641" y="733546"/>
                    </a:lnTo>
                    <a:cubicBezTo>
                      <a:pt x="559399" y="688863"/>
                      <a:pt x="581680" y="644911"/>
                      <a:pt x="610605" y="601812"/>
                    </a:cubicBezTo>
                    <a:cubicBezTo>
                      <a:pt x="639531" y="558591"/>
                      <a:pt x="678164" y="512338"/>
                      <a:pt x="726612" y="463052"/>
                    </a:cubicBezTo>
                    <a:cubicBezTo>
                      <a:pt x="784753" y="403677"/>
                      <a:pt x="823188" y="357789"/>
                      <a:pt x="841811" y="325495"/>
                    </a:cubicBezTo>
                    <a:cubicBezTo>
                      <a:pt x="860541" y="293080"/>
                      <a:pt x="869944" y="261640"/>
                      <a:pt x="869944" y="231282"/>
                    </a:cubicBezTo>
                    <a:cubicBezTo>
                      <a:pt x="869944" y="191947"/>
                      <a:pt x="860938" y="161589"/>
                      <a:pt x="843000" y="140223"/>
                    </a:cubicBezTo>
                    <a:cubicBezTo>
                      <a:pt x="825078" y="118734"/>
                      <a:pt x="799810" y="108051"/>
                      <a:pt x="767120" y="108051"/>
                    </a:cubicBezTo>
                    <a:cubicBezTo>
                      <a:pt x="704225" y="108051"/>
                      <a:pt x="668456" y="149580"/>
                      <a:pt x="659648" y="232379"/>
                    </a:cubicBezTo>
                    <a:lnTo>
                      <a:pt x="550285" y="223144"/>
                    </a:lnTo>
                    <a:cubicBezTo>
                      <a:pt x="556915" y="152979"/>
                      <a:pt x="578815" y="98221"/>
                      <a:pt x="616061" y="59009"/>
                    </a:cubicBezTo>
                    <a:cubicBezTo>
                      <a:pt x="653308" y="19674"/>
                      <a:pt x="702838" y="0"/>
                      <a:pt x="764743" y="0"/>
                    </a:cubicBezTo>
                    <a:cubicBezTo>
                      <a:pt x="832698" y="0"/>
                      <a:pt x="885504" y="19796"/>
                      <a:pt x="923437" y="59253"/>
                    </a:cubicBezTo>
                    <a:cubicBezTo>
                      <a:pt x="961278" y="98831"/>
                      <a:pt x="980206" y="154548"/>
                      <a:pt x="980206" y="226664"/>
                    </a:cubicBezTo>
                    <a:cubicBezTo>
                      <a:pt x="980206" y="260543"/>
                      <a:pt x="974857" y="292227"/>
                      <a:pt x="963960" y="321731"/>
                    </a:cubicBezTo>
                    <a:cubicBezTo>
                      <a:pt x="953155" y="351236"/>
                      <a:pt x="937503" y="380253"/>
                      <a:pt x="917097" y="409026"/>
                    </a:cubicBezTo>
                    <a:cubicBezTo>
                      <a:pt x="896599" y="437677"/>
                      <a:pt x="863315" y="474832"/>
                      <a:pt x="817153" y="520232"/>
                    </a:cubicBezTo>
                    <a:cubicBezTo>
                      <a:pt x="736610" y="598535"/>
                      <a:pt x="686485" y="663488"/>
                      <a:pt x="666673" y="715091"/>
                    </a:cubicBezTo>
                    <a:lnTo>
                      <a:pt x="990600" y="715091"/>
                    </a:lnTo>
                    <a:lnTo>
                      <a:pt x="990600" y="826663"/>
                    </a:lnTo>
                    <a:cubicBezTo>
                      <a:pt x="990600" y="826663"/>
                      <a:pt x="543641" y="826663"/>
                      <a:pt x="543641" y="826663"/>
                    </a:cubicBezTo>
                    <a:close/>
                    <a:moveTo>
                      <a:pt x="347014" y="419100"/>
                    </a:moveTo>
                    <a:cubicBezTo>
                      <a:pt x="347014" y="343220"/>
                      <a:pt x="343052" y="282519"/>
                      <a:pt x="335219" y="236982"/>
                    </a:cubicBezTo>
                    <a:cubicBezTo>
                      <a:pt x="327294" y="191582"/>
                      <a:pt x="315010" y="158191"/>
                      <a:pt x="298170" y="136946"/>
                    </a:cubicBezTo>
                    <a:cubicBezTo>
                      <a:pt x="281330" y="115824"/>
                      <a:pt x="258546" y="105262"/>
                      <a:pt x="229621" y="105262"/>
                    </a:cubicBezTo>
                    <a:cubicBezTo>
                      <a:pt x="185547" y="105262"/>
                      <a:pt x="154442" y="129174"/>
                      <a:pt x="136215" y="177134"/>
                    </a:cubicBezTo>
                    <a:cubicBezTo>
                      <a:pt x="117988" y="225216"/>
                      <a:pt x="108874" y="305821"/>
                      <a:pt x="108874" y="419100"/>
                    </a:cubicBezTo>
                    <a:cubicBezTo>
                      <a:pt x="108874" y="528614"/>
                      <a:pt x="118186" y="608136"/>
                      <a:pt x="136702" y="657910"/>
                    </a:cubicBezTo>
                    <a:cubicBezTo>
                      <a:pt x="155234" y="707562"/>
                      <a:pt x="185547" y="732449"/>
                      <a:pt x="227746" y="732449"/>
                    </a:cubicBezTo>
                    <a:cubicBezTo>
                      <a:pt x="269153" y="732449"/>
                      <a:pt x="299450" y="707196"/>
                      <a:pt x="318485" y="656691"/>
                    </a:cubicBezTo>
                    <a:cubicBezTo>
                      <a:pt x="337505" y="606186"/>
                      <a:pt x="347014" y="527029"/>
                      <a:pt x="347014" y="419100"/>
                    </a:cubicBezTo>
                    <a:close/>
                    <a:moveTo>
                      <a:pt x="456377" y="419100"/>
                    </a:moveTo>
                    <a:cubicBezTo>
                      <a:pt x="456377" y="555924"/>
                      <a:pt x="437159" y="659968"/>
                      <a:pt x="398617" y="731245"/>
                    </a:cubicBezTo>
                    <a:cubicBezTo>
                      <a:pt x="360090" y="802629"/>
                      <a:pt x="302834" y="838200"/>
                      <a:pt x="226755" y="838200"/>
                    </a:cubicBezTo>
                    <a:cubicBezTo>
                      <a:pt x="75590" y="838200"/>
                      <a:pt x="0" y="698586"/>
                      <a:pt x="0" y="419100"/>
                    </a:cubicBezTo>
                    <a:cubicBezTo>
                      <a:pt x="0" y="322341"/>
                      <a:pt x="8427" y="243184"/>
                      <a:pt x="25267" y="181508"/>
                    </a:cubicBezTo>
                    <a:cubicBezTo>
                      <a:pt x="42001" y="119832"/>
                      <a:pt x="66766" y="74173"/>
                      <a:pt x="99456" y="44561"/>
                    </a:cubicBezTo>
                    <a:cubicBezTo>
                      <a:pt x="132146" y="14813"/>
                      <a:pt x="175534" y="0"/>
                      <a:pt x="229621" y="0"/>
                    </a:cubicBezTo>
                    <a:cubicBezTo>
                      <a:pt x="306598" y="0"/>
                      <a:pt x="363656" y="34350"/>
                      <a:pt x="400705" y="102961"/>
                    </a:cubicBezTo>
                    <a:cubicBezTo>
                      <a:pt x="437845" y="171556"/>
                      <a:pt x="456377" y="276926"/>
                      <a:pt x="456377" y="419100"/>
                    </a:cubicBezTo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</p:spPr>
            <p:txBody>
              <a:bodyPr lIns="0" tIns="0" rIns="0" bIns="0" anchor="ctr"/>
              <a:lstStyle/>
              <a:p>
                <a:pPr lvl="0">
                  <a:defRPr sz="2400"/>
                </a:pPr>
              </a:p>
            </p:txBody>
          </p:sp>
        </p:grpSp>
      </p:grpSp>
      <p:sp>
        <p:nvSpPr>
          <p:cNvPr id="4" name="text 40"/>
          <p:cNvSpPr/>
          <p:nvPr/>
        </p:nvSpPr>
        <p:spPr>
          <a:xfrm>
            <a:off x="9378620" y="6178625"/>
            <a:ext cx="13571161" cy="1347470"/>
          </a:xfrm>
          <a:prstGeom prst="rect">
            <a:avLst/>
          </a:prstGeom>
          <a:ln w="25400">
            <a:miter lim="400000"/>
          </a:ln>
        </p:spPr>
        <p:txBody>
          <a:bodyPr wrap="square" lIns="50800" tIns="50800" rIns="50800" bIns="50800" numCol="1" anchor="ctr">
            <a:spAutoFit/>
          </a:bodyPr>
          <a:lstStyle>
            <a:lvl1pPr algn="l">
              <a:lnSpc>
                <a:spcPct val="92000"/>
              </a:lnSpc>
              <a:defRPr spc="660">
                <a:solidFill>
                  <a:srgbClr val="404040">
                    <a:alpha val="100000"/>
                  </a:srgbClr>
                </a:solidFill>
                <a:latin typeface="文泉驿微米黑" panose="020B0606030804020204" charset="-122"/>
                <a:ea typeface="文泉驿微米黑" panose="020B0606030804020204" charset="-122"/>
                <a:cs typeface="文泉驿微米黑" panose="020B0606030804020204" charset="-122"/>
                <a:sym typeface="文泉驿微米黑" panose="020B0606030804020204" charset="-122"/>
              </a:defRPr>
            </a:lvl1pPr>
          </a:lstStyle>
          <a:p>
            <a:pPr>
              <a:defRPr sz="2400" spc="0"/>
            </a:pPr>
            <a:r>
              <a:rPr lang="en-US" altLang="zh-CN" sz="8800" spc="660" dirty="0">
                <a:sym typeface="+mn-ea"/>
              </a:rPr>
              <a:t>matplotlib</a:t>
            </a:r>
            <a:r>
              <a:rPr lang="zh-CN" altLang="en-US" sz="8800" spc="660" dirty="0">
                <a:sym typeface="+mn-ea"/>
              </a:rPr>
              <a:t>进阶图形</a:t>
            </a:r>
            <a:endParaRPr lang="zh-CN" altLang="zh-CN" sz="8800" spc="66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Group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稻壳儿_答辩小姐姐作品_8"/>
          <p:cNvGrpSpPr/>
          <p:nvPr/>
        </p:nvGrpSpPr>
        <p:grpSpPr>
          <a:xfrm>
            <a:off x="5495290" y="809625"/>
            <a:ext cx="12359640" cy="1938020"/>
            <a:chOff x="3866082" y="690415"/>
            <a:chExt cx="4074281" cy="1700391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3866082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7292181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4685358" y="690415"/>
              <a:ext cx="2737168" cy="17003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7200" spc="800">
                  <a:gradFill>
                    <a:gsLst>
                      <a:gs pos="0">
                        <a:srgbClr val="4D7F89"/>
                      </a:gs>
                      <a:gs pos="100000">
                        <a:srgbClr val="A2633C"/>
                      </a:gs>
                    </a:gsLst>
                    <a:lin ang="0" scaled="0"/>
                  </a:gradFill>
                  <a:latin typeface="杨任东竹石体-Regular" panose="02000000000000000000" pitchFamily="2" charset="-122"/>
                  <a:ea typeface="杨任东竹石体-Regular" panose="02000000000000000000" pitchFamily="2" charset="-122"/>
                  <a:cs typeface="阿里巴巴普惠体 R" panose="00020600040101010101" pitchFamily="18" charset="-122"/>
                </a:defRPr>
              </a:lvl1pPr>
            </a:lstStyle>
            <a:p>
              <a:r>
                <a:rPr lang="zh-CN" altLang="en-US" sz="6000" spc="660" dirty="0"/>
                <a:t>垂直条形图</a:t>
              </a:r>
              <a:endParaRPr lang="zh-CN" altLang="en-US" sz="6000" spc="660" dirty="0"/>
            </a:p>
            <a:p>
              <a:endParaRPr lang="zh-CN" altLang="en-US" sz="6000" spc="300" dirty="0">
                <a:latin typeface="+mj-ea"/>
                <a:ea typeface="+mj-ea"/>
                <a:cs typeface="+mn-ea"/>
                <a:sym typeface="+mn-lt"/>
              </a:endParaRPr>
            </a:p>
          </p:txBody>
        </p:sp>
      </p:grpSp>
      <p:grpSp>
        <p:nvGrpSpPr>
          <p:cNvPr id="4" name="组合 3" descr="7b0a202020202274657874626f78223a20227b5c2263617465676f72795f69645c223a31303139382c5c2269645c223a32303334323832377d220a7d0a"/>
          <p:cNvGrpSpPr/>
          <p:nvPr/>
        </p:nvGrpSpPr>
        <p:grpSpPr>
          <a:xfrm>
            <a:off x="3091815" y="2059305"/>
            <a:ext cx="18538190" cy="9161145"/>
            <a:chOff x="5605" y="3371"/>
            <a:chExt cx="8401" cy="3645"/>
          </a:xfrm>
        </p:grpSpPr>
        <p:grpSp>
          <p:nvGrpSpPr>
            <p:cNvPr id="5" name="组合 4"/>
            <p:cNvGrpSpPr/>
            <p:nvPr/>
          </p:nvGrpSpPr>
          <p:grpSpPr>
            <a:xfrm>
              <a:off x="5605" y="3371"/>
              <a:ext cx="8401" cy="3645"/>
              <a:chOff x="5605" y="3634"/>
              <a:chExt cx="7797" cy="3382"/>
            </a:xfrm>
          </p:grpSpPr>
          <p:sp>
            <p:nvSpPr>
              <p:cNvPr id="7" name="Freeform 5"/>
              <p:cNvSpPr>
                <a:spLocks noEditPoints="1"/>
              </p:cNvSpPr>
              <p:nvPr/>
            </p:nvSpPr>
            <p:spPr bwMode="auto">
              <a:xfrm>
                <a:off x="5798" y="3784"/>
                <a:ext cx="7605" cy="3233"/>
              </a:xfrm>
              <a:custGeom>
                <a:avLst/>
                <a:gdLst>
                  <a:gd name="T0" fmla="*/ 1218 w 1285"/>
                  <a:gd name="T1" fmla="*/ 545 h 545"/>
                  <a:gd name="T2" fmla="*/ 67 w 1285"/>
                  <a:gd name="T3" fmla="*/ 545 h 545"/>
                  <a:gd name="T4" fmla="*/ 0 w 1285"/>
                  <a:gd name="T5" fmla="*/ 478 h 545"/>
                  <a:gd name="T6" fmla="*/ 0 w 1285"/>
                  <a:gd name="T7" fmla="*/ 67 h 545"/>
                  <a:gd name="T8" fmla="*/ 67 w 1285"/>
                  <a:gd name="T9" fmla="*/ 0 h 545"/>
                  <a:gd name="T10" fmla="*/ 1218 w 1285"/>
                  <a:gd name="T11" fmla="*/ 0 h 545"/>
                  <a:gd name="T12" fmla="*/ 1285 w 1285"/>
                  <a:gd name="T13" fmla="*/ 67 h 545"/>
                  <a:gd name="T14" fmla="*/ 1285 w 1285"/>
                  <a:gd name="T15" fmla="*/ 478 h 545"/>
                  <a:gd name="T16" fmla="*/ 1218 w 1285"/>
                  <a:gd name="T17" fmla="*/ 545 h 545"/>
                  <a:gd name="T18" fmla="*/ 67 w 1285"/>
                  <a:gd name="T19" fmla="*/ 4 h 545"/>
                  <a:gd name="T20" fmla="*/ 4 w 1285"/>
                  <a:gd name="T21" fmla="*/ 67 h 545"/>
                  <a:gd name="T22" fmla="*/ 4 w 1285"/>
                  <a:gd name="T23" fmla="*/ 478 h 545"/>
                  <a:gd name="T24" fmla="*/ 67 w 1285"/>
                  <a:gd name="T25" fmla="*/ 541 h 545"/>
                  <a:gd name="T26" fmla="*/ 1218 w 1285"/>
                  <a:gd name="T27" fmla="*/ 541 h 545"/>
                  <a:gd name="T28" fmla="*/ 1281 w 1285"/>
                  <a:gd name="T29" fmla="*/ 478 h 545"/>
                  <a:gd name="T30" fmla="*/ 1281 w 1285"/>
                  <a:gd name="T31" fmla="*/ 67 h 545"/>
                  <a:gd name="T32" fmla="*/ 1218 w 1285"/>
                  <a:gd name="T33" fmla="*/ 4 h 545"/>
                  <a:gd name="T34" fmla="*/ 67 w 1285"/>
                  <a:gd name="T35" fmla="*/ 4 h 5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605" h="3233">
                    <a:moveTo>
                      <a:pt x="432" y="0"/>
                    </a:moveTo>
                    <a:lnTo>
                      <a:pt x="476" y="0"/>
                    </a:lnTo>
                    <a:cubicBezTo>
                      <a:pt x="7208" y="0"/>
                      <a:pt x="7208" y="0"/>
                      <a:pt x="7208" y="0"/>
                    </a:cubicBezTo>
                    <a:cubicBezTo>
                      <a:pt x="7427" y="0"/>
                      <a:pt x="7605" y="178"/>
                      <a:pt x="7605" y="397"/>
                    </a:cubicBezTo>
                    <a:cubicBezTo>
                      <a:pt x="7605" y="2836"/>
                      <a:pt x="7605" y="2836"/>
                      <a:pt x="7605" y="2836"/>
                    </a:cubicBezTo>
                    <a:cubicBezTo>
                      <a:pt x="7605" y="3055"/>
                      <a:pt x="7427" y="3233"/>
                      <a:pt x="7208" y="3233"/>
                    </a:cubicBezTo>
                    <a:cubicBezTo>
                      <a:pt x="397" y="3233"/>
                      <a:pt x="397" y="3233"/>
                      <a:pt x="397" y="3233"/>
                    </a:cubicBezTo>
                    <a:cubicBezTo>
                      <a:pt x="178" y="3233"/>
                      <a:pt x="0" y="3055"/>
                      <a:pt x="0" y="2836"/>
                    </a:cubicBezTo>
                    <a:cubicBezTo>
                      <a:pt x="0" y="397"/>
                      <a:pt x="0" y="397"/>
                      <a:pt x="0" y="397"/>
                    </a:cubicBezTo>
                    <a:cubicBezTo>
                      <a:pt x="0" y="356"/>
                      <a:pt x="6" y="317"/>
                      <a:pt x="18" y="279"/>
                    </a:cubicBezTo>
                    <a:lnTo>
                      <a:pt x="18" y="277"/>
                    </a:lnTo>
                    <a:lnTo>
                      <a:pt x="23" y="281"/>
                    </a:lnTo>
                    <a:cubicBezTo>
                      <a:pt x="26" y="284"/>
                      <a:pt x="29" y="286"/>
                      <a:pt x="33" y="289"/>
                    </a:cubicBezTo>
                    <a:lnTo>
                      <a:pt x="38" y="293"/>
                    </a:lnTo>
                    <a:lnTo>
                      <a:pt x="35" y="304"/>
                    </a:lnTo>
                    <a:cubicBezTo>
                      <a:pt x="28" y="334"/>
                      <a:pt x="24" y="365"/>
                      <a:pt x="24" y="397"/>
                    </a:cubicBezTo>
                    <a:cubicBezTo>
                      <a:pt x="24" y="2836"/>
                      <a:pt x="24" y="2836"/>
                      <a:pt x="24" y="2836"/>
                    </a:cubicBezTo>
                    <a:cubicBezTo>
                      <a:pt x="24" y="3043"/>
                      <a:pt x="189" y="3209"/>
                      <a:pt x="397" y="3209"/>
                    </a:cubicBezTo>
                    <a:cubicBezTo>
                      <a:pt x="7208" y="3209"/>
                      <a:pt x="7208" y="3209"/>
                      <a:pt x="7208" y="3209"/>
                    </a:cubicBezTo>
                    <a:cubicBezTo>
                      <a:pt x="7416" y="3209"/>
                      <a:pt x="7581" y="3043"/>
                      <a:pt x="7581" y="2836"/>
                    </a:cubicBezTo>
                    <a:cubicBezTo>
                      <a:pt x="7581" y="397"/>
                      <a:pt x="7581" y="397"/>
                      <a:pt x="7581" y="397"/>
                    </a:cubicBezTo>
                    <a:cubicBezTo>
                      <a:pt x="7581" y="190"/>
                      <a:pt x="7416" y="24"/>
                      <a:pt x="7208" y="24"/>
                    </a:cubicBezTo>
                    <a:lnTo>
                      <a:pt x="438" y="24"/>
                    </a:lnTo>
                    <a:lnTo>
                      <a:pt x="437" y="18"/>
                    </a:lnTo>
                    <a:cubicBezTo>
                      <a:pt x="436" y="13"/>
                      <a:pt x="435" y="9"/>
                      <a:pt x="433" y="5"/>
                    </a:cubicBezTo>
                    <a:lnTo>
                      <a:pt x="432" y="0"/>
                    </a:lnTo>
                    <a:close/>
                  </a:path>
                </a:pathLst>
              </a:custGeom>
              <a:solidFill>
                <a:srgbClr val="FF3B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" name="Freeform 6"/>
              <p:cNvSpPr>
                <a:spLocks noEditPoints="1"/>
              </p:cNvSpPr>
              <p:nvPr/>
            </p:nvSpPr>
            <p:spPr bwMode="auto">
              <a:xfrm>
                <a:off x="5898" y="3884"/>
                <a:ext cx="7405" cy="3033"/>
              </a:xfrm>
              <a:custGeom>
                <a:avLst/>
                <a:gdLst>
                  <a:gd name="T0" fmla="*/ 1208 w 1251"/>
                  <a:gd name="T1" fmla="*/ 511 h 511"/>
                  <a:gd name="T2" fmla="*/ 1121 w 1251"/>
                  <a:gd name="T3" fmla="*/ 511 h 511"/>
                  <a:gd name="T4" fmla="*/ 1062 w 1251"/>
                  <a:gd name="T5" fmla="*/ 507 h 511"/>
                  <a:gd name="T6" fmla="*/ 1042 w 1251"/>
                  <a:gd name="T7" fmla="*/ 511 h 511"/>
                  <a:gd name="T8" fmla="*/ 942 w 1251"/>
                  <a:gd name="T9" fmla="*/ 511 h 511"/>
                  <a:gd name="T10" fmla="*/ 923 w 1251"/>
                  <a:gd name="T11" fmla="*/ 507 h 511"/>
                  <a:gd name="T12" fmla="*/ 843 w 1251"/>
                  <a:gd name="T13" fmla="*/ 511 h 511"/>
                  <a:gd name="T14" fmla="*/ 783 w 1251"/>
                  <a:gd name="T15" fmla="*/ 507 h 511"/>
                  <a:gd name="T16" fmla="*/ 764 w 1251"/>
                  <a:gd name="T17" fmla="*/ 511 h 511"/>
                  <a:gd name="T18" fmla="*/ 664 w 1251"/>
                  <a:gd name="T19" fmla="*/ 511 h 511"/>
                  <a:gd name="T20" fmla="*/ 644 w 1251"/>
                  <a:gd name="T21" fmla="*/ 507 h 511"/>
                  <a:gd name="T22" fmla="*/ 565 w 1251"/>
                  <a:gd name="T23" fmla="*/ 511 h 511"/>
                  <a:gd name="T24" fmla="*/ 505 w 1251"/>
                  <a:gd name="T25" fmla="*/ 507 h 511"/>
                  <a:gd name="T26" fmla="*/ 485 w 1251"/>
                  <a:gd name="T27" fmla="*/ 511 h 511"/>
                  <a:gd name="T28" fmla="*/ 386 w 1251"/>
                  <a:gd name="T29" fmla="*/ 511 h 511"/>
                  <a:gd name="T30" fmla="*/ 366 w 1251"/>
                  <a:gd name="T31" fmla="*/ 507 h 511"/>
                  <a:gd name="T32" fmla="*/ 286 w 1251"/>
                  <a:gd name="T33" fmla="*/ 511 h 511"/>
                  <a:gd name="T34" fmla="*/ 227 w 1251"/>
                  <a:gd name="T35" fmla="*/ 507 h 511"/>
                  <a:gd name="T36" fmla="*/ 207 w 1251"/>
                  <a:gd name="T37" fmla="*/ 511 h 511"/>
                  <a:gd name="T38" fmla="*/ 107 w 1251"/>
                  <a:gd name="T39" fmla="*/ 511 h 511"/>
                  <a:gd name="T40" fmla="*/ 88 w 1251"/>
                  <a:gd name="T41" fmla="*/ 507 h 511"/>
                  <a:gd name="T42" fmla="*/ 1227 w 1251"/>
                  <a:gd name="T43" fmla="*/ 504 h 511"/>
                  <a:gd name="T44" fmla="*/ 6 w 1251"/>
                  <a:gd name="T45" fmla="*/ 474 h 511"/>
                  <a:gd name="T46" fmla="*/ 1251 w 1251"/>
                  <a:gd name="T47" fmla="*/ 450 h 511"/>
                  <a:gd name="T48" fmla="*/ 4 w 1251"/>
                  <a:gd name="T49" fmla="*/ 455 h 511"/>
                  <a:gd name="T50" fmla="*/ 0 w 1251"/>
                  <a:gd name="T51" fmla="*/ 415 h 511"/>
                  <a:gd name="T52" fmla="*/ 1251 w 1251"/>
                  <a:gd name="T53" fmla="*/ 371 h 511"/>
                  <a:gd name="T54" fmla="*/ 1251 w 1251"/>
                  <a:gd name="T55" fmla="*/ 351 h 511"/>
                  <a:gd name="T56" fmla="*/ 0 w 1251"/>
                  <a:gd name="T57" fmla="*/ 316 h 511"/>
                  <a:gd name="T58" fmla="*/ 1251 w 1251"/>
                  <a:gd name="T59" fmla="*/ 311 h 511"/>
                  <a:gd name="T60" fmla="*/ 1247 w 1251"/>
                  <a:gd name="T61" fmla="*/ 271 h 511"/>
                  <a:gd name="T62" fmla="*/ 4 w 1251"/>
                  <a:gd name="T63" fmla="*/ 236 h 511"/>
                  <a:gd name="T64" fmla="*/ 4 w 1251"/>
                  <a:gd name="T65" fmla="*/ 216 h 511"/>
                  <a:gd name="T66" fmla="*/ 1247 w 1251"/>
                  <a:gd name="T67" fmla="*/ 172 h 511"/>
                  <a:gd name="T68" fmla="*/ 4 w 1251"/>
                  <a:gd name="T69" fmla="*/ 177 h 511"/>
                  <a:gd name="T70" fmla="*/ 0 w 1251"/>
                  <a:gd name="T71" fmla="*/ 137 h 511"/>
                  <a:gd name="T72" fmla="*/ 1251 w 1251"/>
                  <a:gd name="T73" fmla="*/ 92 h 511"/>
                  <a:gd name="T74" fmla="*/ 1251 w 1251"/>
                  <a:gd name="T75" fmla="*/ 72 h 511"/>
                  <a:gd name="T76" fmla="*/ 0 w 1251"/>
                  <a:gd name="T77" fmla="*/ 50 h 511"/>
                  <a:gd name="T78" fmla="*/ 1237 w 1251"/>
                  <a:gd name="T79" fmla="*/ 15 h 511"/>
                  <a:gd name="T80" fmla="*/ 14 w 1251"/>
                  <a:gd name="T81" fmla="*/ 21 h 511"/>
                  <a:gd name="T82" fmla="*/ 1218 w 1251"/>
                  <a:gd name="T83" fmla="*/ 7 h 511"/>
                  <a:gd name="T84" fmla="*/ 47 w 1251"/>
                  <a:gd name="T85" fmla="*/ 4 h 511"/>
                  <a:gd name="T86" fmla="*/ 1120 w 1251"/>
                  <a:gd name="T87" fmla="*/ 4 h 511"/>
                  <a:gd name="T88" fmla="*/ 1100 w 1251"/>
                  <a:gd name="T89" fmla="*/ 0 h 511"/>
                  <a:gd name="T90" fmla="*/ 1021 w 1251"/>
                  <a:gd name="T91" fmla="*/ 4 h 511"/>
                  <a:gd name="T92" fmla="*/ 961 w 1251"/>
                  <a:gd name="T93" fmla="*/ 0 h 511"/>
                  <a:gd name="T94" fmla="*/ 941 w 1251"/>
                  <a:gd name="T95" fmla="*/ 4 h 511"/>
                  <a:gd name="T96" fmla="*/ 842 w 1251"/>
                  <a:gd name="T97" fmla="*/ 4 h 511"/>
                  <a:gd name="T98" fmla="*/ 822 w 1251"/>
                  <a:gd name="T99" fmla="*/ 0 h 511"/>
                  <a:gd name="T100" fmla="*/ 742 w 1251"/>
                  <a:gd name="T101" fmla="*/ 4 h 511"/>
                  <a:gd name="T102" fmla="*/ 683 w 1251"/>
                  <a:gd name="T103" fmla="*/ 0 h 511"/>
                  <a:gd name="T104" fmla="*/ 663 w 1251"/>
                  <a:gd name="T105" fmla="*/ 4 h 511"/>
                  <a:gd name="T106" fmla="*/ 563 w 1251"/>
                  <a:gd name="T107" fmla="*/ 4 h 511"/>
                  <a:gd name="T108" fmla="*/ 544 w 1251"/>
                  <a:gd name="T109" fmla="*/ 0 h 511"/>
                  <a:gd name="T110" fmla="*/ 464 w 1251"/>
                  <a:gd name="T111" fmla="*/ 4 h 511"/>
                  <a:gd name="T112" fmla="*/ 404 w 1251"/>
                  <a:gd name="T113" fmla="*/ 0 h 511"/>
                  <a:gd name="T114" fmla="*/ 384 w 1251"/>
                  <a:gd name="T115" fmla="*/ 4 h 511"/>
                  <a:gd name="T116" fmla="*/ 285 w 1251"/>
                  <a:gd name="T117" fmla="*/ 4 h 511"/>
                  <a:gd name="T118" fmla="*/ 265 w 1251"/>
                  <a:gd name="T119" fmla="*/ 0 h 511"/>
                  <a:gd name="T120" fmla="*/ 186 w 1251"/>
                  <a:gd name="T121" fmla="*/ 4 h 511"/>
                  <a:gd name="T122" fmla="*/ 126 w 1251"/>
                  <a:gd name="T123" fmla="*/ 0 h 511"/>
                  <a:gd name="T124" fmla="*/ 106 w 1251"/>
                  <a:gd name="T125" fmla="*/ 4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405" h="3033">
                    <a:moveTo>
                      <a:pt x="6991" y="3009"/>
                    </a:moveTo>
                    <a:cubicBezTo>
                      <a:pt x="7109" y="3009"/>
                      <a:pt x="7109" y="3009"/>
                      <a:pt x="7109" y="3009"/>
                    </a:cubicBezTo>
                    <a:cubicBezTo>
                      <a:pt x="7121" y="3009"/>
                      <a:pt x="7133" y="3009"/>
                      <a:pt x="7150" y="3009"/>
                    </a:cubicBezTo>
                    <a:cubicBezTo>
                      <a:pt x="7150" y="3033"/>
                      <a:pt x="7150" y="3033"/>
                      <a:pt x="7150" y="3033"/>
                    </a:cubicBezTo>
                    <a:cubicBezTo>
                      <a:pt x="7139" y="3033"/>
                      <a:pt x="7121" y="3033"/>
                      <a:pt x="7109" y="3033"/>
                    </a:cubicBezTo>
                    <a:cubicBezTo>
                      <a:pt x="6991" y="3033"/>
                      <a:pt x="6991" y="3033"/>
                      <a:pt x="6991" y="3033"/>
                    </a:cubicBezTo>
                    <a:cubicBezTo>
                      <a:pt x="6991" y="3009"/>
                      <a:pt x="6991" y="3009"/>
                      <a:pt x="6991" y="3009"/>
                    </a:cubicBezTo>
                    <a:close/>
                    <a:moveTo>
                      <a:pt x="6754" y="3009"/>
                    </a:moveTo>
                    <a:cubicBezTo>
                      <a:pt x="6872" y="3009"/>
                      <a:pt x="6872" y="3009"/>
                      <a:pt x="6872" y="3009"/>
                    </a:cubicBezTo>
                    <a:lnTo>
                      <a:pt x="6872" y="3033"/>
                    </a:lnTo>
                    <a:cubicBezTo>
                      <a:pt x="6754" y="3033"/>
                      <a:pt x="6754" y="3033"/>
                      <a:pt x="6754" y="3033"/>
                    </a:cubicBezTo>
                    <a:cubicBezTo>
                      <a:pt x="6754" y="3009"/>
                      <a:pt x="6754" y="3009"/>
                      <a:pt x="6754" y="3009"/>
                    </a:cubicBezTo>
                    <a:close/>
                    <a:moveTo>
                      <a:pt x="6517" y="3009"/>
                    </a:moveTo>
                    <a:cubicBezTo>
                      <a:pt x="6635" y="3009"/>
                      <a:pt x="6635" y="3009"/>
                      <a:pt x="6635" y="3009"/>
                    </a:cubicBezTo>
                    <a:lnTo>
                      <a:pt x="6635" y="3033"/>
                    </a:lnTo>
                    <a:cubicBezTo>
                      <a:pt x="6517" y="3033"/>
                      <a:pt x="6517" y="3033"/>
                      <a:pt x="6517" y="3033"/>
                    </a:cubicBezTo>
                    <a:cubicBezTo>
                      <a:pt x="6517" y="3009"/>
                      <a:pt x="6517" y="3009"/>
                      <a:pt x="6517" y="3009"/>
                    </a:cubicBezTo>
                    <a:close/>
                    <a:moveTo>
                      <a:pt x="6286" y="3009"/>
                    </a:moveTo>
                    <a:cubicBezTo>
                      <a:pt x="6405" y="3009"/>
                      <a:pt x="6405" y="3009"/>
                      <a:pt x="6405" y="3009"/>
                    </a:cubicBezTo>
                    <a:lnTo>
                      <a:pt x="6405" y="3033"/>
                    </a:lnTo>
                    <a:cubicBezTo>
                      <a:pt x="6286" y="3033"/>
                      <a:pt x="6286" y="3033"/>
                      <a:pt x="6286" y="3033"/>
                    </a:cubicBezTo>
                    <a:cubicBezTo>
                      <a:pt x="6286" y="3009"/>
                      <a:pt x="6286" y="3009"/>
                      <a:pt x="6286" y="3009"/>
                    </a:cubicBezTo>
                    <a:close/>
                    <a:moveTo>
                      <a:pt x="6049" y="3009"/>
                    </a:moveTo>
                    <a:cubicBezTo>
                      <a:pt x="6168" y="3009"/>
                      <a:pt x="6168" y="3009"/>
                      <a:pt x="6168" y="3009"/>
                    </a:cubicBezTo>
                    <a:lnTo>
                      <a:pt x="6168" y="3033"/>
                    </a:lnTo>
                    <a:cubicBezTo>
                      <a:pt x="6049" y="3033"/>
                      <a:pt x="6049" y="3033"/>
                      <a:pt x="6049" y="3033"/>
                    </a:cubicBezTo>
                    <a:cubicBezTo>
                      <a:pt x="6049" y="3009"/>
                      <a:pt x="6049" y="3009"/>
                      <a:pt x="6049" y="3009"/>
                    </a:cubicBezTo>
                    <a:close/>
                    <a:moveTo>
                      <a:pt x="5813" y="3009"/>
                    </a:moveTo>
                    <a:cubicBezTo>
                      <a:pt x="5931" y="3009"/>
                      <a:pt x="5931" y="3009"/>
                      <a:pt x="5931" y="3009"/>
                    </a:cubicBezTo>
                    <a:lnTo>
                      <a:pt x="5931" y="3033"/>
                    </a:lnTo>
                    <a:cubicBezTo>
                      <a:pt x="5813" y="3033"/>
                      <a:pt x="5813" y="3033"/>
                      <a:pt x="5813" y="3033"/>
                    </a:cubicBezTo>
                    <a:cubicBezTo>
                      <a:pt x="5813" y="3009"/>
                      <a:pt x="5813" y="3009"/>
                      <a:pt x="5813" y="3009"/>
                    </a:cubicBezTo>
                    <a:close/>
                    <a:moveTo>
                      <a:pt x="5576" y="3009"/>
                    </a:moveTo>
                    <a:cubicBezTo>
                      <a:pt x="5694" y="3009"/>
                      <a:pt x="5694" y="3009"/>
                      <a:pt x="5694" y="3009"/>
                    </a:cubicBezTo>
                    <a:lnTo>
                      <a:pt x="5694" y="3033"/>
                    </a:lnTo>
                    <a:cubicBezTo>
                      <a:pt x="5576" y="3033"/>
                      <a:pt x="5576" y="3033"/>
                      <a:pt x="5576" y="3033"/>
                    </a:cubicBezTo>
                    <a:cubicBezTo>
                      <a:pt x="5576" y="3009"/>
                      <a:pt x="5576" y="3009"/>
                      <a:pt x="5576" y="3009"/>
                    </a:cubicBezTo>
                    <a:close/>
                    <a:moveTo>
                      <a:pt x="5345" y="3009"/>
                    </a:moveTo>
                    <a:cubicBezTo>
                      <a:pt x="5463" y="3009"/>
                      <a:pt x="5463" y="3009"/>
                      <a:pt x="5463" y="3009"/>
                    </a:cubicBezTo>
                    <a:lnTo>
                      <a:pt x="5463" y="3033"/>
                    </a:lnTo>
                    <a:cubicBezTo>
                      <a:pt x="5345" y="3033"/>
                      <a:pt x="5345" y="3033"/>
                      <a:pt x="5345" y="3033"/>
                    </a:cubicBezTo>
                    <a:cubicBezTo>
                      <a:pt x="5345" y="3009"/>
                      <a:pt x="5345" y="3009"/>
                      <a:pt x="5345" y="3009"/>
                    </a:cubicBezTo>
                    <a:close/>
                    <a:moveTo>
                      <a:pt x="5108" y="3009"/>
                    </a:moveTo>
                    <a:cubicBezTo>
                      <a:pt x="5227" y="3009"/>
                      <a:pt x="5227" y="3009"/>
                      <a:pt x="5227" y="3009"/>
                    </a:cubicBezTo>
                    <a:lnTo>
                      <a:pt x="5227" y="3033"/>
                    </a:lnTo>
                    <a:cubicBezTo>
                      <a:pt x="5108" y="3033"/>
                      <a:pt x="5108" y="3033"/>
                      <a:pt x="5108" y="3033"/>
                    </a:cubicBezTo>
                    <a:cubicBezTo>
                      <a:pt x="5108" y="3009"/>
                      <a:pt x="5108" y="3009"/>
                      <a:pt x="5108" y="3009"/>
                    </a:cubicBezTo>
                    <a:close/>
                    <a:moveTo>
                      <a:pt x="4872" y="3009"/>
                    </a:moveTo>
                    <a:cubicBezTo>
                      <a:pt x="4990" y="3009"/>
                      <a:pt x="4990" y="3009"/>
                      <a:pt x="4990" y="3009"/>
                    </a:cubicBezTo>
                    <a:lnTo>
                      <a:pt x="4990" y="3033"/>
                    </a:lnTo>
                    <a:cubicBezTo>
                      <a:pt x="4872" y="3033"/>
                      <a:pt x="4872" y="3033"/>
                      <a:pt x="4872" y="3033"/>
                    </a:cubicBezTo>
                    <a:cubicBezTo>
                      <a:pt x="4872" y="3009"/>
                      <a:pt x="4872" y="3009"/>
                      <a:pt x="4872" y="3009"/>
                    </a:cubicBezTo>
                    <a:close/>
                    <a:moveTo>
                      <a:pt x="4635" y="3009"/>
                    </a:moveTo>
                    <a:cubicBezTo>
                      <a:pt x="4753" y="3009"/>
                      <a:pt x="4753" y="3009"/>
                      <a:pt x="4753" y="3009"/>
                    </a:cubicBezTo>
                    <a:lnTo>
                      <a:pt x="4753" y="3033"/>
                    </a:lnTo>
                    <a:cubicBezTo>
                      <a:pt x="4635" y="3033"/>
                      <a:pt x="4635" y="3033"/>
                      <a:pt x="4635" y="3033"/>
                    </a:cubicBezTo>
                    <a:cubicBezTo>
                      <a:pt x="4635" y="3009"/>
                      <a:pt x="4635" y="3009"/>
                      <a:pt x="4635" y="3009"/>
                    </a:cubicBezTo>
                    <a:close/>
                    <a:moveTo>
                      <a:pt x="4404" y="3009"/>
                    </a:moveTo>
                    <a:cubicBezTo>
                      <a:pt x="4522" y="3009"/>
                      <a:pt x="4522" y="3009"/>
                      <a:pt x="4522" y="3009"/>
                    </a:cubicBezTo>
                    <a:lnTo>
                      <a:pt x="4522" y="3033"/>
                    </a:lnTo>
                    <a:cubicBezTo>
                      <a:pt x="4404" y="3033"/>
                      <a:pt x="4404" y="3033"/>
                      <a:pt x="4404" y="3033"/>
                    </a:cubicBezTo>
                    <a:cubicBezTo>
                      <a:pt x="4404" y="3009"/>
                      <a:pt x="4404" y="3009"/>
                      <a:pt x="4404" y="3009"/>
                    </a:cubicBezTo>
                    <a:close/>
                    <a:moveTo>
                      <a:pt x="4167" y="3009"/>
                    </a:moveTo>
                    <a:cubicBezTo>
                      <a:pt x="4286" y="3009"/>
                      <a:pt x="4286" y="3009"/>
                      <a:pt x="4286" y="3009"/>
                    </a:cubicBezTo>
                    <a:lnTo>
                      <a:pt x="4286" y="3033"/>
                    </a:lnTo>
                    <a:cubicBezTo>
                      <a:pt x="4167" y="3033"/>
                      <a:pt x="4167" y="3033"/>
                      <a:pt x="4167" y="3033"/>
                    </a:cubicBezTo>
                    <a:cubicBezTo>
                      <a:pt x="4167" y="3009"/>
                      <a:pt x="4167" y="3009"/>
                      <a:pt x="4167" y="3009"/>
                    </a:cubicBezTo>
                    <a:close/>
                    <a:moveTo>
                      <a:pt x="3930" y="3009"/>
                    </a:moveTo>
                    <a:cubicBezTo>
                      <a:pt x="4049" y="3009"/>
                      <a:pt x="4049" y="3009"/>
                      <a:pt x="4049" y="3009"/>
                    </a:cubicBezTo>
                    <a:lnTo>
                      <a:pt x="4049" y="3033"/>
                    </a:lnTo>
                    <a:cubicBezTo>
                      <a:pt x="3930" y="3033"/>
                      <a:pt x="3930" y="3033"/>
                      <a:pt x="3930" y="3033"/>
                    </a:cubicBezTo>
                    <a:cubicBezTo>
                      <a:pt x="3930" y="3009"/>
                      <a:pt x="3930" y="3009"/>
                      <a:pt x="3930" y="3009"/>
                    </a:cubicBezTo>
                    <a:close/>
                    <a:moveTo>
                      <a:pt x="3694" y="3009"/>
                    </a:moveTo>
                    <a:cubicBezTo>
                      <a:pt x="3812" y="3009"/>
                      <a:pt x="3812" y="3009"/>
                      <a:pt x="3812" y="3009"/>
                    </a:cubicBezTo>
                    <a:lnTo>
                      <a:pt x="3812" y="3033"/>
                    </a:lnTo>
                    <a:cubicBezTo>
                      <a:pt x="3694" y="3033"/>
                      <a:pt x="3694" y="3033"/>
                      <a:pt x="3694" y="3033"/>
                    </a:cubicBezTo>
                    <a:cubicBezTo>
                      <a:pt x="3694" y="3009"/>
                      <a:pt x="3694" y="3009"/>
                      <a:pt x="3694" y="3009"/>
                    </a:cubicBezTo>
                    <a:close/>
                    <a:moveTo>
                      <a:pt x="3463" y="3009"/>
                    </a:moveTo>
                    <a:cubicBezTo>
                      <a:pt x="3575" y="3009"/>
                      <a:pt x="3575" y="3009"/>
                      <a:pt x="3575" y="3009"/>
                    </a:cubicBezTo>
                    <a:lnTo>
                      <a:pt x="3575" y="3033"/>
                    </a:lnTo>
                    <a:cubicBezTo>
                      <a:pt x="3463" y="3033"/>
                      <a:pt x="3463" y="3033"/>
                      <a:pt x="3463" y="3033"/>
                    </a:cubicBezTo>
                    <a:cubicBezTo>
                      <a:pt x="3463" y="3009"/>
                      <a:pt x="3463" y="3009"/>
                      <a:pt x="3463" y="3009"/>
                    </a:cubicBezTo>
                    <a:close/>
                    <a:moveTo>
                      <a:pt x="3226" y="3009"/>
                    </a:moveTo>
                    <a:cubicBezTo>
                      <a:pt x="3344" y="3009"/>
                      <a:pt x="3344" y="3009"/>
                      <a:pt x="3344" y="3009"/>
                    </a:cubicBezTo>
                    <a:lnTo>
                      <a:pt x="3344" y="3033"/>
                    </a:lnTo>
                    <a:cubicBezTo>
                      <a:pt x="3226" y="3033"/>
                      <a:pt x="3226" y="3033"/>
                      <a:pt x="3226" y="3033"/>
                    </a:cubicBezTo>
                    <a:cubicBezTo>
                      <a:pt x="3226" y="3009"/>
                      <a:pt x="3226" y="3009"/>
                      <a:pt x="3226" y="3009"/>
                    </a:cubicBezTo>
                    <a:close/>
                    <a:moveTo>
                      <a:pt x="2989" y="3009"/>
                    </a:moveTo>
                    <a:cubicBezTo>
                      <a:pt x="3108" y="3009"/>
                      <a:pt x="3108" y="3009"/>
                      <a:pt x="3108" y="3009"/>
                    </a:cubicBezTo>
                    <a:lnTo>
                      <a:pt x="3108" y="3033"/>
                    </a:lnTo>
                    <a:cubicBezTo>
                      <a:pt x="2989" y="3033"/>
                      <a:pt x="2989" y="3033"/>
                      <a:pt x="2989" y="3033"/>
                    </a:cubicBezTo>
                    <a:cubicBezTo>
                      <a:pt x="2989" y="3009"/>
                      <a:pt x="2989" y="3009"/>
                      <a:pt x="2989" y="3009"/>
                    </a:cubicBezTo>
                    <a:close/>
                    <a:moveTo>
                      <a:pt x="2752" y="3009"/>
                    </a:moveTo>
                    <a:cubicBezTo>
                      <a:pt x="2871" y="3009"/>
                      <a:pt x="2871" y="3009"/>
                      <a:pt x="2871" y="3009"/>
                    </a:cubicBezTo>
                    <a:lnTo>
                      <a:pt x="2871" y="3033"/>
                    </a:lnTo>
                    <a:cubicBezTo>
                      <a:pt x="2752" y="3033"/>
                      <a:pt x="2752" y="3033"/>
                      <a:pt x="2752" y="3033"/>
                    </a:cubicBezTo>
                    <a:cubicBezTo>
                      <a:pt x="2752" y="3009"/>
                      <a:pt x="2752" y="3009"/>
                      <a:pt x="2752" y="3009"/>
                    </a:cubicBezTo>
                    <a:close/>
                    <a:moveTo>
                      <a:pt x="2522" y="3009"/>
                    </a:moveTo>
                    <a:cubicBezTo>
                      <a:pt x="2634" y="3009"/>
                      <a:pt x="2634" y="3009"/>
                      <a:pt x="2634" y="3009"/>
                    </a:cubicBezTo>
                    <a:lnTo>
                      <a:pt x="2634" y="3033"/>
                    </a:lnTo>
                    <a:cubicBezTo>
                      <a:pt x="2522" y="3033"/>
                      <a:pt x="2522" y="3033"/>
                      <a:pt x="2522" y="3033"/>
                    </a:cubicBezTo>
                    <a:cubicBezTo>
                      <a:pt x="2522" y="3009"/>
                      <a:pt x="2522" y="3009"/>
                      <a:pt x="2522" y="3009"/>
                    </a:cubicBezTo>
                    <a:close/>
                    <a:moveTo>
                      <a:pt x="2285" y="3009"/>
                    </a:moveTo>
                    <a:cubicBezTo>
                      <a:pt x="2403" y="3009"/>
                      <a:pt x="2403" y="3009"/>
                      <a:pt x="2403" y="3009"/>
                    </a:cubicBezTo>
                    <a:lnTo>
                      <a:pt x="2403" y="3033"/>
                    </a:lnTo>
                    <a:cubicBezTo>
                      <a:pt x="2285" y="3033"/>
                      <a:pt x="2285" y="3033"/>
                      <a:pt x="2285" y="3033"/>
                    </a:cubicBezTo>
                    <a:cubicBezTo>
                      <a:pt x="2285" y="3009"/>
                      <a:pt x="2285" y="3009"/>
                      <a:pt x="2285" y="3009"/>
                    </a:cubicBezTo>
                    <a:close/>
                    <a:moveTo>
                      <a:pt x="2048" y="3009"/>
                    </a:moveTo>
                    <a:cubicBezTo>
                      <a:pt x="2166" y="3009"/>
                      <a:pt x="2166" y="3009"/>
                      <a:pt x="2166" y="3009"/>
                    </a:cubicBezTo>
                    <a:lnTo>
                      <a:pt x="2166" y="3033"/>
                    </a:lnTo>
                    <a:cubicBezTo>
                      <a:pt x="2048" y="3033"/>
                      <a:pt x="2048" y="3033"/>
                      <a:pt x="2048" y="3033"/>
                    </a:cubicBezTo>
                    <a:cubicBezTo>
                      <a:pt x="2048" y="3009"/>
                      <a:pt x="2048" y="3009"/>
                      <a:pt x="2048" y="3009"/>
                    </a:cubicBezTo>
                    <a:close/>
                    <a:moveTo>
                      <a:pt x="1811" y="3009"/>
                    </a:moveTo>
                    <a:cubicBezTo>
                      <a:pt x="1930" y="3009"/>
                      <a:pt x="1930" y="3009"/>
                      <a:pt x="1930" y="3009"/>
                    </a:cubicBezTo>
                    <a:lnTo>
                      <a:pt x="1930" y="3033"/>
                    </a:lnTo>
                    <a:cubicBezTo>
                      <a:pt x="1811" y="3033"/>
                      <a:pt x="1811" y="3033"/>
                      <a:pt x="1811" y="3033"/>
                    </a:cubicBezTo>
                    <a:cubicBezTo>
                      <a:pt x="1811" y="3009"/>
                      <a:pt x="1811" y="3009"/>
                      <a:pt x="1811" y="3009"/>
                    </a:cubicBezTo>
                    <a:close/>
                    <a:moveTo>
                      <a:pt x="1580" y="3009"/>
                    </a:moveTo>
                    <a:cubicBezTo>
                      <a:pt x="1693" y="3009"/>
                      <a:pt x="1693" y="3009"/>
                      <a:pt x="1693" y="3009"/>
                    </a:cubicBezTo>
                    <a:lnTo>
                      <a:pt x="1693" y="3033"/>
                    </a:lnTo>
                    <a:cubicBezTo>
                      <a:pt x="1580" y="3033"/>
                      <a:pt x="1580" y="3033"/>
                      <a:pt x="1580" y="3033"/>
                    </a:cubicBezTo>
                    <a:cubicBezTo>
                      <a:pt x="1580" y="3009"/>
                      <a:pt x="1580" y="3009"/>
                      <a:pt x="1580" y="3009"/>
                    </a:cubicBezTo>
                    <a:close/>
                    <a:moveTo>
                      <a:pt x="1344" y="3009"/>
                    </a:moveTo>
                    <a:cubicBezTo>
                      <a:pt x="1462" y="3009"/>
                      <a:pt x="1462" y="3009"/>
                      <a:pt x="1462" y="3009"/>
                    </a:cubicBezTo>
                    <a:lnTo>
                      <a:pt x="1462" y="3033"/>
                    </a:lnTo>
                    <a:cubicBezTo>
                      <a:pt x="1344" y="3033"/>
                      <a:pt x="1344" y="3033"/>
                      <a:pt x="1344" y="3033"/>
                    </a:cubicBezTo>
                    <a:cubicBezTo>
                      <a:pt x="1344" y="3009"/>
                      <a:pt x="1344" y="3009"/>
                      <a:pt x="1344" y="3009"/>
                    </a:cubicBezTo>
                    <a:close/>
                    <a:moveTo>
                      <a:pt x="1107" y="3009"/>
                    </a:moveTo>
                    <a:cubicBezTo>
                      <a:pt x="1225" y="3009"/>
                      <a:pt x="1225" y="3009"/>
                      <a:pt x="1225" y="3009"/>
                    </a:cubicBezTo>
                    <a:lnTo>
                      <a:pt x="1225" y="3033"/>
                    </a:lnTo>
                    <a:cubicBezTo>
                      <a:pt x="1107" y="3033"/>
                      <a:pt x="1107" y="3033"/>
                      <a:pt x="1107" y="3033"/>
                    </a:cubicBezTo>
                    <a:cubicBezTo>
                      <a:pt x="1107" y="3009"/>
                      <a:pt x="1107" y="3009"/>
                      <a:pt x="1107" y="3009"/>
                    </a:cubicBezTo>
                    <a:close/>
                    <a:moveTo>
                      <a:pt x="870" y="3009"/>
                    </a:moveTo>
                    <a:cubicBezTo>
                      <a:pt x="989" y="3009"/>
                      <a:pt x="989" y="3009"/>
                      <a:pt x="989" y="3009"/>
                    </a:cubicBezTo>
                    <a:lnTo>
                      <a:pt x="989" y="3033"/>
                    </a:lnTo>
                    <a:cubicBezTo>
                      <a:pt x="870" y="3033"/>
                      <a:pt x="870" y="3033"/>
                      <a:pt x="870" y="3033"/>
                    </a:cubicBezTo>
                    <a:cubicBezTo>
                      <a:pt x="870" y="3009"/>
                      <a:pt x="870" y="3009"/>
                      <a:pt x="870" y="3009"/>
                    </a:cubicBezTo>
                    <a:close/>
                    <a:moveTo>
                      <a:pt x="633" y="3009"/>
                    </a:moveTo>
                    <a:cubicBezTo>
                      <a:pt x="752" y="3009"/>
                      <a:pt x="752" y="3009"/>
                      <a:pt x="752" y="3009"/>
                    </a:cubicBezTo>
                    <a:lnTo>
                      <a:pt x="752" y="3033"/>
                    </a:lnTo>
                    <a:cubicBezTo>
                      <a:pt x="633" y="3033"/>
                      <a:pt x="633" y="3033"/>
                      <a:pt x="633" y="3033"/>
                    </a:cubicBezTo>
                    <a:cubicBezTo>
                      <a:pt x="633" y="3009"/>
                      <a:pt x="633" y="3009"/>
                      <a:pt x="633" y="3009"/>
                    </a:cubicBezTo>
                    <a:close/>
                    <a:moveTo>
                      <a:pt x="403" y="3009"/>
                    </a:moveTo>
                    <a:cubicBezTo>
                      <a:pt x="521" y="3009"/>
                      <a:pt x="521" y="3009"/>
                      <a:pt x="521" y="3009"/>
                    </a:cubicBezTo>
                    <a:lnTo>
                      <a:pt x="521" y="3033"/>
                    </a:lnTo>
                    <a:cubicBezTo>
                      <a:pt x="403" y="3033"/>
                      <a:pt x="403" y="3033"/>
                      <a:pt x="403" y="3033"/>
                    </a:cubicBezTo>
                    <a:cubicBezTo>
                      <a:pt x="403" y="3009"/>
                      <a:pt x="403" y="3009"/>
                      <a:pt x="403" y="3009"/>
                    </a:cubicBezTo>
                    <a:close/>
                    <a:moveTo>
                      <a:pt x="178" y="2980"/>
                    </a:moveTo>
                    <a:cubicBezTo>
                      <a:pt x="207" y="2997"/>
                      <a:pt x="249" y="3009"/>
                      <a:pt x="284" y="3009"/>
                    </a:cubicBezTo>
                    <a:lnTo>
                      <a:pt x="284" y="3033"/>
                    </a:lnTo>
                    <a:cubicBezTo>
                      <a:pt x="243" y="3033"/>
                      <a:pt x="201" y="3021"/>
                      <a:pt x="166" y="3003"/>
                    </a:cubicBezTo>
                    <a:cubicBezTo>
                      <a:pt x="178" y="2980"/>
                      <a:pt x="178" y="2980"/>
                      <a:pt x="178" y="2980"/>
                    </a:cubicBezTo>
                    <a:close/>
                    <a:moveTo>
                      <a:pt x="7334" y="2891"/>
                    </a:moveTo>
                    <a:cubicBezTo>
                      <a:pt x="7352" y="2902"/>
                      <a:pt x="7352" y="2902"/>
                      <a:pt x="7352" y="2902"/>
                    </a:cubicBezTo>
                    <a:cubicBezTo>
                      <a:pt x="7328" y="2938"/>
                      <a:pt x="7298" y="2968"/>
                      <a:pt x="7263" y="2991"/>
                    </a:cubicBezTo>
                    <a:cubicBezTo>
                      <a:pt x="7251" y="2968"/>
                      <a:pt x="7251" y="2968"/>
                      <a:pt x="7251" y="2968"/>
                    </a:cubicBezTo>
                    <a:cubicBezTo>
                      <a:pt x="7287" y="2950"/>
                      <a:pt x="7310" y="2920"/>
                      <a:pt x="7334" y="2891"/>
                    </a:cubicBezTo>
                    <a:close/>
                    <a:moveTo>
                      <a:pt x="36" y="2813"/>
                    </a:moveTo>
                    <a:cubicBezTo>
                      <a:pt x="47" y="2849"/>
                      <a:pt x="65" y="2885"/>
                      <a:pt x="89" y="2914"/>
                    </a:cubicBezTo>
                    <a:lnTo>
                      <a:pt x="71" y="2926"/>
                    </a:lnTo>
                    <a:cubicBezTo>
                      <a:pt x="41" y="2896"/>
                      <a:pt x="24" y="2861"/>
                      <a:pt x="12" y="2819"/>
                    </a:cubicBezTo>
                    <a:cubicBezTo>
                      <a:pt x="36" y="2813"/>
                      <a:pt x="36" y="2813"/>
                      <a:pt x="36" y="2813"/>
                    </a:cubicBezTo>
                    <a:close/>
                    <a:moveTo>
                      <a:pt x="7381" y="2671"/>
                    </a:moveTo>
                    <a:cubicBezTo>
                      <a:pt x="7405" y="2671"/>
                      <a:pt x="7405" y="2671"/>
                      <a:pt x="7405" y="2671"/>
                    </a:cubicBezTo>
                    <a:cubicBezTo>
                      <a:pt x="7405" y="2736"/>
                      <a:pt x="7405" y="2736"/>
                      <a:pt x="7405" y="2736"/>
                    </a:cubicBezTo>
                    <a:cubicBezTo>
                      <a:pt x="7405" y="2754"/>
                      <a:pt x="7405" y="2772"/>
                      <a:pt x="7399" y="2790"/>
                    </a:cubicBezTo>
                    <a:cubicBezTo>
                      <a:pt x="7375" y="2790"/>
                      <a:pt x="7375" y="2790"/>
                      <a:pt x="7375" y="2790"/>
                    </a:cubicBezTo>
                    <a:cubicBezTo>
                      <a:pt x="7381" y="2772"/>
                      <a:pt x="7381" y="2754"/>
                      <a:pt x="7381" y="2736"/>
                    </a:cubicBezTo>
                    <a:cubicBezTo>
                      <a:pt x="7381" y="2671"/>
                      <a:pt x="7381" y="2671"/>
                      <a:pt x="7381" y="2671"/>
                    </a:cubicBezTo>
                    <a:close/>
                    <a:moveTo>
                      <a:pt x="0" y="2582"/>
                    </a:moveTo>
                    <a:cubicBezTo>
                      <a:pt x="24" y="2582"/>
                      <a:pt x="24" y="2582"/>
                      <a:pt x="24" y="2582"/>
                    </a:cubicBezTo>
                    <a:lnTo>
                      <a:pt x="24" y="2701"/>
                    </a:lnTo>
                    <a:cubicBezTo>
                      <a:pt x="0" y="2701"/>
                      <a:pt x="0" y="2701"/>
                      <a:pt x="0" y="2701"/>
                    </a:cubicBezTo>
                    <a:cubicBezTo>
                      <a:pt x="0" y="2582"/>
                      <a:pt x="0" y="2582"/>
                      <a:pt x="0" y="2582"/>
                    </a:cubicBezTo>
                    <a:close/>
                    <a:moveTo>
                      <a:pt x="7381" y="2434"/>
                    </a:moveTo>
                    <a:cubicBezTo>
                      <a:pt x="7405" y="2434"/>
                      <a:pt x="7405" y="2434"/>
                      <a:pt x="7405" y="2434"/>
                    </a:cubicBezTo>
                    <a:lnTo>
                      <a:pt x="7405" y="2552"/>
                    </a:lnTo>
                    <a:cubicBezTo>
                      <a:pt x="7381" y="2552"/>
                      <a:pt x="7381" y="2552"/>
                      <a:pt x="7381" y="2552"/>
                    </a:cubicBezTo>
                    <a:cubicBezTo>
                      <a:pt x="7381" y="2434"/>
                      <a:pt x="7381" y="2434"/>
                      <a:pt x="7381" y="2434"/>
                    </a:cubicBezTo>
                    <a:close/>
                    <a:moveTo>
                      <a:pt x="0" y="2344"/>
                    </a:moveTo>
                    <a:cubicBezTo>
                      <a:pt x="24" y="2344"/>
                      <a:pt x="24" y="2344"/>
                      <a:pt x="24" y="2344"/>
                    </a:cubicBezTo>
                    <a:lnTo>
                      <a:pt x="24" y="2463"/>
                    </a:lnTo>
                    <a:cubicBezTo>
                      <a:pt x="0" y="2463"/>
                      <a:pt x="0" y="2463"/>
                      <a:pt x="0" y="2463"/>
                    </a:cubicBezTo>
                    <a:cubicBezTo>
                      <a:pt x="0" y="2344"/>
                      <a:pt x="0" y="2344"/>
                      <a:pt x="0" y="2344"/>
                    </a:cubicBezTo>
                    <a:close/>
                    <a:moveTo>
                      <a:pt x="7381" y="2202"/>
                    </a:moveTo>
                    <a:cubicBezTo>
                      <a:pt x="7405" y="2202"/>
                      <a:pt x="7405" y="2202"/>
                      <a:pt x="7405" y="2202"/>
                    </a:cubicBezTo>
                    <a:lnTo>
                      <a:pt x="7405" y="2315"/>
                    </a:lnTo>
                    <a:cubicBezTo>
                      <a:pt x="7381" y="2315"/>
                      <a:pt x="7381" y="2315"/>
                      <a:pt x="7381" y="2315"/>
                    </a:cubicBezTo>
                    <a:cubicBezTo>
                      <a:pt x="7381" y="2202"/>
                      <a:pt x="7381" y="2202"/>
                      <a:pt x="7381" y="2202"/>
                    </a:cubicBezTo>
                    <a:close/>
                    <a:moveTo>
                      <a:pt x="0" y="2113"/>
                    </a:moveTo>
                    <a:cubicBezTo>
                      <a:pt x="24" y="2113"/>
                      <a:pt x="24" y="2113"/>
                      <a:pt x="24" y="2113"/>
                    </a:cubicBezTo>
                    <a:lnTo>
                      <a:pt x="24" y="2226"/>
                    </a:lnTo>
                    <a:cubicBezTo>
                      <a:pt x="0" y="2226"/>
                      <a:pt x="0" y="2226"/>
                      <a:pt x="0" y="2226"/>
                    </a:cubicBezTo>
                    <a:cubicBezTo>
                      <a:pt x="0" y="2113"/>
                      <a:pt x="0" y="2113"/>
                      <a:pt x="0" y="2113"/>
                    </a:cubicBezTo>
                    <a:close/>
                    <a:moveTo>
                      <a:pt x="7381" y="1965"/>
                    </a:moveTo>
                    <a:cubicBezTo>
                      <a:pt x="7405" y="1965"/>
                      <a:pt x="7405" y="1965"/>
                      <a:pt x="7405" y="1965"/>
                    </a:cubicBezTo>
                    <a:lnTo>
                      <a:pt x="7405" y="2083"/>
                    </a:lnTo>
                    <a:cubicBezTo>
                      <a:pt x="7381" y="2083"/>
                      <a:pt x="7381" y="2083"/>
                      <a:pt x="7381" y="2083"/>
                    </a:cubicBezTo>
                    <a:cubicBezTo>
                      <a:pt x="7381" y="1965"/>
                      <a:pt x="7381" y="1965"/>
                      <a:pt x="7381" y="1965"/>
                    </a:cubicBezTo>
                    <a:close/>
                    <a:moveTo>
                      <a:pt x="0" y="1876"/>
                    </a:moveTo>
                    <a:cubicBezTo>
                      <a:pt x="24" y="1876"/>
                      <a:pt x="24" y="1876"/>
                      <a:pt x="24" y="1876"/>
                    </a:cubicBezTo>
                    <a:lnTo>
                      <a:pt x="24" y="1994"/>
                    </a:lnTo>
                    <a:cubicBezTo>
                      <a:pt x="0" y="1994"/>
                      <a:pt x="0" y="1994"/>
                      <a:pt x="0" y="1994"/>
                    </a:cubicBezTo>
                    <a:cubicBezTo>
                      <a:pt x="0" y="1876"/>
                      <a:pt x="0" y="1876"/>
                      <a:pt x="0" y="1876"/>
                    </a:cubicBezTo>
                    <a:close/>
                    <a:moveTo>
                      <a:pt x="7381" y="1727"/>
                    </a:moveTo>
                    <a:cubicBezTo>
                      <a:pt x="7405" y="1727"/>
                      <a:pt x="7405" y="1727"/>
                      <a:pt x="7405" y="1727"/>
                    </a:cubicBezTo>
                    <a:lnTo>
                      <a:pt x="7405" y="1846"/>
                    </a:lnTo>
                    <a:cubicBezTo>
                      <a:pt x="7381" y="1846"/>
                      <a:pt x="7381" y="1846"/>
                      <a:pt x="7381" y="1846"/>
                    </a:cubicBezTo>
                    <a:cubicBezTo>
                      <a:pt x="7381" y="1727"/>
                      <a:pt x="7381" y="1727"/>
                      <a:pt x="7381" y="1727"/>
                    </a:cubicBezTo>
                    <a:close/>
                    <a:moveTo>
                      <a:pt x="0" y="1638"/>
                    </a:moveTo>
                    <a:cubicBezTo>
                      <a:pt x="24" y="1638"/>
                      <a:pt x="24" y="1638"/>
                      <a:pt x="24" y="1638"/>
                    </a:cubicBezTo>
                    <a:lnTo>
                      <a:pt x="24" y="1757"/>
                    </a:lnTo>
                    <a:cubicBezTo>
                      <a:pt x="0" y="1757"/>
                      <a:pt x="0" y="1757"/>
                      <a:pt x="0" y="1757"/>
                    </a:cubicBezTo>
                    <a:cubicBezTo>
                      <a:pt x="0" y="1638"/>
                      <a:pt x="0" y="1638"/>
                      <a:pt x="0" y="1638"/>
                    </a:cubicBezTo>
                    <a:close/>
                    <a:moveTo>
                      <a:pt x="7381" y="1490"/>
                    </a:moveTo>
                    <a:cubicBezTo>
                      <a:pt x="7405" y="1490"/>
                      <a:pt x="7405" y="1490"/>
                      <a:pt x="7405" y="1490"/>
                    </a:cubicBezTo>
                    <a:lnTo>
                      <a:pt x="7405" y="1608"/>
                    </a:lnTo>
                    <a:cubicBezTo>
                      <a:pt x="7381" y="1608"/>
                      <a:pt x="7381" y="1608"/>
                      <a:pt x="7381" y="1608"/>
                    </a:cubicBezTo>
                    <a:cubicBezTo>
                      <a:pt x="7381" y="1490"/>
                      <a:pt x="7381" y="1490"/>
                      <a:pt x="7381" y="1490"/>
                    </a:cubicBezTo>
                    <a:close/>
                    <a:moveTo>
                      <a:pt x="0" y="1401"/>
                    </a:moveTo>
                    <a:cubicBezTo>
                      <a:pt x="24" y="1401"/>
                      <a:pt x="24" y="1401"/>
                      <a:pt x="24" y="1401"/>
                    </a:cubicBezTo>
                    <a:lnTo>
                      <a:pt x="24" y="1519"/>
                    </a:lnTo>
                    <a:cubicBezTo>
                      <a:pt x="0" y="1519"/>
                      <a:pt x="0" y="1519"/>
                      <a:pt x="0" y="1519"/>
                    </a:cubicBezTo>
                    <a:cubicBezTo>
                      <a:pt x="0" y="1401"/>
                      <a:pt x="0" y="1401"/>
                      <a:pt x="0" y="1401"/>
                    </a:cubicBezTo>
                    <a:close/>
                    <a:moveTo>
                      <a:pt x="7381" y="1252"/>
                    </a:moveTo>
                    <a:cubicBezTo>
                      <a:pt x="7405" y="1252"/>
                      <a:pt x="7405" y="1252"/>
                      <a:pt x="7405" y="1252"/>
                    </a:cubicBezTo>
                    <a:lnTo>
                      <a:pt x="7405" y="1371"/>
                    </a:lnTo>
                    <a:cubicBezTo>
                      <a:pt x="7381" y="1371"/>
                      <a:pt x="7381" y="1371"/>
                      <a:pt x="7381" y="1371"/>
                    </a:cubicBezTo>
                    <a:cubicBezTo>
                      <a:pt x="7381" y="1252"/>
                      <a:pt x="7381" y="1252"/>
                      <a:pt x="7381" y="1252"/>
                    </a:cubicBezTo>
                    <a:close/>
                    <a:moveTo>
                      <a:pt x="0" y="1163"/>
                    </a:moveTo>
                    <a:cubicBezTo>
                      <a:pt x="24" y="1163"/>
                      <a:pt x="24" y="1163"/>
                      <a:pt x="24" y="1163"/>
                    </a:cubicBezTo>
                    <a:lnTo>
                      <a:pt x="24" y="1282"/>
                    </a:lnTo>
                    <a:cubicBezTo>
                      <a:pt x="0" y="1282"/>
                      <a:pt x="0" y="1282"/>
                      <a:pt x="0" y="1282"/>
                    </a:cubicBezTo>
                    <a:cubicBezTo>
                      <a:pt x="0" y="1163"/>
                      <a:pt x="0" y="1163"/>
                      <a:pt x="0" y="1163"/>
                    </a:cubicBezTo>
                    <a:close/>
                    <a:moveTo>
                      <a:pt x="7381" y="1021"/>
                    </a:moveTo>
                    <a:cubicBezTo>
                      <a:pt x="7405" y="1021"/>
                      <a:pt x="7405" y="1021"/>
                      <a:pt x="7405" y="1021"/>
                    </a:cubicBezTo>
                    <a:lnTo>
                      <a:pt x="7405" y="1140"/>
                    </a:lnTo>
                    <a:cubicBezTo>
                      <a:pt x="7381" y="1140"/>
                      <a:pt x="7381" y="1140"/>
                      <a:pt x="7381" y="1140"/>
                    </a:cubicBezTo>
                    <a:cubicBezTo>
                      <a:pt x="7381" y="1021"/>
                      <a:pt x="7381" y="1021"/>
                      <a:pt x="7381" y="1021"/>
                    </a:cubicBezTo>
                    <a:close/>
                    <a:moveTo>
                      <a:pt x="0" y="932"/>
                    </a:moveTo>
                    <a:cubicBezTo>
                      <a:pt x="24" y="932"/>
                      <a:pt x="24" y="932"/>
                      <a:pt x="24" y="932"/>
                    </a:cubicBezTo>
                    <a:lnTo>
                      <a:pt x="24" y="1051"/>
                    </a:lnTo>
                    <a:cubicBezTo>
                      <a:pt x="0" y="1051"/>
                      <a:pt x="0" y="1051"/>
                      <a:pt x="0" y="1051"/>
                    </a:cubicBezTo>
                    <a:cubicBezTo>
                      <a:pt x="0" y="932"/>
                      <a:pt x="0" y="932"/>
                      <a:pt x="0" y="932"/>
                    </a:cubicBezTo>
                    <a:close/>
                    <a:moveTo>
                      <a:pt x="7381" y="783"/>
                    </a:moveTo>
                    <a:cubicBezTo>
                      <a:pt x="7405" y="783"/>
                      <a:pt x="7405" y="783"/>
                      <a:pt x="7405" y="783"/>
                    </a:cubicBezTo>
                    <a:lnTo>
                      <a:pt x="7405" y="902"/>
                    </a:lnTo>
                    <a:cubicBezTo>
                      <a:pt x="7381" y="902"/>
                      <a:pt x="7381" y="902"/>
                      <a:pt x="7381" y="902"/>
                    </a:cubicBezTo>
                    <a:cubicBezTo>
                      <a:pt x="7381" y="783"/>
                      <a:pt x="7381" y="783"/>
                      <a:pt x="7381" y="783"/>
                    </a:cubicBezTo>
                    <a:close/>
                    <a:moveTo>
                      <a:pt x="0" y="694"/>
                    </a:moveTo>
                    <a:cubicBezTo>
                      <a:pt x="24" y="694"/>
                      <a:pt x="24" y="694"/>
                      <a:pt x="24" y="694"/>
                    </a:cubicBezTo>
                    <a:lnTo>
                      <a:pt x="24" y="813"/>
                    </a:lnTo>
                    <a:cubicBezTo>
                      <a:pt x="0" y="813"/>
                      <a:pt x="0" y="813"/>
                      <a:pt x="0" y="813"/>
                    </a:cubicBezTo>
                    <a:cubicBezTo>
                      <a:pt x="0" y="694"/>
                      <a:pt x="0" y="694"/>
                      <a:pt x="0" y="694"/>
                    </a:cubicBezTo>
                    <a:close/>
                    <a:moveTo>
                      <a:pt x="7381" y="546"/>
                    </a:moveTo>
                    <a:cubicBezTo>
                      <a:pt x="7405" y="546"/>
                      <a:pt x="7405" y="546"/>
                      <a:pt x="7405" y="546"/>
                    </a:cubicBezTo>
                    <a:lnTo>
                      <a:pt x="7405" y="665"/>
                    </a:lnTo>
                    <a:cubicBezTo>
                      <a:pt x="7381" y="665"/>
                      <a:pt x="7381" y="665"/>
                      <a:pt x="7381" y="665"/>
                    </a:cubicBezTo>
                    <a:cubicBezTo>
                      <a:pt x="7381" y="546"/>
                      <a:pt x="7381" y="546"/>
                      <a:pt x="7381" y="546"/>
                    </a:cubicBezTo>
                    <a:close/>
                    <a:moveTo>
                      <a:pt x="0" y="457"/>
                    </a:moveTo>
                    <a:cubicBezTo>
                      <a:pt x="24" y="457"/>
                      <a:pt x="24" y="457"/>
                      <a:pt x="24" y="457"/>
                    </a:cubicBezTo>
                    <a:lnTo>
                      <a:pt x="24" y="576"/>
                    </a:lnTo>
                    <a:cubicBezTo>
                      <a:pt x="0" y="576"/>
                      <a:pt x="0" y="576"/>
                      <a:pt x="0" y="576"/>
                    </a:cubicBezTo>
                    <a:cubicBezTo>
                      <a:pt x="0" y="457"/>
                      <a:pt x="0" y="457"/>
                      <a:pt x="0" y="457"/>
                    </a:cubicBezTo>
                    <a:close/>
                    <a:moveTo>
                      <a:pt x="7381" y="309"/>
                    </a:moveTo>
                    <a:cubicBezTo>
                      <a:pt x="7405" y="309"/>
                      <a:pt x="7405" y="309"/>
                      <a:pt x="7405" y="309"/>
                    </a:cubicBezTo>
                    <a:lnTo>
                      <a:pt x="7405" y="427"/>
                    </a:lnTo>
                    <a:cubicBezTo>
                      <a:pt x="7381" y="427"/>
                      <a:pt x="7381" y="427"/>
                      <a:pt x="7381" y="427"/>
                    </a:cubicBezTo>
                    <a:cubicBezTo>
                      <a:pt x="7381" y="309"/>
                      <a:pt x="7381" y="309"/>
                      <a:pt x="7381" y="309"/>
                    </a:cubicBezTo>
                    <a:close/>
                    <a:moveTo>
                      <a:pt x="9" y="232"/>
                    </a:moveTo>
                    <a:lnTo>
                      <a:pt x="10" y="232"/>
                    </a:lnTo>
                    <a:cubicBezTo>
                      <a:pt x="14" y="233"/>
                      <a:pt x="19" y="234"/>
                      <a:pt x="24" y="235"/>
                    </a:cubicBezTo>
                    <a:lnTo>
                      <a:pt x="33" y="236"/>
                    </a:lnTo>
                    <a:lnTo>
                      <a:pt x="31" y="243"/>
                    </a:lnTo>
                    <a:cubicBezTo>
                      <a:pt x="27" y="261"/>
                      <a:pt x="24" y="279"/>
                      <a:pt x="24" y="297"/>
                    </a:cubicBezTo>
                    <a:lnTo>
                      <a:pt x="24" y="338"/>
                    </a:lnTo>
                    <a:cubicBezTo>
                      <a:pt x="0" y="338"/>
                      <a:pt x="0" y="338"/>
                      <a:pt x="0" y="338"/>
                    </a:cubicBezTo>
                    <a:cubicBezTo>
                      <a:pt x="0" y="297"/>
                      <a:pt x="0" y="297"/>
                      <a:pt x="0" y="297"/>
                    </a:cubicBezTo>
                    <a:cubicBezTo>
                      <a:pt x="0" y="275"/>
                      <a:pt x="3" y="256"/>
                      <a:pt x="7" y="238"/>
                    </a:cubicBezTo>
                    <a:lnTo>
                      <a:pt x="9" y="232"/>
                    </a:lnTo>
                    <a:close/>
                    <a:moveTo>
                      <a:pt x="7322" y="89"/>
                    </a:moveTo>
                    <a:cubicBezTo>
                      <a:pt x="7352" y="119"/>
                      <a:pt x="7369" y="154"/>
                      <a:pt x="7387" y="190"/>
                    </a:cubicBezTo>
                    <a:lnTo>
                      <a:pt x="7364" y="202"/>
                    </a:lnTo>
                    <a:cubicBezTo>
                      <a:pt x="7352" y="166"/>
                      <a:pt x="7328" y="131"/>
                      <a:pt x="7304" y="107"/>
                    </a:cubicBezTo>
                    <a:cubicBezTo>
                      <a:pt x="7322" y="89"/>
                      <a:pt x="7322" y="89"/>
                      <a:pt x="7322" y="89"/>
                    </a:cubicBezTo>
                    <a:close/>
                    <a:moveTo>
                      <a:pt x="7103" y="0"/>
                    </a:moveTo>
                    <a:cubicBezTo>
                      <a:pt x="7109" y="0"/>
                      <a:pt x="7109" y="0"/>
                      <a:pt x="7109" y="0"/>
                    </a:cubicBezTo>
                    <a:cubicBezTo>
                      <a:pt x="7145" y="0"/>
                      <a:pt x="7186" y="6"/>
                      <a:pt x="7222" y="18"/>
                    </a:cubicBezTo>
                    <a:lnTo>
                      <a:pt x="7210" y="42"/>
                    </a:lnTo>
                    <a:cubicBezTo>
                      <a:pt x="7180" y="30"/>
                      <a:pt x="7145" y="24"/>
                      <a:pt x="7109" y="24"/>
                    </a:cubicBezTo>
                    <a:cubicBezTo>
                      <a:pt x="7103" y="24"/>
                      <a:pt x="7103" y="24"/>
                      <a:pt x="7103" y="24"/>
                    </a:cubicBezTo>
                    <a:cubicBezTo>
                      <a:pt x="7103" y="0"/>
                      <a:pt x="7103" y="0"/>
                      <a:pt x="7103" y="0"/>
                    </a:cubicBezTo>
                    <a:close/>
                    <a:moveTo>
                      <a:pt x="6866" y="0"/>
                    </a:moveTo>
                    <a:cubicBezTo>
                      <a:pt x="6985" y="0"/>
                      <a:pt x="6985" y="0"/>
                      <a:pt x="6985" y="0"/>
                    </a:cubicBezTo>
                    <a:lnTo>
                      <a:pt x="6985" y="24"/>
                    </a:lnTo>
                    <a:cubicBezTo>
                      <a:pt x="6866" y="24"/>
                      <a:pt x="6866" y="24"/>
                      <a:pt x="6866" y="24"/>
                    </a:cubicBezTo>
                    <a:cubicBezTo>
                      <a:pt x="6866" y="0"/>
                      <a:pt x="6866" y="0"/>
                      <a:pt x="6866" y="0"/>
                    </a:cubicBezTo>
                    <a:close/>
                    <a:moveTo>
                      <a:pt x="6630" y="0"/>
                    </a:moveTo>
                    <a:cubicBezTo>
                      <a:pt x="6748" y="0"/>
                      <a:pt x="6748" y="0"/>
                      <a:pt x="6748" y="0"/>
                    </a:cubicBezTo>
                    <a:lnTo>
                      <a:pt x="6748" y="24"/>
                    </a:lnTo>
                    <a:cubicBezTo>
                      <a:pt x="6630" y="24"/>
                      <a:pt x="6630" y="24"/>
                      <a:pt x="6630" y="24"/>
                    </a:cubicBezTo>
                    <a:cubicBezTo>
                      <a:pt x="6630" y="0"/>
                      <a:pt x="6630" y="0"/>
                      <a:pt x="6630" y="0"/>
                    </a:cubicBezTo>
                    <a:close/>
                    <a:moveTo>
                      <a:pt x="6393" y="0"/>
                    </a:moveTo>
                    <a:cubicBezTo>
                      <a:pt x="6511" y="0"/>
                      <a:pt x="6511" y="0"/>
                      <a:pt x="6511" y="0"/>
                    </a:cubicBezTo>
                    <a:lnTo>
                      <a:pt x="6511" y="24"/>
                    </a:lnTo>
                    <a:cubicBezTo>
                      <a:pt x="6393" y="24"/>
                      <a:pt x="6393" y="24"/>
                      <a:pt x="6393" y="24"/>
                    </a:cubicBezTo>
                    <a:cubicBezTo>
                      <a:pt x="6393" y="0"/>
                      <a:pt x="6393" y="0"/>
                      <a:pt x="6393" y="0"/>
                    </a:cubicBezTo>
                    <a:close/>
                    <a:moveTo>
                      <a:pt x="6162" y="0"/>
                    </a:moveTo>
                    <a:cubicBezTo>
                      <a:pt x="6274" y="0"/>
                      <a:pt x="6274" y="0"/>
                      <a:pt x="6274" y="0"/>
                    </a:cubicBezTo>
                    <a:lnTo>
                      <a:pt x="6274" y="24"/>
                    </a:lnTo>
                    <a:cubicBezTo>
                      <a:pt x="6162" y="24"/>
                      <a:pt x="6162" y="24"/>
                      <a:pt x="6162" y="24"/>
                    </a:cubicBezTo>
                    <a:cubicBezTo>
                      <a:pt x="6162" y="0"/>
                      <a:pt x="6162" y="0"/>
                      <a:pt x="6162" y="0"/>
                    </a:cubicBezTo>
                    <a:close/>
                    <a:moveTo>
                      <a:pt x="5925" y="0"/>
                    </a:moveTo>
                    <a:cubicBezTo>
                      <a:pt x="6044" y="0"/>
                      <a:pt x="6044" y="0"/>
                      <a:pt x="6044" y="0"/>
                    </a:cubicBezTo>
                    <a:lnTo>
                      <a:pt x="6044" y="24"/>
                    </a:lnTo>
                    <a:cubicBezTo>
                      <a:pt x="5925" y="24"/>
                      <a:pt x="5925" y="24"/>
                      <a:pt x="5925" y="24"/>
                    </a:cubicBezTo>
                    <a:cubicBezTo>
                      <a:pt x="5925" y="0"/>
                      <a:pt x="5925" y="0"/>
                      <a:pt x="5925" y="0"/>
                    </a:cubicBezTo>
                    <a:close/>
                    <a:moveTo>
                      <a:pt x="5688" y="0"/>
                    </a:moveTo>
                    <a:cubicBezTo>
                      <a:pt x="5807" y="0"/>
                      <a:pt x="5807" y="0"/>
                      <a:pt x="5807" y="0"/>
                    </a:cubicBezTo>
                    <a:lnTo>
                      <a:pt x="5807" y="24"/>
                    </a:lnTo>
                    <a:cubicBezTo>
                      <a:pt x="5688" y="24"/>
                      <a:pt x="5688" y="24"/>
                      <a:pt x="5688" y="24"/>
                    </a:cubicBezTo>
                    <a:cubicBezTo>
                      <a:pt x="5688" y="0"/>
                      <a:pt x="5688" y="0"/>
                      <a:pt x="5688" y="0"/>
                    </a:cubicBezTo>
                    <a:close/>
                    <a:moveTo>
                      <a:pt x="5452" y="0"/>
                    </a:moveTo>
                    <a:cubicBezTo>
                      <a:pt x="5570" y="0"/>
                      <a:pt x="5570" y="0"/>
                      <a:pt x="5570" y="0"/>
                    </a:cubicBezTo>
                    <a:lnTo>
                      <a:pt x="5570" y="24"/>
                    </a:lnTo>
                    <a:cubicBezTo>
                      <a:pt x="5452" y="24"/>
                      <a:pt x="5452" y="24"/>
                      <a:pt x="5452" y="24"/>
                    </a:cubicBezTo>
                    <a:cubicBezTo>
                      <a:pt x="5452" y="0"/>
                      <a:pt x="5452" y="0"/>
                      <a:pt x="5452" y="0"/>
                    </a:cubicBezTo>
                    <a:close/>
                    <a:moveTo>
                      <a:pt x="5215" y="0"/>
                    </a:moveTo>
                    <a:cubicBezTo>
                      <a:pt x="5333" y="0"/>
                      <a:pt x="5333" y="0"/>
                      <a:pt x="5333" y="0"/>
                    </a:cubicBezTo>
                    <a:lnTo>
                      <a:pt x="5333" y="24"/>
                    </a:lnTo>
                    <a:cubicBezTo>
                      <a:pt x="5215" y="24"/>
                      <a:pt x="5215" y="24"/>
                      <a:pt x="5215" y="24"/>
                    </a:cubicBezTo>
                    <a:cubicBezTo>
                      <a:pt x="5215" y="0"/>
                      <a:pt x="5215" y="0"/>
                      <a:pt x="5215" y="0"/>
                    </a:cubicBezTo>
                    <a:close/>
                    <a:moveTo>
                      <a:pt x="4984" y="0"/>
                    </a:moveTo>
                    <a:cubicBezTo>
                      <a:pt x="5102" y="0"/>
                      <a:pt x="5102" y="0"/>
                      <a:pt x="5102" y="0"/>
                    </a:cubicBezTo>
                    <a:lnTo>
                      <a:pt x="5102" y="24"/>
                    </a:lnTo>
                    <a:cubicBezTo>
                      <a:pt x="4984" y="24"/>
                      <a:pt x="4984" y="24"/>
                      <a:pt x="4984" y="24"/>
                    </a:cubicBezTo>
                    <a:cubicBezTo>
                      <a:pt x="4984" y="0"/>
                      <a:pt x="4984" y="0"/>
                      <a:pt x="4984" y="0"/>
                    </a:cubicBezTo>
                    <a:close/>
                    <a:moveTo>
                      <a:pt x="4747" y="0"/>
                    </a:moveTo>
                    <a:cubicBezTo>
                      <a:pt x="4866" y="0"/>
                      <a:pt x="4866" y="0"/>
                      <a:pt x="4866" y="0"/>
                    </a:cubicBezTo>
                    <a:lnTo>
                      <a:pt x="4866" y="24"/>
                    </a:lnTo>
                    <a:cubicBezTo>
                      <a:pt x="4747" y="24"/>
                      <a:pt x="4747" y="24"/>
                      <a:pt x="4747" y="24"/>
                    </a:cubicBezTo>
                    <a:cubicBezTo>
                      <a:pt x="4747" y="0"/>
                      <a:pt x="4747" y="0"/>
                      <a:pt x="4747" y="0"/>
                    </a:cubicBezTo>
                    <a:close/>
                    <a:moveTo>
                      <a:pt x="4510" y="0"/>
                    </a:moveTo>
                    <a:cubicBezTo>
                      <a:pt x="4629" y="0"/>
                      <a:pt x="4629" y="0"/>
                      <a:pt x="4629" y="0"/>
                    </a:cubicBezTo>
                    <a:lnTo>
                      <a:pt x="4629" y="24"/>
                    </a:lnTo>
                    <a:cubicBezTo>
                      <a:pt x="4510" y="24"/>
                      <a:pt x="4510" y="24"/>
                      <a:pt x="4510" y="24"/>
                    </a:cubicBezTo>
                    <a:cubicBezTo>
                      <a:pt x="4510" y="0"/>
                      <a:pt x="4510" y="0"/>
                      <a:pt x="4510" y="0"/>
                    </a:cubicBezTo>
                    <a:close/>
                    <a:moveTo>
                      <a:pt x="4274" y="0"/>
                    </a:moveTo>
                    <a:cubicBezTo>
                      <a:pt x="4392" y="0"/>
                      <a:pt x="4392" y="0"/>
                      <a:pt x="4392" y="0"/>
                    </a:cubicBezTo>
                    <a:lnTo>
                      <a:pt x="4392" y="24"/>
                    </a:lnTo>
                    <a:cubicBezTo>
                      <a:pt x="4274" y="24"/>
                      <a:pt x="4274" y="24"/>
                      <a:pt x="4274" y="24"/>
                    </a:cubicBezTo>
                    <a:cubicBezTo>
                      <a:pt x="4274" y="0"/>
                      <a:pt x="4274" y="0"/>
                      <a:pt x="4274" y="0"/>
                    </a:cubicBezTo>
                    <a:close/>
                    <a:moveTo>
                      <a:pt x="4043" y="0"/>
                    </a:moveTo>
                    <a:cubicBezTo>
                      <a:pt x="4161" y="0"/>
                      <a:pt x="4161" y="0"/>
                      <a:pt x="4161" y="0"/>
                    </a:cubicBezTo>
                    <a:lnTo>
                      <a:pt x="4161" y="24"/>
                    </a:lnTo>
                    <a:cubicBezTo>
                      <a:pt x="4043" y="24"/>
                      <a:pt x="4043" y="24"/>
                      <a:pt x="4043" y="24"/>
                    </a:cubicBezTo>
                    <a:cubicBezTo>
                      <a:pt x="4043" y="0"/>
                      <a:pt x="4043" y="0"/>
                      <a:pt x="4043" y="0"/>
                    </a:cubicBezTo>
                    <a:close/>
                    <a:moveTo>
                      <a:pt x="3806" y="0"/>
                    </a:moveTo>
                    <a:cubicBezTo>
                      <a:pt x="3924" y="0"/>
                      <a:pt x="3924" y="0"/>
                      <a:pt x="3924" y="0"/>
                    </a:cubicBezTo>
                    <a:lnTo>
                      <a:pt x="3924" y="24"/>
                    </a:lnTo>
                    <a:cubicBezTo>
                      <a:pt x="3806" y="24"/>
                      <a:pt x="3806" y="24"/>
                      <a:pt x="3806" y="24"/>
                    </a:cubicBezTo>
                    <a:cubicBezTo>
                      <a:pt x="3806" y="0"/>
                      <a:pt x="3806" y="0"/>
                      <a:pt x="3806" y="0"/>
                    </a:cubicBezTo>
                    <a:close/>
                    <a:moveTo>
                      <a:pt x="3569" y="0"/>
                    </a:moveTo>
                    <a:cubicBezTo>
                      <a:pt x="3688" y="0"/>
                      <a:pt x="3688" y="0"/>
                      <a:pt x="3688" y="0"/>
                    </a:cubicBezTo>
                    <a:lnTo>
                      <a:pt x="3688" y="24"/>
                    </a:lnTo>
                    <a:cubicBezTo>
                      <a:pt x="3569" y="24"/>
                      <a:pt x="3569" y="24"/>
                      <a:pt x="3569" y="24"/>
                    </a:cubicBezTo>
                    <a:cubicBezTo>
                      <a:pt x="3569" y="0"/>
                      <a:pt x="3569" y="0"/>
                      <a:pt x="3569" y="0"/>
                    </a:cubicBezTo>
                    <a:close/>
                    <a:moveTo>
                      <a:pt x="3333" y="0"/>
                    </a:moveTo>
                    <a:cubicBezTo>
                      <a:pt x="3451" y="0"/>
                      <a:pt x="3451" y="0"/>
                      <a:pt x="3451" y="0"/>
                    </a:cubicBezTo>
                    <a:lnTo>
                      <a:pt x="3451" y="24"/>
                    </a:lnTo>
                    <a:cubicBezTo>
                      <a:pt x="3333" y="24"/>
                      <a:pt x="3333" y="24"/>
                      <a:pt x="3333" y="24"/>
                    </a:cubicBezTo>
                    <a:cubicBezTo>
                      <a:pt x="3333" y="0"/>
                      <a:pt x="3333" y="0"/>
                      <a:pt x="3333" y="0"/>
                    </a:cubicBezTo>
                    <a:close/>
                    <a:moveTo>
                      <a:pt x="3102" y="0"/>
                    </a:moveTo>
                    <a:cubicBezTo>
                      <a:pt x="3220" y="0"/>
                      <a:pt x="3220" y="0"/>
                      <a:pt x="3220" y="0"/>
                    </a:cubicBezTo>
                    <a:lnTo>
                      <a:pt x="3220" y="24"/>
                    </a:lnTo>
                    <a:cubicBezTo>
                      <a:pt x="3102" y="24"/>
                      <a:pt x="3102" y="24"/>
                      <a:pt x="3102" y="24"/>
                    </a:cubicBezTo>
                    <a:cubicBezTo>
                      <a:pt x="3102" y="0"/>
                      <a:pt x="3102" y="0"/>
                      <a:pt x="3102" y="0"/>
                    </a:cubicBezTo>
                    <a:close/>
                    <a:moveTo>
                      <a:pt x="2865" y="0"/>
                    </a:moveTo>
                    <a:cubicBezTo>
                      <a:pt x="2983" y="0"/>
                      <a:pt x="2983" y="0"/>
                      <a:pt x="2983" y="0"/>
                    </a:cubicBezTo>
                    <a:lnTo>
                      <a:pt x="2983" y="24"/>
                    </a:lnTo>
                    <a:cubicBezTo>
                      <a:pt x="2865" y="24"/>
                      <a:pt x="2865" y="24"/>
                      <a:pt x="2865" y="24"/>
                    </a:cubicBezTo>
                    <a:cubicBezTo>
                      <a:pt x="2865" y="0"/>
                      <a:pt x="2865" y="0"/>
                      <a:pt x="2865" y="0"/>
                    </a:cubicBezTo>
                    <a:close/>
                    <a:moveTo>
                      <a:pt x="2628" y="0"/>
                    </a:moveTo>
                    <a:cubicBezTo>
                      <a:pt x="2747" y="0"/>
                      <a:pt x="2747" y="0"/>
                      <a:pt x="2747" y="0"/>
                    </a:cubicBezTo>
                    <a:lnTo>
                      <a:pt x="2747" y="24"/>
                    </a:lnTo>
                    <a:cubicBezTo>
                      <a:pt x="2628" y="24"/>
                      <a:pt x="2628" y="24"/>
                      <a:pt x="2628" y="24"/>
                    </a:cubicBezTo>
                    <a:cubicBezTo>
                      <a:pt x="2628" y="0"/>
                      <a:pt x="2628" y="0"/>
                      <a:pt x="2628" y="0"/>
                    </a:cubicBezTo>
                    <a:close/>
                    <a:moveTo>
                      <a:pt x="2391" y="0"/>
                    </a:moveTo>
                    <a:cubicBezTo>
                      <a:pt x="2510" y="0"/>
                      <a:pt x="2510" y="0"/>
                      <a:pt x="2510" y="0"/>
                    </a:cubicBezTo>
                    <a:lnTo>
                      <a:pt x="2510" y="24"/>
                    </a:lnTo>
                    <a:cubicBezTo>
                      <a:pt x="2391" y="24"/>
                      <a:pt x="2391" y="24"/>
                      <a:pt x="2391" y="24"/>
                    </a:cubicBezTo>
                    <a:cubicBezTo>
                      <a:pt x="2391" y="0"/>
                      <a:pt x="2391" y="0"/>
                      <a:pt x="2391" y="0"/>
                    </a:cubicBezTo>
                    <a:close/>
                    <a:moveTo>
                      <a:pt x="2161" y="0"/>
                    </a:moveTo>
                    <a:cubicBezTo>
                      <a:pt x="2273" y="0"/>
                      <a:pt x="2273" y="0"/>
                      <a:pt x="2273" y="0"/>
                    </a:cubicBezTo>
                    <a:lnTo>
                      <a:pt x="2273" y="24"/>
                    </a:lnTo>
                    <a:cubicBezTo>
                      <a:pt x="2161" y="24"/>
                      <a:pt x="2161" y="24"/>
                      <a:pt x="2161" y="24"/>
                    </a:cubicBezTo>
                    <a:cubicBezTo>
                      <a:pt x="2161" y="0"/>
                      <a:pt x="2161" y="0"/>
                      <a:pt x="2161" y="0"/>
                    </a:cubicBezTo>
                    <a:close/>
                    <a:moveTo>
                      <a:pt x="1924" y="0"/>
                    </a:moveTo>
                    <a:cubicBezTo>
                      <a:pt x="2042" y="0"/>
                      <a:pt x="2042" y="0"/>
                      <a:pt x="2042" y="0"/>
                    </a:cubicBezTo>
                    <a:lnTo>
                      <a:pt x="2042" y="24"/>
                    </a:lnTo>
                    <a:cubicBezTo>
                      <a:pt x="1924" y="24"/>
                      <a:pt x="1924" y="24"/>
                      <a:pt x="1924" y="24"/>
                    </a:cubicBezTo>
                    <a:cubicBezTo>
                      <a:pt x="1924" y="0"/>
                      <a:pt x="1924" y="0"/>
                      <a:pt x="1924" y="0"/>
                    </a:cubicBezTo>
                    <a:close/>
                    <a:moveTo>
                      <a:pt x="1687" y="0"/>
                    </a:moveTo>
                    <a:cubicBezTo>
                      <a:pt x="1805" y="0"/>
                      <a:pt x="1805" y="0"/>
                      <a:pt x="1805" y="0"/>
                    </a:cubicBezTo>
                    <a:lnTo>
                      <a:pt x="1805" y="24"/>
                    </a:lnTo>
                    <a:cubicBezTo>
                      <a:pt x="1687" y="24"/>
                      <a:pt x="1687" y="24"/>
                      <a:pt x="1687" y="24"/>
                    </a:cubicBezTo>
                    <a:cubicBezTo>
                      <a:pt x="1687" y="0"/>
                      <a:pt x="1687" y="0"/>
                      <a:pt x="1687" y="0"/>
                    </a:cubicBezTo>
                    <a:close/>
                    <a:moveTo>
                      <a:pt x="1450" y="0"/>
                    </a:moveTo>
                    <a:cubicBezTo>
                      <a:pt x="1569" y="0"/>
                      <a:pt x="1569" y="0"/>
                      <a:pt x="1569" y="0"/>
                    </a:cubicBezTo>
                    <a:lnTo>
                      <a:pt x="1569" y="24"/>
                    </a:lnTo>
                    <a:cubicBezTo>
                      <a:pt x="1450" y="24"/>
                      <a:pt x="1450" y="24"/>
                      <a:pt x="1450" y="24"/>
                    </a:cubicBezTo>
                    <a:cubicBezTo>
                      <a:pt x="1450" y="0"/>
                      <a:pt x="1450" y="0"/>
                      <a:pt x="1450" y="0"/>
                    </a:cubicBezTo>
                    <a:close/>
                    <a:moveTo>
                      <a:pt x="1219" y="0"/>
                    </a:moveTo>
                    <a:cubicBezTo>
                      <a:pt x="1332" y="0"/>
                      <a:pt x="1332" y="0"/>
                      <a:pt x="1332" y="0"/>
                    </a:cubicBezTo>
                    <a:lnTo>
                      <a:pt x="1332" y="24"/>
                    </a:lnTo>
                    <a:cubicBezTo>
                      <a:pt x="1219" y="24"/>
                      <a:pt x="1219" y="24"/>
                      <a:pt x="1219" y="24"/>
                    </a:cubicBezTo>
                    <a:cubicBezTo>
                      <a:pt x="1219" y="0"/>
                      <a:pt x="1219" y="0"/>
                      <a:pt x="1219" y="0"/>
                    </a:cubicBezTo>
                    <a:close/>
                    <a:moveTo>
                      <a:pt x="983" y="0"/>
                    </a:moveTo>
                    <a:cubicBezTo>
                      <a:pt x="1101" y="0"/>
                      <a:pt x="1101" y="0"/>
                      <a:pt x="1101" y="0"/>
                    </a:cubicBezTo>
                    <a:lnTo>
                      <a:pt x="1101" y="24"/>
                    </a:lnTo>
                    <a:cubicBezTo>
                      <a:pt x="983" y="24"/>
                      <a:pt x="983" y="24"/>
                      <a:pt x="983" y="24"/>
                    </a:cubicBezTo>
                    <a:cubicBezTo>
                      <a:pt x="983" y="0"/>
                      <a:pt x="983" y="0"/>
                      <a:pt x="983" y="0"/>
                    </a:cubicBezTo>
                    <a:close/>
                    <a:moveTo>
                      <a:pt x="746" y="0"/>
                    </a:moveTo>
                    <a:cubicBezTo>
                      <a:pt x="864" y="0"/>
                      <a:pt x="864" y="0"/>
                      <a:pt x="864" y="0"/>
                    </a:cubicBezTo>
                    <a:lnTo>
                      <a:pt x="864" y="24"/>
                    </a:lnTo>
                    <a:cubicBezTo>
                      <a:pt x="746" y="24"/>
                      <a:pt x="746" y="24"/>
                      <a:pt x="746" y="24"/>
                    </a:cubicBezTo>
                    <a:cubicBezTo>
                      <a:pt x="746" y="0"/>
                      <a:pt x="746" y="0"/>
                      <a:pt x="746" y="0"/>
                    </a:cubicBezTo>
                    <a:close/>
                    <a:moveTo>
                      <a:pt x="509" y="0"/>
                    </a:moveTo>
                    <a:cubicBezTo>
                      <a:pt x="627" y="0"/>
                      <a:pt x="627" y="0"/>
                      <a:pt x="627" y="0"/>
                    </a:cubicBezTo>
                    <a:lnTo>
                      <a:pt x="627" y="24"/>
                    </a:lnTo>
                    <a:cubicBezTo>
                      <a:pt x="509" y="24"/>
                      <a:pt x="509" y="24"/>
                      <a:pt x="509" y="24"/>
                    </a:cubicBezTo>
                    <a:cubicBezTo>
                      <a:pt x="509" y="0"/>
                      <a:pt x="509" y="0"/>
                      <a:pt x="509" y="0"/>
                    </a:cubicBezTo>
                    <a:close/>
                    <a:moveTo>
                      <a:pt x="342" y="0"/>
                    </a:moveTo>
                    <a:lnTo>
                      <a:pt x="346" y="0"/>
                    </a:lnTo>
                    <a:cubicBezTo>
                      <a:pt x="391" y="0"/>
                      <a:pt x="391" y="0"/>
                      <a:pt x="391" y="0"/>
                    </a:cubicBezTo>
                    <a:cubicBezTo>
                      <a:pt x="391" y="24"/>
                      <a:pt x="391" y="24"/>
                      <a:pt x="391" y="24"/>
                    </a:cubicBezTo>
                    <a:cubicBezTo>
                      <a:pt x="370" y="24"/>
                      <a:pt x="354" y="24"/>
                      <a:pt x="341" y="24"/>
                    </a:cubicBezTo>
                    <a:lnTo>
                      <a:pt x="337" y="24"/>
                    </a:lnTo>
                    <a:lnTo>
                      <a:pt x="339" y="15"/>
                    </a:lnTo>
                    <a:cubicBezTo>
                      <a:pt x="340" y="11"/>
                      <a:pt x="341" y="6"/>
                      <a:pt x="342" y="1"/>
                    </a:cubicBezTo>
                    <a:lnTo>
                      <a:pt x="342" y="0"/>
                    </a:lnTo>
                    <a:close/>
                  </a:path>
                </a:pathLst>
              </a:custGeom>
              <a:solidFill>
                <a:srgbClr val="FF9F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grpSp>
            <p:nvGrpSpPr>
              <p:cNvPr id="10" name="组合 9"/>
              <p:cNvGrpSpPr/>
              <p:nvPr/>
            </p:nvGrpSpPr>
            <p:grpSpPr>
              <a:xfrm rot="20100000">
                <a:off x="5605" y="3634"/>
                <a:ext cx="609" cy="345"/>
                <a:chOff x="5670" y="3718"/>
                <a:chExt cx="537" cy="304"/>
              </a:xfrm>
              <a:solidFill>
                <a:srgbClr val="FF3B50"/>
              </a:solidFill>
            </p:grpSpPr>
            <p:sp>
              <p:nvSpPr>
                <p:cNvPr id="11" name="Freeform 8"/>
                <p:cNvSpPr/>
                <p:nvPr/>
              </p:nvSpPr>
              <p:spPr bwMode="auto">
                <a:xfrm rot="19680000">
                  <a:off x="5670" y="3718"/>
                  <a:ext cx="355" cy="304"/>
                </a:xfrm>
                <a:custGeom>
                  <a:avLst/>
                  <a:gdLst>
                    <a:gd name="T0" fmla="*/ 46 w 46"/>
                    <a:gd name="T1" fmla="*/ 13 h 39"/>
                    <a:gd name="T2" fmla="*/ 34 w 46"/>
                    <a:gd name="T3" fmla="*/ 2 h 39"/>
                    <a:gd name="T4" fmla="*/ 24 w 46"/>
                    <a:gd name="T5" fmla="*/ 7 h 39"/>
                    <a:gd name="T6" fmla="*/ 14 w 46"/>
                    <a:gd name="T7" fmla="*/ 0 h 39"/>
                    <a:gd name="T8" fmla="*/ 1 w 46"/>
                    <a:gd name="T9" fmla="*/ 11 h 39"/>
                    <a:gd name="T10" fmla="*/ 7 w 46"/>
                    <a:gd name="T11" fmla="*/ 26 h 39"/>
                    <a:gd name="T12" fmla="*/ 22 w 46"/>
                    <a:gd name="T13" fmla="*/ 39 h 39"/>
                    <a:gd name="T14" fmla="*/ 38 w 46"/>
                    <a:gd name="T15" fmla="*/ 28 h 39"/>
                    <a:gd name="T16" fmla="*/ 46 w 46"/>
                    <a:gd name="T17" fmla="*/ 13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6" h="39">
                      <a:moveTo>
                        <a:pt x="46" y="13"/>
                      </a:moveTo>
                      <a:cubicBezTo>
                        <a:pt x="46" y="7"/>
                        <a:pt x="41" y="2"/>
                        <a:pt x="34" y="2"/>
                      </a:cubicBezTo>
                      <a:cubicBezTo>
                        <a:pt x="28" y="2"/>
                        <a:pt x="24" y="7"/>
                        <a:pt x="24" y="7"/>
                      </a:cubicBezTo>
                      <a:cubicBezTo>
                        <a:pt x="24" y="7"/>
                        <a:pt x="20" y="1"/>
                        <a:pt x="14" y="0"/>
                      </a:cubicBezTo>
                      <a:cubicBezTo>
                        <a:pt x="7" y="0"/>
                        <a:pt x="1" y="5"/>
                        <a:pt x="1" y="11"/>
                      </a:cubicBezTo>
                      <a:cubicBezTo>
                        <a:pt x="0" y="16"/>
                        <a:pt x="4" y="22"/>
                        <a:pt x="7" y="26"/>
                      </a:cubicBezTo>
                      <a:cubicBezTo>
                        <a:pt x="11" y="31"/>
                        <a:pt x="18" y="36"/>
                        <a:pt x="22" y="39"/>
                      </a:cubicBezTo>
                      <a:cubicBezTo>
                        <a:pt x="26" y="37"/>
                        <a:pt x="33" y="32"/>
                        <a:pt x="38" y="28"/>
                      </a:cubicBezTo>
                      <a:cubicBezTo>
                        <a:pt x="41" y="24"/>
                        <a:pt x="46" y="19"/>
                        <a:pt x="46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2" name="Freeform 8"/>
                <p:cNvSpPr/>
                <p:nvPr/>
              </p:nvSpPr>
              <p:spPr bwMode="auto">
                <a:xfrm rot="1320000">
                  <a:off x="5986" y="3790"/>
                  <a:ext cx="221" cy="190"/>
                </a:xfrm>
                <a:custGeom>
                  <a:avLst/>
                  <a:gdLst>
                    <a:gd name="T0" fmla="*/ 46 w 46"/>
                    <a:gd name="T1" fmla="*/ 13 h 39"/>
                    <a:gd name="T2" fmla="*/ 34 w 46"/>
                    <a:gd name="T3" fmla="*/ 2 h 39"/>
                    <a:gd name="T4" fmla="*/ 24 w 46"/>
                    <a:gd name="T5" fmla="*/ 7 h 39"/>
                    <a:gd name="T6" fmla="*/ 14 w 46"/>
                    <a:gd name="T7" fmla="*/ 0 h 39"/>
                    <a:gd name="T8" fmla="*/ 1 w 46"/>
                    <a:gd name="T9" fmla="*/ 11 h 39"/>
                    <a:gd name="T10" fmla="*/ 7 w 46"/>
                    <a:gd name="T11" fmla="*/ 26 h 39"/>
                    <a:gd name="T12" fmla="*/ 22 w 46"/>
                    <a:gd name="T13" fmla="*/ 39 h 39"/>
                    <a:gd name="T14" fmla="*/ 38 w 46"/>
                    <a:gd name="T15" fmla="*/ 28 h 39"/>
                    <a:gd name="T16" fmla="*/ 46 w 46"/>
                    <a:gd name="T17" fmla="*/ 13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6" h="39">
                      <a:moveTo>
                        <a:pt x="46" y="13"/>
                      </a:moveTo>
                      <a:cubicBezTo>
                        <a:pt x="46" y="7"/>
                        <a:pt x="41" y="2"/>
                        <a:pt x="34" y="2"/>
                      </a:cubicBezTo>
                      <a:cubicBezTo>
                        <a:pt x="28" y="2"/>
                        <a:pt x="24" y="7"/>
                        <a:pt x="24" y="7"/>
                      </a:cubicBezTo>
                      <a:cubicBezTo>
                        <a:pt x="24" y="7"/>
                        <a:pt x="20" y="1"/>
                        <a:pt x="14" y="0"/>
                      </a:cubicBezTo>
                      <a:cubicBezTo>
                        <a:pt x="7" y="0"/>
                        <a:pt x="1" y="5"/>
                        <a:pt x="1" y="11"/>
                      </a:cubicBezTo>
                      <a:cubicBezTo>
                        <a:pt x="0" y="16"/>
                        <a:pt x="4" y="22"/>
                        <a:pt x="7" y="26"/>
                      </a:cubicBezTo>
                      <a:cubicBezTo>
                        <a:pt x="11" y="31"/>
                        <a:pt x="18" y="36"/>
                        <a:pt x="22" y="39"/>
                      </a:cubicBezTo>
                      <a:cubicBezTo>
                        <a:pt x="26" y="37"/>
                        <a:pt x="33" y="32"/>
                        <a:pt x="38" y="28"/>
                      </a:cubicBezTo>
                      <a:cubicBezTo>
                        <a:pt x="41" y="24"/>
                        <a:pt x="46" y="19"/>
                        <a:pt x="46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</p:grpSp>
        <p:sp>
          <p:nvSpPr>
            <p:cNvPr id="63" name="文本框 7"/>
            <p:cNvSpPr txBox="1"/>
            <p:nvPr/>
          </p:nvSpPr>
          <p:spPr>
            <a:xfrm>
              <a:off x="6106" y="3858"/>
              <a:ext cx="7363" cy="29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just" fontAlgn="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4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Times New Roman" panose="02020603050405020304"/>
                </a:rPr>
                <a:t>Example 1</a:t>
              </a:r>
              <a:r>
                <a:rPr lang="zh-CN" altLang="en-US" sz="4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Times New Roman" panose="02020603050405020304"/>
                </a:rPr>
                <a:t>：</a:t>
              </a:r>
              <a:endPara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Times New Roman" panose="02020603050405020304"/>
              </a:endParaRPr>
            </a:p>
            <a:p>
              <a:pPr algn="just" fontAlgn="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Times New Roman" panose="02020603050405020304"/>
                </a:rPr>
                <a:t>   </a:t>
              </a:r>
              <a:r>
                <a:rPr lang="zh-CN" altLang="en-US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Times New Roman" panose="02020603050405020304"/>
                </a:rPr>
                <a:t>中国的四个直辖市分别为北京市、上海市、天津市和重庆市，其2017年上半年的GDP分别为10000到14000之间的随机整数。对于这样一组数据，我们该如何使用条形图来展示各自的GDP水平呢？</a:t>
              </a:r>
              <a:endPara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Times New Roman" panose="02020603050405020304"/>
              </a:endParaRPr>
            </a:p>
            <a:p>
              <a:pPr algn="just" fontAlgn="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endPara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Times New Roman" panose="02020603050405020304"/>
              </a:endParaRPr>
            </a:p>
            <a:p>
              <a:pPr algn="just" fontAlgn="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4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Times New Roman" panose="02020603050405020304"/>
                </a:rPr>
                <a:t>Example 2</a:t>
              </a:r>
              <a:r>
                <a:rPr lang="zh-CN" altLang="en-US" sz="4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Times New Roman" panose="02020603050405020304"/>
                </a:rPr>
                <a:t>：</a:t>
              </a:r>
              <a:endPara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Times New Roman" panose="02020603050405020304"/>
              </a:endParaRPr>
            </a:p>
            <a:p>
              <a:pPr algn="just" fontAlgn="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Times New Roman" panose="02020603050405020304"/>
                </a:rPr>
                <a:t> </a:t>
              </a:r>
              <a:r>
                <a:rPr lang="en-US" altLang="zh-CN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Times New Roman" panose="02020603050405020304"/>
                </a:rPr>
                <a:t>   </a:t>
              </a:r>
              <a:r>
                <a:rPr lang="zh-CN" altLang="en-US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Times New Roman" panose="02020603050405020304"/>
                </a:rPr>
                <a:t>画</a:t>
              </a:r>
              <a:r>
                <a:rPr lang="en-US" altLang="zh-CN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Times New Roman" panose="02020603050405020304"/>
                </a:rPr>
                <a:t>并列和堆叠柱状图</a:t>
              </a:r>
              <a:r>
                <a:rPr lang="zh-CN" altLang="en-US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Times New Roman" panose="02020603050405020304"/>
                </a:rPr>
                <a:t>；</a:t>
              </a:r>
              <a:endPara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Times New Roman" panose="02020603050405020304"/>
              </a:endParaRPr>
            </a:p>
            <a:p>
              <a:pPr algn="just" fontAlgn="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Times New Roman" panose="02020603050405020304"/>
                </a:rPr>
                <a:t>    北京和长沙四季气温比较(温度采取随机)</a:t>
              </a:r>
              <a:endPara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Times New Roman" panose="02020603050405020304"/>
              </a:endParaRPr>
            </a:p>
            <a:p>
              <a:pPr algn="just" fontAlgn="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endPara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Times New Roman" panose="02020603050405020304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Group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稻壳儿_答辩小姐姐作品_8"/>
          <p:cNvGrpSpPr/>
          <p:nvPr/>
        </p:nvGrpSpPr>
        <p:grpSpPr>
          <a:xfrm>
            <a:off x="5495256" y="809328"/>
            <a:ext cx="12359640" cy="1938020"/>
            <a:chOff x="3866082" y="690415"/>
            <a:chExt cx="4074281" cy="969011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3866082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7292181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4685358" y="690415"/>
              <a:ext cx="2737168" cy="969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7200" spc="800">
                  <a:gradFill>
                    <a:gsLst>
                      <a:gs pos="0">
                        <a:srgbClr val="4D7F89"/>
                      </a:gs>
                      <a:gs pos="100000">
                        <a:srgbClr val="A2633C"/>
                      </a:gs>
                    </a:gsLst>
                    <a:lin ang="0" scaled="0"/>
                  </a:gradFill>
                  <a:latin typeface="杨任东竹石体-Regular" panose="02000000000000000000" pitchFamily="2" charset="-122"/>
                  <a:ea typeface="杨任东竹石体-Regular" panose="02000000000000000000" pitchFamily="2" charset="-122"/>
                  <a:cs typeface="阿里巴巴普惠体 R" panose="00020600040101010101" pitchFamily="18" charset="-122"/>
                </a:defRPr>
              </a:lvl1pPr>
            </a:lstStyle>
            <a:p>
              <a:r>
                <a:rPr lang="zh-CN" altLang="en-US" sz="6000" spc="660" dirty="0"/>
                <a:t>柱状图</a:t>
              </a:r>
              <a:endParaRPr lang="zh-CN" altLang="en-US" sz="6000" spc="660" dirty="0"/>
            </a:p>
            <a:p>
              <a:endParaRPr lang="zh-CN" altLang="en-US" sz="6000" spc="300" dirty="0">
                <a:latin typeface="+mj-ea"/>
                <a:ea typeface="+mj-ea"/>
                <a:cs typeface="+mn-ea"/>
                <a:sym typeface="+mn-lt"/>
              </a:endParaRPr>
            </a:p>
          </p:txBody>
        </p:sp>
      </p:grpSp>
      <p:grpSp>
        <p:nvGrpSpPr>
          <p:cNvPr id="6" name="组合 5" descr="7b0a202020202274657874626f78223a20227b5c2263617465676f72795f69645c223a31303431302c5c2269645c223a32303334323032337d220a7d0a"/>
          <p:cNvGrpSpPr/>
          <p:nvPr/>
        </p:nvGrpSpPr>
        <p:grpSpPr>
          <a:xfrm>
            <a:off x="4773930" y="3905885"/>
            <a:ext cx="15276830" cy="7102475"/>
            <a:chOff x="5370" y="3510"/>
            <a:chExt cx="8461" cy="3780"/>
          </a:xfrm>
        </p:grpSpPr>
        <p:sp>
          <p:nvSpPr>
            <p:cNvPr id="9" name="矩形 8"/>
            <p:cNvSpPr/>
            <p:nvPr/>
          </p:nvSpPr>
          <p:spPr>
            <a:xfrm>
              <a:off x="5370" y="3510"/>
              <a:ext cx="8461" cy="37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5370" y="3510"/>
              <a:ext cx="227" cy="3780"/>
            </a:xfrm>
            <a:prstGeom prst="rect">
              <a:avLst/>
            </a:prstGeom>
            <a:solidFill>
              <a:srgbClr val="2F7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888" y="3549"/>
              <a:ext cx="7424" cy="358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lnSpc>
                  <a:spcPct val="150000"/>
                </a:lnSpc>
              </a:pPr>
              <a:r>
                <a:rPr lang="zh-CN" altLang="en-US" sz="3600">
                  <a:latin typeface="汉仪晓波折纸体简" panose="00020600040101010101" charset="-122"/>
                  <a:ea typeface="汉仪晓波折纸体简" panose="00020600040101010101" charset="-122"/>
                  <a:cs typeface="汉仪晓波折纸体简" panose="00020600040101010101" charset="-122"/>
                </a:rPr>
                <a:t>bar(left, height, width=0.8, bottom=None, **kwargs)</a:t>
              </a:r>
              <a:endParaRPr lang="zh-CN" altLang="en-US" sz="3600">
                <a:latin typeface="汉仪晓波折纸体简" panose="00020600040101010101" charset="-122"/>
                <a:ea typeface="汉仪晓波折纸体简" panose="00020600040101010101" charset="-122"/>
                <a:cs typeface="汉仪晓波折纸体简" panose="00020600040101010101" charset="-122"/>
              </a:endParaRPr>
            </a:p>
            <a:p>
              <a:pPr fontAlgn="auto">
                <a:lnSpc>
                  <a:spcPct val="150000"/>
                </a:lnSpc>
              </a:pPr>
              <a:endParaRPr lang="zh-CN" altLang="en-US" sz="3600">
                <a:latin typeface="汉仪晓波折纸体简" panose="00020600040101010101" charset="-122"/>
                <a:ea typeface="汉仪晓波折纸体简" panose="00020600040101010101" charset="-122"/>
                <a:cs typeface="汉仪晓波折纸体简" panose="00020600040101010101" charset="-122"/>
              </a:endParaRPr>
            </a:p>
            <a:p>
              <a:pPr fontAlgn="auto">
                <a:lnSpc>
                  <a:spcPct val="150000"/>
                </a:lnSpc>
              </a:pPr>
              <a:r>
                <a:rPr lang="zh-CN" altLang="en-US" sz="3600">
                  <a:latin typeface="汉仪晓波折纸体简" panose="00020600040101010101" charset="-122"/>
                  <a:ea typeface="汉仪晓波折纸体简" panose="00020600040101010101" charset="-122"/>
                  <a:cs typeface="汉仪晓波折纸体简" panose="00020600040101010101" charset="-122"/>
                </a:rPr>
                <a:t>1. left为和分类数量一致的数值序列，序列里的数值数量决定了柱子的个数，数值大小决定了距离0点的位置</a:t>
              </a:r>
              <a:endParaRPr lang="zh-CN" altLang="en-US" sz="3600">
                <a:latin typeface="汉仪晓波折纸体简" panose="00020600040101010101" charset="-122"/>
                <a:ea typeface="汉仪晓波折纸体简" panose="00020600040101010101" charset="-122"/>
                <a:cs typeface="汉仪晓波折纸体简" panose="00020600040101010101" charset="-122"/>
              </a:endParaRPr>
            </a:p>
            <a:p>
              <a:pPr fontAlgn="auto">
                <a:lnSpc>
                  <a:spcPct val="150000"/>
                </a:lnSpc>
              </a:pPr>
              <a:r>
                <a:rPr lang="zh-CN" altLang="en-US" sz="3600">
                  <a:latin typeface="汉仪晓波折纸体简" panose="00020600040101010101" charset="-122"/>
                  <a:ea typeface="汉仪晓波折纸体简" panose="00020600040101010101" charset="-122"/>
                  <a:cs typeface="汉仪晓波折纸体简" panose="00020600040101010101" charset="-122"/>
                </a:rPr>
                <a:t>2. height为分类变量的数值大小，决定了柱子的高度</a:t>
              </a:r>
              <a:endParaRPr lang="zh-CN" altLang="en-US" sz="3600">
                <a:latin typeface="汉仪晓波折纸体简" panose="00020600040101010101" charset="-122"/>
                <a:ea typeface="汉仪晓波折纸体简" panose="00020600040101010101" charset="-122"/>
                <a:cs typeface="汉仪晓波折纸体简" panose="00020600040101010101" charset="-122"/>
              </a:endParaRPr>
            </a:p>
            <a:p>
              <a:pPr fontAlgn="auto">
                <a:lnSpc>
                  <a:spcPct val="150000"/>
                </a:lnSpc>
              </a:pPr>
              <a:r>
                <a:rPr lang="zh-CN" altLang="en-US" sz="3600">
                  <a:latin typeface="汉仪晓波折纸体简" panose="00020600040101010101" charset="-122"/>
                  <a:ea typeface="汉仪晓波折纸体简" panose="00020600040101010101" charset="-122"/>
                  <a:cs typeface="汉仪晓波折纸体简" panose="00020600040101010101" charset="-122"/>
                </a:rPr>
                <a:t>3. width决定了柱子的宽度，仅代表形状宽度而已</a:t>
              </a:r>
              <a:endParaRPr lang="zh-CN" altLang="en-US" sz="3600">
                <a:latin typeface="汉仪晓波折纸体简" panose="00020600040101010101" charset="-122"/>
                <a:ea typeface="汉仪晓波折纸体简" panose="00020600040101010101" charset="-122"/>
                <a:cs typeface="汉仪晓波折纸体简" panose="00020600040101010101" charset="-122"/>
              </a:endParaRPr>
            </a:p>
            <a:p>
              <a:pPr fontAlgn="auto">
                <a:lnSpc>
                  <a:spcPct val="150000"/>
                </a:lnSpc>
              </a:pPr>
              <a:r>
                <a:rPr lang="zh-CN" altLang="en-US" sz="3600">
                  <a:latin typeface="汉仪晓波折纸体简" panose="00020600040101010101" charset="-122"/>
                  <a:ea typeface="汉仪晓波折纸体简" panose="00020600040101010101" charset="-122"/>
                  <a:cs typeface="汉仪晓波折纸体简" panose="00020600040101010101" charset="-122"/>
                </a:rPr>
                <a:t>4. bottom决定了柱子距离x轴的高度，默认为None，即表示与x轴距离为0</a:t>
              </a:r>
              <a:endParaRPr lang="zh-CN" altLang="en-US" sz="3600">
                <a:latin typeface="汉仪晓波折纸体简" panose="00020600040101010101" charset="-122"/>
                <a:ea typeface="汉仪晓波折纸体简" panose="00020600040101010101" charset="-122"/>
                <a:cs typeface="汉仪晓波折纸体简" panose="00020600040101010101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13186" y="6652"/>
              <a:ext cx="453" cy="454"/>
              <a:chOff x="13315" y="6781"/>
              <a:chExt cx="403" cy="404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13435" y="6902"/>
                <a:ext cx="283" cy="283"/>
              </a:xfrm>
              <a:prstGeom prst="rect">
                <a:avLst/>
              </a:prstGeom>
              <a:solidFill>
                <a:srgbClr val="8EBC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3315" y="6781"/>
                <a:ext cx="283" cy="283"/>
              </a:xfrm>
              <a:prstGeom prst="rect">
                <a:avLst/>
              </a:prstGeom>
              <a:solidFill>
                <a:srgbClr val="2F7B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</p:grp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Group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稻壳儿_答辩小姐姐作品_8"/>
          <p:cNvGrpSpPr/>
          <p:nvPr/>
        </p:nvGrpSpPr>
        <p:grpSpPr>
          <a:xfrm>
            <a:off x="5495256" y="809328"/>
            <a:ext cx="12359640" cy="1938020"/>
            <a:chOff x="3866082" y="690415"/>
            <a:chExt cx="4074281" cy="969011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3866082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7292181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4685358" y="690415"/>
              <a:ext cx="2737168" cy="969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7200" spc="800">
                  <a:gradFill>
                    <a:gsLst>
                      <a:gs pos="0">
                        <a:srgbClr val="4D7F89"/>
                      </a:gs>
                      <a:gs pos="100000">
                        <a:srgbClr val="A2633C"/>
                      </a:gs>
                    </a:gsLst>
                    <a:lin ang="0" scaled="0"/>
                  </a:gradFill>
                  <a:latin typeface="杨任东竹石体-Regular" panose="02000000000000000000" pitchFamily="2" charset="-122"/>
                  <a:ea typeface="杨任东竹石体-Regular" panose="02000000000000000000" pitchFamily="2" charset="-122"/>
                  <a:cs typeface="阿里巴巴普惠体 R" panose="00020600040101010101" pitchFamily="18" charset="-122"/>
                </a:defRPr>
              </a:lvl1pPr>
            </a:lstStyle>
            <a:p>
              <a:r>
                <a:rPr lang="en-US" altLang="zh-CN" sz="6000" spc="660" dirty="0"/>
                <a:t>text()</a:t>
              </a:r>
              <a:endParaRPr lang="zh-CN" altLang="en-US" sz="6000" spc="660" dirty="0"/>
            </a:p>
            <a:p>
              <a:endParaRPr lang="zh-CN" altLang="en-US" sz="6000" spc="300" dirty="0">
                <a:latin typeface="+mj-ea"/>
                <a:ea typeface="+mj-ea"/>
                <a:cs typeface="+mn-ea"/>
                <a:sym typeface="+mn-lt"/>
              </a:endParaRPr>
            </a:p>
          </p:txBody>
        </p:sp>
      </p:grpSp>
      <p:grpSp>
        <p:nvGrpSpPr>
          <p:cNvPr id="6" name="组合 5" descr="7b0a202020202274657874626f78223a20227b5c2263617465676f72795f69645c223a31303431302c5c2269645c223a32303334323032337d220a7d0a"/>
          <p:cNvGrpSpPr/>
          <p:nvPr/>
        </p:nvGrpSpPr>
        <p:grpSpPr>
          <a:xfrm>
            <a:off x="3532505" y="2279650"/>
            <a:ext cx="16943070" cy="9504045"/>
            <a:chOff x="5370" y="3510"/>
            <a:chExt cx="8461" cy="3780"/>
          </a:xfrm>
        </p:grpSpPr>
        <p:sp>
          <p:nvSpPr>
            <p:cNvPr id="9" name="矩形 8"/>
            <p:cNvSpPr/>
            <p:nvPr/>
          </p:nvSpPr>
          <p:spPr>
            <a:xfrm>
              <a:off x="5370" y="3510"/>
              <a:ext cx="8461" cy="37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5370" y="3510"/>
              <a:ext cx="227" cy="3780"/>
            </a:xfrm>
            <a:prstGeom prst="rect">
              <a:avLst/>
            </a:prstGeom>
            <a:solidFill>
              <a:srgbClr val="2F7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703" y="3555"/>
              <a:ext cx="8090" cy="367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lnSpc>
                  <a:spcPct val="150000"/>
                </a:lnSpc>
              </a:pPr>
              <a:r>
                <a:rPr lang="zh-CN" altLang="en-US" sz="3600">
                  <a:latin typeface="汉仪晓波折纸体简" panose="00020600040101010101" charset="-122"/>
                  <a:ea typeface="汉仪晓波折纸体简" panose="00020600040101010101" charset="-122"/>
                  <a:cs typeface="汉仪晓波折纸体简" panose="00020600040101010101" charset="-122"/>
                </a:rPr>
                <a:t>plt.text(x, y, s, fontsize, verticalalignment,horizontalalignment,rotation , kwargs)</a:t>
              </a:r>
              <a:endParaRPr lang="zh-CN" altLang="en-US" sz="3600">
                <a:latin typeface="汉仪晓波折纸体简" panose="00020600040101010101" charset="-122"/>
                <a:ea typeface="汉仪晓波折纸体简" panose="00020600040101010101" charset="-122"/>
                <a:cs typeface="汉仪晓波折纸体简" panose="00020600040101010101" charset="-122"/>
              </a:endParaRPr>
            </a:p>
            <a:p>
              <a:pPr fontAlgn="auto">
                <a:lnSpc>
                  <a:spcPct val="150000"/>
                </a:lnSpc>
              </a:pPr>
              <a:endParaRPr lang="zh-CN" altLang="en-US" sz="3600">
                <a:latin typeface="汉仪晓波折纸体简" panose="00020600040101010101" charset="-122"/>
                <a:ea typeface="汉仪晓波折纸体简" panose="00020600040101010101" charset="-122"/>
                <a:cs typeface="汉仪晓波折纸体简" panose="00020600040101010101" charset="-122"/>
              </a:endParaRPr>
            </a:p>
            <a:p>
              <a:pPr fontAlgn="auto">
                <a:lnSpc>
                  <a:spcPct val="150000"/>
                </a:lnSpc>
              </a:pPr>
              <a:r>
                <a:rPr lang="zh-CN" altLang="en-US" sz="3600">
                  <a:latin typeface="汉仪晓波折纸体简" panose="00020600040101010101" charset="-122"/>
                  <a:ea typeface="汉仪晓波折纸体简" panose="00020600040101010101" charset="-122"/>
                  <a:cs typeface="汉仪晓波折纸体简" panose="00020600040101010101" charset="-122"/>
                </a:rPr>
                <a:t>其中</a:t>
              </a:r>
              <a:endParaRPr lang="zh-CN" altLang="en-US" sz="3600">
                <a:latin typeface="汉仪晓波折纸体简" panose="00020600040101010101" charset="-122"/>
                <a:ea typeface="汉仪晓波折纸体简" panose="00020600040101010101" charset="-122"/>
                <a:cs typeface="汉仪晓波折纸体简" panose="00020600040101010101" charset="-122"/>
              </a:endParaRPr>
            </a:p>
            <a:p>
              <a:pPr fontAlgn="auto">
                <a:lnSpc>
                  <a:spcPct val="150000"/>
                </a:lnSpc>
              </a:pPr>
              <a:r>
                <a:rPr lang="zh-CN" altLang="en-US" sz="3600">
                  <a:latin typeface="汉仪晓波折纸体简" panose="00020600040101010101" charset="-122"/>
                  <a:ea typeface="汉仪晓波折纸体简" panose="00020600040101010101" charset="-122"/>
                  <a:cs typeface="汉仪晓波折纸体简" panose="00020600040101010101" charset="-122"/>
                </a:rPr>
                <a:t>（1）x,y：标签添加的位置，注释文本内容所在位置的横/纵坐标</a:t>
              </a:r>
              <a:endParaRPr lang="en-US" altLang="zh-CN" sz="3600">
                <a:latin typeface="汉仪晓波折纸体简" panose="00020600040101010101" charset="-122"/>
                <a:ea typeface="汉仪晓波折纸体简" panose="00020600040101010101" charset="-122"/>
                <a:cs typeface="汉仪晓波折纸体简" panose="00020600040101010101" charset="-122"/>
              </a:endParaRPr>
            </a:p>
            <a:p>
              <a:pPr fontAlgn="auto">
                <a:lnSpc>
                  <a:spcPct val="150000"/>
                </a:lnSpc>
              </a:pPr>
              <a:r>
                <a:rPr lang="zh-CN" altLang="en-US" sz="3600">
                  <a:latin typeface="汉仪晓波折纸体简" panose="00020600040101010101" charset="-122"/>
                  <a:ea typeface="汉仪晓波折纸体简" panose="00020600040101010101" charset="-122"/>
                  <a:cs typeface="汉仪晓波折纸体简" panose="00020600040101010101" charset="-122"/>
                </a:rPr>
                <a:t>（2）s：标签的符号，字符串格式</a:t>
              </a:r>
              <a:endParaRPr lang="zh-CN" altLang="en-US" sz="3600">
                <a:latin typeface="汉仪晓波折纸体简" panose="00020600040101010101" charset="-122"/>
                <a:ea typeface="汉仪晓波折纸体简" panose="00020600040101010101" charset="-122"/>
                <a:cs typeface="汉仪晓波折纸体简" panose="00020600040101010101" charset="-122"/>
              </a:endParaRPr>
            </a:p>
            <a:p>
              <a:pPr fontAlgn="auto">
                <a:lnSpc>
                  <a:spcPct val="150000"/>
                </a:lnSpc>
              </a:pPr>
              <a:r>
                <a:rPr lang="zh-CN" altLang="en-US" sz="3600">
                  <a:latin typeface="汉仪晓波折纸体简" panose="00020600040101010101" charset="-122"/>
                  <a:ea typeface="汉仪晓波折纸体简" panose="00020600040101010101" charset="-122"/>
                  <a:cs typeface="汉仪晓波折纸体简" panose="00020600040101010101" charset="-122"/>
                </a:rPr>
                <a:t>（3）fontsize：加标签字体大小，取整数。</a:t>
              </a:r>
              <a:endParaRPr lang="zh-CN" altLang="en-US" sz="3600">
                <a:latin typeface="汉仪晓波折纸体简" panose="00020600040101010101" charset="-122"/>
                <a:ea typeface="汉仪晓波折纸体简" panose="00020600040101010101" charset="-122"/>
                <a:cs typeface="汉仪晓波折纸体简" panose="00020600040101010101" charset="-122"/>
              </a:endParaRPr>
            </a:p>
            <a:p>
              <a:pPr fontAlgn="auto">
                <a:lnSpc>
                  <a:spcPct val="150000"/>
                </a:lnSpc>
              </a:pPr>
              <a:r>
                <a:rPr lang="zh-CN" altLang="en-US" sz="3600">
                  <a:latin typeface="汉仪晓波折纸体简" panose="00020600040101010101" charset="-122"/>
                  <a:ea typeface="汉仪晓波折纸体简" panose="00020600040101010101" charset="-122"/>
                  <a:cs typeface="汉仪晓波折纸体简" panose="00020600040101010101" charset="-122"/>
                </a:rPr>
                <a:t>（</a:t>
              </a:r>
              <a:r>
                <a:rPr lang="en-US" altLang="zh-CN" sz="3600">
                  <a:latin typeface="汉仪晓波折纸体简" panose="00020600040101010101" charset="-122"/>
                  <a:ea typeface="汉仪晓波折纸体简" panose="00020600040101010101" charset="-122"/>
                  <a:cs typeface="汉仪晓波折纸体简" panose="00020600040101010101" charset="-122"/>
                </a:rPr>
                <a:t>4</a:t>
              </a:r>
              <a:r>
                <a:rPr lang="zh-CN" altLang="en-US" sz="3600">
                  <a:latin typeface="汉仪晓波折纸体简" panose="00020600040101010101" charset="-122"/>
                  <a:ea typeface="汉仪晓波折纸体简" panose="00020600040101010101" charset="-122"/>
                  <a:cs typeface="汉仪晓波折纸体简" panose="00020600040101010101" charset="-122"/>
                </a:rPr>
                <a:t>）rotation：标签的旋转角度，以逆时针计算，取整</a:t>
              </a:r>
              <a:endParaRPr lang="zh-CN" altLang="en-US" sz="3600">
                <a:latin typeface="汉仪晓波折纸体简" panose="00020600040101010101" charset="-122"/>
                <a:ea typeface="汉仪晓波折纸体简" panose="00020600040101010101" charset="-122"/>
                <a:cs typeface="汉仪晓波折纸体简" panose="00020600040101010101" charset="-122"/>
              </a:endParaRPr>
            </a:p>
            <a:p>
              <a:pPr fontAlgn="auto">
                <a:lnSpc>
                  <a:spcPct val="150000"/>
                </a:lnSpc>
              </a:pPr>
              <a:r>
                <a:rPr lang="zh-CN" altLang="en-US" sz="3600">
                  <a:latin typeface="汉仪晓波折纸体简" panose="00020600040101010101" charset="-122"/>
                  <a:ea typeface="汉仪晓波折纸体简" panose="00020600040101010101" charset="-122"/>
                  <a:cs typeface="汉仪晓波折纸体简" panose="00020600040101010101" charset="-122"/>
                </a:rPr>
                <a:t>（</a:t>
              </a:r>
              <a:r>
                <a:rPr lang="en-US" altLang="zh-CN" sz="3600">
                  <a:latin typeface="汉仪晓波折纸体简" panose="00020600040101010101" charset="-122"/>
                  <a:ea typeface="汉仪晓波折纸体简" panose="00020600040101010101" charset="-122"/>
                  <a:cs typeface="汉仪晓波折纸体简" panose="00020600040101010101" charset="-122"/>
                </a:rPr>
                <a:t>5</a:t>
              </a:r>
              <a:r>
                <a:rPr lang="zh-CN" altLang="en-US" sz="3600">
                  <a:latin typeface="汉仪晓波折纸体简" panose="00020600040101010101" charset="-122"/>
                  <a:ea typeface="汉仪晓波折纸体简" panose="00020600040101010101" charset="-122"/>
                  <a:cs typeface="汉仪晓波折纸体简" panose="00020600040101010101" charset="-122"/>
                </a:rPr>
                <a:t>）family ：设置字体</a:t>
              </a:r>
              <a:r>
                <a:rPr lang="en-US" altLang="zh-CN" sz="3600">
                  <a:latin typeface="汉仪晓波折纸体简" panose="00020600040101010101" charset="-122"/>
                  <a:ea typeface="汉仪晓波折纸体简" panose="00020600040101010101" charset="-122"/>
                  <a:cs typeface="汉仪晓波折纸体简" panose="00020600040101010101" charset="-122"/>
                </a:rPr>
                <a:t>    </a:t>
              </a:r>
              <a:r>
                <a:rPr lang="zh-CN" altLang="en-US" sz="3600">
                  <a:latin typeface="汉仪晓波折纸体简" panose="00020600040101010101" charset="-122"/>
                  <a:ea typeface="汉仪晓波折纸体简" panose="00020600040101010101" charset="-122"/>
                  <a:cs typeface="汉仪晓波折纸体简" panose="00020600040101010101" charset="-122"/>
                </a:rPr>
                <a:t>（</a:t>
              </a:r>
              <a:r>
                <a:rPr lang="en-US" altLang="zh-CN" sz="3600">
                  <a:latin typeface="汉仪晓波折纸体简" panose="00020600040101010101" charset="-122"/>
                  <a:ea typeface="汉仪晓波折纸体简" panose="00020600040101010101" charset="-122"/>
                  <a:cs typeface="汉仪晓波折纸体简" panose="00020600040101010101" charset="-122"/>
                </a:rPr>
                <a:t>6</a:t>
              </a:r>
              <a:r>
                <a:rPr lang="zh-CN" altLang="en-US" sz="3600">
                  <a:latin typeface="汉仪晓波折纸体简" panose="00020600040101010101" charset="-122"/>
                  <a:ea typeface="汉仪晓波折纸体简" panose="00020600040101010101" charset="-122"/>
                  <a:cs typeface="汉仪晓波折纸体简" panose="00020600040101010101" charset="-122"/>
                </a:rPr>
                <a:t>）style： 设置字体的风格</a:t>
              </a:r>
              <a:endParaRPr lang="zh-CN" altLang="en-US" sz="3600">
                <a:latin typeface="汉仪晓波折纸体简" panose="00020600040101010101" charset="-122"/>
                <a:ea typeface="汉仪晓波折纸体简" panose="00020600040101010101" charset="-122"/>
                <a:cs typeface="汉仪晓波折纸体简" panose="00020600040101010101" charset="-122"/>
              </a:endParaRPr>
            </a:p>
            <a:p>
              <a:pPr fontAlgn="auto">
                <a:lnSpc>
                  <a:spcPct val="150000"/>
                </a:lnSpc>
              </a:pPr>
              <a:r>
                <a:rPr lang="zh-CN" altLang="en-US" sz="3600">
                  <a:latin typeface="汉仪晓波折纸体简" panose="00020600040101010101" charset="-122"/>
                  <a:ea typeface="汉仪晓波折纸体简" panose="00020600040101010101" charset="-122"/>
                  <a:cs typeface="汉仪晓波折纸体简" panose="00020600040101010101" charset="-122"/>
                </a:rPr>
                <a:t>（</a:t>
              </a:r>
              <a:r>
                <a:rPr lang="en-US" altLang="zh-CN" sz="3600">
                  <a:latin typeface="汉仪晓波折纸体简" panose="00020600040101010101" charset="-122"/>
                  <a:ea typeface="汉仪晓波折纸体简" panose="00020600040101010101" charset="-122"/>
                  <a:cs typeface="汉仪晓波折纸体简" panose="00020600040101010101" charset="-122"/>
                </a:rPr>
                <a:t>7</a:t>
              </a:r>
              <a:r>
                <a:rPr lang="zh-CN" altLang="en-US" sz="3600">
                  <a:latin typeface="汉仪晓波折纸体简" panose="00020600040101010101" charset="-122"/>
                  <a:ea typeface="汉仪晓波折纸体简" panose="00020600040101010101" charset="-122"/>
                  <a:cs typeface="汉仪晓波折纸体简" panose="00020600040101010101" charset="-122"/>
                </a:rPr>
                <a:t>）weight：设置字体的粗细</a:t>
              </a:r>
              <a:endParaRPr lang="zh-CN" altLang="en-US" sz="3600">
                <a:latin typeface="汉仪晓波折纸体简" panose="00020600040101010101" charset="-122"/>
                <a:ea typeface="汉仪晓波折纸体简" panose="00020600040101010101" charset="-122"/>
                <a:cs typeface="汉仪晓波折纸体简" panose="00020600040101010101" charset="-122"/>
              </a:endParaRPr>
            </a:p>
            <a:p>
              <a:pPr fontAlgn="auto">
                <a:lnSpc>
                  <a:spcPct val="150000"/>
                </a:lnSpc>
              </a:pPr>
              <a:r>
                <a:rPr lang="zh-CN" altLang="en-US" sz="3600">
                  <a:latin typeface="汉仪晓波折纸体简" panose="00020600040101010101" charset="-122"/>
                  <a:ea typeface="汉仪晓波折纸体简" panose="00020600040101010101" charset="-122"/>
                  <a:cs typeface="汉仪晓波折纸体简" panose="00020600040101010101" charset="-122"/>
                </a:rPr>
                <a:t>（</a:t>
              </a:r>
              <a:r>
                <a:rPr lang="en-US" altLang="zh-CN" sz="3600">
                  <a:latin typeface="汉仪晓波折纸体简" panose="00020600040101010101" charset="-122"/>
                  <a:ea typeface="汉仪晓波折纸体简" panose="00020600040101010101" charset="-122"/>
                  <a:cs typeface="汉仪晓波折纸体简" panose="00020600040101010101" charset="-122"/>
                </a:rPr>
                <a:t>8</a:t>
              </a:r>
              <a:r>
                <a:rPr lang="zh-CN" altLang="en-US" sz="3600">
                  <a:latin typeface="汉仪晓波折纸体简" panose="00020600040101010101" charset="-122"/>
                  <a:ea typeface="汉仪晓波折纸体简" panose="00020600040101010101" charset="-122"/>
                  <a:cs typeface="汉仪晓波折纸体简" panose="00020600040101010101" charset="-122"/>
                </a:rPr>
                <a:t>）</a:t>
              </a:r>
              <a:r>
                <a:rPr lang="en-US" altLang="zh-CN" sz="3600">
                  <a:latin typeface="汉仪晓波折纸体简" panose="00020600040101010101" charset="-122"/>
                  <a:ea typeface="汉仪晓波折纸体简" panose="00020600040101010101" charset="-122"/>
                  <a:cs typeface="汉仪晓波折纸体简" panose="00020600040101010101" charset="-122"/>
                </a:rPr>
                <a:t>string: 注释文本内容</a:t>
              </a:r>
              <a:endParaRPr lang="en-US" altLang="zh-CN" sz="3600">
                <a:latin typeface="汉仪晓波折纸体简" panose="00020600040101010101" charset="-122"/>
                <a:ea typeface="汉仪晓波折纸体简" panose="00020600040101010101" charset="-122"/>
                <a:cs typeface="汉仪晓波折纸体简" panose="00020600040101010101" charset="-122"/>
              </a:endParaRPr>
            </a:p>
            <a:p>
              <a:pPr fontAlgn="auto">
                <a:lnSpc>
                  <a:spcPct val="150000"/>
                </a:lnSpc>
              </a:pPr>
              <a:r>
                <a:rPr lang="zh-CN" altLang="en-US" sz="3600">
                  <a:latin typeface="汉仪晓波折纸体简" panose="00020600040101010101" charset="-122"/>
                  <a:ea typeface="汉仪晓波折纸体简" panose="00020600040101010101" charset="-122"/>
                  <a:cs typeface="汉仪晓波折纸体简" panose="00020600040101010101" charset="-122"/>
                </a:rPr>
                <a:t>（</a:t>
              </a:r>
              <a:r>
                <a:rPr lang="en-US" altLang="zh-CN" sz="3600">
                  <a:latin typeface="汉仪晓波折纸体简" panose="00020600040101010101" charset="-122"/>
                  <a:ea typeface="汉仪晓波折纸体简" panose="00020600040101010101" charset="-122"/>
                  <a:cs typeface="汉仪晓波折纸体简" panose="00020600040101010101" charset="-122"/>
                </a:rPr>
                <a:t>9</a:t>
              </a:r>
              <a:r>
                <a:rPr lang="zh-CN" altLang="en-US" sz="3600">
                  <a:latin typeface="汉仪晓波折纸体简" panose="00020600040101010101" charset="-122"/>
                  <a:ea typeface="汉仪晓波折纸体简" panose="00020600040101010101" charset="-122"/>
                  <a:cs typeface="汉仪晓波折纸体简" panose="00020600040101010101" charset="-122"/>
                </a:rPr>
                <a:t>）color：注释文本内容的字体颜色</a:t>
              </a:r>
              <a:endParaRPr lang="zh-CN" altLang="en-US" sz="3600">
                <a:latin typeface="汉仪晓波折纸体简" panose="00020600040101010101" charset="-122"/>
                <a:ea typeface="汉仪晓波折纸体简" panose="00020600040101010101" charset="-122"/>
                <a:cs typeface="汉仪晓波折纸体简" panose="00020600040101010101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13186" y="6652"/>
              <a:ext cx="453" cy="454"/>
              <a:chOff x="13315" y="6781"/>
              <a:chExt cx="403" cy="404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13435" y="6902"/>
                <a:ext cx="283" cy="283"/>
              </a:xfrm>
              <a:prstGeom prst="rect">
                <a:avLst/>
              </a:prstGeom>
              <a:solidFill>
                <a:srgbClr val="8EBC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3315" y="6781"/>
                <a:ext cx="283" cy="283"/>
              </a:xfrm>
              <a:prstGeom prst="rect">
                <a:avLst/>
              </a:prstGeom>
              <a:solidFill>
                <a:srgbClr val="2F7B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</p:grp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Group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稻壳儿_答辩小姐姐作品_8"/>
          <p:cNvGrpSpPr/>
          <p:nvPr/>
        </p:nvGrpSpPr>
        <p:grpSpPr>
          <a:xfrm>
            <a:off x="5495256" y="736937"/>
            <a:ext cx="12359640" cy="922021"/>
            <a:chOff x="3866082" y="686922"/>
            <a:chExt cx="4074281" cy="461011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3866082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7292181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4696871" y="686922"/>
              <a:ext cx="2737168" cy="461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7200" spc="800">
                  <a:gradFill>
                    <a:gsLst>
                      <a:gs pos="0">
                        <a:srgbClr val="4D7F89"/>
                      </a:gs>
                      <a:gs pos="100000">
                        <a:srgbClr val="A2633C"/>
                      </a:gs>
                    </a:gsLst>
                    <a:lin ang="0" scaled="0"/>
                  </a:gradFill>
                  <a:latin typeface="杨任东竹石体-Regular" panose="02000000000000000000" pitchFamily="2" charset="-122"/>
                  <a:ea typeface="杨任东竹石体-Regular" panose="02000000000000000000" pitchFamily="2" charset="-122"/>
                  <a:cs typeface="阿里巴巴普惠体 R" panose="00020600040101010101" pitchFamily="18" charset="-122"/>
                </a:defRPr>
              </a:lvl1pPr>
            </a:lstStyle>
            <a:p>
              <a:r>
                <a:rPr lang="zh-CN" sz="5400" spc="660" dirty="0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水平条形图</a:t>
              </a:r>
              <a:endParaRPr lang="zh-CN" sz="5400" spc="3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4" name="组合 3" descr="7b0a202020202274657874626f78223a20227b5c2263617465676f72795f69645c223a31303139382c5c2269645c223a32303334323832377d220a7d0a"/>
          <p:cNvGrpSpPr/>
          <p:nvPr/>
        </p:nvGrpSpPr>
        <p:grpSpPr>
          <a:xfrm>
            <a:off x="3063875" y="2508885"/>
            <a:ext cx="17744440" cy="7397115"/>
            <a:chOff x="5605" y="3371"/>
            <a:chExt cx="8401" cy="3645"/>
          </a:xfrm>
        </p:grpSpPr>
        <p:grpSp>
          <p:nvGrpSpPr>
            <p:cNvPr id="5" name="组合 4"/>
            <p:cNvGrpSpPr/>
            <p:nvPr/>
          </p:nvGrpSpPr>
          <p:grpSpPr>
            <a:xfrm>
              <a:off x="5605" y="3371"/>
              <a:ext cx="8401" cy="3645"/>
              <a:chOff x="5605" y="3634"/>
              <a:chExt cx="7797" cy="3382"/>
            </a:xfrm>
          </p:grpSpPr>
          <p:sp>
            <p:nvSpPr>
              <p:cNvPr id="7" name="Freeform 5"/>
              <p:cNvSpPr>
                <a:spLocks noEditPoints="1"/>
              </p:cNvSpPr>
              <p:nvPr/>
            </p:nvSpPr>
            <p:spPr bwMode="auto">
              <a:xfrm>
                <a:off x="5798" y="3784"/>
                <a:ext cx="7605" cy="3233"/>
              </a:xfrm>
              <a:custGeom>
                <a:avLst/>
                <a:gdLst>
                  <a:gd name="T0" fmla="*/ 1218 w 1285"/>
                  <a:gd name="T1" fmla="*/ 545 h 545"/>
                  <a:gd name="T2" fmla="*/ 67 w 1285"/>
                  <a:gd name="T3" fmla="*/ 545 h 545"/>
                  <a:gd name="T4" fmla="*/ 0 w 1285"/>
                  <a:gd name="T5" fmla="*/ 478 h 545"/>
                  <a:gd name="T6" fmla="*/ 0 w 1285"/>
                  <a:gd name="T7" fmla="*/ 67 h 545"/>
                  <a:gd name="T8" fmla="*/ 67 w 1285"/>
                  <a:gd name="T9" fmla="*/ 0 h 545"/>
                  <a:gd name="T10" fmla="*/ 1218 w 1285"/>
                  <a:gd name="T11" fmla="*/ 0 h 545"/>
                  <a:gd name="T12" fmla="*/ 1285 w 1285"/>
                  <a:gd name="T13" fmla="*/ 67 h 545"/>
                  <a:gd name="T14" fmla="*/ 1285 w 1285"/>
                  <a:gd name="T15" fmla="*/ 478 h 545"/>
                  <a:gd name="T16" fmla="*/ 1218 w 1285"/>
                  <a:gd name="T17" fmla="*/ 545 h 545"/>
                  <a:gd name="T18" fmla="*/ 67 w 1285"/>
                  <a:gd name="T19" fmla="*/ 4 h 545"/>
                  <a:gd name="T20" fmla="*/ 4 w 1285"/>
                  <a:gd name="T21" fmla="*/ 67 h 545"/>
                  <a:gd name="T22" fmla="*/ 4 w 1285"/>
                  <a:gd name="T23" fmla="*/ 478 h 545"/>
                  <a:gd name="T24" fmla="*/ 67 w 1285"/>
                  <a:gd name="T25" fmla="*/ 541 h 545"/>
                  <a:gd name="T26" fmla="*/ 1218 w 1285"/>
                  <a:gd name="T27" fmla="*/ 541 h 545"/>
                  <a:gd name="T28" fmla="*/ 1281 w 1285"/>
                  <a:gd name="T29" fmla="*/ 478 h 545"/>
                  <a:gd name="T30" fmla="*/ 1281 w 1285"/>
                  <a:gd name="T31" fmla="*/ 67 h 545"/>
                  <a:gd name="T32" fmla="*/ 1218 w 1285"/>
                  <a:gd name="T33" fmla="*/ 4 h 545"/>
                  <a:gd name="T34" fmla="*/ 67 w 1285"/>
                  <a:gd name="T35" fmla="*/ 4 h 5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605" h="3233">
                    <a:moveTo>
                      <a:pt x="432" y="0"/>
                    </a:moveTo>
                    <a:lnTo>
                      <a:pt x="476" y="0"/>
                    </a:lnTo>
                    <a:cubicBezTo>
                      <a:pt x="7208" y="0"/>
                      <a:pt x="7208" y="0"/>
                      <a:pt x="7208" y="0"/>
                    </a:cubicBezTo>
                    <a:cubicBezTo>
                      <a:pt x="7427" y="0"/>
                      <a:pt x="7605" y="178"/>
                      <a:pt x="7605" y="397"/>
                    </a:cubicBezTo>
                    <a:cubicBezTo>
                      <a:pt x="7605" y="2836"/>
                      <a:pt x="7605" y="2836"/>
                      <a:pt x="7605" y="2836"/>
                    </a:cubicBezTo>
                    <a:cubicBezTo>
                      <a:pt x="7605" y="3055"/>
                      <a:pt x="7427" y="3233"/>
                      <a:pt x="7208" y="3233"/>
                    </a:cubicBezTo>
                    <a:cubicBezTo>
                      <a:pt x="397" y="3233"/>
                      <a:pt x="397" y="3233"/>
                      <a:pt x="397" y="3233"/>
                    </a:cubicBezTo>
                    <a:cubicBezTo>
                      <a:pt x="178" y="3233"/>
                      <a:pt x="0" y="3055"/>
                      <a:pt x="0" y="2836"/>
                    </a:cubicBezTo>
                    <a:cubicBezTo>
                      <a:pt x="0" y="397"/>
                      <a:pt x="0" y="397"/>
                      <a:pt x="0" y="397"/>
                    </a:cubicBezTo>
                    <a:cubicBezTo>
                      <a:pt x="0" y="356"/>
                      <a:pt x="6" y="317"/>
                      <a:pt x="18" y="279"/>
                    </a:cubicBezTo>
                    <a:lnTo>
                      <a:pt x="18" y="277"/>
                    </a:lnTo>
                    <a:lnTo>
                      <a:pt x="23" y="281"/>
                    </a:lnTo>
                    <a:cubicBezTo>
                      <a:pt x="26" y="284"/>
                      <a:pt x="29" y="286"/>
                      <a:pt x="33" y="289"/>
                    </a:cubicBezTo>
                    <a:lnTo>
                      <a:pt x="38" y="293"/>
                    </a:lnTo>
                    <a:lnTo>
                      <a:pt x="35" y="304"/>
                    </a:lnTo>
                    <a:cubicBezTo>
                      <a:pt x="28" y="334"/>
                      <a:pt x="24" y="365"/>
                      <a:pt x="24" y="397"/>
                    </a:cubicBezTo>
                    <a:cubicBezTo>
                      <a:pt x="24" y="2836"/>
                      <a:pt x="24" y="2836"/>
                      <a:pt x="24" y="2836"/>
                    </a:cubicBezTo>
                    <a:cubicBezTo>
                      <a:pt x="24" y="3043"/>
                      <a:pt x="189" y="3209"/>
                      <a:pt x="397" y="3209"/>
                    </a:cubicBezTo>
                    <a:cubicBezTo>
                      <a:pt x="7208" y="3209"/>
                      <a:pt x="7208" y="3209"/>
                      <a:pt x="7208" y="3209"/>
                    </a:cubicBezTo>
                    <a:cubicBezTo>
                      <a:pt x="7416" y="3209"/>
                      <a:pt x="7581" y="3043"/>
                      <a:pt x="7581" y="2836"/>
                    </a:cubicBezTo>
                    <a:cubicBezTo>
                      <a:pt x="7581" y="397"/>
                      <a:pt x="7581" y="397"/>
                      <a:pt x="7581" y="397"/>
                    </a:cubicBezTo>
                    <a:cubicBezTo>
                      <a:pt x="7581" y="190"/>
                      <a:pt x="7416" y="24"/>
                      <a:pt x="7208" y="24"/>
                    </a:cubicBezTo>
                    <a:lnTo>
                      <a:pt x="438" y="24"/>
                    </a:lnTo>
                    <a:lnTo>
                      <a:pt x="437" y="18"/>
                    </a:lnTo>
                    <a:cubicBezTo>
                      <a:pt x="436" y="13"/>
                      <a:pt x="435" y="9"/>
                      <a:pt x="433" y="5"/>
                    </a:cubicBezTo>
                    <a:lnTo>
                      <a:pt x="432" y="0"/>
                    </a:lnTo>
                    <a:close/>
                  </a:path>
                </a:pathLst>
              </a:custGeom>
              <a:solidFill>
                <a:srgbClr val="FF3B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" name="Freeform 6"/>
              <p:cNvSpPr>
                <a:spLocks noEditPoints="1"/>
              </p:cNvSpPr>
              <p:nvPr/>
            </p:nvSpPr>
            <p:spPr bwMode="auto">
              <a:xfrm>
                <a:off x="5898" y="3884"/>
                <a:ext cx="7405" cy="3033"/>
              </a:xfrm>
              <a:custGeom>
                <a:avLst/>
                <a:gdLst>
                  <a:gd name="T0" fmla="*/ 1208 w 1251"/>
                  <a:gd name="T1" fmla="*/ 511 h 511"/>
                  <a:gd name="T2" fmla="*/ 1121 w 1251"/>
                  <a:gd name="T3" fmla="*/ 511 h 511"/>
                  <a:gd name="T4" fmla="*/ 1062 w 1251"/>
                  <a:gd name="T5" fmla="*/ 507 h 511"/>
                  <a:gd name="T6" fmla="*/ 1042 w 1251"/>
                  <a:gd name="T7" fmla="*/ 511 h 511"/>
                  <a:gd name="T8" fmla="*/ 942 w 1251"/>
                  <a:gd name="T9" fmla="*/ 511 h 511"/>
                  <a:gd name="T10" fmla="*/ 923 w 1251"/>
                  <a:gd name="T11" fmla="*/ 507 h 511"/>
                  <a:gd name="T12" fmla="*/ 843 w 1251"/>
                  <a:gd name="T13" fmla="*/ 511 h 511"/>
                  <a:gd name="T14" fmla="*/ 783 w 1251"/>
                  <a:gd name="T15" fmla="*/ 507 h 511"/>
                  <a:gd name="T16" fmla="*/ 764 w 1251"/>
                  <a:gd name="T17" fmla="*/ 511 h 511"/>
                  <a:gd name="T18" fmla="*/ 664 w 1251"/>
                  <a:gd name="T19" fmla="*/ 511 h 511"/>
                  <a:gd name="T20" fmla="*/ 644 w 1251"/>
                  <a:gd name="T21" fmla="*/ 507 h 511"/>
                  <a:gd name="T22" fmla="*/ 565 w 1251"/>
                  <a:gd name="T23" fmla="*/ 511 h 511"/>
                  <a:gd name="T24" fmla="*/ 505 w 1251"/>
                  <a:gd name="T25" fmla="*/ 507 h 511"/>
                  <a:gd name="T26" fmla="*/ 485 w 1251"/>
                  <a:gd name="T27" fmla="*/ 511 h 511"/>
                  <a:gd name="T28" fmla="*/ 386 w 1251"/>
                  <a:gd name="T29" fmla="*/ 511 h 511"/>
                  <a:gd name="T30" fmla="*/ 366 w 1251"/>
                  <a:gd name="T31" fmla="*/ 507 h 511"/>
                  <a:gd name="T32" fmla="*/ 286 w 1251"/>
                  <a:gd name="T33" fmla="*/ 511 h 511"/>
                  <a:gd name="T34" fmla="*/ 227 w 1251"/>
                  <a:gd name="T35" fmla="*/ 507 h 511"/>
                  <a:gd name="T36" fmla="*/ 207 w 1251"/>
                  <a:gd name="T37" fmla="*/ 511 h 511"/>
                  <a:gd name="T38" fmla="*/ 107 w 1251"/>
                  <a:gd name="T39" fmla="*/ 511 h 511"/>
                  <a:gd name="T40" fmla="*/ 88 w 1251"/>
                  <a:gd name="T41" fmla="*/ 507 h 511"/>
                  <a:gd name="T42" fmla="*/ 1227 w 1251"/>
                  <a:gd name="T43" fmla="*/ 504 h 511"/>
                  <a:gd name="T44" fmla="*/ 6 w 1251"/>
                  <a:gd name="T45" fmla="*/ 474 h 511"/>
                  <a:gd name="T46" fmla="*/ 1251 w 1251"/>
                  <a:gd name="T47" fmla="*/ 450 h 511"/>
                  <a:gd name="T48" fmla="*/ 4 w 1251"/>
                  <a:gd name="T49" fmla="*/ 455 h 511"/>
                  <a:gd name="T50" fmla="*/ 0 w 1251"/>
                  <a:gd name="T51" fmla="*/ 415 h 511"/>
                  <a:gd name="T52" fmla="*/ 1251 w 1251"/>
                  <a:gd name="T53" fmla="*/ 371 h 511"/>
                  <a:gd name="T54" fmla="*/ 1251 w 1251"/>
                  <a:gd name="T55" fmla="*/ 351 h 511"/>
                  <a:gd name="T56" fmla="*/ 0 w 1251"/>
                  <a:gd name="T57" fmla="*/ 316 h 511"/>
                  <a:gd name="T58" fmla="*/ 1251 w 1251"/>
                  <a:gd name="T59" fmla="*/ 311 h 511"/>
                  <a:gd name="T60" fmla="*/ 1247 w 1251"/>
                  <a:gd name="T61" fmla="*/ 271 h 511"/>
                  <a:gd name="T62" fmla="*/ 4 w 1251"/>
                  <a:gd name="T63" fmla="*/ 236 h 511"/>
                  <a:gd name="T64" fmla="*/ 4 w 1251"/>
                  <a:gd name="T65" fmla="*/ 216 h 511"/>
                  <a:gd name="T66" fmla="*/ 1247 w 1251"/>
                  <a:gd name="T67" fmla="*/ 172 h 511"/>
                  <a:gd name="T68" fmla="*/ 4 w 1251"/>
                  <a:gd name="T69" fmla="*/ 177 h 511"/>
                  <a:gd name="T70" fmla="*/ 0 w 1251"/>
                  <a:gd name="T71" fmla="*/ 137 h 511"/>
                  <a:gd name="T72" fmla="*/ 1251 w 1251"/>
                  <a:gd name="T73" fmla="*/ 92 h 511"/>
                  <a:gd name="T74" fmla="*/ 1251 w 1251"/>
                  <a:gd name="T75" fmla="*/ 72 h 511"/>
                  <a:gd name="T76" fmla="*/ 0 w 1251"/>
                  <a:gd name="T77" fmla="*/ 50 h 511"/>
                  <a:gd name="T78" fmla="*/ 1237 w 1251"/>
                  <a:gd name="T79" fmla="*/ 15 h 511"/>
                  <a:gd name="T80" fmla="*/ 14 w 1251"/>
                  <a:gd name="T81" fmla="*/ 21 h 511"/>
                  <a:gd name="T82" fmla="*/ 1218 w 1251"/>
                  <a:gd name="T83" fmla="*/ 7 h 511"/>
                  <a:gd name="T84" fmla="*/ 47 w 1251"/>
                  <a:gd name="T85" fmla="*/ 4 h 511"/>
                  <a:gd name="T86" fmla="*/ 1120 w 1251"/>
                  <a:gd name="T87" fmla="*/ 4 h 511"/>
                  <a:gd name="T88" fmla="*/ 1100 w 1251"/>
                  <a:gd name="T89" fmla="*/ 0 h 511"/>
                  <a:gd name="T90" fmla="*/ 1021 w 1251"/>
                  <a:gd name="T91" fmla="*/ 4 h 511"/>
                  <a:gd name="T92" fmla="*/ 961 w 1251"/>
                  <a:gd name="T93" fmla="*/ 0 h 511"/>
                  <a:gd name="T94" fmla="*/ 941 w 1251"/>
                  <a:gd name="T95" fmla="*/ 4 h 511"/>
                  <a:gd name="T96" fmla="*/ 842 w 1251"/>
                  <a:gd name="T97" fmla="*/ 4 h 511"/>
                  <a:gd name="T98" fmla="*/ 822 w 1251"/>
                  <a:gd name="T99" fmla="*/ 0 h 511"/>
                  <a:gd name="T100" fmla="*/ 742 w 1251"/>
                  <a:gd name="T101" fmla="*/ 4 h 511"/>
                  <a:gd name="T102" fmla="*/ 683 w 1251"/>
                  <a:gd name="T103" fmla="*/ 0 h 511"/>
                  <a:gd name="T104" fmla="*/ 663 w 1251"/>
                  <a:gd name="T105" fmla="*/ 4 h 511"/>
                  <a:gd name="T106" fmla="*/ 563 w 1251"/>
                  <a:gd name="T107" fmla="*/ 4 h 511"/>
                  <a:gd name="T108" fmla="*/ 544 w 1251"/>
                  <a:gd name="T109" fmla="*/ 0 h 511"/>
                  <a:gd name="T110" fmla="*/ 464 w 1251"/>
                  <a:gd name="T111" fmla="*/ 4 h 511"/>
                  <a:gd name="T112" fmla="*/ 404 w 1251"/>
                  <a:gd name="T113" fmla="*/ 0 h 511"/>
                  <a:gd name="T114" fmla="*/ 384 w 1251"/>
                  <a:gd name="T115" fmla="*/ 4 h 511"/>
                  <a:gd name="T116" fmla="*/ 285 w 1251"/>
                  <a:gd name="T117" fmla="*/ 4 h 511"/>
                  <a:gd name="T118" fmla="*/ 265 w 1251"/>
                  <a:gd name="T119" fmla="*/ 0 h 511"/>
                  <a:gd name="T120" fmla="*/ 186 w 1251"/>
                  <a:gd name="T121" fmla="*/ 4 h 511"/>
                  <a:gd name="T122" fmla="*/ 126 w 1251"/>
                  <a:gd name="T123" fmla="*/ 0 h 511"/>
                  <a:gd name="T124" fmla="*/ 106 w 1251"/>
                  <a:gd name="T125" fmla="*/ 4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405" h="3033">
                    <a:moveTo>
                      <a:pt x="6991" y="3009"/>
                    </a:moveTo>
                    <a:cubicBezTo>
                      <a:pt x="7109" y="3009"/>
                      <a:pt x="7109" y="3009"/>
                      <a:pt x="7109" y="3009"/>
                    </a:cubicBezTo>
                    <a:cubicBezTo>
                      <a:pt x="7121" y="3009"/>
                      <a:pt x="7133" y="3009"/>
                      <a:pt x="7150" y="3009"/>
                    </a:cubicBezTo>
                    <a:cubicBezTo>
                      <a:pt x="7150" y="3033"/>
                      <a:pt x="7150" y="3033"/>
                      <a:pt x="7150" y="3033"/>
                    </a:cubicBezTo>
                    <a:cubicBezTo>
                      <a:pt x="7139" y="3033"/>
                      <a:pt x="7121" y="3033"/>
                      <a:pt x="7109" y="3033"/>
                    </a:cubicBezTo>
                    <a:cubicBezTo>
                      <a:pt x="6991" y="3033"/>
                      <a:pt x="6991" y="3033"/>
                      <a:pt x="6991" y="3033"/>
                    </a:cubicBezTo>
                    <a:cubicBezTo>
                      <a:pt x="6991" y="3009"/>
                      <a:pt x="6991" y="3009"/>
                      <a:pt x="6991" y="3009"/>
                    </a:cubicBezTo>
                    <a:close/>
                    <a:moveTo>
                      <a:pt x="6754" y="3009"/>
                    </a:moveTo>
                    <a:cubicBezTo>
                      <a:pt x="6872" y="3009"/>
                      <a:pt x="6872" y="3009"/>
                      <a:pt x="6872" y="3009"/>
                    </a:cubicBezTo>
                    <a:lnTo>
                      <a:pt x="6872" y="3033"/>
                    </a:lnTo>
                    <a:cubicBezTo>
                      <a:pt x="6754" y="3033"/>
                      <a:pt x="6754" y="3033"/>
                      <a:pt x="6754" y="3033"/>
                    </a:cubicBezTo>
                    <a:cubicBezTo>
                      <a:pt x="6754" y="3009"/>
                      <a:pt x="6754" y="3009"/>
                      <a:pt x="6754" y="3009"/>
                    </a:cubicBezTo>
                    <a:close/>
                    <a:moveTo>
                      <a:pt x="6517" y="3009"/>
                    </a:moveTo>
                    <a:cubicBezTo>
                      <a:pt x="6635" y="3009"/>
                      <a:pt x="6635" y="3009"/>
                      <a:pt x="6635" y="3009"/>
                    </a:cubicBezTo>
                    <a:lnTo>
                      <a:pt x="6635" y="3033"/>
                    </a:lnTo>
                    <a:cubicBezTo>
                      <a:pt x="6517" y="3033"/>
                      <a:pt x="6517" y="3033"/>
                      <a:pt x="6517" y="3033"/>
                    </a:cubicBezTo>
                    <a:cubicBezTo>
                      <a:pt x="6517" y="3009"/>
                      <a:pt x="6517" y="3009"/>
                      <a:pt x="6517" y="3009"/>
                    </a:cubicBezTo>
                    <a:close/>
                    <a:moveTo>
                      <a:pt x="6286" y="3009"/>
                    </a:moveTo>
                    <a:cubicBezTo>
                      <a:pt x="6405" y="3009"/>
                      <a:pt x="6405" y="3009"/>
                      <a:pt x="6405" y="3009"/>
                    </a:cubicBezTo>
                    <a:lnTo>
                      <a:pt x="6405" y="3033"/>
                    </a:lnTo>
                    <a:cubicBezTo>
                      <a:pt x="6286" y="3033"/>
                      <a:pt x="6286" y="3033"/>
                      <a:pt x="6286" y="3033"/>
                    </a:cubicBezTo>
                    <a:cubicBezTo>
                      <a:pt x="6286" y="3009"/>
                      <a:pt x="6286" y="3009"/>
                      <a:pt x="6286" y="3009"/>
                    </a:cubicBezTo>
                    <a:close/>
                    <a:moveTo>
                      <a:pt x="6049" y="3009"/>
                    </a:moveTo>
                    <a:cubicBezTo>
                      <a:pt x="6168" y="3009"/>
                      <a:pt x="6168" y="3009"/>
                      <a:pt x="6168" y="3009"/>
                    </a:cubicBezTo>
                    <a:lnTo>
                      <a:pt x="6168" y="3033"/>
                    </a:lnTo>
                    <a:cubicBezTo>
                      <a:pt x="6049" y="3033"/>
                      <a:pt x="6049" y="3033"/>
                      <a:pt x="6049" y="3033"/>
                    </a:cubicBezTo>
                    <a:cubicBezTo>
                      <a:pt x="6049" y="3009"/>
                      <a:pt x="6049" y="3009"/>
                      <a:pt x="6049" y="3009"/>
                    </a:cubicBezTo>
                    <a:close/>
                    <a:moveTo>
                      <a:pt x="5813" y="3009"/>
                    </a:moveTo>
                    <a:cubicBezTo>
                      <a:pt x="5931" y="3009"/>
                      <a:pt x="5931" y="3009"/>
                      <a:pt x="5931" y="3009"/>
                    </a:cubicBezTo>
                    <a:lnTo>
                      <a:pt x="5931" y="3033"/>
                    </a:lnTo>
                    <a:cubicBezTo>
                      <a:pt x="5813" y="3033"/>
                      <a:pt x="5813" y="3033"/>
                      <a:pt x="5813" y="3033"/>
                    </a:cubicBezTo>
                    <a:cubicBezTo>
                      <a:pt x="5813" y="3009"/>
                      <a:pt x="5813" y="3009"/>
                      <a:pt x="5813" y="3009"/>
                    </a:cubicBezTo>
                    <a:close/>
                    <a:moveTo>
                      <a:pt x="5576" y="3009"/>
                    </a:moveTo>
                    <a:cubicBezTo>
                      <a:pt x="5694" y="3009"/>
                      <a:pt x="5694" y="3009"/>
                      <a:pt x="5694" y="3009"/>
                    </a:cubicBezTo>
                    <a:lnTo>
                      <a:pt x="5694" y="3033"/>
                    </a:lnTo>
                    <a:cubicBezTo>
                      <a:pt x="5576" y="3033"/>
                      <a:pt x="5576" y="3033"/>
                      <a:pt x="5576" y="3033"/>
                    </a:cubicBezTo>
                    <a:cubicBezTo>
                      <a:pt x="5576" y="3009"/>
                      <a:pt x="5576" y="3009"/>
                      <a:pt x="5576" y="3009"/>
                    </a:cubicBezTo>
                    <a:close/>
                    <a:moveTo>
                      <a:pt x="5345" y="3009"/>
                    </a:moveTo>
                    <a:cubicBezTo>
                      <a:pt x="5463" y="3009"/>
                      <a:pt x="5463" y="3009"/>
                      <a:pt x="5463" y="3009"/>
                    </a:cubicBezTo>
                    <a:lnTo>
                      <a:pt x="5463" y="3033"/>
                    </a:lnTo>
                    <a:cubicBezTo>
                      <a:pt x="5345" y="3033"/>
                      <a:pt x="5345" y="3033"/>
                      <a:pt x="5345" y="3033"/>
                    </a:cubicBezTo>
                    <a:cubicBezTo>
                      <a:pt x="5345" y="3009"/>
                      <a:pt x="5345" y="3009"/>
                      <a:pt x="5345" y="3009"/>
                    </a:cubicBezTo>
                    <a:close/>
                    <a:moveTo>
                      <a:pt x="5108" y="3009"/>
                    </a:moveTo>
                    <a:cubicBezTo>
                      <a:pt x="5227" y="3009"/>
                      <a:pt x="5227" y="3009"/>
                      <a:pt x="5227" y="3009"/>
                    </a:cubicBezTo>
                    <a:lnTo>
                      <a:pt x="5227" y="3033"/>
                    </a:lnTo>
                    <a:cubicBezTo>
                      <a:pt x="5108" y="3033"/>
                      <a:pt x="5108" y="3033"/>
                      <a:pt x="5108" y="3033"/>
                    </a:cubicBezTo>
                    <a:cubicBezTo>
                      <a:pt x="5108" y="3009"/>
                      <a:pt x="5108" y="3009"/>
                      <a:pt x="5108" y="3009"/>
                    </a:cubicBezTo>
                    <a:close/>
                    <a:moveTo>
                      <a:pt x="4872" y="3009"/>
                    </a:moveTo>
                    <a:cubicBezTo>
                      <a:pt x="4990" y="3009"/>
                      <a:pt x="4990" y="3009"/>
                      <a:pt x="4990" y="3009"/>
                    </a:cubicBezTo>
                    <a:lnTo>
                      <a:pt x="4990" y="3033"/>
                    </a:lnTo>
                    <a:cubicBezTo>
                      <a:pt x="4872" y="3033"/>
                      <a:pt x="4872" y="3033"/>
                      <a:pt x="4872" y="3033"/>
                    </a:cubicBezTo>
                    <a:cubicBezTo>
                      <a:pt x="4872" y="3009"/>
                      <a:pt x="4872" y="3009"/>
                      <a:pt x="4872" y="3009"/>
                    </a:cubicBezTo>
                    <a:close/>
                    <a:moveTo>
                      <a:pt x="4635" y="3009"/>
                    </a:moveTo>
                    <a:cubicBezTo>
                      <a:pt x="4753" y="3009"/>
                      <a:pt x="4753" y="3009"/>
                      <a:pt x="4753" y="3009"/>
                    </a:cubicBezTo>
                    <a:lnTo>
                      <a:pt x="4753" y="3033"/>
                    </a:lnTo>
                    <a:cubicBezTo>
                      <a:pt x="4635" y="3033"/>
                      <a:pt x="4635" y="3033"/>
                      <a:pt x="4635" y="3033"/>
                    </a:cubicBezTo>
                    <a:cubicBezTo>
                      <a:pt x="4635" y="3009"/>
                      <a:pt x="4635" y="3009"/>
                      <a:pt x="4635" y="3009"/>
                    </a:cubicBezTo>
                    <a:close/>
                    <a:moveTo>
                      <a:pt x="4404" y="3009"/>
                    </a:moveTo>
                    <a:cubicBezTo>
                      <a:pt x="4522" y="3009"/>
                      <a:pt x="4522" y="3009"/>
                      <a:pt x="4522" y="3009"/>
                    </a:cubicBezTo>
                    <a:lnTo>
                      <a:pt x="4522" y="3033"/>
                    </a:lnTo>
                    <a:cubicBezTo>
                      <a:pt x="4404" y="3033"/>
                      <a:pt x="4404" y="3033"/>
                      <a:pt x="4404" y="3033"/>
                    </a:cubicBezTo>
                    <a:cubicBezTo>
                      <a:pt x="4404" y="3009"/>
                      <a:pt x="4404" y="3009"/>
                      <a:pt x="4404" y="3009"/>
                    </a:cubicBezTo>
                    <a:close/>
                    <a:moveTo>
                      <a:pt x="4167" y="3009"/>
                    </a:moveTo>
                    <a:cubicBezTo>
                      <a:pt x="4286" y="3009"/>
                      <a:pt x="4286" y="3009"/>
                      <a:pt x="4286" y="3009"/>
                    </a:cubicBezTo>
                    <a:lnTo>
                      <a:pt x="4286" y="3033"/>
                    </a:lnTo>
                    <a:cubicBezTo>
                      <a:pt x="4167" y="3033"/>
                      <a:pt x="4167" y="3033"/>
                      <a:pt x="4167" y="3033"/>
                    </a:cubicBezTo>
                    <a:cubicBezTo>
                      <a:pt x="4167" y="3009"/>
                      <a:pt x="4167" y="3009"/>
                      <a:pt x="4167" y="3009"/>
                    </a:cubicBezTo>
                    <a:close/>
                    <a:moveTo>
                      <a:pt x="3930" y="3009"/>
                    </a:moveTo>
                    <a:cubicBezTo>
                      <a:pt x="4049" y="3009"/>
                      <a:pt x="4049" y="3009"/>
                      <a:pt x="4049" y="3009"/>
                    </a:cubicBezTo>
                    <a:lnTo>
                      <a:pt x="4049" y="3033"/>
                    </a:lnTo>
                    <a:cubicBezTo>
                      <a:pt x="3930" y="3033"/>
                      <a:pt x="3930" y="3033"/>
                      <a:pt x="3930" y="3033"/>
                    </a:cubicBezTo>
                    <a:cubicBezTo>
                      <a:pt x="3930" y="3009"/>
                      <a:pt x="3930" y="3009"/>
                      <a:pt x="3930" y="3009"/>
                    </a:cubicBezTo>
                    <a:close/>
                    <a:moveTo>
                      <a:pt x="3694" y="3009"/>
                    </a:moveTo>
                    <a:cubicBezTo>
                      <a:pt x="3812" y="3009"/>
                      <a:pt x="3812" y="3009"/>
                      <a:pt x="3812" y="3009"/>
                    </a:cubicBezTo>
                    <a:lnTo>
                      <a:pt x="3812" y="3033"/>
                    </a:lnTo>
                    <a:cubicBezTo>
                      <a:pt x="3694" y="3033"/>
                      <a:pt x="3694" y="3033"/>
                      <a:pt x="3694" y="3033"/>
                    </a:cubicBezTo>
                    <a:cubicBezTo>
                      <a:pt x="3694" y="3009"/>
                      <a:pt x="3694" y="3009"/>
                      <a:pt x="3694" y="3009"/>
                    </a:cubicBezTo>
                    <a:close/>
                    <a:moveTo>
                      <a:pt x="3463" y="3009"/>
                    </a:moveTo>
                    <a:cubicBezTo>
                      <a:pt x="3575" y="3009"/>
                      <a:pt x="3575" y="3009"/>
                      <a:pt x="3575" y="3009"/>
                    </a:cubicBezTo>
                    <a:lnTo>
                      <a:pt x="3575" y="3033"/>
                    </a:lnTo>
                    <a:cubicBezTo>
                      <a:pt x="3463" y="3033"/>
                      <a:pt x="3463" y="3033"/>
                      <a:pt x="3463" y="3033"/>
                    </a:cubicBezTo>
                    <a:cubicBezTo>
                      <a:pt x="3463" y="3009"/>
                      <a:pt x="3463" y="3009"/>
                      <a:pt x="3463" y="3009"/>
                    </a:cubicBezTo>
                    <a:close/>
                    <a:moveTo>
                      <a:pt x="3226" y="3009"/>
                    </a:moveTo>
                    <a:cubicBezTo>
                      <a:pt x="3344" y="3009"/>
                      <a:pt x="3344" y="3009"/>
                      <a:pt x="3344" y="3009"/>
                    </a:cubicBezTo>
                    <a:lnTo>
                      <a:pt x="3344" y="3033"/>
                    </a:lnTo>
                    <a:cubicBezTo>
                      <a:pt x="3226" y="3033"/>
                      <a:pt x="3226" y="3033"/>
                      <a:pt x="3226" y="3033"/>
                    </a:cubicBezTo>
                    <a:cubicBezTo>
                      <a:pt x="3226" y="3009"/>
                      <a:pt x="3226" y="3009"/>
                      <a:pt x="3226" y="3009"/>
                    </a:cubicBezTo>
                    <a:close/>
                    <a:moveTo>
                      <a:pt x="2989" y="3009"/>
                    </a:moveTo>
                    <a:cubicBezTo>
                      <a:pt x="3108" y="3009"/>
                      <a:pt x="3108" y="3009"/>
                      <a:pt x="3108" y="3009"/>
                    </a:cubicBezTo>
                    <a:lnTo>
                      <a:pt x="3108" y="3033"/>
                    </a:lnTo>
                    <a:cubicBezTo>
                      <a:pt x="2989" y="3033"/>
                      <a:pt x="2989" y="3033"/>
                      <a:pt x="2989" y="3033"/>
                    </a:cubicBezTo>
                    <a:cubicBezTo>
                      <a:pt x="2989" y="3009"/>
                      <a:pt x="2989" y="3009"/>
                      <a:pt x="2989" y="3009"/>
                    </a:cubicBezTo>
                    <a:close/>
                    <a:moveTo>
                      <a:pt x="2752" y="3009"/>
                    </a:moveTo>
                    <a:cubicBezTo>
                      <a:pt x="2871" y="3009"/>
                      <a:pt x="2871" y="3009"/>
                      <a:pt x="2871" y="3009"/>
                    </a:cubicBezTo>
                    <a:lnTo>
                      <a:pt x="2871" y="3033"/>
                    </a:lnTo>
                    <a:cubicBezTo>
                      <a:pt x="2752" y="3033"/>
                      <a:pt x="2752" y="3033"/>
                      <a:pt x="2752" y="3033"/>
                    </a:cubicBezTo>
                    <a:cubicBezTo>
                      <a:pt x="2752" y="3009"/>
                      <a:pt x="2752" y="3009"/>
                      <a:pt x="2752" y="3009"/>
                    </a:cubicBezTo>
                    <a:close/>
                    <a:moveTo>
                      <a:pt x="2522" y="3009"/>
                    </a:moveTo>
                    <a:cubicBezTo>
                      <a:pt x="2634" y="3009"/>
                      <a:pt x="2634" y="3009"/>
                      <a:pt x="2634" y="3009"/>
                    </a:cubicBezTo>
                    <a:lnTo>
                      <a:pt x="2634" y="3033"/>
                    </a:lnTo>
                    <a:cubicBezTo>
                      <a:pt x="2522" y="3033"/>
                      <a:pt x="2522" y="3033"/>
                      <a:pt x="2522" y="3033"/>
                    </a:cubicBezTo>
                    <a:cubicBezTo>
                      <a:pt x="2522" y="3009"/>
                      <a:pt x="2522" y="3009"/>
                      <a:pt x="2522" y="3009"/>
                    </a:cubicBezTo>
                    <a:close/>
                    <a:moveTo>
                      <a:pt x="2285" y="3009"/>
                    </a:moveTo>
                    <a:cubicBezTo>
                      <a:pt x="2403" y="3009"/>
                      <a:pt x="2403" y="3009"/>
                      <a:pt x="2403" y="3009"/>
                    </a:cubicBezTo>
                    <a:lnTo>
                      <a:pt x="2403" y="3033"/>
                    </a:lnTo>
                    <a:cubicBezTo>
                      <a:pt x="2285" y="3033"/>
                      <a:pt x="2285" y="3033"/>
                      <a:pt x="2285" y="3033"/>
                    </a:cubicBezTo>
                    <a:cubicBezTo>
                      <a:pt x="2285" y="3009"/>
                      <a:pt x="2285" y="3009"/>
                      <a:pt x="2285" y="3009"/>
                    </a:cubicBezTo>
                    <a:close/>
                    <a:moveTo>
                      <a:pt x="2048" y="3009"/>
                    </a:moveTo>
                    <a:cubicBezTo>
                      <a:pt x="2166" y="3009"/>
                      <a:pt x="2166" y="3009"/>
                      <a:pt x="2166" y="3009"/>
                    </a:cubicBezTo>
                    <a:lnTo>
                      <a:pt x="2166" y="3033"/>
                    </a:lnTo>
                    <a:cubicBezTo>
                      <a:pt x="2048" y="3033"/>
                      <a:pt x="2048" y="3033"/>
                      <a:pt x="2048" y="3033"/>
                    </a:cubicBezTo>
                    <a:cubicBezTo>
                      <a:pt x="2048" y="3009"/>
                      <a:pt x="2048" y="3009"/>
                      <a:pt x="2048" y="3009"/>
                    </a:cubicBezTo>
                    <a:close/>
                    <a:moveTo>
                      <a:pt x="1811" y="3009"/>
                    </a:moveTo>
                    <a:cubicBezTo>
                      <a:pt x="1930" y="3009"/>
                      <a:pt x="1930" y="3009"/>
                      <a:pt x="1930" y="3009"/>
                    </a:cubicBezTo>
                    <a:lnTo>
                      <a:pt x="1930" y="3033"/>
                    </a:lnTo>
                    <a:cubicBezTo>
                      <a:pt x="1811" y="3033"/>
                      <a:pt x="1811" y="3033"/>
                      <a:pt x="1811" y="3033"/>
                    </a:cubicBezTo>
                    <a:cubicBezTo>
                      <a:pt x="1811" y="3009"/>
                      <a:pt x="1811" y="3009"/>
                      <a:pt x="1811" y="3009"/>
                    </a:cubicBezTo>
                    <a:close/>
                    <a:moveTo>
                      <a:pt x="1580" y="3009"/>
                    </a:moveTo>
                    <a:cubicBezTo>
                      <a:pt x="1693" y="3009"/>
                      <a:pt x="1693" y="3009"/>
                      <a:pt x="1693" y="3009"/>
                    </a:cubicBezTo>
                    <a:lnTo>
                      <a:pt x="1693" y="3033"/>
                    </a:lnTo>
                    <a:cubicBezTo>
                      <a:pt x="1580" y="3033"/>
                      <a:pt x="1580" y="3033"/>
                      <a:pt x="1580" y="3033"/>
                    </a:cubicBezTo>
                    <a:cubicBezTo>
                      <a:pt x="1580" y="3009"/>
                      <a:pt x="1580" y="3009"/>
                      <a:pt x="1580" y="3009"/>
                    </a:cubicBezTo>
                    <a:close/>
                    <a:moveTo>
                      <a:pt x="1344" y="3009"/>
                    </a:moveTo>
                    <a:cubicBezTo>
                      <a:pt x="1462" y="3009"/>
                      <a:pt x="1462" y="3009"/>
                      <a:pt x="1462" y="3009"/>
                    </a:cubicBezTo>
                    <a:lnTo>
                      <a:pt x="1462" y="3033"/>
                    </a:lnTo>
                    <a:cubicBezTo>
                      <a:pt x="1344" y="3033"/>
                      <a:pt x="1344" y="3033"/>
                      <a:pt x="1344" y="3033"/>
                    </a:cubicBezTo>
                    <a:cubicBezTo>
                      <a:pt x="1344" y="3009"/>
                      <a:pt x="1344" y="3009"/>
                      <a:pt x="1344" y="3009"/>
                    </a:cubicBezTo>
                    <a:close/>
                    <a:moveTo>
                      <a:pt x="1107" y="3009"/>
                    </a:moveTo>
                    <a:cubicBezTo>
                      <a:pt x="1225" y="3009"/>
                      <a:pt x="1225" y="3009"/>
                      <a:pt x="1225" y="3009"/>
                    </a:cubicBezTo>
                    <a:lnTo>
                      <a:pt x="1225" y="3033"/>
                    </a:lnTo>
                    <a:cubicBezTo>
                      <a:pt x="1107" y="3033"/>
                      <a:pt x="1107" y="3033"/>
                      <a:pt x="1107" y="3033"/>
                    </a:cubicBezTo>
                    <a:cubicBezTo>
                      <a:pt x="1107" y="3009"/>
                      <a:pt x="1107" y="3009"/>
                      <a:pt x="1107" y="3009"/>
                    </a:cubicBezTo>
                    <a:close/>
                    <a:moveTo>
                      <a:pt x="870" y="3009"/>
                    </a:moveTo>
                    <a:cubicBezTo>
                      <a:pt x="989" y="3009"/>
                      <a:pt x="989" y="3009"/>
                      <a:pt x="989" y="3009"/>
                    </a:cubicBezTo>
                    <a:lnTo>
                      <a:pt x="989" y="3033"/>
                    </a:lnTo>
                    <a:cubicBezTo>
                      <a:pt x="870" y="3033"/>
                      <a:pt x="870" y="3033"/>
                      <a:pt x="870" y="3033"/>
                    </a:cubicBezTo>
                    <a:cubicBezTo>
                      <a:pt x="870" y="3009"/>
                      <a:pt x="870" y="3009"/>
                      <a:pt x="870" y="3009"/>
                    </a:cubicBezTo>
                    <a:close/>
                    <a:moveTo>
                      <a:pt x="633" y="3009"/>
                    </a:moveTo>
                    <a:cubicBezTo>
                      <a:pt x="752" y="3009"/>
                      <a:pt x="752" y="3009"/>
                      <a:pt x="752" y="3009"/>
                    </a:cubicBezTo>
                    <a:lnTo>
                      <a:pt x="752" y="3033"/>
                    </a:lnTo>
                    <a:cubicBezTo>
                      <a:pt x="633" y="3033"/>
                      <a:pt x="633" y="3033"/>
                      <a:pt x="633" y="3033"/>
                    </a:cubicBezTo>
                    <a:cubicBezTo>
                      <a:pt x="633" y="3009"/>
                      <a:pt x="633" y="3009"/>
                      <a:pt x="633" y="3009"/>
                    </a:cubicBezTo>
                    <a:close/>
                    <a:moveTo>
                      <a:pt x="403" y="3009"/>
                    </a:moveTo>
                    <a:cubicBezTo>
                      <a:pt x="521" y="3009"/>
                      <a:pt x="521" y="3009"/>
                      <a:pt x="521" y="3009"/>
                    </a:cubicBezTo>
                    <a:lnTo>
                      <a:pt x="521" y="3033"/>
                    </a:lnTo>
                    <a:cubicBezTo>
                      <a:pt x="403" y="3033"/>
                      <a:pt x="403" y="3033"/>
                      <a:pt x="403" y="3033"/>
                    </a:cubicBezTo>
                    <a:cubicBezTo>
                      <a:pt x="403" y="3009"/>
                      <a:pt x="403" y="3009"/>
                      <a:pt x="403" y="3009"/>
                    </a:cubicBezTo>
                    <a:close/>
                    <a:moveTo>
                      <a:pt x="178" y="2980"/>
                    </a:moveTo>
                    <a:cubicBezTo>
                      <a:pt x="207" y="2997"/>
                      <a:pt x="249" y="3009"/>
                      <a:pt x="284" y="3009"/>
                    </a:cubicBezTo>
                    <a:lnTo>
                      <a:pt x="284" y="3033"/>
                    </a:lnTo>
                    <a:cubicBezTo>
                      <a:pt x="243" y="3033"/>
                      <a:pt x="201" y="3021"/>
                      <a:pt x="166" y="3003"/>
                    </a:cubicBezTo>
                    <a:cubicBezTo>
                      <a:pt x="178" y="2980"/>
                      <a:pt x="178" y="2980"/>
                      <a:pt x="178" y="2980"/>
                    </a:cubicBezTo>
                    <a:close/>
                    <a:moveTo>
                      <a:pt x="7334" y="2891"/>
                    </a:moveTo>
                    <a:cubicBezTo>
                      <a:pt x="7352" y="2902"/>
                      <a:pt x="7352" y="2902"/>
                      <a:pt x="7352" y="2902"/>
                    </a:cubicBezTo>
                    <a:cubicBezTo>
                      <a:pt x="7328" y="2938"/>
                      <a:pt x="7298" y="2968"/>
                      <a:pt x="7263" y="2991"/>
                    </a:cubicBezTo>
                    <a:cubicBezTo>
                      <a:pt x="7251" y="2968"/>
                      <a:pt x="7251" y="2968"/>
                      <a:pt x="7251" y="2968"/>
                    </a:cubicBezTo>
                    <a:cubicBezTo>
                      <a:pt x="7287" y="2950"/>
                      <a:pt x="7310" y="2920"/>
                      <a:pt x="7334" y="2891"/>
                    </a:cubicBezTo>
                    <a:close/>
                    <a:moveTo>
                      <a:pt x="36" y="2813"/>
                    </a:moveTo>
                    <a:cubicBezTo>
                      <a:pt x="47" y="2849"/>
                      <a:pt x="65" y="2885"/>
                      <a:pt x="89" y="2914"/>
                    </a:cubicBezTo>
                    <a:lnTo>
                      <a:pt x="71" y="2926"/>
                    </a:lnTo>
                    <a:cubicBezTo>
                      <a:pt x="41" y="2896"/>
                      <a:pt x="24" y="2861"/>
                      <a:pt x="12" y="2819"/>
                    </a:cubicBezTo>
                    <a:cubicBezTo>
                      <a:pt x="36" y="2813"/>
                      <a:pt x="36" y="2813"/>
                      <a:pt x="36" y="2813"/>
                    </a:cubicBezTo>
                    <a:close/>
                    <a:moveTo>
                      <a:pt x="7381" y="2671"/>
                    </a:moveTo>
                    <a:cubicBezTo>
                      <a:pt x="7405" y="2671"/>
                      <a:pt x="7405" y="2671"/>
                      <a:pt x="7405" y="2671"/>
                    </a:cubicBezTo>
                    <a:cubicBezTo>
                      <a:pt x="7405" y="2736"/>
                      <a:pt x="7405" y="2736"/>
                      <a:pt x="7405" y="2736"/>
                    </a:cubicBezTo>
                    <a:cubicBezTo>
                      <a:pt x="7405" y="2754"/>
                      <a:pt x="7405" y="2772"/>
                      <a:pt x="7399" y="2790"/>
                    </a:cubicBezTo>
                    <a:cubicBezTo>
                      <a:pt x="7375" y="2790"/>
                      <a:pt x="7375" y="2790"/>
                      <a:pt x="7375" y="2790"/>
                    </a:cubicBezTo>
                    <a:cubicBezTo>
                      <a:pt x="7381" y="2772"/>
                      <a:pt x="7381" y="2754"/>
                      <a:pt x="7381" y="2736"/>
                    </a:cubicBezTo>
                    <a:cubicBezTo>
                      <a:pt x="7381" y="2671"/>
                      <a:pt x="7381" y="2671"/>
                      <a:pt x="7381" y="2671"/>
                    </a:cubicBezTo>
                    <a:close/>
                    <a:moveTo>
                      <a:pt x="0" y="2582"/>
                    </a:moveTo>
                    <a:cubicBezTo>
                      <a:pt x="24" y="2582"/>
                      <a:pt x="24" y="2582"/>
                      <a:pt x="24" y="2582"/>
                    </a:cubicBezTo>
                    <a:lnTo>
                      <a:pt x="24" y="2701"/>
                    </a:lnTo>
                    <a:cubicBezTo>
                      <a:pt x="0" y="2701"/>
                      <a:pt x="0" y="2701"/>
                      <a:pt x="0" y="2701"/>
                    </a:cubicBezTo>
                    <a:cubicBezTo>
                      <a:pt x="0" y="2582"/>
                      <a:pt x="0" y="2582"/>
                      <a:pt x="0" y="2582"/>
                    </a:cubicBezTo>
                    <a:close/>
                    <a:moveTo>
                      <a:pt x="7381" y="2434"/>
                    </a:moveTo>
                    <a:cubicBezTo>
                      <a:pt x="7405" y="2434"/>
                      <a:pt x="7405" y="2434"/>
                      <a:pt x="7405" y="2434"/>
                    </a:cubicBezTo>
                    <a:lnTo>
                      <a:pt x="7405" y="2552"/>
                    </a:lnTo>
                    <a:cubicBezTo>
                      <a:pt x="7381" y="2552"/>
                      <a:pt x="7381" y="2552"/>
                      <a:pt x="7381" y="2552"/>
                    </a:cubicBezTo>
                    <a:cubicBezTo>
                      <a:pt x="7381" y="2434"/>
                      <a:pt x="7381" y="2434"/>
                      <a:pt x="7381" y="2434"/>
                    </a:cubicBezTo>
                    <a:close/>
                    <a:moveTo>
                      <a:pt x="0" y="2344"/>
                    </a:moveTo>
                    <a:cubicBezTo>
                      <a:pt x="24" y="2344"/>
                      <a:pt x="24" y="2344"/>
                      <a:pt x="24" y="2344"/>
                    </a:cubicBezTo>
                    <a:lnTo>
                      <a:pt x="24" y="2463"/>
                    </a:lnTo>
                    <a:cubicBezTo>
                      <a:pt x="0" y="2463"/>
                      <a:pt x="0" y="2463"/>
                      <a:pt x="0" y="2463"/>
                    </a:cubicBezTo>
                    <a:cubicBezTo>
                      <a:pt x="0" y="2344"/>
                      <a:pt x="0" y="2344"/>
                      <a:pt x="0" y="2344"/>
                    </a:cubicBezTo>
                    <a:close/>
                    <a:moveTo>
                      <a:pt x="7381" y="2202"/>
                    </a:moveTo>
                    <a:cubicBezTo>
                      <a:pt x="7405" y="2202"/>
                      <a:pt x="7405" y="2202"/>
                      <a:pt x="7405" y="2202"/>
                    </a:cubicBezTo>
                    <a:lnTo>
                      <a:pt x="7405" y="2315"/>
                    </a:lnTo>
                    <a:cubicBezTo>
                      <a:pt x="7381" y="2315"/>
                      <a:pt x="7381" y="2315"/>
                      <a:pt x="7381" y="2315"/>
                    </a:cubicBezTo>
                    <a:cubicBezTo>
                      <a:pt x="7381" y="2202"/>
                      <a:pt x="7381" y="2202"/>
                      <a:pt x="7381" y="2202"/>
                    </a:cubicBezTo>
                    <a:close/>
                    <a:moveTo>
                      <a:pt x="0" y="2113"/>
                    </a:moveTo>
                    <a:cubicBezTo>
                      <a:pt x="24" y="2113"/>
                      <a:pt x="24" y="2113"/>
                      <a:pt x="24" y="2113"/>
                    </a:cubicBezTo>
                    <a:lnTo>
                      <a:pt x="24" y="2226"/>
                    </a:lnTo>
                    <a:cubicBezTo>
                      <a:pt x="0" y="2226"/>
                      <a:pt x="0" y="2226"/>
                      <a:pt x="0" y="2226"/>
                    </a:cubicBezTo>
                    <a:cubicBezTo>
                      <a:pt x="0" y="2113"/>
                      <a:pt x="0" y="2113"/>
                      <a:pt x="0" y="2113"/>
                    </a:cubicBezTo>
                    <a:close/>
                    <a:moveTo>
                      <a:pt x="7381" y="1965"/>
                    </a:moveTo>
                    <a:cubicBezTo>
                      <a:pt x="7405" y="1965"/>
                      <a:pt x="7405" y="1965"/>
                      <a:pt x="7405" y="1965"/>
                    </a:cubicBezTo>
                    <a:lnTo>
                      <a:pt x="7405" y="2083"/>
                    </a:lnTo>
                    <a:cubicBezTo>
                      <a:pt x="7381" y="2083"/>
                      <a:pt x="7381" y="2083"/>
                      <a:pt x="7381" y="2083"/>
                    </a:cubicBezTo>
                    <a:cubicBezTo>
                      <a:pt x="7381" y="1965"/>
                      <a:pt x="7381" y="1965"/>
                      <a:pt x="7381" y="1965"/>
                    </a:cubicBezTo>
                    <a:close/>
                    <a:moveTo>
                      <a:pt x="0" y="1876"/>
                    </a:moveTo>
                    <a:cubicBezTo>
                      <a:pt x="24" y="1876"/>
                      <a:pt x="24" y="1876"/>
                      <a:pt x="24" y="1876"/>
                    </a:cubicBezTo>
                    <a:lnTo>
                      <a:pt x="24" y="1994"/>
                    </a:lnTo>
                    <a:cubicBezTo>
                      <a:pt x="0" y="1994"/>
                      <a:pt x="0" y="1994"/>
                      <a:pt x="0" y="1994"/>
                    </a:cubicBezTo>
                    <a:cubicBezTo>
                      <a:pt x="0" y="1876"/>
                      <a:pt x="0" y="1876"/>
                      <a:pt x="0" y="1876"/>
                    </a:cubicBezTo>
                    <a:close/>
                    <a:moveTo>
                      <a:pt x="7381" y="1727"/>
                    </a:moveTo>
                    <a:cubicBezTo>
                      <a:pt x="7405" y="1727"/>
                      <a:pt x="7405" y="1727"/>
                      <a:pt x="7405" y="1727"/>
                    </a:cubicBezTo>
                    <a:lnTo>
                      <a:pt x="7405" y="1846"/>
                    </a:lnTo>
                    <a:cubicBezTo>
                      <a:pt x="7381" y="1846"/>
                      <a:pt x="7381" y="1846"/>
                      <a:pt x="7381" y="1846"/>
                    </a:cubicBezTo>
                    <a:cubicBezTo>
                      <a:pt x="7381" y="1727"/>
                      <a:pt x="7381" y="1727"/>
                      <a:pt x="7381" y="1727"/>
                    </a:cubicBezTo>
                    <a:close/>
                    <a:moveTo>
                      <a:pt x="0" y="1638"/>
                    </a:moveTo>
                    <a:cubicBezTo>
                      <a:pt x="24" y="1638"/>
                      <a:pt x="24" y="1638"/>
                      <a:pt x="24" y="1638"/>
                    </a:cubicBezTo>
                    <a:lnTo>
                      <a:pt x="24" y="1757"/>
                    </a:lnTo>
                    <a:cubicBezTo>
                      <a:pt x="0" y="1757"/>
                      <a:pt x="0" y="1757"/>
                      <a:pt x="0" y="1757"/>
                    </a:cubicBezTo>
                    <a:cubicBezTo>
                      <a:pt x="0" y="1638"/>
                      <a:pt x="0" y="1638"/>
                      <a:pt x="0" y="1638"/>
                    </a:cubicBezTo>
                    <a:close/>
                    <a:moveTo>
                      <a:pt x="7381" y="1490"/>
                    </a:moveTo>
                    <a:cubicBezTo>
                      <a:pt x="7405" y="1490"/>
                      <a:pt x="7405" y="1490"/>
                      <a:pt x="7405" y="1490"/>
                    </a:cubicBezTo>
                    <a:lnTo>
                      <a:pt x="7405" y="1608"/>
                    </a:lnTo>
                    <a:cubicBezTo>
                      <a:pt x="7381" y="1608"/>
                      <a:pt x="7381" y="1608"/>
                      <a:pt x="7381" y="1608"/>
                    </a:cubicBezTo>
                    <a:cubicBezTo>
                      <a:pt x="7381" y="1490"/>
                      <a:pt x="7381" y="1490"/>
                      <a:pt x="7381" y="1490"/>
                    </a:cubicBezTo>
                    <a:close/>
                    <a:moveTo>
                      <a:pt x="0" y="1401"/>
                    </a:moveTo>
                    <a:cubicBezTo>
                      <a:pt x="24" y="1401"/>
                      <a:pt x="24" y="1401"/>
                      <a:pt x="24" y="1401"/>
                    </a:cubicBezTo>
                    <a:lnTo>
                      <a:pt x="24" y="1519"/>
                    </a:lnTo>
                    <a:cubicBezTo>
                      <a:pt x="0" y="1519"/>
                      <a:pt x="0" y="1519"/>
                      <a:pt x="0" y="1519"/>
                    </a:cubicBezTo>
                    <a:cubicBezTo>
                      <a:pt x="0" y="1401"/>
                      <a:pt x="0" y="1401"/>
                      <a:pt x="0" y="1401"/>
                    </a:cubicBezTo>
                    <a:close/>
                    <a:moveTo>
                      <a:pt x="7381" y="1252"/>
                    </a:moveTo>
                    <a:cubicBezTo>
                      <a:pt x="7405" y="1252"/>
                      <a:pt x="7405" y="1252"/>
                      <a:pt x="7405" y="1252"/>
                    </a:cubicBezTo>
                    <a:lnTo>
                      <a:pt x="7405" y="1371"/>
                    </a:lnTo>
                    <a:cubicBezTo>
                      <a:pt x="7381" y="1371"/>
                      <a:pt x="7381" y="1371"/>
                      <a:pt x="7381" y="1371"/>
                    </a:cubicBezTo>
                    <a:cubicBezTo>
                      <a:pt x="7381" y="1252"/>
                      <a:pt x="7381" y="1252"/>
                      <a:pt x="7381" y="1252"/>
                    </a:cubicBezTo>
                    <a:close/>
                    <a:moveTo>
                      <a:pt x="0" y="1163"/>
                    </a:moveTo>
                    <a:cubicBezTo>
                      <a:pt x="24" y="1163"/>
                      <a:pt x="24" y="1163"/>
                      <a:pt x="24" y="1163"/>
                    </a:cubicBezTo>
                    <a:lnTo>
                      <a:pt x="24" y="1282"/>
                    </a:lnTo>
                    <a:cubicBezTo>
                      <a:pt x="0" y="1282"/>
                      <a:pt x="0" y="1282"/>
                      <a:pt x="0" y="1282"/>
                    </a:cubicBezTo>
                    <a:cubicBezTo>
                      <a:pt x="0" y="1163"/>
                      <a:pt x="0" y="1163"/>
                      <a:pt x="0" y="1163"/>
                    </a:cubicBezTo>
                    <a:close/>
                    <a:moveTo>
                      <a:pt x="7381" y="1021"/>
                    </a:moveTo>
                    <a:cubicBezTo>
                      <a:pt x="7405" y="1021"/>
                      <a:pt x="7405" y="1021"/>
                      <a:pt x="7405" y="1021"/>
                    </a:cubicBezTo>
                    <a:lnTo>
                      <a:pt x="7405" y="1140"/>
                    </a:lnTo>
                    <a:cubicBezTo>
                      <a:pt x="7381" y="1140"/>
                      <a:pt x="7381" y="1140"/>
                      <a:pt x="7381" y="1140"/>
                    </a:cubicBezTo>
                    <a:cubicBezTo>
                      <a:pt x="7381" y="1021"/>
                      <a:pt x="7381" y="1021"/>
                      <a:pt x="7381" y="1021"/>
                    </a:cubicBezTo>
                    <a:close/>
                    <a:moveTo>
                      <a:pt x="0" y="932"/>
                    </a:moveTo>
                    <a:cubicBezTo>
                      <a:pt x="24" y="932"/>
                      <a:pt x="24" y="932"/>
                      <a:pt x="24" y="932"/>
                    </a:cubicBezTo>
                    <a:lnTo>
                      <a:pt x="24" y="1051"/>
                    </a:lnTo>
                    <a:cubicBezTo>
                      <a:pt x="0" y="1051"/>
                      <a:pt x="0" y="1051"/>
                      <a:pt x="0" y="1051"/>
                    </a:cubicBezTo>
                    <a:cubicBezTo>
                      <a:pt x="0" y="932"/>
                      <a:pt x="0" y="932"/>
                      <a:pt x="0" y="932"/>
                    </a:cubicBezTo>
                    <a:close/>
                    <a:moveTo>
                      <a:pt x="7381" y="783"/>
                    </a:moveTo>
                    <a:cubicBezTo>
                      <a:pt x="7405" y="783"/>
                      <a:pt x="7405" y="783"/>
                      <a:pt x="7405" y="783"/>
                    </a:cubicBezTo>
                    <a:lnTo>
                      <a:pt x="7405" y="902"/>
                    </a:lnTo>
                    <a:cubicBezTo>
                      <a:pt x="7381" y="902"/>
                      <a:pt x="7381" y="902"/>
                      <a:pt x="7381" y="902"/>
                    </a:cubicBezTo>
                    <a:cubicBezTo>
                      <a:pt x="7381" y="783"/>
                      <a:pt x="7381" y="783"/>
                      <a:pt x="7381" y="783"/>
                    </a:cubicBezTo>
                    <a:close/>
                    <a:moveTo>
                      <a:pt x="0" y="694"/>
                    </a:moveTo>
                    <a:cubicBezTo>
                      <a:pt x="24" y="694"/>
                      <a:pt x="24" y="694"/>
                      <a:pt x="24" y="694"/>
                    </a:cubicBezTo>
                    <a:lnTo>
                      <a:pt x="24" y="813"/>
                    </a:lnTo>
                    <a:cubicBezTo>
                      <a:pt x="0" y="813"/>
                      <a:pt x="0" y="813"/>
                      <a:pt x="0" y="813"/>
                    </a:cubicBezTo>
                    <a:cubicBezTo>
                      <a:pt x="0" y="694"/>
                      <a:pt x="0" y="694"/>
                      <a:pt x="0" y="694"/>
                    </a:cubicBezTo>
                    <a:close/>
                    <a:moveTo>
                      <a:pt x="7381" y="546"/>
                    </a:moveTo>
                    <a:cubicBezTo>
                      <a:pt x="7405" y="546"/>
                      <a:pt x="7405" y="546"/>
                      <a:pt x="7405" y="546"/>
                    </a:cubicBezTo>
                    <a:lnTo>
                      <a:pt x="7405" y="665"/>
                    </a:lnTo>
                    <a:cubicBezTo>
                      <a:pt x="7381" y="665"/>
                      <a:pt x="7381" y="665"/>
                      <a:pt x="7381" y="665"/>
                    </a:cubicBezTo>
                    <a:cubicBezTo>
                      <a:pt x="7381" y="546"/>
                      <a:pt x="7381" y="546"/>
                      <a:pt x="7381" y="546"/>
                    </a:cubicBezTo>
                    <a:close/>
                    <a:moveTo>
                      <a:pt x="0" y="457"/>
                    </a:moveTo>
                    <a:cubicBezTo>
                      <a:pt x="24" y="457"/>
                      <a:pt x="24" y="457"/>
                      <a:pt x="24" y="457"/>
                    </a:cubicBezTo>
                    <a:lnTo>
                      <a:pt x="24" y="576"/>
                    </a:lnTo>
                    <a:cubicBezTo>
                      <a:pt x="0" y="576"/>
                      <a:pt x="0" y="576"/>
                      <a:pt x="0" y="576"/>
                    </a:cubicBezTo>
                    <a:cubicBezTo>
                      <a:pt x="0" y="457"/>
                      <a:pt x="0" y="457"/>
                      <a:pt x="0" y="457"/>
                    </a:cubicBezTo>
                    <a:close/>
                    <a:moveTo>
                      <a:pt x="7381" y="309"/>
                    </a:moveTo>
                    <a:cubicBezTo>
                      <a:pt x="7405" y="309"/>
                      <a:pt x="7405" y="309"/>
                      <a:pt x="7405" y="309"/>
                    </a:cubicBezTo>
                    <a:lnTo>
                      <a:pt x="7405" y="427"/>
                    </a:lnTo>
                    <a:cubicBezTo>
                      <a:pt x="7381" y="427"/>
                      <a:pt x="7381" y="427"/>
                      <a:pt x="7381" y="427"/>
                    </a:cubicBezTo>
                    <a:cubicBezTo>
                      <a:pt x="7381" y="309"/>
                      <a:pt x="7381" y="309"/>
                      <a:pt x="7381" y="309"/>
                    </a:cubicBezTo>
                    <a:close/>
                    <a:moveTo>
                      <a:pt x="9" y="232"/>
                    </a:moveTo>
                    <a:lnTo>
                      <a:pt x="10" y="232"/>
                    </a:lnTo>
                    <a:cubicBezTo>
                      <a:pt x="14" y="233"/>
                      <a:pt x="19" y="234"/>
                      <a:pt x="24" y="235"/>
                    </a:cubicBezTo>
                    <a:lnTo>
                      <a:pt x="33" y="236"/>
                    </a:lnTo>
                    <a:lnTo>
                      <a:pt x="31" y="243"/>
                    </a:lnTo>
                    <a:cubicBezTo>
                      <a:pt x="27" y="261"/>
                      <a:pt x="24" y="279"/>
                      <a:pt x="24" y="297"/>
                    </a:cubicBezTo>
                    <a:lnTo>
                      <a:pt x="24" y="338"/>
                    </a:lnTo>
                    <a:cubicBezTo>
                      <a:pt x="0" y="338"/>
                      <a:pt x="0" y="338"/>
                      <a:pt x="0" y="338"/>
                    </a:cubicBezTo>
                    <a:cubicBezTo>
                      <a:pt x="0" y="297"/>
                      <a:pt x="0" y="297"/>
                      <a:pt x="0" y="297"/>
                    </a:cubicBezTo>
                    <a:cubicBezTo>
                      <a:pt x="0" y="275"/>
                      <a:pt x="3" y="256"/>
                      <a:pt x="7" y="238"/>
                    </a:cubicBezTo>
                    <a:lnTo>
                      <a:pt x="9" y="232"/>
                    </a:lnTo>
                    <a:close/>
                    <a:moveTo>
                      <a:pt x="7322" y="89"/>
                    </a:moveTo>
                    <a:cubicBezTo>
                      <a:pt x="7352" y="119"/>
                      <a:pt x="7369" y="154"/>
                      <a:pt x="7387" y="190"/>
                    </a:cubicBezTo>
                    <a:lnTo>
                      <a:pt x="7364" y="202"/>
                    </a:lnTo>
                    <a:cubicBezTo>
                      <a:pt x="7352" y="166"/>
                      <a:pt x="7328" y="131"/>
                      <a:pt x="7304" y="107"/>
                    </a:cubicBezTo>
                    <a:cubicBezTo>
                      <a:pt x="7322" y="89"/>
                      <a:pt x="7322" y="89"/>
                      <a:pt x="7322" y="89"/>
                    </a:cubicBezTo>
                    <a:close/>
                    <a:moveTo>
                      <a:pt x="7103" y="0"/>
                    </a:moveTo>
                    <a:cubicBezTo>
                      <a:pt x="7109" y="0"/>
                      <a:pt x="7109" y="0"/>
                      <a:pt x="7109" y="0"/>
                    </a:cubicBezTo>
                    <a:cubicBezTo>
                      <a:pt x="7145" y="0"/>
                      <a:pt x="7186" y="6"/>
                      <a:pt x="7222" y="18"/>
                    </a:cubicBezTo>
                    <a:lnTo>
                      <a:pt x="7210" y="42"/>
                    </a:lnTo>
                    <a:cubicBezTo>
                      <a:pt x="7180" y="30"/>
                      <a:pt x="7145" y="24"/>
                      <a:pt x="7109" y="24"/>
                    </a:cubicBezTo>
                    <a:cubicBezTo>
                      <a:pt x="7103" y="24"/>
                      <a:pt x="7103" y="24"/>
                      <a:pt x="7103" y="24"/>
                    </a:cubicBezTo>
                    <a:cubicBezTo>
                      <a:pt x="7103" y="0"/>
                      <a:pt x="7103" y="0"/>
                      <a:pt x="7103" y="0"/>
                    </a:cubicBezTo>
                    <a:close/>
                    <a:moveTo>
                      <a:pt x="6866" y="0"/>
                    </a:moveTo>
                    <a:cubicBezTo>
                      <a:pt x="6985" y="0"/>
                      <a:pt x="6985" y="0"/>
                      <a:pt x="6985" y="0"/>
                    </a:cubicBezTo>
                    <a:lnTo>
                      <a:pt x="6985" y="24"/>
                    </a:lnTo>
                    <a:cubicBezTo>
                      <a:pt x="6866" y="24"/>
                      <a:pt x="6866" y="24"/>
                      <a:pt x="6866" y="24"/>
                    </a:cubicBezTo>
                    <a:cubicBezTo>
                      <a:pt x="6866" y="0"/>
                      <a:pt x="6866" y="0"/>
                      <a:pt x="6866" y="0"/>
                    </a:cubicBezTo>
                    <a:close/>
                    <a:moveTo>
                      <a:pt x="6630" y="0"/>
                    </a:moveTo>
                    <a:cubicBezTo>
                      <a:pt x="6748" y="0"/>
                      <a:pt x="6748" y="0"/>
                      <a:pt x="6748" y="0"/>
                    </a:cubicBezTo>
                    <a:lnTo>
                      <a:pt x="6748" y="24"/>
                    </a:lnTo>
                    <a:cubicBezTo>
                      <a:pt x="6630" y="24"/>
                      <a:pt x="6630" y="24"/>
                      <a:pt x="6630" y="24"/>
                    </a:cubicBezTo>
                    <a:cubicBezTo>
                      <a:pt x="6630" y="0"/>
                      <a:pt x="6630" y="0"/>
                      <a:pt x="6630" y="0"/>
                    </a:cubicBezTo>
                    <a:close/>
                    <a:moveTo>
                      <a:pt x="6393" y="0"/>
                    </a:moveTo>
                    <a:cubicBezTo>
                      <a:pt x="6511" y="0"/>
                      <a:pt x="6511" y="0"/>
                      <a:pt x="6511" y="0"/>
                    </a:cubicBezTo>
                    <a:lnTo>
                      <a:pt x="6511" y="24"/>
                    </a:lnTo>
                    <a:cubicBezTo>
                      <a:pt x="6393" y="24"/>
                      <a:pt x="6393" y="24"/>
                      <a:pt x="6393" y="24"/>
                    </a:cubicBezTo>
                    <a:cubicBezTo>
                      <a:pt x="6393" y="0"/>
                      <a:pt x="6393" y="0"/>
                      <a:pt x="6393" y="0"/>
                    </a:cubicBezTo>
                    <a:close/>
                    <a:moveTo>
                      <a:pt x="6162" y="0"/>
                    </a:moveTo>
                    <a:cubicBezTo>
                      <a:pt x="6274" y="0"/>
                      <a:pt x="6274" y="0"/>
                      <a:pt x="6274" y="0"/>
                    </a:cubicBezTo>
                    <a:lnTo>
                      <a:pt x="6274" y="24"/>
                    </a:lnTo>
                    <a:cubicBezTo>
                      <a:pt x="6162" y="24"/>
                      <a:pt x="6162" y="24"/>
                      <a:pt x="6162" y="24"/>
                    </a:cubicBezTo>
                    <a:cubicBezTo>
                      <a:pt x="6162" y="0"/>
                      <a:pt x="6162" y="0"/>
                      <a:pt x="6162" y="0"/>
                    </a:cubicBezTo>
                    <a:close/>
                    <a:moveTo>
                      <a:pt x="5925" y="0"/>
                    </a:moveTo>
                    <a:cubicBezTo>
                      <a:pt x="6044" y="0"/>
                      <a:pt x="6044" y="0"/>
                      <a:pt x="6044" y="0"/>
                    </a:cubicBezTo>
                    <a:lnTo>
                      <a:pt x="6044" y="24"/>
                    </a:lnTo>
                    <a:cubicBezTo>
                      <a:pt x="5925" y="24"/>
                      <a:pt x="5925" y="24"/>
                      <a:pt x="5925" y="24"/>
                    </a:cubicBezTo>
                    <a:cubicBezTo>
                      <a:pt x="5925" y="0"/>
                      <a:pt x="5925" y="0"/>
                      <a:pt x="5925" y="0"/>
                    </a:cubicBezTo>
                    <a:close/>
                    <a:moveTo>
                      <a:pt x="5688" y="0"/>
                    </a:moveTo>
                    <a:cubicBezTo>
                      <a:pt x="5807" y="0"/>
                      <a:pt x="5807" y="0"/>
                      <a:pt x="5807" y="0"/>
                    </a:cubicBezTo>
                    <a:lnTo>
                      <a:pt x="5807" y="24"/>
                    </a:lnTo>
                    <a:cubicBezTo>
                      <a:pt x="5688" y="24"/>
                      <a:pt x="5688" y="24"/>
                      <a:pt x="5688" y="24"/>
                    </a:cubicBezTo>
                    <a:cubicBezTo>
                      <a:pt x="5688" y="0"/>
                      <a:pt x="5688" y="0"/>
                      <a:pt x="5688" y="0"/>
                    </a:cubicBezTo>
                    <a:close/>
                    <a:moveTo>
                      <a:pt x="5452" y="0"/>
                    </a:moveTo>
                    <a:cubicBezTo>
                      <a:pt x="5570" y="0"/>
                      <a:pt x="5570" y="0"/>
                      <a:pt x="5570" y="0"/>
                    </a:cubicBezTo>
                    <a:lnTo>
                      <a:pt x="5570" y="24"/>
                    </a:lnTo>
                    <a:cubicBezTo>
                      <a:pt x="5452" y="24"/>
                      <a:pt x="5452" y="24"/>
                      <a:pt x="5452" y="24"/>
                    </a:cubicBezTo>
                    <a:cubicBezTo>
                      <a:pt x="5452" y="0"/>
                      <a:pt x="5452" y="0"/>
                      <a:pt x="5452" y="0"/>
                    </a:cubicBezTo>
                    <a:close/>
                    <a:moveTo>
                      <a:pt x="5215" y="0"/>
                    </a:moveTo>
                    <a:cubicBezTo>
                      <a:pt x="5333" y="0"/>
                      <a:pt x="5333" y="0"/>
                      <a:pt x="5333" y="0"/>
                    </a:cubicBezTo>
                    <a:lnTo>
                      <a:pt x="5333" y="24"/>
                    </a:lnTo>
                    <a:cubicBezTo>
                      <a:pt x="5215" y="24"/>
                      <a:pt x="5215" y="24"/>
                      <a:pt x="5215" y="24"/>
                    </a:cubicBezTo>
                    <a:cubicBezTo>
                      <a:pt x="5215" y="0"/>
                      <a:pt x="5215" y="0"/>
                      <a:pt x="5215" y="0"/>
                    </a:cubicBezTo>
                    <a:close/>
                    <a:moveTo>
                      <a:pt x="4984" y="0"/>
                    </a:moveTo>
                    <a:cubicBezTo>
                      <a:pt x="5102" y="0"/>
                      <a:pt x="5102" y="0"/>
                      <a:pt x="5102" y="0"/>
                    </a:cubicBezTo>
                    <a:lnTo>
                      <a:pt x="5102" y="24"/>
                    </a:lnTo>
                    <a:cubicBezTo>
                      <a:pt x="4984" y="24"/>
                      <a:pt x="4984" y="24"/>
                      <a:pt x="4984" y="24"/>
                    </a:cubicBezTo>
                    <a:cubicBezTo>
                      <a:pt x="4984" y="0"/>
                      <a:pt x="4984" y="0"/>
                      <a:pt x="4984" y="0"/>
                    </a:cubicBezTo>
                    <a:close/>
                    <a:moveTo>
                      <a:pt x="4747" y="0"/>
                    </a:moveTo>
                    <a:cubicBezTo>
                      <a:pt x="4866" y="0"/>
                      <a:pt x="4866" y="0"/>
                      <a:pt x="4866" y="0"/>
                    </a:cubicBezTo>
                    <a:lnTo>
                      <a:pt x="4866" y="24"/>
                    </a:lnTo>
                    <a:cubicBezTo>
                      <a:pt x="4747" y="24"/>
                      <a:pt x="4747" y="24"/>
                      <a:pt x="4747" y="24"/>
                    </a:cubicBezTo>
                    <a:cubicBezTo>
                      <a:pt x="4747" y="0"/>
                      <a:pt x="4747" y="0"/>
                      <a:pt x="4747" y="0"/>
                    </a:cubicBezTo>
                    <a:close/>
                    <a:moveTo>
                      <a:pt x="4510" y="0"/>
                    </a:moveTo>
                    <a:cubicBezTo>
                      <a:pt x="4629" y="0"/>
                      <a:pt x="4629" y="0"/>
                      <a:pt x="4629" y="0"/>
                    </a:cubicBezTo>
                    <a:lnTo>
                      <a:pt x="4629" y="24"/>
                    </a:lnTo>
                    <a:cubicBezTo>
                      <a:pt x="4510" y="24"/>
                      <a:pt x="4510" y="24"/>
                      <a:pt x="4510" y="24"/>
                    </a:cubicBezTo>
                    <a:cubicBezTo>
                      <a:pt x="4510" y="0"/>
                      <a:pt x="4510" y="0"/>
                      <a:pt x="4510" y="0"/>
                    </a:cubicBezTo>
                    <a:close/>
                    <a:moveTo>
                      <a:pt x="4274" y="0"/>
                    </a:moveTo>
                    <a:cubicBezTo>
                      <a:pt x="4392" y="0"/>
                      <a:pt x="4392" y="0"/>
                      <a:pt x="4392" y="0"/>
                    </a:cubicBezTo>
                    <a:lnTo>
                      <a:pt x="4392" y="24"/>
                    </a:lnTo>
                    <a:cubicBezTo>
                      <a:pt x="4274" y="24"/>
                      <a:pt x="4274" y="24"/>
                      <a:pt x="4274" y="24"/>
                    </a:cubicBezTo>
                    <a:cubicBezTo>
                      <a:pt x="4274" y="0"/>
                      <a:pt x="4274" y="0"/>
                      <a:pt x="4274" y="0"/>
                    </a:cubicBezTo>
                    <a:close/>
                    <a:moveTo>
                      <a:pt x="4043" y="0"/>
                    </a:moveTo>
                    <a:cubicBezTo>
                      <a:pt x="4161" y="0"/>
                      <a:pt x="4161" y="0"/>
                      <a:pt x="4161" y="0"/>
                    </a:cubicBezTo>
                    <a:lnTo>
                      <a:pt x="4161" y="24"/>
                    </a:lnTo>
                    <a:cubicBezTo>
                      <a:pt x="4043" y="24"/>
                      <a:pt x="4043" y="24"/>
                      <a:pt x="4043" y="24"/>
                    </a:cubicBezTo>
                    <a:cubicBezTo>
                      <a:pt x="4043" y="0"/>
                      <a:pt x="4043" y="0"/>
                      <a:pt x="4043" y="0"/>
                    </a:cubicBezTo>
                    <a:close/>
                    <a:moveTo>
                      <a:pt x="3806" y="0"/>
                    </a:moveTo>
                    <a:cubicBezTo>
                      <a:pt x="3924" y="0"/>
                      <a:pt x="3924" y="0"/>
                      <a:pt x="3924" y="0"/>
                    </a:cubicBezTo>
                    <a:lnTo>
                      <a:pt x="3924" y="24"/>
                    </a:lnTo>
                    <a:cubicBezTo>
                      <a:pt x="3806" y="24"/>
                      <a:pt x="3806" y="24"/>
                      <a:pt x="3806" y="24"/>
                    </a:cubicBezTo>
                    <a:cubicBezTo>
                      <a:pt x="3806" y="0"/>
                      <a:pt x="3806" y="0"/>
                      <a:pt x="3806" y="0"/>
                    </a:cubicBezTo>
                    <a:close/>
                    <a:moveTo>
                      <a:pt x="3569" y="0"/>
                    </a:moveTo>
                    <a:cubicBezTo>
                      <a:pt x="3688" y="0"/>
                      <a:pt x="3688" y="0"/>
                      <a:pt x="3688" y="0"/>
                    </a:cubicBezTo>
                    <a:lnTo>
                      <a:pt x="3688" y="24"/>
                    </a:lnTo>
                    <a:cubicBezTo>
                      <a:pt x="3569" y="24"/>
                      <a:pt x="3569" y="24"/>
                      <a:pt x="3569" y="24"/>
                    </a:cubicBezTo>
                    <a:cubicBezTo>
                      <a:pt x="3569" y="0"/>
                      <a:pt x="3569" y="0"/>
                      <a:pt x="3569" y="0"/>
                    </a:cubicBezTo>
                    <a:close/>
                    <a:moveTo>
                      <a:pt x="3333" y="0"/>
                    </a:moveTo>
                    <a:cubicBezTo>
                      <a:pt x="3451" y="0"/>
                      <a:pt x="3451" y="0"/>
                      <a:pt x="3451" y="0"/>
                    </a:cubicBezTo>
                    <a:lnTo>
                      <a:pt x="3451" y="24"/>
                    </a:lnTo>
                    <a:cubicBezTo>
                      <a:pt x="3333" y="24"/>
                      <a:pt x="3333" y="24"/>
                      <a:pt x="3333" y="24"/>
                    </a:cubicBezTo>
                    <a:cubicBezTo>
                      <a:pt x="3333" y="0"/>
                      <a:pt x="3333" y="0"/>
                      <a:pt x="3333" y="0"/>
                    </a:cubicBezTo>
                    <a:close/>
                    <a:moveTo>
                      <a:pt x="3102" y="0"/>
                    </a:moveTo>
                    <a:cubicBezTo>
                      <a:pt x="3220" y="0"/>
                      <a:pt x="3220" y="0"/>
                      <a:pt x="3220" y="0"/>
                    </a:cubicBezTo>
                    <a:lnTo>
                      <a:pt x="3220" y="24"/>
                    </a:lnTo>
                    <a:cubicBezTo>
                      <a:pt x="3102" y="24"/>
                      <a:pt x="3102" y="24"/>
                      <a:pt x="3102" y="24"/>
                    </a:cubicBezTo>
                    <a:cubicBezTo>
                      <a:pt x="3102" y="0"/>
                      <a:pt x="3102" y="0"/>
                      <a:pt x="3102" y="0"/>
                    </a:cubicBezTo>
                    <a:close/>
                    <a:moveTo>
                      <a:pt x="2865" y="0"/>
                    </a:moveTo>
                    <a:cubicBezTo>
                      <a:pt x="2983" y="0"/>
                      <a:pt x="2983" y="0"/>
                      <a:pt x="2983" y="0"/>
                    </a:cubicBezTo>
                    <a:lnTo>
                      <a:pt x="2983" y="24"/>
                    </a:lnTo>
                    <a:cubicBezTo>
                      <a:pt x="2865" y="24"/>
                      <a:pt x="2865" y="24"/>
                      <a:pt x="2865" y="24"/>
                    </a:cubicBezTo>
                    <a:cubicBezTo>
                      <a:pt x="2865" y="0"/>
                      <a:pt x="2865" y="0"/>
                      <a:pt x="2865" y="0"/>
                    </a:cubicBezTo>
                    <a:close/>
                    <a:moveTo>
                      <a:pt x="2628" y="0"/>
                    </a:moveTo>
                    <a:cubicBezTo>
                      <a:pt x="2747" y="0"/>
                      <a:pt x="2747" y="0"/>
                      <a:pt x="2747" y="0"/>
                    </a:cubicBezTo>
                    <a:lnTo>
                      <a:pt x="2747" y="24"/>
                    </a:lnTo>
                    <a:cubicBezTo>
                      <a:pt x="2628" y="24"/>
                      <a:pt x="2628" y="24"/>
                      <a:pt x="2628" y="24"/>
                    </a:cubicBezTo>
                    <a:cubicBezTo>
                      <a:pt x="2628" y="0"/>
                      <a:pt x="2628" y="0"/>
                      <a:pt x="2628" y="0"/>
                    </a:cubicBezTo>
                    <a:close/>
                    <a:moveTo>
                      <a:pt x="2391" y="0"/>
                    </a:moveTo>
                    <a:cubicBezTo>
                      <a:pt x="2510" y="0"/>
                      <a:pt x="2510" y="0"/>
                      <a:pt x="2510" y="0"/>
                    </a:cubicBezTo>
                    <a:lnTo>
                      <a:pt x="2510" y="24"/>
                    </a:lnTo>
                    <a:cubicBezTo>
                      <a:pt x="2391" y="24"/>
                      <a:pt x="2391" y="24"/>
                      <a:pt x="2391" y="24"/>
                    </a:cubicBezTo>
                    <a:cubicBezTo>
                      <a:pt x="2391" y="0"/>
                      <a:pt x="2391" y="0"/>
                      <a:pt x="2391" y="0"/>
                    </a:cubicBezTo>
                    <a:close/>
                    <a:moveTo>
                      <a:pt x="2161" y="0"/>
                    </a:moveTo>
                    <a:cubicBezTo>
                      <a:pt x="2273" y="0"/>
                      <a:pt x="2273" y="0"/>
                      <a:pt x="2273" y="0"/>
                    </a:cubicBezTo>
                    <a:lnTo>
                      <a:pt x="2273" y="24"/>
                    </a:lnTo>
                    <a:cubicBezTo>
                      <a:pt x="2161" y="24"/>
                      <a:pt x="2161" y="24"/>
                      <a:pt x="2161" y="24"/>
                    </a:cubicBezTo>
                    <a:cubicBezTo>
                      <a:pt x="2161" y="0"/>
                      <a:pt x="2161" y="0"/>
                      <a:pt x="2161" y="0"/>
                    </a:cubicBezTo>
                    <a:close/>
                    <a:moveTo>
                      <a:pt x="1924" y="0"/>
                    </a:moveTo>
                    <a:cubicBezTo>
                      <a:pt x="2042" y="0"/>
                      <a:pt x="2042" y="0"/>
                      <a:pt x="2042" y="0"/>
                    </a:cubicBezTo>
                    <a:lnTo>
                      <a:pt x="2042" y="24"/>
                    </a:lnTo>
                    <a:cubicBezTo>
                      <a:pt x="1924" y="24"/>
                      <a:pt x="1924" y="24"/>
                      <a:pt x="1924" y="24"/>
                    </a:cubicBezTo>
                    <a:cubicBezTo>
                      <a:pt x="1924" y="0"/>
                      <a:pt x="1924" y="0"/>
                      <a:pt x="1924" y="0"/>
                    </a:cubicBezTo>
                    <a:close/>
                    <a:moveTo>
                      <a:pt x="1687" y="0"/>
                    </a:moveTo>
                    <a:cubicBezTo>
                      <a:pt x="1805" y="0"/>
                      <a:pt x="1805" y="0"/>
                      <a:pt x="1805" y="0"/>
                    </a:cubicBezTo>
                    <a:lnTo>
                      <a:pt x="1805" y="24"/>
                    </a:lnTo>
                    <a:cubicBezTo>
                      <a:pt x="1687" y="24"/>
                      <a:pt x="1687" y="24"/>
                      <a:pt x="1687" y="24"/>
                    </a:cubicBezTo>
                    <a:cubicBezTo>
                      <a:pt x="1687" y="0"/>
                      <a:pt x="1687" y="0"/>
                      <a:pt x="1687" y="0"/>
                    </a:cubicBezTo>
                    <a:close/>
                    <a:moveTo>
                      <a:pt x="1450" y="0"/>
                    </a:moveTo>
                    <a:cubicBezTo>
                      <a:pt x="1569" y="0"/>
                      <a:pt x="1569" y="0"/>
                      <a:pt x="1569" y="0"/>
                    </a:cubicBezTo>
                    <a:lnTo>
                      <a:pt x="1569" y="24"/>
                    </a:lnTo>
                    <a:cubicBezTo>
                      <a:pt x="1450" y="24"/>
                      <a:pt x="1450" y="24"/>
                      <a:pt x="1450" y="24"/>
                    </a:cubicBezTo>
                    <a:cubicBezTo>
                      <a:pt x="1450" y="0"/>
                      <a:pt x="1450" y="0"/>
                      <a:pt x="1450" y="0"/>
                    </a:cubicBezTo>
                    <a:close/>
                    <a:moveTo>
                      <a:pt x="1219" y="0"/>
                    </a:moveTo>
                    <a:cubicBezTo>
                      <a:pt x="1332" y="0"/>
                      <a:pt x="1332" y="0"/>
                      <a:pt x="1332" y="0"/>
                    </a:cubicBezTo>
                    <a:lnTo>
                      <a:pt x="1332" y="24"/>
                    </a:lnTo>
                    <a:cubicBezTo>
                      <a:pt x="1219" y="24"/>
                      <a:pt x="1219" y="24"/>
                      <a:pt x="1219" y="24"/>
                    </a:cubicBezTo>
                    <a:cubicBezTo>
                      <a:pt x="1219" y="0"/>
                      <a:pt x="1219" y="0"/>
                      <a:pt x="1219" y="0"/>
                    </a:cubicBezTo>
                    <a:close/>
                    <a:moveTo>
                      <a:pt x="983" y="0"/>
                    </a:moveTo>
                    <a:cubicBezTo>
                      <a:pt x="1101" y="0"/>
                      <a:pt x="1101" y="0"/>
                      <a:pt x="1101" y="0"/>
                    </a:cubicBezTo>
                    <a:lnTo>
                      <a:pt x="1101" y="24"/>
                    </a:lnTo>
                    <a:cubicBezTo>
                      <a:pt x="983" y="24"/>
                      <a:pt x="983" y="24"/>
                      <a:pt x="983" y="24"/>
                    </a:cubicBezTo>
                    <a:cubicBezTo>
                      <a:pt x="983" y="0"/>
                      <a:pt x="983" y="0"/>
                      <a:pt x="983" y="0"/>
                    </a:cubicBezTo>
                    <a:close/>
                    <a:moveTo>
                      <a:pt x="746" y="0"/>
                    </a:moveTo>
                    <a:cubicBezTo>
                      <a:pt x="864" y="0"/>
                      <a:pt x="864" y="0"/>
                      <a:pt x="864" y="0"/>
                    </a:cubicBezTo>
                    <a:lnTo>
                      <a:pt x="864" y="24"/>
                    </a:lnTo>
                    <a:cubicBezTo>
                      <a:pt x="746" y="24"/>
                      <a:pt x="746" y="24"/>
                      <a:pt x="746" y="24"/>
                    </a:cubicBezTo>
                    <a:cubicBezTo>
                      <a:pt x="746" y="0"/>
                      <a:pt x="746" y="0"/>
                      <a:pt x="746" y="0"/>
                    </a:cubicBezTo>
                    <a:close/>
                    <a:moveTo>
                      <a:pt x="509" y="0"/>
                    </a:moveTo>
                    <a:cubicBezTo>
                      <a:pt x="627" y="0"/>
                      <a:pt x="627" y="0"/>
                      <a:pt x="627" y="0"/>
                    </a:cubicBezTo>
                    <a:lnTo>
                      <a:pt x="627" y="24"/>
                    </a:lnTo>
                    <a:cubicBezTo>
                      <a:pt x="509" y="24"/>
                      <a:pt x="509" y="24"/>
                      <a:pt x="509" y="24"/>
                    </a:cubicBezTo>
                    <a:cubicBezTo>
                      <a:pt x="509" y="0"/>
                      <a:pt x="509" y="0"/>
                      <a:pt x="509" y="0"/>
                    </a:cubicBezTo>
                    <a:close/>
                    <a:moveTo>
                      <a:pt x="342" y="0"/>
                    </a:moveTo>
                    <a:lnTo>
                      <a:pt x="346" y="0"/>
                    </a:lnTo>
                    <a:cubicBezTo>
                      <a:pt x="391" y="0"/>
                      <a:pt x="391" y="0"/>
                      <a:pt x="391" y="0"/>
                    </a:cubicBezTo>
                    <a:cubicBezTo>
                      <a:pt x="391" y="24"/>
                      <a:pt x="391" y="24"/>
                      <a:pt x="391" y="24"/>
                    </a:cubicBezTo>
                    <a:cubicBezTo>
                      <a:pt x="370" y="24"/>
                      <a:pt x="354" y="24"/>
                      <a:pt x="341" y="24"/>
                    </a:cubicBezTo>
                    <a:lnTo>
                      <a:pt x="337" y="24"/>
                    </a:lnTo>
                    <a:lnTo>
                      <a:pt x="339" y="15"/>
                    </a:lnTo>
                    <a:cubicBezTo>
                      <a:pt x="340" y="11"/>
                      <a:pt x="341" y="6"/>
                      <a:pt x="342" y="1"/>
                    </a:cubicBezTo>
                    <a:lnTo>
                      <a:pt x="342" y="0"/>
                    </a:lnTo>
                    <a:close/>
                  </a:path>
                </a:pathLst>
              </a:custGeom>
              <a:solidFill>
                <a:srgbClr val="FF9F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grpSp>
            <p:nvGrpSpPr>
              <p:cNvPr id="10" name="组合 9"/>
              <p:cNvGrpSpPr/>
              <p:nvPr/>
            </p:nvGrpSpPr>
            <p:grpSpPr>
              <a:xfrm rot="20100000">
                <a:off x="5605" y="3634"/>
                <a:ext cx="609" cy="345"/>
                <a:chOff x="5670" y="3718"/>
                <a:chExt cx="537" cy="304"/>
              </a:xfrm>
              <a:solidFill>
                <a:srgbClr val="FF3B50"/>
              </a:solidFill>
            </p:grpSpPr>
            <p:sp>
              <p:nvSpPr>
                <p:cNvPr id="11" name="Freeform 8"/>
                <p:cNvSpPr/>
                <p:nvPr/>
              </p:nvSpPr>
              <p:spPr bwMode="auto">
                <a:xfrm rot="19680000">
                  <a:off x="5670" y="3718"/>
                  <a:ext cx="355" cy="304"/>
                </a:xfrm>
                <a:custGeom>
                  <a:avLst/>
                  <a:gdLst>
                    <a:gd name="T0" fmla="*/ 46 w 46"/>
                    <a:gd name="T1" fmla="*/ 13 h 39"/>
                    <a:gd name="T2" fmla="*/ 34 w 46"/>
                    <a:gd name="T3" fmla="*/ 2 h 39"/>
                    <a:gd name="T4" fmla="*/ 24 w 46"/>
                    <a:gd name="T5" fmla="*/ 7 h 39"/>
                    <a:gd name="T6" fmla="*/ 14 w 46"/>
                    <a:gd name="T7" fmla="*/ 0 h 39"/>
                    <a:gd name="T8" fmla="*/ 1 w 46"/>
                    <a:gd name="T9" fmla="*/ 11 h 39"/>
                    <a:gd name="T10" fmla="*/ 7 w 46"/>
                    <a:gd name="T11" fmla="*/ 26 h 39"/>
                    <a:gd name="T12" fmla="*/ 22 w 46"/>
                    <a:gd name="T13" fmla="*/ 39 h 39"/>
                    <a:gd name="T14" fmla="*/ 38 w 46"/>
                    <a:gd name="T15" fmla="*/ 28 h 39"/>
                    <a:gd name="T16" fmla="*/ 46 w 46"/>
                    <a:gd name="T17" fmla="*/ 13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6" h="39">
                      <a:moveTo>
                        <a:pt x="46" y="13"/>
                      </a:moveTo>
                      <a:cubicBezTo>
                        <a:pt x="46" y="7"/>
                        <a:pt x="41" y="2"/>
                        <a:pt x="34" y="2"/>
                      </a:cubicBezTo>
                      <a:cubicBezTo>
                        <a:pt x="28" y="2"/>
                        <a:pt x="24" y="7"/>
                        <a:pt x="24" y="7"/>
                      </a:cubicBezTo>
                      <a:cubicBezTo>
                        <a:pt x="24" y="7"/>
                        <a:pt x="20" y="1"/>
                        <a:pt x="14" y="0"/>
                      </a:cubicBezTo>
                      <a:cubicBezTo>
                        <a:pt x="7" y="0"/>
                        <a:pt x="1" y="5"/>
                        <a:pt x="1" y="11"/>
                      </a:cubicBezTo>
                      <a:cubicBezTo>
                        <a:pt x="0" y="16"/>
                        <a:pt x="4" y="22"/>
                        <a:pt x="7" y="26"/>
                      </a:cubicBezTo>
                      <a:cubicBezTo>
                        <a:pt x="11" y="31"/>
                        <a:pt x="18" y="36"/>
                        <a:pt x="22" y="39"/>
                      </a:cubicBezTo>
                      <a:cubicBezTo>
                        <a:pt x="26" y="37"/>
                        <a:pt x="33" y="32"/>
                        <a:pt x="38" y="28"/>
                      </a:cubicBezTo>
                      <a:cubicBezTo>
                        <a:pt x="41" y="24"/>
                        <a:pt x="46" y="19"/>
                        <a:pt x="46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2" name="Freeform 8"/>
                <p:cNvSpPr/>
                <p:nvPr/>
              </p:nvSpPr>
              <p:spPr bwMode="auto">
                <a:xfrm rot="1320000">
                  <a:off x="5986" y="3790"/>
                  <a:ext cx="221" cy="190"/>
                </a:xfrm>
                <a:custGeom>
                  <a:avLst/>
                  <a:gdLst>
                    <a:gd name="T0" fmla="*/ 46 w 46"/>
                    <a:gd name="T1" fmla="*/ 13 h 39"/>
                    <a:gd name="T2" fmla="*/ 34 w 46"/>
                    <a:gd name="T3" fmla="*/ 2 h 39"/>
                    <a:gd name="T4" fmla="*/ 24 w 46"/>
                    <a:gd name="T5" fmla="*/ 7 h 39"/>
                    <a:gd name="T6" fmla="*/ 14 w 46"/>
                    <a:gd name="T7" fmla="*/ 0 h 39"/>
                    <a:gd name="T8" fmla="*/ 1 w 46"/>
                    <a:gd name="T9" fmla="*/ 11 h 39"/>
                    <a:gd name="T10" fmla="*/ 7 w 46"/>
                    <a:gd name="T11" fmla="*/ 26 h 39"/>
                    <a:gd name="T12" fmla="*/ 22 w 46"/>
                    <a:gd name="T13" fmla="*/ 39 h 39"/>
                    <a:gd name="T14" fmla="*/ 38 w 46"/>
                    <a:gd name="T15" fmla="*/ 28 h 39"/>
                    <a:gd name="T16" fmla="*/ 46 w 46"/>
                    <a:gd name="T17" fmla="*/ 13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6" h="39">
                      <a:moveTo>
                        <a:pt x="46" y="13"/>
                      </a:moveTo>
                      <a:cubicBezTo>
                        <a:pt x="46" y="7"/>
                        <a:pt x="41" y="2"/>
                        <a:pt x="34" y="2"/>
                      </a:cubicBezTo>
                      <a:cubicBezTo>
                        <a:pt x="28" y="2"/>
                        <a:pt x="24" y="7"/>
                        <a:pt x="24" y="7"/>
                      </a:cubicBezTo>
                      <a:cubicBezTo>
                        <a:pt x="24" y="7"/>
                        <a:pt x="20" y="1"/>
                        <a:pt x="14" y="0"/>
                      </a:cubicBezTo>
                      <a:cubicBezTo>
                        <a:pt x="7" y="0"/>
                        <a:pt x="1" y="5"/>
                        <a:pt x="1" y="11"/>
                      </a:cubicBezTo>
                      <a:cubicBezTo>
                        <a:pt x="0" y="16"/>
                        <a:pt x="4" y="22"/>
                        <a:pt x="7" y="26"/>
                      </a:cubicBezTo>
                      <a:cubicBezTo>
                        <a:pt x="11" y="31"/>
                        <a:pt x="18" y="36"/>
                        <a:pt x="22" y="39"/>
                      </a:cubicBezTo>
                      <a:cubicBezTo>
                        <a:pt x="26" y="37"/>
                        <a:pt x="33" y="32"/>
                        <a:pt x="38" y="28"/>
                      </a:cubicBezTo>
                      <a:cubicBezTo>
                        <a:pt x="41" y="24"/>
                        <a:pt x="46" y="19"/>
                        <a:pt x="46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</p:grpSp>
        <p:sp>
          <p:nvSpPr>
            <p:cNvPr id="63" name="文本框 7"/>
            <p:cNvSpPr txBox="1"/>
            <p:nvPr/>
          </p:nvSpPr>
          <p:spPr>
            <a:xfrm>
              <a:off x="6196" y="3928"/>
              <a:ext cx="7363" cy="2328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just" fontAlgn="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4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Times New Roman" panose="02020603050405020304"/>
                </a:rPr>
                <a:t>Example3：同一本书不同平台最低价比较</a:t>
              </a:r>
              <a:endPara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Times New Roman" panose="02020603050405020304"/>
              </a:endParaRPr>
            </a:p>
            <a:p>
              <a:pPr algn="just" fontAlgn="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Times New Roman" panose="02020603050405020304"/>
                </a:rPr>
                <a:t>   </a:t>
              </a:r>
              <a:r>
                <a:rPr lang="zh-CN" altLang="en-US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Times New Roman" panose="02020603050405020304"/>
                </a:rPr>
                <a:t>很多人在买一本书的时候，都比较喜欢货比三家，例如《python数据分析实战》在亚马逊、当当网、中国图书网、京东和天猫的最低价格分别为38.8,40.2,48.4,39.9,32.34。针对这个数据，我们也可以通过条形图来完成，这里使用水平条形图来显示：</a:t>
              </a:r>
              <a:endPara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Times New Roman" panose="02020603050405020304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7236,&quot;width&quot;:5640}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88825_1*q_h_f*1_2_1"/>
  <p:tag name="KSO_WM_TEMPLATE_CATEGORY" val="diagram"/>
  <p:tag name="KSO_WM_TEMPLATE_INDEX" val="20188825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NOCLEAR" val="0"/>
  <p:tag name="KSO_WM_UNIT_VALUE" val="30"/>
  <p:tag name="KSO_WM_DIAGRAM_GROUP_CODE" val="q1-1"/>
  <p:tag name="KSO_WM_UNIT_TYPE" val="q_h_f"/>
  <p:tag name="KSO_WM_UNIT_INDEX" val="1_2_1"/>
  <p:tag name="KSO_WM_UNIT_TEXT_FILL_FORE_SCHEMECOLOR_INDEX" val="13"/>
  <p:tag name="KSO_WM_UNIT_TEXT_FILL_TYPE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88825_1*q_h_a*1_2_1"/>
  <p:tag name="KSO_WM_TEMPLATE_CATEGORY" val="diagram"/>
  <p:tag name="KSO_WM_TEMPLATE_INDEX" val="20188825"/>
  <p:tag name="KSO_WM_UNIT_LAYERLEVEL" val="1_1_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0"/>
  <p:tag name="KSO_WM_DIAGRAM_GROUP_CODE" val="q1-1"/>
  <p:tag name="KSO_WM_UNIT_TYPE" val="q_h_a"/>
  <p:tag name="KSO_WM_UNIT_INDEX" val="1_2_1"/>
  <p:tag name="KSO_WM_UNIT_TEXT_FILL_FORE_SCHEMECOLOR_INDEX" val="6"/>
  <p:tag name="KSO_WM_UNIT_TEXT_FILL_TYPE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88825_1*q_h_f*1_1_1"/>
  <p:tag name="KSO_WM_TEMPLATE_CATEGORY" val="diagram"/>
  <p:tag name="KSO_WM_TEMPLATE_INDEX" val="20188825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NOCLEAR" val="0"/>
  <p:tag name="KSO_WM_UNIT_VALUE" val="30"/>
  <p:tag name="KSO_WM_DIAGRAM_GROUP_CODE" val="q1-1"/>
  <p:tag name="KSO_WM_UNIT_TYPE" val="q_h_f"/>
  <p:tag name="KSO_WM_UNIT_INDEX" val="1_1_1"/>
  <p:tag name="KSO_WM_UNIT_TEXT_FILL_FORE_SCHEMECOLOR_INDEX" val="13"/>
  <p:tag name="KSO_WM_UNIT_TEXT_FILL_TYPE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88825_1*q_h_a*1_1_1"/>
  <p:tag name="KSO_WM_TEMPLATE_CATEGORY" val="diagram"/>
  <p:tag name="KSO_WM_TEMPLATE_INDEX" val="20188825"/>
  <p:tag name="KSO_WM_UNIT_LAYERLEVEL" val="1_1_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0"/>
  <p:tag name="KSO_WM_DIAGRAM_GROUP_CODE" val="q1-1"/>
  <p:tag name="KSO_WM_UNIT_TYPE" val="q_h_a"/>
  <p:tag name="KSO_WM_UNIT_INDEX" val="1_1_1"/>
  <p:tag name="KSO_WM_UNIT_TEXT_FILL_FORE_SCHEMECOLOR_INDEX" val="5"/>
  <p:tag name="KSO_WM_UNIT_TEX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88825_1*q_a*1_1"/>
  <p:tag name="KSO_WM_TEMPLATE_CATEGORY" val="diagram"/>
  <p:tag name="KSO_WM_TEMPLATE_INDEX" val="20188825"/>
  <p:tag name="KSO_WM_UNIT_LAYERLEVEL" val="1_1"/>
  <p:tag name="KSO_WM_TAG_VERSION" val="1.0"/>
  <p:tag name="KSO_WM_BEAUTIFY_FLAG" val="#wm#"/>
  <p:tag name="KSO_WM_UNIT_ISCONTENTSTITLE" val="0"/>
  <p:tag name="KSO_WM_UNIT_PRESET_TEXT" val="添加标题"/>
  <p:tag name="KSO_WM_UNIT_NOCLEAR" val="0"/>
  <p:tag name="KSO_WM_UNIT_VALUE" val="5"/>
  <p:tag name="KSO_WM_DIAGRAM_GROUP_CODE" val="q1-1"/>
  <p:tag name="KSO_WM_UNIT_TYPE" val="q_a"/>
  <p:tag name="KSO_WM_UNIT_INDEX" val="1_1"/>
  <p:tag name="KSO_WM_UNIT_TEXT_FILL_FORE_SCHEMECOLOR_INDEX" val="13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88825_1*q_h_x*1_2_1"/>
  <p:tag name="KSO_WM_TEMPLATE_CATEGORY" val="diagram"/>
  <p:tag name="KSO_WM_TEMPLATE_INDEX" val="20188825"/>
  <p:tag name="KSO_WM_UNIT_LAYERLEVEL" val="1_1_1"/>
  <p:tag name="KSO_WM_TAG_VERSION" val="1.0"/>
  <p:tag name="KSO_WM_BEAUTIFY_FLAG" val="#wm#"/>
  <p:tag name="KSO_WM_UNIT_VALUE" val="117*139"/>
  <p:tag name="KSO_WM_DIAGRAM_GROUP_CODE" val="q1-1"/>
  <p:tag name="KSO_WM_UNIT_TYPE" val="q_h_x"/>
  <p:tag name="KSO_WM_UNIT_INDEX" val="1_2_1"/>
  <p:tag name="KSO_WM_UNIT_FILL_FORE_SCHEMECOLOR_INDEX" val="14"/>
  <p:tag name="KSO_WM_UNIT_FILL_TYPE" val="1"/>
  <p:tag name="KSO_WM_UNIT_TEXT_FILL_FORE_SCHEMECOLOR_INDEX" val="1"/>
  <p:tag name="KSO_WM_UNIT_TEXT_FILL_TYPE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88825_1*q_h_x*1_1_1"/>
  <p:tag name="KSO_WM_TEMPLATE_CATEGORY" val="diagram"/>
  <p:tag name="KSO_WM_TEMPLATE_INDEX" val="20188825"/>
  <p:tag name="KSO_WM_UNIT_LAYERLEVEL" val="1_1_1"/>
  <p:tag name="KSO_WM_TAG_VERSION" val="1.0"/>
  <p:tag name="KSO_WM_BEAUTIFY_FLAG" val="#wm#"/>
  <p:tag name="KSO_WM_UNIT_VALUE" val="115*115"/>
  <p:tag name="KSO_WM_DIAGRAM_GROUP_CODE" val="q1-1"/>
  <p:tag name="KSO_WM_UNIT_TYPE" val="q_h_x"/>
  <p:tag name="KSO_WM_UNIT_INDEX" val="1_1_1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SLIDE_ITEM_CNT" val="6"/>
</p:tagLst>
</file>

<file path=ppt/tags/tag18.xml><?xml version="1.0" encoding="utf-8"?>
<p:tagLst xmlns:p="http://schemas.openxmlformats.org/presentationml/2006/main">
  <p:tag name="KSO_WM_SLIDE_ITEM_CNT" val="6"/>
</p:tagLst>
</file>

<file path=ppt/tags/tag19.xml><?xml version="1.0" encoding="utf-8"?>
<p:tagLst xmlns:p="http://schemas.openxmlformats.org/presentationml/2006/main">
  <p:tag name="KSO_WM_SLIDE_ITEM_CNT" val="6"/>
</p:tagLst>
</file>

<file path=ppt/tags/tag2.xml><?xml version="1.0" encoding="utf-8"?>
<p:tagLst xmlns:p="http://schemas.openxmlformats.org/presentationml/2006/main">
  <p:tag name="KSO_WM_SLIDE_ITEM_CNT" val="6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diagram20169799_5*l_h_i*1_3_2"/>
  <p:tag name="KSO_WM_TEMPLATE_CATEGORY" val="diagram"/>
  <p:tag name="KSO_WM_TEMPLATE_INDEX" val="20169799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4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2"/>
  <p:tag name="KSO_WM_UNIT_ID" val="diagram20169799_5*l_h_i*1_4_2"/>
  <p:tag name="KSO_WM_TEMPLATE_CATEGORY" val="diagram"/>
  <p:tag name="KSO_WM_TEMPLATE_INDEX" val="20169799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14"/>
  <p:tag name="KSO_WM_UNIT_TEXT_FILL_TY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5_2"/>
  <p:tag name="KSO_WM_UNIT_ID" val="diagram20169799_5*l_h_i*1_5_2"/>
  <p:tag name="KSO_WM_TEMPLATE_CATEGORY" val="diagram"/>
  <p:tag name="KSO_WM_TEMPLATE_INDEX" val="20169799"/>
  <p:tag name="KSO_WM_UNIT_LAYERLEVEL" val="1_1_1"/>
  <p:tag name="KSO_WM_TAG_VERSION" val="1.0"/>
  <p:tag name="KSO_WM_BEAUTIFY_FLAG" val="#wm#"/>
  <p:tag name="KSO_WM_UNIT_FILL_FORE_SCHEMECOLOR_INDEX" val="9"/>
  <p:tag name="KSO_WM_UNIT_FILL_TYPE" val="1"/>
  <p:tag name="KSO_WM_UNIT_TEXT_FILL_FORE_SCHEMECOLOR_INDEX" val="14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6_2"/>
  <p:tag name="KSO_WM_UNIT_ID" val="diagram20169799_5*l_h_i*1_6_2"/>
  <p:tag name="KSO_WM_TEMPLATE_CATEGORY" val="diagram"/>
  <p:tag name="KSO_WM_TEMPLATE_INDEX" val="20169799"/>
  <p:tag name="KSO_WM_UNIT_LAYERLEVEL" val="1_1_1"/>
  <p:tag name="KSO_WM_TAG_VERSION" val="1.0"/>
  <p:tag name="KSO_WM_BEAUTIFY_FLAG" val="#wm#"/>
  <p:tag name="KSO_WM_UNIT_FILL_FORE_SCHEMECOLOR_INDEX" val="10"/>
  <p:tag name="KSO_WM_UNIT_FILL_TYPE" val="1"/>
  <p:tag name="KSO_WM_UNIT_TEXT_FILL_FORE_SCHEMECOLOR_INDEX" val="14"/>
  <p:tag name="KSO_WM_UNIT_TEXT_FILL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diagram20169799_5*l_h_i*1_2_2"/>
  <p:tag name="KSO_WM_TEMPLATE_CATEGORY" val="diagram"/>
  <p:tag name="KSO_WM_TEMPLATE_INDEX" val="20169799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169799_5*l_h_i*1_2_1"/>
  <p:tag name="KSO_WM_TEMPLATE_CATEGORY" val="diagram"/>
  <p:tag name="KSO_WM_TEMPLATE_INDEX" val="20169799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diagram20169799_5*l_h_i*1_1_2"/>
  <p:tag name="KSO_WM_TEMPLATE_CATEGORY" val="diagram"/>
  <p:tag name="KSO_WM_TEMPLATE_INDEX" val="2016979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169799_5*l_h_i*1_1_1"/>
  <p:tag name="KSO_WM_TEMPLATE_CATEGORY" val="diagram"/>
  <p:tag name="KSO_WM_TEMPLATE_INDEX" val="2016979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2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6_1"/>
  <p:tag name="KSO_WM_UNIT_ID" val="diagram20169799_5*l_h_a*1_6_1"/>
  <p:tag name="KSO_WM_TEMPLATE_CATEGORY" val="diagram"/>
  <p:tag name="KSO_WM_TEMPLATE_INDEX" val="20169799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</p:tagLst>
</file>

<file path=ppt/tags/tag29.xml><?xml version="1.0" encoding="utf-8"?>
<p:tagLst xmlns:p="http://schemas.openxmlformats.org/presentationml/2006/main">
  <p:tag name="KSO_WM_UNIT_SUBTYPE" val="a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6_1"/>
  <p:tag name="KSO_WM_UNIT_ID" val="diagram20169799_5*l_h_f*1_6_1"/>
  <p:tag name="KSO_WM_TEMPLATE_CATEGORY" val="diagram"/>
  <p:tag name="KSO_WM_TEMPLATE_INDEX" val="20169799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KSO_WM_SLIDE_ITEM_CNT" val="6"/>
</p:tagLst>
</file>

<file path=ppt/tags/tag3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5_1"/>
  <p:tag name="KSO_WM_UNIT_ID" val="diagram20169799_5*l_h_a*1_5_1"/>
  <p:tag name="KSO_WM_TEMPLATE_CATEGORY" val="diagram"/>
  <p:tag name="KSO_WM_TEMPLATE_INDEX" val="20169799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</p:tagLst>
</file>

<file path=ppt/tags/tag31.xml><?xml version="1.0" encoding="utf-8"?>
<p:tagLst xmlns:p="http://schemas.openxmlformats.org/presentationml/2006/main">
  <p:tag name="KSO_WM_UNIT_SUBTYPE" val="a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diagram20169799_5*l_h_f*1_5_1"/>
  <p:tag name="KSO_WM_TEMPLATE_CATEGORY" val="diagram"/>
  <p:tag name="KSO_WM_TEMPLATE_INDEX" val="20169799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169799_5*l_h_a*1_4_1"/>
  <p:tag name="KSO_WM_TEMPLATE_CATEGORY" val="diagram"/>
  <p:tag name="KSO_WM_TEMPLATE_INDEX" val="20169799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</p:tagLst>
</file>

<file path=ppt/tags/tag33.xml><?xml version="1.0" encoding="utf-8"?>
<p:tagLst xmlns:p="http://schemas.openxmlformats.org/presentationml/2006/main">
  <p:tag name="KSO_WM_UNIT_SUBTYPE" val="a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169799_5*l_h_f*1_4_1"/>
  <p:tag name="KSO_WM_TEMPLATE_CATEGORY" val="diagram"/>
  <p:tag name="KSO_WM_TEMPLATE_INDEX" val="20169799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169799_5*l_h_a*1_3_1"/>
  <p:tag name="KSO_WM_TEMPLATE_CATEGORY" val="diagram"/>
  <p:tag name="KSO_WM_TEMPLATE_INDEX" val="20169799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</p:tagLst>
</file>

<file path=ppt/tags/tag35.xml><?xml version="1.0" encoding="utf-8"?>
<p:tagLst xmlns:p="http://schemas.openxmlformats.org/presentationml/2006/main">
  <p:tag name="KSO_WM_UNIT_SUBTYPE" val="a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169799_5*l_h_f*1_3_1"/>
  <p:tag name="KSO_WM_TEMPLATE_CATEGORY" val="diagram"/>
  <p:tag name="KSO_WM_TEMPLATE_INDEX" val="20169799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169799_5*l_h_a*1_2_1"/>
  <p:tag name="KSO_WM_TEMPLATE_CATEGORY" val="diagram"/>
  <p:tag name="KSO_WM_TEMPLATE_INDEX" val="20169799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</p:tagLst>
</file>

<file path=ppt/tags/tag37.xml><?xml version="1.0" encoding="utf-8"?>
<p:tagLst xmlns:p="http://schemas.openxmlformats.org/presentationml/2006/main">
  <p:tag name="KSO_WM_UNIT_SUBTYPE" val="a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169799_5*l_h_f*1_2_1"/>
  <p:tag name="KSO_WM_TEMPLATE_CATEGORY" val="diagram"/>
  <p:tag name="KSO_WM_TEMPLATE_INDEX" val="20169799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169799_5*l_h_a*1_1_1"/>
  <p:tag name="KSO_WM_TEMPLATE_CATEGORY" val="diagram"/>
  <p:tag name="KSO_WM_TEMPLATE_INDEX" val="20169799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</p:tagLst>
</file>

<file path=ppt/tags/tag39.xml><?xml version="1.0" encoding="utf-8"?>
<p:tagLst xmlns:p="http://schemas.openxmlformats.org/presentationml/2006/main">
  <p:tag name="KSO_WM_UNIT_SUBTYPE" val="a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169799_5*l_h_f*1_1_1"/>
  <p:tag name="KSO_WM_TEMPLATE_CATEGORY" val="diagram"/>
  <p:tag name="KSO_WM_TEMPLATE_INDEX" val="20169799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KSO_WM_SLIDE_ITEM_CNT" val="6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169799_5*l_h_i*1_3_1"/>
  <p:tag name="KSO_WM_TEMPLATE_CATEGORY" val="diagram"/>
  <p:tag name="KSO_WM_TEMPLATE_INDEX" val="20169799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4"/>
  <p:tag name="KSO_WM_UNIT_TEX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169799_5*l_h_i*1_4_1"/>
  <p:tag name="KSO_WM_TEMPLATE_CATEGORY" val="diagram"/>
  <p:tag name="KSO_WM_TEMPLATE_INDEX" val="20169799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14"/>
  <p:tag name="KSO_WM_UNIT_TEXT_FILL_TYPE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diagram20169799_5*l_h_i*1_5_1"/>
  <p:tag name="KSO_WM_TEMPLATE_CATEGORY" val="diagram"/>
  <p:tag name="KSO_WM_TEMPLATE_INDEX" val="20169799"/>
  <p:tag name="KSO_WM_UNIT_LAYERLEVEL" val="1_1_1"/>
  <p:tag name="KSO_WM_TAG_VERSION" val="1.0"/>
  <p:tag name="KSO_WM_BEAUTIFY_FLAG" val="#wm#"/>
  <p:tag name="KSO_WM_UNIT_FILL_FORE_SCHEMECOLOR_INDEX" val="9"/>
  <p:tag name="KSO_WM_UNIT_FILL_TYPE" val="1"/>
  <p:tag name="KSO_WM_UNIT_TEXT_FILL_FORE_SCHEMECOLOR_INDEX" val="14"/>
  <p:tag name="KSO_WM_UNIT_TEXT_FILL_TYPE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1"/>
  <p:tag name="KSO_WM_UNIT_ID" val="diagram20169799_5*l_h_i*1_6_1"/>
  <p:tag name="KSO_WM_TEMPLATE_CATEGORY" val="diagram"/>
  <p:tag name="KSO_WM_TEMPLATE_INDEX" val="20169799"/>
  <p:tag name="KSO_WM_UNIT_LAYERLEVEL" val="1_1_1"/>
  <p:tag name="KSO_WM_TAG_VERSION" val="1.0"/>
  <p:tag name="KSO_WM_BEAUTIFY_FLAG" val="#wm#"/>
  <p:tag name="KSO_WM_UNIT_FILL_FORE_SCHEMECOLOR_INDEX" val="10"/>
  <p:tag name="KSO_WM_UNIT_FILL_TYPE" val="1"/>
  <p:tag name="KSO_WM_UNIT_TEXT_FILL_FORE_SCHEMECOLOR_INDEX" val="14"/>
  <p:tag name="KSO_WM_UNIT_TEXT_FILL_TYPE" val="1"/>
</p:tagLst>
</file>

<file path=ppt/tags/tag44.xml><?xml version="1.0" encoding="utf-8"?>
<p:tagLst xmlns:p="http://schemas.openxmlformats.org/presentationml/2006/main">
  <p:tag name="KSO_WM_SLIDE_ITEM_CNT" val="6"/>
</p:tagLst>
</file>

<file path=ppt/tags/tag45.xml><?xml version="1.0" encoding="utf-8"?>
<p:tagLst xmlns:p="http://schemas.openxmlformats.org/presentationml/2006/main">
  <p:tag name="KSO_WM_SLIDE_ITEM_CNT" val="6"/>
</p:tagLst>
</file>

<file path=ppt/tags/tag46.xml><?xml version="1.0" encoding="utf-8"?>
<p:tagLst xmlns:p="http://schemas.openxmlformats.org/presentationml/2006/main">
  <p:tag name="KSO_WM_UNIT_PLACING_PICTURE_USER_VIEWPORT" val="{&quot;height&quot;:6516,&quot;width&quot;:9288}"/>
</p:tagLst>
</file>

<file path=ppt/tags/tag47.xml><?xml version="1.0" encoding="utf-8"?>
<p:tagLst xmlns:p="http://schemas.openxmlformats.org/presentationml/2006/main">
  <p:tag name="KSO_WM_DOC_GUID" val="{b18b00ed-f67c-4ac2-8842-79c7653fae64}"/>
  <p:tag name="KSO_WPP_MARK_KEY" val="88487219-e3e6-432a-afde-e9cec6f9a7de"/>
  <p:tag name="COMMONDATA" val="eyJoZGlkIjoiN2YzNjBkOTgyNWQ1YTMxYzM3MzMwNWFiODNmOWIzYWMifQ=="/>
</p:tagLst>
</file>

<file path=ppt/tags/tag5.xml><?xml version="1.0" encoding="utf-8"?>
<p:tagLst xmlns:p="http://schemas.openxmlformats.org/presentationml/2006/main">
  <p:tag name="KSO_WM_TEMPLATE_CATEGORY" val="diagram"/>
  <p:tag name="KSO_WM_TEMPLATE_INDEX" val="20188825"/>
  <p:tag name="KSO_WM_UNIT_ID" val="diagram20188825_1*q_h_i*1_2_1"/>
  <p:tag name="KSO_WM_UNIT_LAYERLEVEL" val="1_1_1"/>
  <p:tag name="KSO_WM_BEAUTIFY_FLAG" val="#wm#"/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2_1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6.xml><?xml version="1.0" encoding="utf-8"?>
<p:tagLst xmlns:p="http://schemas.openxmlformats.org/presentationml/2006/main">
  <p:tag name="KSO_WM_TEMPLATE_CATEGORY" val="diagram"/>
  <p:tag name="KSO_WM_TEMPLATE_INDEX" val="20188825"/>
  <p:tag name="KSO_WM_UNIT_ID" val="diagram20188825_1*q_h_i*1_1_2"/>
  <p:tag name="KSO_WM_UNIT_LAYERLEVEL" val="1_1_1"/>
  <p:tag name="KSO_WM_BEAUTIFY_FLAG" val="#wm#"/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1_2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7.xml><?xml version="1.0" encoding="utf-8"?>
<p:tagLst xmlns:p="http://schemas.openxmlformats.org/presentationml/2006/main">
  <p:tag name="KSO_WM_TEMPLATE_CATEGORY" val="diagram"/>
  <p:tag name="KSO_WM_TEMPLATE_INDEX" val="20188825"/>
  <p:tag name="KSO_WM_UNIT_ID" val="diagram20188825_1*q_h_i*1_2_2"/>
  <p:tag name="KSO_WM_UNIT_LAYERLEVEL" val="1_1_1"/>
  <p:tag name="KSO_WM_BEAUTIFY_FLAG" val="#wm#"/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2_2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8.xml><?xml version="1.0" encoding="utf-8"?>
<p:tagLst xmlns:p="http://schemas.openxmlformats.org/presentationml/2006/main">
  <p:tag name="KSO_WM_TEMPLATE_CATEGORY" val="diagram"/>
  <p:tag name="KSO_WM_TEMPLATE_INDEX" val="20188825"/>
  <p:tag name="KSO_WM_UNIT_ID" val="diagram20188825_1*q_h_i*1_1_1"/>
  <p:tag name="KSO_WM_UNIT_LAYERLEVEL" val="1_1_1"/>
  <p:tag name="KSO_WM_BEAUTIFY_FLAG" val="#wm#"/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1_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9.xml><?xml version="1.0" encoding="utf-8"?>
<p:tagLst xmlns:p="http://schemas.openxmlformats.org/presentationml/2006/main">
  <p:tag name="KSO_WM_TEMPLATE_CATEGORY" val="diagram"/>
  <p:tag name="KSO_WM_TEMPLATE_INDEX" val="20188825"/>
  <p:tag name="KSO_WM_UNIT_ID" val="diagram20188825_1*q_i*1_1"/>
  <p:tag name="KSO_WM_UNIT_LAYERLEVEL" val="1_1"/>
  <p:tag name="KSO_WM_BEAUTIFY_FLAG" val="#wm#"/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1"/>
  <p:tag name="KSO_WM_UNIT_FILL_FORE_SCHEMECOLOR_INDEX" val="15"/>
  <p:tag name="KSO_WM_UNIT_FILL_TYPE" val="1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40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2394</Words>
  <Application>WPS 演示</Application>
  <PresentationFormat>自定义</PresentationFormat>
  <Paragraphs>191</Paragraphs>
  <Slides>22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文泉驿微米黑</vt:lpstr>
      <vt:lpstr>黑体</vt:lpstr>
      <vt:lpstr>杨任东竹石体-Regular</vt:lpstr>
      <vt:lpstr>阿里巴巴普惠体 R</vt:lpstr>
      <vt:lpstr>Times New Roman</vt:lpstr>
      <vt:lpstr>汉仪晓波折纸体简</vt:lpstr>
      <vt:lpstr>Calibri</vt:lpstr>
      <vt:lpstr>Arial Unicode MS</vt:lpstr>
      <vt:lpstr>Calibri Light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YiJianShengCheng</dc:title>
  <dc:creator>flr</dc:creator>
  <cp:lastModifiedBy> 待定-陶莹</cp:lastModifiedBy>
  <cp:revision>1183</cp:revision>
  <dcterms:created xsi:type="dcterms:W3CDTF">2011-04-03T21:06:00Z</dcterms:created>
  <dcterms:modified xsi:type="dcterms:W3CDTF">2022-09-24T06:54:18Z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D98C698508DE4E0EAB18CFC623178474</vt:lpwstr>
  </property>
</Properties>
</file>