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F47F1C-C45A-479A-8D54-A3A32578A193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0AAC9E-0FF3-40DC-B98D-3C2F01BAC4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F47F1C-C45A-479A-8D54-A3A32578A193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0AAC9E-0FF3-40DC-B98D-3C2F01BAC4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F47F1C-C45A-479A-8D54-A3A32578A193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0AAC9E-0FF3-40DC-B98D-3C2F01BAC4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F47F1C-C45A-479A-8D54-A3A32578A193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0AAC9E-0FF3-40DC-B98D-3C2F01BAC4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F47F1C-C45A-479A-8D54-A3A32578A193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0AAC9E-0FF3-40DC-B98D-3C2F01BAC4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F47F1C-C45A-479A-8D54-A3A32578A193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0AAC9E-0FF3-40DC-B98D-3C2F01BAC4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F47F1C-C45A-479A-8D54-A3A32578A193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0AAC9E-0FF3-40DC-B98D-3C2F01BAC4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F47F1C-C45A-479A-8D54-A3A32578A193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0AAC9E-0FF3-40DC-B98D-3C2F01BAC4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F47F1C-C45A-479A-8D54-A3A32578A193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0AAC9E-0FF3-40DC-B98D-3C2F01BAC4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F47F1C-C45A-479A-8D54-A3A32578A193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0AAC9E-0FF3-40DC-B98D-3C2F01BAC4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F47F1C-C45A-479A-8D54-A3A32578A193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0AAC9E-0FF3-40DC-B98D-3C2F01BAC466}" type="slidenum">
              <a:rPr lang="en-IN" smtClean="0"/>
              <a:t>‹#›</a:t>
            </a:fld>
            <a:endParaRPr lang="en-IN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9F47F1C-C45A-479A-8D54-A3A32578A193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F0AAC9E-0FF3-40DC-B98D-3C2F01BAC46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365104"/>
            <a:ext cx="7772400" cy="1828800"/>
          </a:xfrm>
        </p:spPr>
        <p:txBody>
          <a:bodyPr>
            <a:normAutofit fontScale="90000"/>
          </a:bodyPr>
          <a:lstStyle/>
          <a:p>
            <a:r>
              <a:rPr lang="en-IN" i="1" dirty="0" err="1" smtClean="0"/>
              <a:t>Coursera</a:t>
            </a:r>
            <a:r>
              <a:rPr lang="uk-UA" i="1" dirty="0" smtClean="0"/>
              <a:t> </a:t>
            </a:r>
            <a:r>
              <a:rPr lang="en-IN" i="1" dirty="0" smtClean="0"/>
              <a:t>Capstone   </a:t>
            </a:r>
            <a:r>
              <a:rPr lang="en-IN" i="1" dirty="0" smtClean="0"/>
              <a:t>Project </a:t>
            </a:r>
            <a:br>
              <a:rPr lang="en-IN" i="1" dirty="0" smtClean="0"/>
            </a:br>
            <a:r>
              <a:rPr lang="en-IN" i="1" dirty="0" smtClean="0"/>
              <a:t>Week -5</a:t>
            </a:r>
            <a:endParaRPr lang="en-IN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04664"/>
            <a:ext cx="7854696" cy="3008776"/>
          </a:xfrm>
        </p:spPr>
        <p:txBody>
          <a:bodyPr>
            <a:normAutofit/>
          </a:bodyPr>
          <a:lstStyle/>
          <a:p>
            <a:pPr algn="ctr"/>
            <a:r>
              <a:rPr lang="en-IN" sz="4800" dirty="0" smtClean="0"/>
              <a:t>PROJECT REPORT </a:t>
            </a:r>
          </a:p>
          <a:p>
            <a:pPr algn="ctr"/>
            <a:endParaRPr lang="en-IN" sz="4800" dirty="0" smtClean="0"/>
          </a:p>
          <a:p>
            <a:pPr algn="ctr"/>
            <a:r>
              <a:rPr lang="en-US" sz="2800" dirty="0" smtClean="0"/>
              <a:t>Opening SMALL FAMILLY</a:t>
            </a:r>
            <a:r>
              <a:rPr lang="en-IN" sz="2800" dirty="0" smtClean="0"/>
              <a:t> RESTRAUNT </a:t>
            </a:r>
            <a:r>
              <a:rPr lang="en-IN" sz="2800" dirty="0" smtClean="0"/>
              <a:t>IN TORONTO </a:t>
            </a:r>
            <a:r>
              <a:rPr lang="en-IN" sz="2800" dirty="0" smtClean="0"/>
              <a:t>(</a:t>
            </a:r>
            <a:r>
              <a:rPr lang="en-IN" sz="2800" dirty="0" smtClean="0"/>
              <a:t>CANADA)</a:t>
            </a:r>
            <a:endParaRPr lang="en-IN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24744"/>
            <a:ext cx="8183880" cy="4187952"/>
          </a:xfrm>
          <a:ln>
            <a:solidFill>
              <a:srgbClr val="FFC000"/>
            </a:solidFill>
          </a:ln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11500" dirty="0" smtClean="0">
                <a:solidFill>
                  <a:srgbClr val="92D050"/>
                </a:solidFill>
                <a:latin typeface="Berlin Sans FB" pitchFamily="34" charset="0"/>
              </a:rPr>
              <a:t>THANK YOU ! </a:t>
            </a:r>
            <a:endParaRPr lang="en-IN" sz="11500" dirty="0">
              <a:solidFill>
                <a:srgbClr val="92D050"/>
              </a:solidFill>
              <a:latin typeface="Berlin Sans FB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424611"/>
            <a:ext cx="2520280" cy="336037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940" y="2924944"/>
            <a:ext cx="5716607" cy="321200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6" y="404664"/>
            <a:ext cx="7164288" cy="238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43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8183880" cy="1051560"/>
          </a:xfrm>
        </p:spPr>
        <p:txBody>
          <a:bodyPr/>
          <a:lstStyle/>
          <a:p>
            <a:pPr algn="ctr"/>
            <a:r>
              <a:rPr lang="en-IN" b="1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00808"/>
            <a:ext cx="8183880" cy="4187952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The main goal is to check</a:t>
            </a:r>
            <a:r>
              <a:rPr lang="en-IN" dirty="0" smtClean="0"/>
              <a:t> </a:t>
            </a:r>
            <a:r>
              <a:rPr lang="en-IN" dirty="0" smtClean="0"/>
              <a:t>a concept that there may not be enough </a:t>
            </a:r>
            <a:r>
              <a:rPr lang="en-IN" dirty="0" smtClean="0"/>
              <a:t>Small Family</a:t>
            </a:r>
            <a:r>
              <a:rPr lang="en-IN" dirty="0" smtClean="0"/>
              <a:t> </a:t>
            </a:r>
            <a:r>
              <a:rPr lang="en-IN" dirty="0" smtClean="0"/>
              <a:t>Restaurants in Toronto Area.</a:t>
            </a:r>
          </a:p>
          <a:p>
            <a:r>
              <a:rPr lang="en-IN" dirty="0" smtClean="0"/>
              <a:t>Although</a:t>
            </a:r>
            <a:r>
              <a:rPr lang="en-IN" dirty="0" smtClean="0"/>
              <a:t> </a:t>
            </a:r>
            <a:r>
              <a:rPr lang="en-IN" dirty="0" smtClean="0"/>
              <a:t>it might be a great opportunity for </a:t>
            </a:r>
            <a:r>
              <a:rPr lang="en-IN" dirty="0" smtClean="0"/>
              <a:t>a small businesses </a:t>
            </a:r>
            <a:r>
              <a:rPr lang="en-IN" dirty="0" smtClean="0"/>
              <a:t>who is based in </a:t>
            </a:r>
            <a:r>
              <a:rPr lang="en-IN" dirty="0" smtClean="0"/>
              <a:t>Canada in the city Toronto.</a:t>
            </a:r>
            <a:endParaRPr lang="en-IN" dirty="0" smtClean="0"/>
          </a:p>
          <a:p>
            <a:r>
              <a:rPr lang="en-IN" dirty="0" smtClean="0"/>
              <a:t>As the </a:t>
            </a:r>
            <a:r>
              <a:rPr lang="en-IN" dirty="0" smtClean="0"/>
              <a:t>small restaurants</a:t>
            </a:r>
            <a:r>
              <a:rPr lang="en-IN" dirty="0" smtClean="0"/>
              <a:t> are very </a:t>
            </a:r>
            <a:r>
              <a:rPr lang="en-IN" dirty="0" smtClean="0"/>
              <a:t>popular </a:t>
            </a:r>
            <a:r>
              <a:rPr lang="en-IN" dirty="0" smtClean="0"/>
              <a:t>among family-oriented </a:t>
            </a:r>
            <a:r>
              <a:rPr lang="en-IN" dirty="0" smtClean="0"/>
              <a:t>community, so </a:t>
            </a:r>
            <a:r>
              <a:rPr lang="en-IN" dirty="0" smtClean="0"/>
              <a:t>the businessman </a:t>
            </a:r>
            <a:r>
              <a:rPr lang="en-IN" dirty="0" smtClean="0"/>
              <a:t>might think of opening </a:t>
            </a:r>
            <a:r>
              <a:rPr lang="en-IN" dirty="0" smtClean="0"/>
              <a:t>his/her</a:t>
            </a:r>
            <a:r>
              <a:rPr lang="en-IN" dirty="0" smtClean="0"/>
              <a:t> </a:t>
            </a:r>
            <a:r>
              <a:rPr lang="en-IN" dirty="0" smtClean="0"/>
              <a:t>business in areas </a:t>
            </a:r>
            <a:r>
              <a:rPr lang="en-IN" dirty="0" smtClean="0"/>
              <a:t>where residential areas are located.</a:t>
            </a:r>
            <a:endParaRPr lang="en-IN" dirty="0" smtClean="0"/>
          </a:p>
          <a:p>
            <a:r>
              <a:rPr lang="en-IN" dirty="0" smtClean="0"/>
              <a:t>Looking for a place</a:t>
            </a:r>
            <a:r>
              <a:rPr lang="en-IN" dirty="0" smtClean="0"/>
              <a:t> </a:t>
            </a:r>
            <a:r>
              <a:rPr lang="en-IN" dirty="0" smtClean="0"/>
              <a:t>to open such a restaurant is one of the most important decisions for </a:t>
            </a:r>
            <a:r>
              <a:rPr lang="en-IN" dirty="0" smtClean="0"/>
              <a:t>the businessman</a:t>
            </a:r>
            <a:r>
              <a:rPr lang="en-IN" dirty="0" smtClean="0"/>
              <a:t>.</a:t>
            </a:r>
            <a:endParaRPr lang="en-IN" dirty="0" smtClean="0"/>
          </a:p>
          <a:p>
            <a:r>
              <a:rPr lang="en-IN" dirty="0" smtClean="0"/>
              <a:t>This project will help him find the most </a:t>
            </a:r>
            <a:r>
              <a:rPr lang="en-IN" dirty="0" smtClean="0"/>
              <a:t>profitable</a:t>
            </a:r>
            <a:r>
              <a:rPr lang="en-IN" dirty="0" smtClean="0"/>
              <a:t> </a:t>
            </a:r>
            <a:r>
              <a:rPr lang="en-IN" dirty="0" smtClean="0"/>
              <a:t>location.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916832"/>
            <a:ext cx="3010137" cy="37589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183880" cy="1051560"/>
          </a:xfrm>
        </p:spPr>
        <p:txBody>
          <a:bodyPr/>
          <a:lstStyle/>
          <a:p>
            <a:pPr algn="ctr"/>
            <a:r>
              <a:rPr lang="en-IN" b="1" dirty="0" smtClean="0"/>
              <a:t>BUSINESS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5760640" cy="4389120"/>
          </a:xfrm>
        </p:spPr>
        <p:txBody>
          <a:bodyPr>
            <a:normAutofit/>
          </a:bodyPr>
          <a:lstStyle/>
          <a:p>
            <a:r>
              <a:rPr lang="en-IN" sz="3600" dirty="0" smtClean="0"/>
              <a:t>To find the most </a:t>
            </a:r>
            <a:r>
              <a:rPr lang="en-IN" sz="3600" dirty="0" smtClean="0"/>
              <a:t>advantageous</a:t>
            </a:r>
            <a:r>
              <a:rPr lang="en-IN" sz="3600" dirty="0" smtClean="0"/>
              <a:t> </a:t>
            </a:r>
            <a:r>
              <a:rPr lang="en-IN" sz="3600" dirty="0" smtClean="0"/>
              <a:t>location for the </a:t>
            </a:r>
            <a:r>
              <a:rPr lang="en-IN" sz="3600" dirty="0" smtClean="0"/>
              <a:t>small business</a:t>
            </a:r>
            <a:r>
              <a:rPr lang="en-IN" sz="3600" dirty="0" smtClean="0"/>
              <a:t> </a:t>
            </a:r>
            <a:r>
              <a:rPr lang="en-IN" sz="3600" dirty="0" smtClean="0"/>
              <a:t>to open a new </a:t>
            </a:r>
            <a:r>
              <a:rPr lang="en-IN" sz="3600" dirty="0" smtClean="0"/>
              <a:t>Small Family</a:t>
            </a:r>
            <a:r>
              <a:rPr lang="en-IN" sz="3600" dirty="0" smtClean="0"/>
              <a:t> </a:t>
            </a:r>
            <a:r>
              <a:rPr lang="en-IN" sz="3600" dirty="0" smtClean="0"/>
              <a:t>Restaurant in </a:t>
            </a:r>
            <a:r>
              <a:rPr lang="en-IN" sz="3600" dirty="0" smtClean="0"/>
              <a:t>Toronto (Canada).</a:t>
            </a:r>
            <a:endParaRPr lang="en-IN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PURPOSE</a:t>
            </a:r>
            <a:r>
              <a:rPr lang="en-IN" b="1" dirty="0" smtClean="0"/>
              <a:t> </a:t>
            </a:r>
            <a:r>
              <a:rPr lang="en-IN" b="1" dirty="0" smtClean="0"/>
              <a:t>AUDIENCE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88840"/>
            <a:ext cx="8229600" cy="43891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800" dirty="0" smtClean="0"/>
              <a:t>The businessman </a:t>
            </a:r>
            <a:r>
              <a:rPr lang="en-IN" sz="4800" dirty="0" smtClean="0"/>
              <a:t>who wants to find the </a:t>
            </a:r>
            <a:r>
              <a:rPr lang="en-IN" sz="4800" dirty="0" smtClean="0"/>
              <a:t>best place</a:t>
            </a:r>
            <a:r>
              <a:rPr lang="en-IN" sz="4800" dirty="0" smtClean="0"/>
              <a:t> </a:t>
            </a:r>
            <a:r>
              <a:rPr lang="en-IN" sz="4800" dirty="0" smtClean="0"/>
              <a:t>to open </a:t>
            </a:r>
            <a:r>
              <a:rPr lang="en-IN" sz="4800" dirty="0" smtClean="0"/>
              <a:t>the Small Family</a:t>
            </a:r>
            <a:r>
              <a:rPr lang="en-IN" sz="4800" dirty="0" smtClean="0"/>
              <a:t> </a:t>
            </a:r>
            <a:r>
              <a:rPr lang="en-IN" sz="4800" dirty="0" smtClean="0"/>
              <a:t>restaurant.</a:t>
            </a:r>
            <a:endParaRPr lang="en-IN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183880" cy="1051560"/>
          </a:xfrm>
        </p:spPr>
        <p:txBody>
          <a:bodyPr/>
          <a:lstStyle/>
          <a:p>
            <a:pPr algn="ctr"/>
            <a:r>
              <a:rPr lang="en-IN" b="1" dirty="0" smtClean="0"/>
              <a:t>DATA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38912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IN" sz="2800" dirty="0" smtClean="0"/>
              <a:t>To solve </a:t>
            </a:r>
            <a:r>
              <a:rPr lang="en-IN" sz="2800" dirty="0" smtClean="0"/>
              <a:t>this task, </a:t>
            </a:r>
            <a:r>
              <a:rPr lang="en-IN" sz="2800" dirty="0" smtClean="0"/>
              <a:t>we will </a:t>
            </a:r>
            <a:r>
              <a:rPr lang="en-IN" sz="2800" dirty="0" smtClean="0"/>
              <a:t>need to use the following </a:t>
            </a:r>
            <a:r>
              <a:rPr lang="en-IN" sz="2800" dirty="0" smtClean="0"/>
              <a:t>data:</a:t>
            </a:r>
          </a:p>
          <a:p>
            <a:pPr>
              <a:buNone/>
            </a:pPr>
            <a:r>
              <a:rPr lang="en-IN" sz="2800" dirty="0" smtClean="0"/>
              <a:t>● </a:t>
            </a:r>
            <a:r>
              <a:rPr lang="en-IN" dirty="0"/>
              <a:t>Latitude and Longitude of these </a:t>
            </a:r>
            <a:r>
              <a:rPr lang="en-IN" dirty="0" smtClean="0"/>
              <a:t>neighbourhoods;</a:t>
            </a:r>
            <a:endParaRPr lang="en-IN" sz="2800" dirty="0" smtClean="0"/>
          </a:p>
          <a:p>
            <a:pPr>
              <a:buNone/>
            </a:pPr>
            <a:r>
              <a:rPr lang="en-IN" dirty="0"/>
              <a:t>● List of neighbourhoods in </a:t>
            </a:r>
            <a:r>
              <a:rPr lang="en-IN" dirty="0" smtClean="0"/>
              <a:t>Toronto( Canada);</a:t>
            </a:r>
            <a:endParaRPr lang="en-IN" dirty="0"/>
          </a:p>
          <a:p>
            <a:pPr>
              <a:buNone/>
            </a:pPr>
            <a:r>
              <a:rPr lang="en-IN" sz="2800" dirty="0" smtClean="0"/>
              <a:t>● </a:t>
            </a:r>
            <a:r>
              <a:rPr lang="en-IN" sz="2800" dirty="0" smtClean="0"/>
              <a:t>Venue data related to </a:t>
            </a:r>
            <a:r>
              <a:rPr lang="en-IN" dirty="0" smtClean="0"/>
              <a:t>small family</a:t>
            </a:r>
            <a:r>
              <a:rPr lang="en-IN" sz="2800" dirty="0" smtClean="0"/>
              <a:t> restaurants’ location. </a:t>
            </a:r>
          </a:p>
          <a:p>
            <a:pPr>
              <a:buNone/>
            </a:pPr>
            <a:r>
              <a:rPr lang="en-IN" sz="2800" dirty="0" smtClean="0"/>
              <a:t>  This </a:t>
            </a:r>
            <a:r>
              <a:rPr lang="en-IN" sz="2800" dirty="0" smtClean="0"/>
              <a:t>will help us find the </a:t>
            </a:r>
            <a:r>
              <a:rPr lang="en-IN" sz="2800" dirty="0" smtClean="0"/>
              <a:t>neighbourhoods that are </a:t>
            </a:r>
            <a:r>
              <a:rPr lang="en-IN" sz="2800" dirty="0" smtClean="0"/>
              <a:t>more </a:t>
            </a:r>
            <a:r>
              <a:rPr lang="en-IN" dirty="0" smtClean="0"/>
              <a:t>advantageous</a:t>
            </a:r>
            <a:r>
              <a:rPr lang="en-IN" sz="2800" dirty="0" smtClean="0"/>
              <a:t> </a:t>
            </a:r>
            <a:r>
              <a:rPr lang="en-IN" sz="2800" dirty="0" smtClean="0"/>
              <a:t>to open </a:t>
            </a:r>
            <a:r>
              <a:rPr lang="en-IN" sz="2800" dirty="0" smtClean="0"/>
              <a:t>a Small </a:t>
            </a:r>
            <a:r>
              <a:rPr lang="en-IN" sz="2800" dirty="0" smtClean="0"/>
              <a:t>Restaurant.</a:t>
            </a: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183880" cy="1051560"/>
          </a:xfrm>
        </p:spPr>
        <p:txBody>
          <a:bodyPr/>
          <a:lstStyle/>
          <a:p>
            <a:pPr algn="ctr"/>
            <a:r>
              <a:rPr lang="en-IN" b="1" dirty="0" smtClean="0"/>
              <a:t>EXTRACTING THE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988840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3200" dirty="0" smtClean="0"/>
              <a:t>● </a:t>
            </a:r>
            <a:r>
              <a:rPr lang="en-IN" sz="3200" dirty="0"/>
              <a:t>Getting Latitude and Longitude data of these </a:t>
            </a:r>
            <a:r>
              <a:rPr lang="en-IN" sz="3200" dirty="0" smtClean="0"/>
              <a:t>neighbourhoods </a:t>
            </a:r>
            <a:r>
              <a:rPr lang="en-IN" sz="3200" dirty="0"/>
              <a:t>via </a:t>
            </a:r>
            <a:r>
              <a:rPr lang="en-IN" sz="3200" dirty="0" err="1"/>
              <a:t>Geocoder</a:t>
            </a:r>
            <a:r>
              <a:rPr lang="en-IN" sz="3200" dirty="0"/>
              <a:t> </a:t>
            </a:r>
            <a:r>
              <a:rPr lang="en-IN" sz="3200" dirty="0" smtClean="0"/>
              <a:t>package;</a:t>
            </a:r>
            <a:endParaRPr lang="en-IN" sz="3200" dirty="0"/>
          </a:p>
          <a:p>
            <a:pPr>
              <a:buNone/>
            </a:pPr>
            <a:r>
              <a:rPr lang="en-IN" sz="3200" dirty="0"/>
              <a:t>● The scrapping of Toronto </a:t>
            </a:r>
            <a:r>
              <a:rPr lang="en-IN" sz="3200" dirty="0" err="1"/>
              <a:t>neighborhoods</a:t>
            </a:r>
            <a:r>
              <a:rPr lang="en-IN" sz="3200" dirty="0"/>
              <a:t> via </a:t>
            </a:r>
            <a:r>
              <a:rPr lang="en-IN" sz="3200" dirty="0" smtClean="0"/>
              <a:t>Wikipedia;</a:t>
            </a:r>
            <a:endParaRPr lang="en-IN" sz="3200" dirty="0"/>
          </a:p>
          <a:p>
            <a:pPr>
              <a:buNone/>
            </a:pPr>
            <a:r>
              <a:rPr lang="en-IN" sz="3200" dirty="0" smtClean="0"/>
              <a:t>● Using Foursquare API to get venue data related to these </a:t>
            </a:r>
            <a:r>
              <a:rPr lang="en-IN" sz="3200" dirty="0" err="1" smtClean="0"/>
              <a:t>neighborhoods</a:t>
            </a:r>
            <a:r>
              <a:rPr lang="en-IN" sz="3200" dirty="0" smtClean="0"/>
              <a:t>.</a:t>
            </a:r>
            <a:endParaRPr lang="en-IN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>RESULT 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 </a:t>
            </a:r>
            <a:r>
              <a:rPr lang="en-IN" dirty="0" smtClean="0"/>
              <a:t>CLUSTERS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38912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 </a:t>
            </a:r>
            <a:r>
              <a:rPr lang="en-IN" sz="2800" dirty="0" smtClean="0"/>
              <a:t>Cluster 0: </a:t>
            </a:r>
            <a:r>
              <a:rPr lang="en-IN" sz="2800" dirty="0" smtClean="0"/>
              <a:t>Neighbourhoods </a:t>
            </a:r>
            <a:r>
              <a:rPr lang="en-IN" sz="2800" dirty="0" smtClean="0"/>
              <a:t>with the less number of </a:t>
            </a:r>
            <a:r>
              <a:rPr lang="en-IN" dirty="0" smtClean="0"/>
              <a:t>Small Family Restaurants</a:t>
            </a:r>
            <a:r>
              <a:rPr lang="en-IN" sz="2800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sz="2800" dirty="0" smtClean="0"/>
              <a:t>Cluster </a:t>
            </a:r>
            <a:r>
              <a:rPr lang="en-IN" sz="2800" dirty="0" smtClean="0"/>
              <a:t>1: </a:t>
            </a:r>
            <a:r>
              <a:rPr lang="en-IN" sz="2800" dirty="0" smtClean="0"/>
              <a:t>Neighbourhoods </a:t>
            </a:r>
            <a:r>
              <a:rPr lang="en-IN" sz="2800" dirty="0" smtClean="0"/>
              <a:t>with </a:t>
            </a:r>
            <a:r>
              <a:rPr lang="en-IN" sz="2800" dirty="0" smtClean="0"/>
              <a:t>no Family restaurants.</a:t>
            </a:r>
          </a:p>
          <a:p>
            <a:pPr marL="0" indent="0">
              <a:buNone/>
            </a:pPr>
            <a:endParaRPr lang="en-IN" sz="2800" dirty="0" smtClean="0"/>
          </a:p>
          <a:p>
            <a:r>
              <a:rPr lang="en-IN" sz="2800" dirty="0" smtClean="0"/>
              <a:t>Cluster </a:t>
            </a:r>
            <a:r>
              <a:rPr lang="en-IN" sz="2800" dirty="0" smtClean="0"/>
              <a:t>2: </a:t>
            </a:r>
            <a:r>
              <a:rPr lang="en-IN" sz="2800" dirty="0" smtClean="0"/>
              <a:t>Neighbourhoods with the most </a:t>
            </a:r>
            <a:r>
              <a:rPr lang="en-IN" sz="2800" dirty="0" smtClean="0"/>
              <a:t>number of </a:t>
            </a:r>
            <a:r>
              <a:rPr lang="en-IN" dirty="0" smtClean="0"/>
              <a:t>Small</a:t>
            </a:r>
            <a:r>
              <a:rPr lang="en-IN" sz="2800" dirty="0" smtClean="0"/>
              <a:t> </a:t>
            </a:r>
            <a:r>
              <a:rPr lang="en-IN" sz="2800" dirty="0" smtClean="0"/>
              <a:t>restaurants</a:t>
            </a:r>
            <a:endParaRPr lang="en-I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20688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>CONCLUSION</a:t>
            </a:r>
            <a:br>
              <a:rPr lang="en-IN" b="1" dirty="0" smtClean="0"/>
            </a:br>
            <a:r>
              <a:rPr lang="en-IN" b="1" dirty="0" smtClean="0"/>
              <a:t>RECOMMENDATIONS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4389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200" dirty="0" smtClean="0"/>
              <a:t>The most number </a:t>
            </a:r>
            <a:r>
              <a:rPr lang="en-IN" sz="3200" dirty="0" smtClean="0"/>
              <a:t>of the </a:t>
            </a:r>
            <a:r>
              <a:rPr lang="en-IN" sz="3200" dirty="0" smtClean="0"/>
              <a:t>Small Family </a:t>
            </a:r>
            <a:r>
              <a:rPr lang="en-IN" sz="3200" dirty="0" smtClean="0"/>
              <a:t>restaurants are in cluster 2 which is around Central Bay Street, Church and Wellesley, </a:t>
            </a:r>
            <a:r>
              <a:rPr lang="en-IN" sz="3200" dirty="0" err="1" smtClean="0"/>
              <a:t>Berczy</a:t>
            </a:r>
            <a:r>
              <a:rPr lang="en-IN" sz="3200" dirty="0" smtClean="0"/>
              <a:t> Park, Union Station, Richmond</a:t>
            </a:r>
            <a:r>
              <a:rPr lang="en-IN" sz="3200" dirty="0" smtClean="0"/>
              <a:t>, the </a:t>
            </a:r>
            <a:r>
              <a:rPr lang="en-IN" sz="3200" dirty="0" smtClean="0"/>
              <a:t>lowest in Cluster 1 areas which are in North Toronto West and </a:t>
            </a:r>
            <a:r>
              <a:rPr lang="en-IN" sz="3200" dirty="0" err="1" smtClean="0"/>
              <a:t>Parkade</a:t>
            </a:r>
            <a:r>
              <a:rPr lang="en-IN" sz="3200" dirty="0" smtClean="0"/>
              <a:t> areas</a:t>
            </a:r>
            <a:r>
              <a:rPr lang="en-IN" sz="3200" dirty="0" smtClean="0"/>
              <a:t>.</a:t>
            </a:r>
            <a:r>
              <a:rPr lang="en-IN" sz="3200" dirty="0"/>
              <a:t> </a:t>
            </a:r>
            <a:r>
              <a:rPr lang="en-IN" sz="3200" dirty="0" smtClean="0"/>
              <a:t>So this is the best place to open one of such kind restaurants.</a:t>
            </a:r>
            <a:endParaRPr lang="en-IN" sz="32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71</TotalTime>
  <Words>357</Words>
  <Application>Microsoft Office PowerPoint</Application>
  <PresentationFormat>Экран 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Аспект</vt:lpstr>
      <vt:lpstr>Coursera Capstone   Project  Week -5</vt:lpstr>
      <vt:lpstr>Презентация PowerPoint</vt:lpstr>
      <vt:lpstr>INTRODUCTION</vt:lpstr>
      <vt:lpstr>BUSINESS PROBLEM</vt:lpstr>
      <vt:lpstr>PURPOSE AUDIENCE</vt:lpstr>
      <vt:lpstr>DATA</vt:lpstr>
      <vt:lpstr>EXTRACTING THE DATA</vt:lpstr>
      <vt:lpstr>RESULT   CLUSTERS</vt:lpstr>
      <vt:lpstr>CONCLUSION RECOMMENDATIONS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Coursera_Capstone   Project  Week -5</dc:title>
  <dc:creator>Windows User</dc:creator>
  <cp:lastModifiedBy>Roma</cp:lastModifiedBy>
  <cp:revision>6</cp:revision>
  <dcterms:created xsi:type="dcterms:W3CDTF">2020-05-17T10:12:30Z</dcterms:created>
  <dcterms:modified xsi:type="dcterms:W3CDTF">2021-02-27T17:50:30Z</dcterms:modified>
</cp:coreProperties>
</file>