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338" r:id="rId2"/>
    <p:sldId id="341" r:id="rId3"/>
    <p:sldId id="330" r:id="rId4"/>
    <p:sldId id="310" r:id="rId5"/>
    <p:sldId id="315" r:id="rId6"/>
    <p:sldId id="343" r:id="rId7"/>
    <p:sldId id="344" r:id="rId8"/>
    <p:sldId id="347" r:id="rId9"/>
    <p:sldId id="349" r:id="rId10"/>
    <p:sldId id="345" r:id="rId11"/>
    <p:sldId id="346" r:id="rId12"/>
    <p:sldId id="350" r:id="rId13"/>
    <p:sldId id="361" r:id="rId14"/>
    <p:sldId id="352" r:id="rId15"/>
    <p:sldId id="353" r:id="rId16"/>
    <p:sldId id="360" r:id="rId17"/>
    <p:sldId id="354" r:id="rId18"/>
    <p:sldId id="355" r:id="rId19"/>
    <p:sldId id="356" r:id="rId20"/>
    <p:sldId id="357" r:id="rId21"/>
    <p:sldId id="358" r:id="rId22"/>
    <p:sldId id="359" r:id="rId23"/>
    <p:sldId id="369" r:id="rId24"/>
    <p:sldId id="366" r:id="rId25"/>
    <p:sldId id="367" r:id="rId26"/>
    <p:sldId id="362" r:id="rId27"/>
    <p:sldId id="368" r:id="rId28"/>
    <p:sldId id="363" r:id="rId29"/>
    <p:sldId id="364" r:id="rId30"/>
    <p:sldId id="36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7BA0C13-491E-480F-B941-66ECA6011C5C}">
          <p14:sldIdLst>
            <p14:sldId id="338"/>
            <p14:sldId id="341"/>
            <p14:sldId id="330"/>
            <p14:sldId id="310"/>
            <p14:sldId id="315"/>
            <p14:sldId id="343"/>
            <p14:sldId id="344"/>
            <p14:sldId id="347"/>
            <p14:sldId id="349"/>
            <p14:sldId id="345"/>
            <p14:sldId id="346"/>
            <p14:sldId id="350"/>
            <p14:sldId id="361"/>
            <p14:sldId id="352"/>
            <p14:sldId id="353"/>
            <p14:sldId id="360"/>
            <p14:sldId id="354"/>
            <p14:sldId id="355"/>
            <p14:sldId id="356"/>
            <p14:sldId id="357"/>
            <p14:sldId id="358"/>
            <p14:sldId id="359"/>
            <p14:sldId id="369"/>
            <p14:sldId id="366"/>
            <p14:sldId id="367"/>
            <p14:sldId id="362"/>
            <p14:sldId id="368"/>
            <p14:sldId id="363"/>
            <p14:sldId id="364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73B8"/>
    <a:srgbClr val="6A79BD"/>
    <a:srgbClr val="005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0AF97-8126-4075-A6AC-24946AA99CEE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9750D-CA7A-458F-A475-36D4AF35F1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740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fonction impure elle cuisine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9750D-CA7A-458F-A475-36D4AF35F11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020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9750D-CA7A-458F-A475-36D4AF35F11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373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Devrait prendre 5min maxi,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9750D-CA7A-458F-A475-36D4AF35F11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03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9750D-CA7A-458F-A475-36D4AF35F11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2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NB : &lt;</a:t>
            </a:r>
            <a:r>
              <a:rPr lang="fr-FR" dirty="0" err="1"/>
              <a:t>string.h</a:t>
            </a:r>
            <a:r>
              <a:rPr lang="fr-FR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9750D-CA7A-458F-A475-36D4AF35F11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269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9750D-CA7A-458F-A475-36D4AF35F11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259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Devrait prendre 10min maxi,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9750D-CA7A-458F-A475-36D4AF35F11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780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Devrait prendre 10min maxi,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9750D-CA7A-458F-A475-36D4AF35F11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510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9750D-CA7A-458F-A475-36D4AF35F11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872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9750D-CA7A-458F-A475-36D4AF35F11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90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roup 623">
            <a:extLst>
              <a:ext uri="{FF2B5EF4-FFF2-40B4-BE49-F238E27FC236}">
                <a16:creationId xmlns:a16="http://schemas.microsoft.com/office/drawing/2014/main" id="{200A4E63-D72F-485E-A519-177A878738C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BB6E2EF-B8C3-46E4-A8F8-86AA28D6AD3B}"/>
                </a:ext>
              </a:extLst>
            </p:cNvPr>
            <p:cNvCxnSpPr>
              <a:cxnSpLocks/>
              <a:stCxn id="278" idx="7"/>
              <a:endCxn id="27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786F963C-63A5-4D12-814C-8EAA75A388DC}"/>
                </a:ext>
              </a:extLst>
            </p:cNvPr>
            <p:cNvCxnSpPr>
              <a:cxnSpLocks/>
              <a:stCxn id="276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2491AAA-289A-4222-9F5E-85C4D7DA468E}"/>
                </a:ext>
              </a:extLst>
            </p:cNvPr>
            <p:cNvCxnSpPr>
              <a:cxnSpLocks/>
              <a:stCxn id="281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FE73F20-D398-406F-92B1-9E75831A8D08}"/>
                </a:ext>
              </a:extLst>
            </p:cNvPr>
            <p:cNvCxnSpPr>
              <a:cxnSpLocks/>
              <a:stCxn id="298" idx="5"/>
              <a:endCxn id="28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0933187-CE14-4EF2-9C71-90F0DD6CA0E8}"/>
                </a:ext>
              </a:extLst>
            </p:cNvPr>
            <p:cNvCxnSpPr>
              <a:cxnSpLocks/>
              <a:stCxn id="276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6836300F-D5C8-4342-8BF8-30E4A6E3F160}"/>
                </a:ext>
              </a:extLst>
            </p:cNvPr>
            <p:cNvCxnSpPr>
              <a:cxnSpLocks/>
              <a:stCxn id="281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295EC29-3C09-451D-BCB5-073161CBC9D9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27FE7AB-3506-4332-AEC9-4C656BB6DFDC}"/>
                </a:ext>
              </a:extLst>
            </p:cNvPr>
            <p:cNvCxnSpPr>
              <a:cxnSpLocks/>
              <a:stCxn id="442" idx="7"/>
              <a:endCxn id="28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4B07AF8-DC7B-4F9D-A234-D8E4E2221F9C}"/>
                </a:ext>
              </a:extLst>
            </p:cNvPr>
            <p:cNvCxnSpPr>
              <a:cxnSpLocks/>
              <a:stCxn id="281" idx="7"/>
              <a:endCxn id="28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3FE0388-AE95-4F1C-90B7-2783896E9BF1}"/>
                </a:ext>
              </a:extLst>
            </p:cNvPr>
            <p:cNvCxnSpPr>
              <a:cxnSpLocks/>
              <a:stCxn id="28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22C6015-7AB7-4B2B-BA21-9F01C02587F2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019A150-3322-48A9-A7F1-73F29FC0C4C3}"/>
                </a:ext>
              </a:extLst>
            </p:cNvPr>
            <p:cNvCxnSpPr>
              <a:cxnSpLocks/>
              <a:stCxn id="280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5D7E85A-7160-462D-A5C4-B6F08E1F3D14}"/>
                </a:ext>
              </a:extLst>
            </p:cNvPr>
            <p:cNvCxnSpPr>
              <a:cxnSpLocks/>
              <a:stCxn id="297" idx="6"/>
              <a:endCxn id="28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371A1AC-99BF-4F22-B90C-BFF6342E05FA}"/>
                </a:ext>
              </a:extLst>
            </p:cNvPr>
            <p:cNvCxnSpPr>
              <a:cxnSpLocks/>
              <a:stCxn id="282" idx="0"/>
              <a:endCxn id="28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833196E-FC78-4139-8413-4DB1AF7637D4}"/>
                </a:ext>
              </a:extLst>
            </p:cNvPr>
            <p:cNvCxnSpPr>
              <a:cxnSpLocks/>
              <a:stCxn id="285" idx="1"/>
              <a:endCxn id="28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70C7CE7-E73F-487C-B1E9-7F335E9CFA05}"/>
                </a:ext>
              </a:extLst>
            </p:cNvPr>
            <p:cNvCxnSpPr>
              <a:cxnSpLocks/>
              <a:stCxn id="285" idx="0"/>
              <a:endCxn id="28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1EEA054-E237-4786-A34B-930BB30D233C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C71DA0A-07D6-45F7-8084-47698FFF67E9}"/>
                </a:ext>
              </a:extLst>
            </p:cNvPr>
            <p:cNvCxnSpPr>
              <a:cxnSpLocks/>
              <a:stCxn id="284" idx="7"/>
              <a:endCxn id="56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045C2A01-8B23-44B9-B83F-F1D6A9BA86C4}"/>
                </a:ext>
              </a:extLst>
            </p:cNvPr>
            <p:cNvCxnSpPr>
              <a:cxnSpLocks/>
              <a:stCxn id="284" idx="6"/>
              <a:endCxn id="29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510B095-0440-4B7E-92EB-D6737995E8A8}"/>
                </a:ext>
              </a:extLst>
            </p:cNvPr>
            <p:cNvCxnSpPr>
              <a:cxnSpLocks/>
              <a:stCxn id="291" idx="7"/>
              <a:endCxn id="29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EFFD8AA1-E7CB-447D-98A3-66137B20A633}"/>
                </a:ext>
              </a:extLst>
            </p:cNvPr>
            <p:cNvCxnSpPr>
              <a:cxnSpLocks/>
              <a:stCxn id="277" idx="0"/>
              <a:endCxn id="27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A2D1BEE-246E-4A63-B4F3-1ACF68DE5BC3}"/>
                </a:ext>
              </a:extLst>
            </p:cNvPr>
            <p:cNvCxnSpPr>
              <a:cxnSpLocks/>
              <a:stCxn id="296" idx="2"/>
              <a:endCxn id="27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36D4822-3EDF-4B16-8098-5EF29AFBF70F}"/>
                </a:ext>
              </a:extLst>
            </p:cNvPr>
            <p:cNvCxnSpPr>
              <a:cxnSpLocks/>
              <a:stCxn id="280" idx="1"/>
              <a:endCxn id="27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CB10847-0F2B-4FB3-87E7-573F0E20EEAA}"/>
                </a:ext>
              </a:extLst>
            </p:cNvPr>
            <p:cNvCxnSpPr>
              <a:cxnSpLocks/>
              <a:stCxn id="279" idx="7"/>
              <a:endCxn id="27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AB8D0DC-8C02-42AF-9D7F-0081CE5BBCA3}"/>
                </a:ext>
              </a:extLst>
            </p:cNvPr>
            <p:cNvCxnSpPr>
              <a:cxnSpLocks/>
              <a:stCxn id="278" idx="6"/>
              <a:endCxn id="27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699E9AD-1B29-460E-AC00-0F495400B060}"/>
                </a:ext>
              </a:extLst>
            </p:cNvPr>
            <p:cNvCxnSpPr>
              <a:cxnSpLocks/>
              <a:stCxn id="301" idx="7"/>
              <a:endCxn id="27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DA9D8D8-CCF8-414B-BE3E-01EEE95E837B}"/>
                </a:ext>
              </a:extLst>
            </p:cNvPr>
            <p:cNvCxnSpPr>
              <a:cxnSpLocks/>
              <a:stCxn id="301" idx="6"/>
              <a:endCxn id="27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88BC668-8084-42EA-93A9-26EBBFEF1328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D6E9A77-6167-47F9-96F5-DDB248990BBF}"/>
                </a:ext>
              </a:extLst>
            </p:cNvPr>
            <p:cNvCxnSpPr>
              <a:cxnSpLocks/>
              <a:stCxn id="27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625B105-56C7-4A68-97E9-A6B00CE6001E}"/>
                </a:ext>
              </a:extLst>
            </p:cNvPr>
            <p:cNvCxnSpPr>
              <a:cxnSpLocks/>
              <a:stCxn id="27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03AA84C-3E1C-4E6C-84F6-DBC5AC2A25A2}"/>
                </a:ext>
              </a:extLst>
            </p:cNvPr>
            <p:cNvCxnSpPr>
              <a:cxnSpLocks/>
              <a:stCxn id="28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FA90964-4664-4663-813A-F89C30C7065F}"/>
                </a:ext>
              </a:extLst>
            </p:cNvPr>
            <p:cNvCxnSpPr>
              <a:cxnSpLocks/>
              <a:stCxn id="279" idx="6"/>
              <a:endCxn id="28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820CC6B-16CB-4644-B0EF-669591046E90}"/>
                </a:ext>
              </a:extLst>
            </p:cNvPr>
            <p:cNvCxnSpPr>
              <a:cxnSpLocks/>
              <a:stCxn id="280" idx="6"/>
              <a:endCxn id="28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110636A-3590-471B-8255-DC40DC8EC72F}"/>
                </a:ext>
              </a:extLst>
            </p:cNvPr>
            <p:cNvCxnSpPr>
              <a:cxnSpLocks/>
              <a:stCxn id="282" idx="2"/>
              <a:endCxn id="28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ED7780E-7203-4912-B158-322E0476B197}"/>
                </a:ext>
              </a:extLst>
            </p:cNvPr>
            <p:cNvCxnSpPr>
              <a:cxnSpLocks/>
              <a:stCxn id="306" idx="0"/>
              <a:endCxn id="28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C08BB1A-EEDC-46EB-899B-AFF4BE2E71EE}"/>
                </a:ext>
              </a:extLst>
            </p:cNvPr>
            <p:cNvCxnSpPr>
              <a:cxnSpLocks/>
              <a:endCxn id="28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8728695-FAA2-4121-884D-94D646E1F29F}"/>
                </a:ext>
              </a:extLst>
            </p:cNvPr>
            <p:cNvCxnSpPr>
              <a:cxnSpLocks/>
              <a:stCxn id="306" idx="2"/>
              <a:endCxn id="28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BC94799C-C98F-45F8-A0D7-49E0CCB51743}"/>
                </a:ext>
              </a:extLst>
            </p:cNvPr>
            <p:cNvCxnSpPr>
              <a:cxnSpLocks/>
              <a:stCxn id="285" idx="2"/>
              <a:endCxn id="28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DBA2EA4-E8A8-439C-9AC8-086CCB6DF812}"/>
                </a:ext>
              </a:extLst>
            </p:cNvPr>
            <p:cNvCxnSpPr>
              <a:cxnSpLocks/>
              <a:stCxn id="28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A3F7C95-3C73-4E30-8001-6CDC3240ECA9}"/>
                </a:ext>
              </a:extLst>
            </p:cNvPr>
            <p:cNvCxnSpPr>
              <a:cxnSpLocks/>
              <a:stCxn id="28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13107E2-72F7-47F0-845A-E985F13BE0AD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A0D651-D8E9-4D7A-A90B-A4C9D78F7203}"/>
                </a:ext>
              </a:extLst>
            </p:cNvPr>
            <p:cNvCxnSpPr>
              <a:cxnSpLocks/>
              <a:stCxn id="291" idx="4"/>
              <a:endCxn id="28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A0DFE76-E759-45CF-B71F-207080ABE0DA}"/>
                </a:ext>
              </a:extLst>
            </p:cNvPr>
            <p:cNvCxnSpPr>
              <a:cxnSpLocks/>
              <a:stCxn id="290" idx="3"/>
              <a:endCxn id="28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1FD989F5-13F4-41FB-95DA-3C404E7919D5}"/>
                </a:ext>
              </a:extLst>
            </p:cNvPr>
            <p:cNvCxnSpPr>
              <a:cxnSpLocks/>
              <a:stCxn id="290" idx="2"/>
              <a:endCxn id="29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091DF46-D581-477F-9003-E34728971B52}"/>
                </a:ext>
              </a:extLst>
            </p:cNvPr>
            <p:cNvCxnSpPr>
              <a:cxnSpLocks/>
              <a:stCxn id="290" idx="1"/>
              <a:endCxn id="29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E2CAA6F-5CA2-41C9-AF96-6F4B3803CA3F}"/>
                </a:ext>
              </a:extLst>
            </p:cNvPr>
            <p:cNvCxnSpPr>
              <a:cxnSpLocks/>
              <a:stCxn id="288" idx="1"/>
              <a:endCxn id="29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C11CCC39-45F6-4C8F-B703-FAC8862FECA1}"/>
                </a:ext>
              </a:extLst>
            </p:cNvPr>
            <p:cNvCxnSpPr>
              <a:cxnSpLocks/>
              <a:stCxn id="288" idx="0"/>
              <a:endCxn id="28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4B8B462-2E5D-4D02-9B0C-B0EA4C289DF1}"/>
                </a:ext>
              </a:extLst>
            </p:cNvPr>
            <p:cNvCxnSpPr>
              <a:cxnSpLocks/>
              <a:stCxn id="386" idx="7"/>
              <a:endCxn id="56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B8DD747-A0B4-4F68-BB83-E6A1EC39EF79}"/>
                </a:ext>
              </a:extLst>
            </p:cNvPr>
            <p:cNvCxnSpPr>
              <a:cxnSpLocks/>
              <a:endCxn id="28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60D4377-DEE9-407B-B486-F347E06571F0}"/>
                </a:ext>
              </a:extLst>
            </p:cNvPr>
            <p:cNvCxnSpPr>
              <a:cxnSpLocks/>
              <a:stCxn id="386" idx="0"/>
              <a:endCxn id="56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C440C4B-1CC6-447B-8CAF-5F8B32445A1E}"/>
                </a:ext>
              </a:extLst>
            </p:cNvPr>
            <p:cNvCxnSpPr>
              <a:cxnSpLocks/>
              <a:stCxn id="399" idx="0"/>
              <a:endCxn id="56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3F1CFAA-C1D9-4102-B389-BB92B74922EB}"/>
                </a:ext>
              </a:extLst>
            </p:cNvPr>
            <p:cNvCxnSpPr>
              <a:cxnSpLocks/>
              <a:stCxn id="399" idx="1"/>
              <a:endCxn id="28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7DA3A853-844C-4B6A-8852-AACE34DF7903}"/>
                </a:ext>
              </a:extLst>
            </p:cNvPr>
            <p:cNvCxnSpPr>
              <a:cxnSpLocks/>
              <a:stCxn id="289" idx="2"/>
              <a:endCxn id="29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40EBE8B9-5D6A-43E1-ACC9-3429EE8377B9}"/>
                </a:ext>
              </a:extLst>
            </p:cNvPr>
            <p:cNvCxnSpPr>
              <a:cxnSpLocks/>
              <a:stCxn id="288" idx="2"/>
              <a:endCxn id="29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63EA650-52B2-4426-BFB9-EF2D43ED7AD4}"/>
                </a:ext>
              </a:extLst>
            </p:cNvPr>
            <p:cNvCxnSpPr>
              <a:cxnSpLocks/>
              <a:stCxn id="287" idx="1"/>
              <a:endCxn id="29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1C77C70-84C3-4540-AF47-9BA1F84DC4B2}"/>
                </a:ext>
              </a:extLst>
            </p:cNvPr>
            <p:cNvCxnSpPr>
              <a:cxnSpLocks/>
              <a:stCxn id="287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57EB79D-7B0F-4333-9370-9CF8BD66F466}"/>
                </a:ext>
              </a:extLst>
            </p:cNvPr>
            <p:cNvCxnSpPr>
              <a:cxnSpLocks/>
              <a:stCxn id="290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850BE68-48FF-4ED1-819A-E233E01E42E7}"/>
                </a:ext>
              </a:extLst>
            </p:cNvPr>
            <p:cNvCxnSpPr>
              <a:cxnSpLocks/>
              <a:stCxn id="286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57EF113-9EA7-4B1A-AB64-C14E8B5B6974}"/>
                </a:ext>
              </a:extLst>
            </p:cNvPr>
            <p:cNvCxnSpPr>
              <a:cxnSpLocks/>
              <a:stCxn id="287" idx="7"/>
              <a:endCxn id="28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14D8A01-DC1B-4960-B2B1-D9A9F035DF12}"/>
                </a:ext>
              </a:extLst>
            </p:cNvPr>
            <p:cNvCxnSpPr>
              <a:cxnSpLocks/>
              <a:stCxn id="285" idx="7"/>
              <a:endCxn id="29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AFE05A2-7330-4871-9968-CF3EC70C1D29}"/>
                </a:ext>
              </a:extLst>
            </p:cNvPr>
            <p:cNvCxnSpPr>
              <a:cxnSpLocks/>
              <a:endCxn id="28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165AF504-87C6-4089-AA4A-B2F711CCF216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0134DBCE-0922-4355-99A8-E70D2FED22A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BD817EB-ADFE-4A82-A86F-D15F3E871C7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49C5-D818-4A53-AA0C-B43C1BAE0A5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B78B74E8-D2B9-4D5B-96CC-352A5ABCB7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C0C2052D-C865-4513-BAA7-8055113B32E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690B4E7A-99F4-41B3-B1BE-59E8567C6A8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5FDD210-525B-48EC-906B-C3F69F141B21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895CABF3-8B8F-4FBC-BEE8-6A9BA3E885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E6449F1-A401-4B6A-BDD7-1057646EC4D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E0981AC-BBD9-4F6D-A68F-310B93EDE896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9D5473AE-BCA3-4557-BB00-669001FA35CC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6D9874BE-B9F5-4669-BA2C-341A0D97666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A54964D-2909-476C-9849-395D9D049D2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C68D9E4D-FE8B-4D77-A257-33D4FB2D8F0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EC65FB0-9A51-4DB1-91E5-0133A28F2EB9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9766767C-CC74-4D34-AB10-B272637753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63B17F0-6BB9-49B4-9E20-7CE82FDAF84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59509C90-3BA3-4A7C-97A4-779B9AC83AD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B5BA045B-97DA-43DF-957C-03C9585D860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94C3BBD-EAFB-4DA4-AA47-88DA19156E65}"/>
                </a:ext>
              </a:extLst>
            </p:cNvPr>
            <p:cNvCxnSpPr>
              <a:cxnSpLocks/>
              <a:stCxn id="298" idx="2"/>
              <a:endCxn id="27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81C90B44-2740-4526-AC75-0A3C2F85492F}"/>
                </a:ext>
              </a:extLst>
            </p:cNvPr>
            <p:cNvCxnSpPr>
              <a:cxnSpLocks/>
              <a:stCxn id="278" idx="4"/>
              <a:endCxn id="27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F3883AF4-A78F-49BD-80DC-D2B1403DEC7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CDAF458-E86B-45D7-A01E-7F12959A13FF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EC97B69-CB2D-46B8-B073-D68D0AB91A51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D3D84CF-675F-4342-AFD4-8922CD4870E9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E705A4C-4701-4F5B-8096-E7991440A7E7}"/>
                </a:ext>
              </a:extLst>
            </p:cNvPr>
            <p:cNvCxnSpPr>
              <a:cxnSpLocks/>
              <a:endCxn id="27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9108169-D678-42F2-AD28-C845B0BB4C5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6A82A5C8-BC99-4CBF-BF94-8EFDDDDC18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E30D4DF-1E68-44E9-ACB1-DE07F1D8DDE7}"/>
                </a:ext>
              </a:extLst>
            </p:cNvPr>
            <p:cNvCxnSpPr>
              <a:cxnSpLocks/>
              <a:stCxn id="306" idx="1"/>
              <a:endCxn id="28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535F8CA1-FB2A-4A91-8473-EE6DA84FD6C3}"/>
                </a:ext>
              </a:extLst>
            </p:cNvPr>
            <p:cNvCxnSpPr>
              <a:cxnSpLocks/>
              <a:endCxn id="383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745B344-A508-4035-87C9-150D0B702432}"/>
                </a:ext>
              </a:extLst>
            </p:cNvPr>
            <p:cNvCxnSpPr>
              <a:cxnSpLocks/>
              <a:endCxn id="39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78B42E0-776D-4A9B-946C-C3CB9193621A}"/>
                </a:ext>
              </a:extLst>
            </p:cNvPr>
            <p:cNvCxnSpPr>
              <a:cxnSpLocks/>
              <a:stCxn id="383" idx="0"/>
              <a:endCxn id="39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85FB381-2982-49DF-ADBF-479D0467A587}"/>
                </a:ext>
              </a:extLst>
            </p:cNvPr>
            <p:cNvCxnSpPr>
              <a:cxnSpLocks/>
              <a:stCxn id="566" idx="2"/>
              <a:endCxn id="385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61D79B91-42FB-4F9E-9F33-7ADBA54BB02C}"/>
                </a:ext>
              </a:extLst>
            </p:cNvPr>
            <p:cNvCxnSpPr>
              <a:cxnSpLocks/>
              <a:stCxn id="383" idx="7"/>
              <a:endCxn id="385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7D8D73CA-9F59-403D-BAD7-08811345A223}"/>
                </a:ext>
              </a:extLst>
            </p:cNvPr>
            <p:cNvCxnSpPr>
              <a:cxnSpLocks/>
              <a:endCxn id="39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0F57B47-5446-41C8-82FE-6E135C7FB1F5}"/>
                </a:ext>
              </a:extLst>
            </p:cNvPr>
            <p:cNvCxnSpPr>
              <a:cxnSpLocks/>
              <a:stCxn id="399" idx="6"/>
              <a:endCxn id="385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65030092-0D50-4E29-BE59-400C4CF4ACA6}"/>
                </a:ext>
              </a:extLst>
            </p:cNvPr>
            <p:cNvCxnSpPr>
              <a:cxnSpLocks/>
              <a:stCxn id="384" idx="0"/>
              <a:endCxn id="385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10BEE63-2D5D-4E1C-A1B1-5C829360927B}"/>
                </a:ext>
              </a:extLst>
            </p:cNvPr>
            <p:cNvCxnSpPr>
              <a:cxnSpLocks/>
              <a:stCxn id="387" idx="1"/>
              <a:endCxn id="385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57DC970-A735-4D0A-A73D-40844A044779}"/>
                </a:ext>
              </a:extLst>
            </p:cNvPr>
            <p:cNvCxnSpPr>
              <a:cxnSpLocks/>
              <a:stCxn id="387" idx="0"/>
              <a:endCxn id="386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9D8B0CF-68C2-484C-8CA4-46246C56B7FD}"/>
                </a:ext>
              </a:extLst>
            </p:cNvPr>
            <p:cNvCxnSpPr>
              <a:cxnSpLocks/>
              <a:stCxn id="386" idx="2"/>
              <a:endCxn id="385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B3FCFECC-2433-4DD3-B3D4-A5E2DD066385}"/>
                </a:ext>
              </a:extLst>
            </p:cNvPr>
            <p:cNvCxnSpPr>
              <a:cxnSpLocks/>
              <a:stCxn id="386" idx="7"/>
              <a:endCxn id="394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AF48FE0-4BE1-492E-9982-8512802672D9}"/>
                </a:ext>
              </a:extLst>
            </p:cNvPr>
            <p:cNvCxnSpPr>
              <a:cxnSpLocks/>
              <a:stCxn id="386" idx="6"/>
              <a:endCxn id="393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3F447B82-BA89-42CF-BA19-17606A0270F1}"/>
                </a:ext>
              </a:extLst>
            </p:cNvPr>
            <p:cNvCxnSpPr>
              <a:cxnSpLocks/>
              <a:stCxn id="393" idx="7"/>
              <a:endCxn id="394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BCECB7C-5F9C-48F1-A7E4-83A566681E2E}"/>
                </a:ext>
              </a:extLst>
            </p:cNvPr>
            <p:cNvCxnSpPr>
              <a:cxnSpLocks/>
              <a:stCxn id="567" idx="1"/>
              <a:endCxn id="385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42ABD9D-465B-47AD-BAC5-7B62782D6FA8}"/>
                </a:ext>
              </a:extLst>
            </p:cNvPr>
            <p:cNvCxnSpPr>
              <a:cxnSpLocks/>
              <a:endCxn id="383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A9DFCADB-5B0F-4DE0-B2B3-C06E45F50902}"/>
                </a:ext>
              </a:extLst>
            </p:cNvPr>
            <p:cNvCxnSpPr>
              <a:cxnSpLocks/>
              <a:stCxn id="384" idx="2"/>
              <a:endCxn id="383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C45CE2F-0DDB-4F3A-850B-123BBEB23D5F}"/>
                </a:ext>
              </a:extLst>
            </p:cNvPr>
            <p:cNvCxnSpPr>
              <a:cxnSpLocks/>
              <a:stCxn id="408" idx="0"/>
              <a:endCxn id="383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315FF724-ECDE-47CB-8DBA-FF82141C27EC}"/>
                </a:ext>
              </a:extLst>
            </p:cNvPr>
            <p:cNvCxnSpPr>
              <a:cxnSpLocks/>
              <a:endCxn id="383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072E9F04-3A76-438E-AE5E-517519016F6F}"/>
                </a:ext>
              </a:extLst>
            </p:cNvPr>
            <p:cNvCxnSpPr>
              <a:cxnSpLocks/>
              <a:stCxn id="408" idx="2"/>
              <a:endCxn id="384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7A1564C-D2BD-4127-9843-1E1CED6072BE}"/>
                </a:ext>
              </a:extLst>
            </p:cNvPr>
            <p:cNvCxnSpPr>
              <a:cxnSpLocks/>
              <a:stCxn id="387" idx="2"/>
              <a:endCxn id="384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31A30EAD-F9F5-4ABB-8B14-81AA8F735631}"/>
                </a:ext>
              </a:extLst>
            </p:cNvPr>
            <p:cNvCxnSpPr>
              <a:cxnSpLocks/>
              <a:stCxn id="387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DBC893D-612C-4580-8A04-A2D98E24B3B5}"/>
                </a:ext>
              </a:extLst>
            </p:cNvPr>
            <p:cNvCxnSpPr>
              <a:cxnSpLocks/>
              <a:stCxn id="388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C35B929F-CB34-4720-95E0-F835520A64E8}"/>
                </a:ext>
              </a:extLst>
            </p:cNvPr>
            <p:cNvCxnSpPr>
              <a:cxnSpLocks/>
              <a:stCxn id="388" idx="2"/>
              <a:endCxn id="387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675BF93E-898B-41C0-8222-E2B9291C683E}"/>
                </a:ext>
              </a:extLst>
            </p:cNvPr>
            <p:cNvCxnSpPr>
              <a:cxnSpLocks/>
              <a:stCxn id="393" idx="4"/>
              <a:endCxn id="388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38A3D32-668D-47ED-B039-F5D323BC907A}"/>
                </a:ext>
              </a:extLst>
            </p:cNvPr>
            <p:cNvCxnSpPr>
              <a:cxnSpLocks/>
              <a:stCxn id="392" idx="3"/>
              <a:endCxn id="388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F6EEC507-0337-4D52-A149-AC3121803A5E}"/>
                </a:ext>
              </a:extLst>
            </p:cNvPr>
            <p:cNvCxnSpPr>
              <a:cxnSpLocks/>
              <a:stCxn id="392" idx="2"/>
              <a:endCxn id="393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3B14444C-F8A2-4D69-85B4-D7945F76E80A}"/>
                </a:ext>
              </a:extLst>
            </p:cNvPr>
            <p:cNvCxnSpPr>
              <a:cxnSpLocks/>
              <a:stCxn id="392" idx="1"/>
              <a:endCxn id="394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24E1741-DA2C-4FEB-A835-6D811698BA7B}"/>
                </a:ext>
              </a:extLst>
            </p:cNvPr>
            <p:cNvCxnSpPr>
              <a:cxnSpLocks/>
              <a:stCxn id="390" idx="1"/>
              <a:endCxn id="394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FC97A3B-281E-4D29-B3F7-B26D29EBA782}"/>
                </a:ext>
              </a:extLst>
            </p:cNvPr>
            <p:cNvCxnSpPr>
              <a:cxnSpLocks/>
              <a:stCxn id="390" idx="0"/>
              <a:endCxn id="391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854FF3A0-EF86-4EAF-B1A0-6DECE614DAF7}"/>
                </a:ext>
              </a:extLst>
            </p:cNvPr>
            <p:cNvCxnSpPr>
              <a:cxnSpLocks/>
              <a:stCxn id="396" idx="0"/>
              <a:endCxn id="395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F457C126-B9E9-4644-9BDC-0C0D11F28265}"/>
                </a:ext>
              </a:extLst>
            </p:cNvPr>
            <p:cNvCxnSpPr>
              <a:cxnSpLocks/>
              <a:stCxn id="439" idx="7"/>
              <a:endCxn id="395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6567BCB-36FF-4E11-B2D2-C759CF5B3FED}"/>
                </a:ext>
              </a:extLst>
            </p:cNvPr>
            <p:cNvCxnSpPr>
              <a:cxnSpLocks/>
              <a:endCxn id="396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E6914467-DB30-4F6F-8A4C-DA63B0349B86}"/>
                </a:ext>
              </a:extLst>
            </p:cNvPr>
            <p:cNvCxnSpPr>
              <a:cxnSpLocks/>
              <a:stCxn id="438" idx="5"/>
              <a:endCxn id="397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775D3032-228A-4AD2-AE93-FA5C4E8F98A2}"/>
                </a:ext>
              </a:extLst>
            </p:cNvPr>
            <p:cNvCxnSpPr>
              <a:cxnSpLocks/>
              <a:endCxn id="397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05B22E8A-33A9-44A2-9D2F-F8266ECE12B4}"/>
                </a:ext>
              </a:extLst>
            </p:cNvPr>
            <p:cNvCxnSpPr>
              <a:cxnSpLocks/>
              <a:stCxn id="397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1E5FD5BE-5282-4D7F-87C2-BBAFCB05E3EE}"/>
                </a:ext>
              </a:extLst>
            </p:cNvPr>
            <p:cNvCxnSpPr>
              <a:cxnSpLocks/>
              <a:stCxn id="397" idx="3"/>
              <a:endCxn id="389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B677181-A885-443C-8BB9-35444E6EF8EC}"/>
                </a:ext>
              </a:extLst>
            </p:cNvPr>
            <p:cNvCxnSpPr>
              <a:cxnSpLocks/>
              <a:stCxn id="397" idx="1"/>
              <a:endCxn id="390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ACD8AF65-85A7-4CF8-A1B9-CB8FB05A486D}"/>
                </a:ext>
              </a:extLst>
            </p:cNvPr>
            <p:cNvCxnSpPr>
              <a:cxnSpLocks/>
              <a:stCxn id="396" idx="2"/>
              <a:endCxn id="390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1D1B3C32-80BB-4CA6-9944-E0918C3B734A}"/>
                </a:ext>
              </a:extLst>
            </p:cNvPr>
            <p:cNvCxnSpPr>
              <a:cxnSpLocks/>
              <a:stCxn id="395" idx="3"/>
              <a:endCxn id="390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5882E4BB-DB6C-4A76-9695-AD69816AD3A2}"/>
                </a:ext>
              </a:extLst>
            </p:cNvPr>
            <p:cNvCxnSpPr>
              <a:cxnSpLocks/>
              <a:stCxn id="395" idx="2"/>
              <a:endCxn id="391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D4902587-194F-43AA-8125-9F1EB46E9E6B}"/>
                </a:ext>
              </a:extLst>
            </p:cNvPr>
            <p:cNvCxnSpPr>
              <a:cxnSpLocks/>
              <a:stCxn id="391" idx="1"/>
              <a:endCxn id="394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358B3EB9-CAD2-49B2-9095-3C8EEE7926F2}"/>
                </a:ext>
              </a:extLst>
            </p:cNvPr>
            <p:cNvCxnSpPr>
              <a:cxnSpLocks/>
              <a:stCxn id="390" idx="2"/>
              <a:endCxn id="392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27154F2-DCE7-48B9-B153-91972B553DF1}"/>
                </a:ext>
              </a:extLst>
            </p:cNvPr>
            <p:cNvCxnSpPr>
              <a:cxnSpLocks/>
              <a:stCxn id="389" idx="1"/>
              <a:endCxn id="392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EB2DE54-DB1E-4193-8107-8A74DD9650F6}"/>
                </a:ext>
              </a:extLst>
            </p:cNvPr>
            <p:cNvCxnSpPr>
              <a:cxnSpLocks/>
              <a:stCxn id="389" idx="3"/>
              <a:endCxn id="409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DAC79133-16B5-48F3-B6C2-71C04A00F0F6}"/>
                </a:ext>
              </a:extLst>
            </p:cNvPr>
            <p:cNvCxnSpPr>
              <a:cxnSpLocks/>
              <a:stCxn id="392" idx="4"/>
              <a:endCxn id="409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74B2CDF9-39A8-4BE8-A7B7-C26EC9E91221}"/>
                </a:ext>
              </a:extLst>
            </p:cNvPr>
            <p:cNvCxnSpPr>
              <a:cxnSpLocks/>
              <a:stCxn id="388" idx="5"/>
              <a:endCxn id="409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12990E60-DFB8-4118-AB73-44F155EC2500}"/>
                </a:ext>
              </a:extLst>
            </p:cNvPr>
            <p:cNvCxnSpPr>
              <a:cxnSpLocks/>
              <a:stCxn id="389" idx="7"/>
              <a:endCxn id="390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8668EB57-48E0-4065-8D2C-F71BBACFF3E8}"/>
                </a:ext>
              </a:extLst>
            </p:cNvPr>
            <p:cNvCxnSpPr>
              <a:cxnSpLocks/>
              <a:stCxn id="387" idx="7"/>
              <a:endCxn id="393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4DF1FBD4-D6D1-42AE-BF95-C4F11DF948AA}"/>
                </a:ext>
              </a:extLst>
            </p:cNvPr>
            <p:cNvCxnSpPr>
              <a:cxnSpLocks/>
              <a:endCxn id="389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B8B912F1-A8BF-476C-9C3D-1B577E2D26C6}"/>
                </a:ext>
              </a:extLst>
            </p:cNvPr>
            <p:cNvCxnSpPr>
              <a:cxnSpLocks/>
              <a:stCxn id="397" idx="7"/>
              <a:endCxn id="396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96A9BFA-4CD8-4DB0-9228-9696ED94FB77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0669F18F-8FD3-4047-8020-609BD69FC76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CF7FB4A6-04F8-4176-AE7D-E580036820C3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703BC95-7104-4DB4-9AD1-3BF8BB5C7287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CDF01970-5CFC-49F6-8903-B56AC9549A9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226F2E08-6904-4F19-A987-728258C7E22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4DAD8771-49A0-43DA-9264-61AACDA6CF5F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D5CB5A83-82EA-4784-BED7-6EAFCB912F6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398461F-8D64-44A7-B358-41304782987A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D6328F77-F24D-4FD2-885F-C82EEBE3BB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E1BE2185-B08F-4C1D-9574-206393EB0F85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470962A7-6557-4983-8E41-C5DB5235AEB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26A04628-7DF3-4C8C-A143-D0407063E401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3F011AAD-7FE5-4E00-B4FB-06A3FC5F41B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014E5DB5-D091-4270-AF79-6247CD2AB4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3AF0AAEC-CEA1-4FAB-A952-A6A05D2D7A7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A0F0CE9E-D32E-48CA-9E15-B19C238CE89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EA1BF35A-4C40-4AA1-AD07-6A0466D2043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E910EAE-B3BF-4238-803F-C58499B33B75}"/>
                </a:ext>
              </a:extLst>
            </p:cNvPr>
            <p:cNvCxnSpPr>
              <a:cxnSpLocks/>
              <a:stCxn id="408" idx="1"/>
              <a:endCxn id="387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5A30F1F2-59AF-4ED1-8F6B-9911422A58AE}"/>
                </a:ext>
              </a:extLst>
            </p:cNvPr>
            <p:cNvCxnSpPr>
              <a:cxnSpLocks/>
              <a:stCxn id="436" idx="6"/>
              <a:endCxn id="395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F6DE8F54-1606-4C14-9448-5A298ACA11A6}"/>
                </a:ext>
              </a:extLst>
            </p:cNvPr>
            <p:cNvCxnSpPr>
              <a:cxnSpLocks/>
              <a:stCxn id="433" idx="4"/>
              <a:endCxn id="439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C33D342E-FE59-425E-AF33-D0D9E147BB57}"/>
                </a:ext>
              </a:extLst>
            </p:cNvPr>
            <p:cNvCxnSpPr>
              <a:cxnSpLocks/>
              <a:stCxn id="439" idx="4"/>
              <a:endCxn id="438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C5F695CD-3EA0-437D-8AEA-973FF6FC73F3}"/>
                </a:ext>
              </a:extLst>
            </p:cNvPr>
            <p:cNvCxnSpPr>
              <a:cxnSpLocks/>
              <a:stCxn id="437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B0553EA-5F7F-4866-9F98-B34213D2C595}"/>
                </a:ext>
              </a:extLst>
            </p:cNvPr>
            <p:cNvCxnSpPr>
              <a:cxnSpLocks/>
              <a:stCxn id="437" idx="0"/>
              <a:endCxn id="438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E6702C4B-EF1D-4452-B40F-0C0C9D9553D2}"/>
                </a:ext>
              </a:extLst>
            </p:cNvPr>
            <p:cNvCxnSpPr>
              <a:cxnSpLocks/>
              <a:stCxn id="489" idx="1"/>
              <a:endCxn id="433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B187D56-C66A-4513-9774-ECC7A8A23E73}"/>
                </a:ext>
              </a:extLst>
            </p:cNvPr>
            <p:cNvCxnSpPr>
              <a:cxnSpLocks/>
              <a:stCxn id="438" idx="2"/>
              <a:endCxn id="48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9ECC849-1F24-4989-B5B1-BCC1C0EDA75F}"/>
                </a:ext>
              </a:extLst>
            </p:cNvPr>
            <p:cNvCxnSpPr>
              <a:cxnSpLocks/>
              <a:stCxn id="437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DE5DDE3-D8DD-4458-8EF0-F1124B25CBB1}"/>
                </a:ext>
              </a:extLst>
            </p:cNvPr>
            <p:cNvCxnSpPr>
              <a:cxnSpLocks/>
              <a:stCxn id="395" idx="1"/>
              <a:endCxn id="27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BD6AE4D0-672A-4C4D-A1BA-4A3C1A7FB06C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B630176A-858D-4963-A9F3-2C6C252ECEF7}"/>
                </a:ext>
              </a:extLst>
            </p:cNvPr>
            <p:cNvCxnSpPr>
              <a:cxnSpLocks/>
              <a:stCxn id="433" idx="7"/>
              <a:endCxn id="435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7373297-B00D-497A-A229-7398851AB3CC}"/>
                </a:ext>
              </a:extLst>
            </p:cNvPr>
            <p:cNvCxnSpPr>
              <a:cxnSpLocks/>
              <a:stCxn id="433" idx="5"/>
              <a:endCxn id="436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3F5600A-CF44-45B7-BA45-778478D29A85}"/>
                </a:ext>
              </a:extLst>
            </p:cNvPr>
            <p:cNvCxnSpPr>
              <a:cxnSpLocks/>
              <a:stCxn id="434" idx="3"/>
              <a:endCxn id="436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72E4473-78C2-4A9F-BEC7-2DB18701BBAA}"/>
                </a:ext>
              </a:extLst>
            </p:cNvPr>
            <p:cNvCxnSpPr>
              <a:cxnSpLocks/>
              <a:stCxn id="436" idx="4"/>
              <a:endCxn id="439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2FBBEE8-E9D1-4D57-A6E0-23CF5927D2FD}"/>
                </a:ext>
              </a:extLst>
            </p:cNvPr>
            <p:cNvCxnSpPr>
              <a:cxnSpLocks/>
              <a:stCxn id="397" idx="2"/>
              <a:endCxn id="437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5B8A0BFD-7E9D-4B25-B417-DCF51DDA52DD}"/>
                </a:ext>
              </a:extLst>
            </p:cNvPr>
            <p:cNvCxnSpPr>
              <a:cxnSpLocks/>
              <a:endCxn id="437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262F8CA6-0ACE-4B94-B93A-1114576EA092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9E5CF673-9B10-43C9-BEB4-11910C422351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C8DC166-FD10-4A7D-9BF8-1FBB0A08040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EA7CAB2F-1BAB-4B74-9E8A-D8633946D30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D8B37EF9-E928-457F-B5E4-A397792692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13499771-83BD-4845-9584-20184AABC5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50FB317B-19D5-496F-8B64-E6599CFC43D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C5588227-0936-4794-B64C-7E3B055B0583}"/>
                </a:ext>
              </a:extLst>
            </p:cNvPr>
            <p:cNvCxnSpPr>
              <a:cxnSpLocks/>
              <a:stCxn id="439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9CE0C9D-C1EB-4B8A-8EAA-30AC43E10C84}"/>
                </a:ext>
              </a:extLst>
            </p:cNvPr>
            <p:cNvCxnSpPr>
              <a:cxnSpLocks/>
              <a:stCxn id="435" idx="4"/>
              <a:endCxn id="436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1145B869-42AC-48D1-A2D6-C9E2DF013C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41279562-33C3-456A-B014-21A1EE31ED39}"/>
                </a:ext>
              </a:extLst>
            </p:cNvPr>
            <p:cNvCxnSpPr>
              <a:cxnSpLocks/>
              <a:stCxn id="442" idx="3"/>
              <a:endCxn id="391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5E72AE42-943D-427D-9FFF-24011AEC2A4D}"/>
                </a:ext>
              </a:extLst>
            </p:cNvPr>
            <p:cNvCxnSpPr>
              <a:cxnSpLocks/>
              <a:stCxn id="442" idx="2"/>
              <a:endCxn id="27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50F5EA94-DDD0-49EF-B0AC-E9FD466BEB2F}"/>
                </a:ext>
              </a:extLst>
            </p:cNvPr>
            <p:cNvCxnSpPr>
              <a:cxnSpLocks/>
              <a:stCxn id="435" idx="7"/>
              <a:endCxn id="27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B03B9460-E61C-4905-A0D2-13D9F3ABC2BC}"/>
                </a:ext>
              </a:extLst>
            </p:cNvPr>
            <p:cNvCxnSpPr>
              <a:cxnSpLocks/>
              <a:endCxn id="435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Chord 488">
              <a:extLst>
                <a:ext uri="{FF2B5EF4-FFF2-40B4-BE49-F238E27FC236}">
                  <a16:creationId xmlns:a16="http://schemas.microsoft.com/office/drawing/2014/main" id="{B48E1F4B-B05D-4EF5-B60A-7DF24FB0AEC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8F6A7398-0615-4C2E-AD11-036208C72539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ED0D4CA7-7C96-4E3A-BF6F-58119CC8E71C}"/>
                </a:ext>
              </a:extLst>
            </p:cNvPr>
            <p:cNvCxnSpPr>
              <a:cxnSpLocks/>
              <a:stCxn id="434" idx="6"/>
              <a:endCxn id="27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8DB31F4-4260-47C7-93D1-CFE9BFF26A34}"/>
                </a:ext>
              </a:extLst>
            </p:cNvPr>
            <p:cNvCxnSpPr>
              <a:cxnSpLocks/>
              <a:stCxn id="434" idx="5"/>
              <a:endCxn id="395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7283B6F5-2650-4588-BA36-9F2679035470}"/>
                </a:ext>
              </a:extLst>
            </p:cNvPr>
            <p:cNvCxnSpPr>
              <a:cxnSpLocks/>
              <a:stCxn id="278" idx="0"/>
              <a:endCxn id="434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7EA5F8D-FBD6-47A0-BD62-DC3409EFBF77}"/>
                </a:ext>
              </a:extLst>
            </p:cNvPr>
            <p:cNvCxnSpPr>
              <a:cxnSpLocks/>
              <a:stCxn id="439" idx="5"/>
              <a:endCxn id="396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4E3D84B-C8ED-452F-8054-37C087758471}"/>
                </a:ext>
              </a:extLst>
            </p:cNvPr>
            <p:cNvCxnSpPr>
              <a:cxnSpLocks/>
              <a:stCxn id="391" idx="7"/>
              <a:endCxn id="27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1B9E3BA-1507-4D20-90EE-D67CD68FB68A}"/>
                </a:ext>
              </a:extLst>
            </p:cNvPr>
            <p:cNvCxnSpPr>
              <a:cxnSpLocks/>
              <a:stCxn id="297" idx="7"/>
              <a:endCxn id="442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8E0857B-4F98-4D35-B11A-4F856EE983E3}"/>
                </a:ext>
              </a:extLst>
            </p:cNvPr>
            <p:cNvCxnSpPr>
              <a:cxnSpLocks/>
              <a:stCxn id="394" idx="7"/>
              <a:endCxn id="28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3FB0842-EE1C-49CB-9DAC-ED04C4F6A458}"/>
                </a:ext>
              </a:extLst>
            </p:cNvPr>
            <p:cNvCxnSpPr>
              <a:cxnSpLocks/>
              <a:stCxn id="394" idx="6"/>
              <a:endCxn id="442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E4F6425-6A0A-4BA1-B83C-B6A34636F088}"/>
                </a:ext>
              </a:extLst>
            </p:cNvPr>
            <p:cNvCxnSpPr>
              <a:cxnSpLocks/>
              <a:stCxn id="284" idx="0"/>
              <a:endCxn id="394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E11A052F-6788-4719-8704-52ED1B156537}"/>
                </a:ext>
              </a:extLst>
            </p:cNvPr>
            <p:cNvCxnSpPr>
              <a:cxnSpLocks/>
              <a:stCxn id="567" idx="0"/>
              <a:endCxn id="56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41C2A34-1AC5-49C4-9403-C188E32FF335}"/>
                </a:ext>
              </a:extLst>
            </p:cNvPr>
            <p:cNvCxnSpPr>
              <a:cxnSpLocks/>
              <a:stCxn id="292" idx="0"/>
              <a:endCxn id="56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84A6228-46F1-42EE-B3E5-B19C320CC6B7}"/>
                </a:ext>
              </a:extLst>
            </p:cNvPr>
            <p:cNvCxnSpPr>
              <a:cxnSpLocks/>
              <a:stCxn id="291" idx="0"/>
              <a:endCxn id="56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7CBE7CCA-4E38-44BD-8AAE-A21E0CDCB91C}"/>
                </a:ext>
              </a:extLst>
            </p:cNvPr>
            <p:cNvCxnSpPr>
              <a:cxnSpLocks/>
              <a:stCxn id="394" idx="1"/>
              <a:endCxn id="56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0C58F6D-843A-40C2-8C7D-8DB3E0065C49}"/>
                </a:ext>
              </a:extLst>
            </p:cNvPr>
            <p:cNvCxnSpPr>
              <a:cxnSpLocks/>
              <a:stCxn id="284" idx="0"/>
              <a:endCxn id="56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9A3FDCF-1492-43EA-BEA4-C46950864ACC}"/>
                </a:ext>
              </a:extLst>
            </p:cNvPr>
            <p:cNvCxnSpPr>
              <a:cxnSpLocks/>
              <a:stCxn id="568" idx="7"/>
              <a:endCxn id="56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7FA7E9B8-0FB9-4838-B373-C6FA3E98D01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D15BE985-1AA5-4A4A-8702-D210C650B9F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D0EBBB2B-36AF-42C3-B3D7-8A5CBE6F6D8A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3EE13138-BBAE-461C-BF11-67AEDD0EA240}"/>
                </a:ext>
              </a:extLst>
            </p:cNvPr>
            <p:cNvCxnSpPr>
              <a:cxnSpLocks/>
              <a:stCxn id="289" idx="0"/>
              <a:endCxn id="56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0C60D8F-5A35-42B6-8004-0359B1FA59C1}"/>
                </a:ext>
              </a:extLst>
            </p:cNvPr>
            <p:cNvCxnSpPr>
              <a:cxnSpLocks/>
              <a:endCxn id="28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5F1F810-7549-7CEC-EE89-9C25854C5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8674676-EFFA-4841-9B13-22384B9031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730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A95BF33-C57A-4E51-9F0A-7D62355C6247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37C4BB6-E1C4-4EA5-A71F-F22CEC058B42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56CA28F-0A2E-4DFF-9710-072C78C72039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F202152-D20C-4E20-96BC-C09BE505382E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2E04C25-0B3B-4199-982C-3F0588F0D52C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430E6A9-30EE-4669-9646-763681D715BF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0119286-CF1F-4FD8-9031-01698C06D6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89E5E4B-8CBC-48CD-B3BB-3A9F7E693CC0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02676D9-6471-43A6-A284-1DCB6929616B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06DBD86-3006-4732-9BAC-BBB135240153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984B6D6-9D30-42AD-A3F6-C0EB48C9A10E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1B13C85-45F1-4449-87EA-659F8083D057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26FC837-BB97-47B5-BE56-C69026DF96B2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DF67CE1-4D0F-45BD-AB23-9C5FD9677852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55E0FEE-E5C9-4711-B79D-39E4C5C8DC53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064B988-16DF-4522-A98D-CF1210615C6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BF25A3C-75FB-4E63-91A8-7A8830A0173F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091C0D4-398C-4982-A762-B48C3022D722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317DA7B-41D7-4753-93BF-B1D2B43520B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3A08CCB-19E5-414F-8C33-A4C6D10A5B6E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596D937-3CEE-499B-9D67-01F71D5D5298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9BFC7FFE-64B7-46B0-9E55-9E37B2F1DC4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6CF532A-CA99-4828-86DE-A7333CA1F5F0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D6294E4-CA43-45F8-8997-50F00240D993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05A02C9A-17D1-4CF8-AAC4-4F81836AE348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E3BB06D7-80F2-47E8-B3E9-685272E54A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3EB449C-983E-4418-9160-E12195FA08C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97AB6A5-5073-487A-922A-F37C3EB92A4C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69E20A9-2F47-4B7E-BA09-654C8006D820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B1255A2-6273-4D37-95C0-82ADB5CE8F83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8615052-5F95-403B-BE90-E7FDC1AA775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757F5DA-C00F-487E-8177-B9A428AC65A1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3607132-D07E-4408-8601-97F058FB0C1D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3ED6090-8FCE-4F51-AA0D-A39417855296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12163E1-2B4F-4694-9C25-2C698018E5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2800622-8CE4-4141-A264-CDFFCF418C1D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243E183-86F0-4935-BCE5-74717A2C2654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F875C66-258B-47B5-9E91-C997B5873132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5C7ACC4-4A6C-40FD-9603-17B6EDE05149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CFB937C-B31A-452B-AAE5-B3BC3419376D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9DB800C-C6AD-4CEA-A735-2E91F3A8855A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3BDB236-ABAC-47B6-BAA0-9BBEFD13BBA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E2A56C18-6990-4239-A312-63C58E7850F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3F1E362-5DC5-42F3-9EC6-155B62DCB3A1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25B29C7-32AF-4CB1-9BC9-59971F01D0A7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1870040E-C401-4FAB-956E-AF3634F4C505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CBC7802-ABE6-4DFB-931D-CFA87AC634DC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507C7098-268D-4F0A-89C3-982B76282D8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B8BF76E-96F2-4451-98C0-B860A09D588C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240DD52-1B0F-4A04-8477-1578163B958A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11BB15C-AFD0-4287-BF1E-FABC11044DB3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21F3B7D4-5789-4FBC-B4A0-79F1CC735D11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E12D406-B5EF-4F2A-BD39-30501292730A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BBA0795-5646-4061-BE06-EBEF777AF61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F099256-2594-46B7-BA1D-4778B90A6827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7FBB941-E1C5-4D5E-BB74-6272B5429E0B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75C91B7-AF8A-4691-B539-B5FFC7E2903E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FF69525-20AE-4D31-AE43-85C88D03D5B2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67DF7A1-3BCE-4C50-A72A-D96080965A7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FEE99231-0032-4547-8D61-8BBE2D637328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62C8885-CB77-4E91-A512-46568A8B99FA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D223472-4242-406A-84A0-39555CEFAB66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328838F-CE26-40FE-892F-A87085F132B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C51359B0-B6FD-47F8-ACF7-D045A3EE51A0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81CB774-3B8F-42E8-836E-48169A34560B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D5DD5B0-1CA6-4508-A51C-83666C38F7B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6BA1BF-42F0-4A4A-A1C1-A15EC383B0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F8D3A38-DFDA-4C2D-A754-5E2E30CBC73E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4AC1473-1BC8-40E4-8062-8D47A809C0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D52A7B4-6D6B-4C25-929A-3BF185D69F34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8E677B3-3CB4-43C7-A0E0-7CBF7F2E51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55E96EB3-3D78-472B-A91C-9C28435D62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41F5E7D3-2DF9-4288-997E-CCC2D692A9F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67D218BF-7211-41FC-B72B-2A69BA454353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5BD084A1-F321-490B-BCE1-C68A6379B8B8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017D7F5A-1D15-4BC4-A062-B3F1C3FCAC72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FB86196B-8407-4199-9E06-36A47617713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1F909509-499E-41E5-B785-2A415E133515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20DF45AF-C231-4461-8A5F-352FECCA830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C2A63C02-4106-4E61-9D52-3A9C853FCBC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8E47B77C-C899-4567-BBF6-A3B45E2ED71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FF83A66-25E4-4ECA-8370-A014E67563E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B62DB05F-0F6D-49E5-B545-A8FE1255E55F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7C4D2B3-EC37-456D-819C-835393059591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DF03BEDA-1AC6-453B-AD12-038768ED7DD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3A647290-7C84-4002-9C95-82383DF354B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5A0E74CA-40CC-4165-A061-1EB133A176B7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9613F1AE-24BD-4812-8FD8-8AAE7AC981F9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A9C338E3-BA21-4ED6-9CDF-C7B813EF1C3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03A8CF8-BC24-43AF-AA99-E8935C3CA71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9EC0E5C5-A1FF-4B40-B94D-1BEC68B8C5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3EFD2F-D3C7-4B03-8933-E4503E4A7175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AE14B5-0884-48C3-8F4D-697B86834B1A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5A1BC5E-E569-4F04-8856-8ED42F6D109F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3606B82-7A21-4C42-B774-D4A40DBBFC2B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37E06664-8680-400A-95D2-4500DC639718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9D06D4C-A3F3-48FD-8ABE-91F9FEC4EB2D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8EAA0A3-7473-494C-A739-62854D6D2E8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ACC921E-0A3C-419C-9517-C461E7346670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B8683BDD-491F-4CFB-B0D9-D48E4544306F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9217134-6C36-44E9-8989-7E9C15BF376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69A050D-29C8-4238-97CF-7BD1598894BB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209DABDF-5649-4C3D-B1C6-9AB41E0EF595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88B3BD9F-62BC-434F-B5CA-E69914C1613B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D06F356-4E3C-407E-A58E-22A50D1A06EA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2DCA09D-25C7-47A0-AC87-35396A545EF5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54E553F4-5DCA-49BB-9B97-29FADEE2F81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4DA9B0F5-8712-47DC-A6E8-06EA65A6B75A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A344CA09-781A-40C0-901D-C33D0B5CA990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CA83F3F-2067-41AC-AB50-F2A5D4767B31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C50FF3E-AE55-4776-A4F9-AC8CA18046F9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20EDBD9D-01B7-42D7-A5F0-CFEF414716F3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3B9D9CA2-CD1E-4892-BD38-152E8A5AF6BA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D1FB8D65-F38E-4D20-89DE-B561EFDE8E7C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AB873FEA-1D36-4144-A904-6BE6D699FD7F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3381A32-3AB9-4799-9440-ACA82630E2F0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1A42A69-C0BD-4C67-86C6-B09F41AEABE5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AD84289-A629-45E4-8454-3CF49AA6652A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9C4C5D8-2A77-4007-A06D-470CDA48E14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4CFDCDC-A2C6-4E2C-BF5A-D6D37E212933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B7AED4B-5CE5-40BF-A8C1-D52EC1B6EFDA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2E27CFF-A236-48FA-86F8-FF7F050A5095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751FE0B7-3792-4AAF-ACAE-EAD6311729D5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420555B-3474-439C-B67D-33E1A137ABF3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2F050DAC-EAFB-449B-9079-CB1DC0A1FA81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F5EE5C84-226E-40D9-AE8B-004CAEE39B9F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E745548-FAB0-4C8E-B5E0-54B200AD0452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10E20996-2C56-4D00-B7E4-B374303E3BE2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E1E5B5F4-2841-4AD3-8595-7D56CB4CB1CF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12384D1F-105A-489C-9B69-078D8036EB86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4DED21D8-7962-4380-9762-C10429327D22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31C9480-D3C2-42A5-A673-59B3993EA610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F669E0E-B208-442B-A4DE-D0CCB99CAFDA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939ABCF5-20EB-4E54-AB0C-5EFB090596DC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31D0667B-1689-44C2-B468-C8C6D2FB457F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E320FA37-AAC6-45FB-8433-E85266866BA3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82F1C9CC-0F4D-42CD-83A7-E6640F18FF09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5850138-120E-44D7-B0C8-B0F662C64F98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D037C8A-6234-4BFC-887A-27BE37761CCD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3E33691-6152-41D7-ACAB-031A796D6296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14C5FDF-A251-47D9-96C2-AF087B1279C8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29C27080-14C8-46B9-AA9E-3B97E98A34EE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3517A6BC-C22B-450A-A3E4-5E955D71950B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1FB03FF-5221-49F1-873D-9565FDF78CE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4E1D6D23-B555-4909-A425-FB20F54544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0746B455-B91B-4A19-9DF3-15544E167507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6B4FED14-AD80-4C45-8271-8B6DEC6E84F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4CB9AC57-3716-4E28-A520-1ADF362EE5D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37DF165-DF7E-4A7A-BF34-CC04F13CE37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4DF5466-ACC1-4036-8A10-13E42918995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6C663E73-0E93-41A5-B44B-AAD551B586F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8E841EC-AEEA-45DF-A257-6AFBB25B1825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3408C7E0-9D83-4EA4-831D-ED6290C98B2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C344742-723A-4BC9-AB1B-EAA29939991D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E8081C25-140E-410A-A1C4-FCD6E82E9B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5F4D5962-509B-4A99-8BCB-AB37C64F9AA9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E7844590-A772-4E75-8EE3-12BB20BF55D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A9782C5-6966-458C-853F-F9AF87C317F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6094655-3709-4B9B-938C-0CA2C5807F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84CCA53A-B56B-4FA8-996D-EA29FE12325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C9F513B8-F055-471E-AF07-7EEC1318128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0C79191C-CDBE-494C-8A0E-35FE0EA5DCD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E9C77736-851B-4ECD-8C22-9CA4FA6A5E32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7FF0E035-0421-4E84-9C27-B411F61AFEF2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757AEA9-FE79-449E-8124-EC0BD2852CB5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5E4414F-9F23-4C48-B010-1F33CE017444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1801B2F5-4749-4356-B0CE-10729234336E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6DA6AF8-024D-48B7-AB00-83D4872B98E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F3E88EF3-4D78-45EC-A408-877FEB2D4DC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9D3F8DB-52DC-4FDE-8187-CDD85CFC21D5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566A0EF4-9946-4BF2-9DB3-17A63534CA8C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3A9A3B6B-50E8-461B-9561-6224C115D21D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0A5B1E5B-2794-49C2-B6C0-91F5A53A295D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8A74305F-463F-4276-96C2-38555AE86C4E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5F7B5D64-565A-4DE4-B312-12BA4515BC48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AEFF3DFB-FAB0-4085-8DA0-3F6D1B69F212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69FF7952-F75E-4C97-870B-E111C9F153E3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037A298-A62C-4F82-B2AC-48EC0E635103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C6C4FEE2-421D-4DCB-90DB-D5D1EAAED0E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E1487618-6DB3-49CF-9104-7AF1CE996F93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43837EA3-ADB2-4AEA-A72B-F5DC7DE2E41B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93FB4C4-0049-40EC-8BD0-0BF963484AD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55315BE-A3D5-4967-BAFC-545EF8BA89B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BAA832B7-D6FE-4EB5-847F-C89C64E53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B3103402-5951-426B-A78A-C82538514FF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DC30EAE-324F-43B4-9554-58134555F8FB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D305A39A-8151-4DA8-A57A-04E6952BE4B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FCDD1FD-D183-4D4B-AF22-F631E0AB1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C690EF5F-25E1-49AE-A2FC-AC77A301F779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E9089D3-3D08-48A8-982D-87381D9EC9D2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5924305F-7AF0-47DC-A1BF-D7B751E4B3E3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55B00890-01B4-4E39-9727-953ACEF8881C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0E818BEF-31D2-4DFC-99B6-5EE8D7E3A3F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9A3263C3-2159-4B0F-B7C1-B590CA6B39FC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C931C9C8-CBA0-4CBB-902F-A1B421CC86DE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3E7C2EB7-3493-4F28-B940-360D854B34C2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6B34CEF5-33D1-43B0-BE7A-5D5B029A804D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FAC6A96-A599-4343-BF15-B882CA125D7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47BA194A-9B49-4E2E-B2CC-66AFE0978F25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05F1D8FF-E0AC-4298-9C1C-48CF489D9287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D94DEDD6-2BC1-448D-9991-C1FA48DD0332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F490F14A-4D51-49D2-851E-474DFAEBAB0A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3362E7A1-4E65-4AA8-A96A-F574AE097A5E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741C6B8D-6FCF-4027-A65C-B9829CD7CBBE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328D809-F683-434D-BE86-A7FC5027A1C6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18DA67F4-619B-4D0C-9018-A86923D013F4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07C73D68-C369-41A7-964D-9129B3CA9A0E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BA7C469-F299-4D79-8679-1C3B33889AFC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93343198-BCF7-4CC6-AB83-FB739D8B0091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E96A75C9-EF23-475A-B3B8-A9433DDF137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7E370A31-8A33-48DC-96A5-117E433E1B9B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F6D511A4-583F-42C7-943F-B20632A8003E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6521FB8-FA19-43B7-9100-4663E994ABCD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AE0471D5-C6C2-48C0-9B36-738E6B963FC6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A1025D2-3692-963C-79FE-C71A11099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8674676-EFFA-4841-9B13-22384B9031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65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D7B0E81-B610-4A9D-8254-4298324FFAC9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7893C73-8077-4BE1-981D-D4BE31914B05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8C258B3-310A-48E5-BA88-63CA0E07DA1F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0883803-C1B8-48C6-BA64-7F4B323A2CA1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77DCBF3-4B2A-4A40-AAD9-8D2E62B936C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344E688-E110-4DFA-8A04-DF20F31191F9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954AD7E-EAF9-4B74-9463-EB928E832F6D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919D8ED-4F84-4786-8C31-94762E936944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0CE6993-6EF1-4911-817C-15059F7186E4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C5B031C-AEA3-46F7-9BBC-FA4402AAE00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0E8A078-75E3-43B0-9BF9-97E5BC7B68A3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2E27580-0038-4188-8457-52F5720DCD8F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F9C49D04-7BE5-465F-85E8-D376DC89E3EF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CECAE10-3F58-4B39-8A0A-CA3CFB4CFDBC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A9D2C9EF-1FE7-4DDD-B537-64570F341CE0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9084052-86E8-42FD-9E4F-84B1DB28931E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09CCE289-CECD-4196-8ED0-7B3069B3AAB1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D459DD2-AD68-420B-B350-7EB3E61ECAFF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FC84ECD-15D6-4737-86FB-BF1EF9E0981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3B44B58-6E74-46F3-BFDD-D07225FD011D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B9D69D3-BB75-4BA8-9CBC-26D30859BDF9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82392879-260E-4414-AE85-45A19A8827EF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EC2102-37A1-4C8E-9212-B88F2AFF78DA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ADB3FE8-EC06-4978-955E-7FCA88DE58C2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B9041CB-79FD-4DEB-983B-7DD05BB3482F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387A0A4B-956F-448F-9EC3-12CC7F0464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010338F1-EB1B-401B-B2B6-E850EE8F7A1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45AAFE0-E646-4104-8441-DF1C589C1DF2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BACFB9E6-46F7-48A5-AD60-45B33C791046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78232E1-7B15-4981-9C87-83FDB747C79F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2439E9B-3AAE-4BCD-A004-1BC2CE9BFFA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A067206-AAEE-45A3-A790-EE2DFDE483C5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9C0C6BA8-DD13-442C-86C7-E73F726D8199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D5F6161-D8C2-4FF3-92C9-77489ABBE88A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68FC51A-2C86-45DF-8AFA-92593ABA00A2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FDCD7B18-D953-49D6-B44B-8DAEFD98D1E3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3795FD9-1912-46BD-AC5F-FDC9A9F33B69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E812A3C-9383-4E5B-B1DE-E3327DC9DCEE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A8508C5-716D-4CDC-B678-A6758E398C71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7D3F4BF5-94EA-4DC1-A167-B5BEF787E345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8FFC4F5-2AA2-44C5-903D-54DE1D04D69D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8BE5A43-7505-42CC-97E9-7E70A1E876E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2A9289CB-2AE8-4943-82A8-9527CE879B43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22A7A70-B072-4125-9E1A-BA3D46AE5772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759896C0-45C9-4D01-8C50-C08934F9602C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8221D39-0988-4BD8-95BE-88AF63B2890C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E5D692F5-00C0-4A6A-A758-97B0A0AEF3DF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D4855F3D-A600-42F2-AD82-6F1BFA4C93F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618BD81-7499-4C74-A73B-527982EC8B66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415858D3-1BF7-4A22-9163-018B60237EEE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9029EE5B-033F-42D3-BBBF-E7412984ED14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288CAE0-27FC-4160-85DB-24D1F26CC1BA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4CB54ED-0F92-4AA1-9C5E-47D93910C07D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460B3D9-1F2D-420E-9590-EE19B3534F7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70E3097-6465-4EC3-9ED9-B648E6A7DC7A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5F76776-81A4-4240-B4FF-973AC41CC5C3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C1E769F-541B-43B2-A1B8-13E0063F9283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364C1B0-2AAC-4AFD-AEAA-85F644FA7843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C69A0BA-54EF-4370-B01E-B4A5BF46D54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53C4522-67C1-4D46-9C9C-495B99DDD1B4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778F57A1-5CDD-455C-B229-B0D597EA68B8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C15B007-5135-4B21-8D4C-16BA23F649CC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C73B2E8-418D-44C1-99B4-42CB6E71E485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BD265EB-C007-43B7-B5D8-12E2F144252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116E17A9-C87E-4D32-ACEA-2F2EC0F5AE7C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17D0F1B-AF12-44F4-91F8-54D65272542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2DE4F281-C4BA-4DCB-B4C7-E72C8D075BA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302E38EA-EF2B-433D-A654-AE60CFEF97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2BAF3971-D8CA-421F-8713-04074D6B04C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246C86C-3891-4253-937B-31AF24C3D380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2E361E8-CDE3-42DF-ADE1-8A101094DC34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193404F7-49BB-489C-A1E4-8A71D325652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DF9994C2-ABD3-4130-9019-742122A596D8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457F310-0108-4C01-ACF3-AB03BC780770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134985E-8F9D-4F3B-8182-665D8342C9C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DFCA3EA-B3EA-4706-88A2-039B050E4CE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2FFBCB0-0A6E-4252-81F8-2A0E5E7B35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3317D023-1698-4446-ACD5-6A30F2CD1B22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108EF3BB-E310-442A-A28C-5635A569132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208BE4C1-CF0E-4E53-A236-4062F813EC5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A7349EFE-11F3-445D-84D6-7D0E21EEBC2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737D6246-531A-4F35-B075-9E99F9D2B7C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3E73314-425F-4AFB-BF7B-94D1524C2AF2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ABA7747-C6F2-4B31-AF33-31182F5F10A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30985B84-8873-4FD1-9671-C62554D4E9D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D974A51-03B6-4D2C-8676-E439A0A3E948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729DA174-BEBE-4C22-BBA8-9630695B05AA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7CEDE54-831A-41FC-8837-2EAC2C9284E4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8B05773-F3A8-4A08-8A39-80DF2FC0D75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8D040A7-3A6E-4A6F-9929-3F3A11E5B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D3AD2E65-E325-4CD1-B01C-6B39582B7F9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7D9EACA-6DDA-42A0-8443-C2098ADCE1C6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660B2E9-F059-4486-913A-6831034EE9D5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B8AA844-57BD-4179-8FBF-A2270F702808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65302F9-A675-442D-9F14-8D17E6E5216E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9C1AA70-8A3F-4BB1-855A-B301E39287CA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8D70AF19-4BD3-41BF-87A8-972550327F7E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45CE9301-FBA3-4ED5-A0C0-3AB948666454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4139FB64-1147-42D5-A4D0-C076D277E2B7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3BEB394-9BA9-49A6-9CE7-D9AC8238263D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4565783E-9459-4C6D-B867-75E6C707534C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849FBA7E-71A8-4753-9136-1A91EC229C77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0DA1EA9-EB9A-4F8C-A1E5-E6EE67DEA1F2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D6ECBB5B-B043-401D-B9A4-7570EC3E6304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778DF75-C92A-4794-8F8F-5E3CC206A7DE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15545D1D-9741-40EE-B757-3637A308ED06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991CA565-3B8F-4F51-BB2F-83FF27815C00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8081D33-2B4D-4625-B2B1-572E65DDA168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8BF51E69-B89B-47C4-B542-D8826A252A28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F687AFEB-BF27-4F19-8E6C-E05412A14F33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16894BC-924D-460C-B726-294E02661D7A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A3F03CC-F10B-4191-ADB1-9F43DE0BC29B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716A65A-6A75-41DB-A73A-9480C05F6563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F6DD599F-23E8-4EDC-BDFE-919BDB4933F0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1ECACA0-B229-4FE8-A6C9-9F0EDF09A1DB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33EB8B8C-754D-4AFC-A330-2F213E109C3C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5F2346F-C643-4C11-8698-7053A69D12E3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F95FE23-F315-46DA-84BC-BE48AF04153F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E4A9082D-A2C4-4995-BB67-03E747E7AC2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FAB7A54-2D0F-4982-AF53-42A2BC1958A8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1FC95DE-C05E-45BE-8192-6182952A6BE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33B2176B-8B8B-48F8-8147-D0C071202A40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B44FC8B-3DFC-4B10-B9AE-62ED02202754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35CB26D1-60B0-4A9B-9D15-879C86B9C4C5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6AAC7601-2F4E-46EA-8236-299800AD6ACE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72E4E7D-CA7C-4E08-A968-6DEF5D7A4E7A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229E5EE9-E15F-491A-BC23-4F8802106BA7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97E4CC0-4F14-4E11-AC28-B27FB12CC1DC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E2C50E3-C44F-4846-A66B-7853A4028A65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91F21CB-DF67-4B69-931C-405D3B1011A8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31C1FAE9-20BF-4ACB-8229-64F8BFFF0A6C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A4F8C258-9B9B-4BF4-B5A2-E8167E1BA0B5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78A8156-0A86-431E-9CD1-7C38E48EBB31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8841E652-D612-4A06-8589-D625D448244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A3ED03B-88EE-4AC2-8622-3B3FAAE6FE84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C2A8D3C0-90DF-48ED-A358-3CFAFD9C18F8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D98319B2-B324-42B8-BED1-3079085AA7C5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B96FD94C-F95B-406D-833C-70E89A577351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8D2DFFE-9FB5-44A7-A03E-5D364C50084B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C9A54D6E-CF38-4F1A-B8A0-48335FC16AC1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E8D7C8A-9B6A-477E-8C4D-70627AD71626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2F84021-BAE9-44E2-BD21-CF965A4908F0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7C27ACC5-BEAA-4AEA-A77F-37AEDC14C7D8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878CA2A1-BF16-4997-97C6-09A7044BD605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8BDC6344-A5EB-4835-8A96-AB878D02E68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BB3CA4F0-B791-4FE4-919C-7796B5871CDE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74D9D970-39EC-4123-8B8B-A597B09D830E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540DB0C9-D8BE-4B4F-ABE4-31455BD44A3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1B79F4E3-63CA-48EE-A2E4-9BD0B7F82D8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BBF5F20-8A76-4248-B7CA-9B6C23D82793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8EAD3832-92E6-437F-A075-EA04BB5E085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962974A-BB1C-4676-BCAF-E0F7A0109EC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0934823F-100D-47ED-BFD9-B8B07B4E245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2FAFA5E5-67D4-4E82-9619-0602BBA89A9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F95C1264-A030-4F74-B615-A9E09B68ACF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4FF2E79E-B3ED-4BA3-B4C4-2DC228226E52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0266AC30-B4CA-4DD4-B8F7-115F431C35F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D6DB7E34-1C9A-430B-BAA1-CAA7C58A06F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E7B2507-78A0-4766-96A4-89BFB08788B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6756C758-72BF-4B7E-AD64-D3DEDEAFAAE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3E2EF3D9-A3E0-476A-A92C-620D147A54B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8C1BDA46-F9CF-405E-B1F8-DB453D70DF5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8538BDB-906F-439F-8D0A-D679C9FB6DDE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BFAF05BF-B4FA-4BA1-B38C-5040819920C4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B48E4104-5B5A-4084-AE95-50E121B2C6A2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4A42C92-870A-40B6-B1D0-FAACCDF175CC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35521C61-4F00-4DE2-A5FE-E1964E75D36D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1D8D2D0-30D2-4EEA-A8CA-8E476929E7C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225D5A2-73D1-497E-922B-4C790347414B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EA54123A-E710-434C-BE12-7C9F412AB917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A05C7F84-C23C-4A1C-8F2F-772AC8FCE992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2DD35B3D-BA7F-46E0-8723-E3631B08652C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91A646F6-823B-4C58-9AA7-1D1D5C1203E1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D46DAEA-09F6-492D-B8E0-A21B47CAA28A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ED2E067B-71A9-49B0-8D1F-1835CFAA3B01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8826402-6BFE-4BED-BD3C-DCA8D2F95726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4283BC04-5A9A-4998-94C5-677EC4F54078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76897A9-35C0-4407-BE22-65984E82A18C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8132CE5B-EA5A-47E5-B63D-469CDC8D688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6F9BCDB4-C474-4F0A-A936-26A99DA5496F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576861BB-37F7-4F1E-8C75-87CB8BE4F22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B011BB99-8702-4FF4-97F0-7C799968985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294BEE3B-8B5E-4CE4-9BEE-156B358F9C5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4BCDBE67-7D49-4203-ABB7-93E821083C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DB377BA2-695F-4614-9E71-1DD05273C5E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7A3D84BE-297F-4721-916A-0E1CBC17BB70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314C23E8-9A40-4122-9EAA-F8CB0E8D61E2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9B3E96D-BA3E-4DE3-AA50-A7A486F4CCE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3DEC9911-F288-48D9-8191-DDCCAB238BD7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F1417A49-79DF-40F5-AE11-4693B48CB778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322CA76D-BB52-4635-A4B3-C8FC23584246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2D35160C-A84B-4747-9CB3-1522E289FBD5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6B27212D-2798-4AD9-AC3A-8C5E834AD6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6D1ADC-56E3-4999-B0A4-6650F3108C59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1E950FD6-536E-4218-A603-5A5332A0129B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E885CE6-42FA-49CE-89BC-EDFA13DF5A28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F5F2EED-218B-4400-986A-2F96EAD344F9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D329DFC-0260-43E0-A7A8-11B87A39E48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569A683C-6FE4-4272-BB94-C47781F916BE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A9D56BA-219C-499F-8FDA-E0331F10B604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86E291E7-0207-4B1B-9647-CB344D8CEE4B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B4C95059-0258-4D7B-B44A-A642694C4145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764AE964-6EC8-472E-AB76-A3C96583EA7F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3869F9BA-9BC4-4018-A4A5-6DF8F88EBD15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6B584D9E-C721-4253-9A84-131513298BDB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D4005D83-FAEA-43E2-B5B4-5DE4DB493913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9811511-1438-48C4-AE7B-7759240D7D90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280B67A6-A8A8-429D-BC56-7C79F2EB1AE9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89DDF064-5DE0-465B-AF03-CCEB5455E7FC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8890C6A-C402-4922-8287-B3DA7C59A36E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B1E69AAC-28E4-4708-9740-5C1946843BF7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1B943F2C-5117-4403-91C2-154765D07333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68CDCF47-3919-4B64-AF50-EE33AA51D80C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C2140F54-98B2-43FE-BD87-CAC51DFE19D3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" name="Picture Placeholder 2">
            <a:extLst>
              <a:ext uri="{FF2B5EF4-FFF2-40B4-BE49-F238E27FC236}">
                <a16:creationId xmlns:a16="http://schemas.microsoft.com/office/drawing/2014/main" id="{C050FD47-85FC-44C2-A9A3-A1FB053F000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00622" y="1305993"/>
            <a:ext cx="4334608" cy="43350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32" name="Arc 431">
            <a:extLst>
              <a:ext uri="{FF2B5EF4-FFF2-40B4-BE49-F238E27FC236}">
                <a16:creationId xmlns:a16="http://schemas.microsoft.com/office/drawing/2014/main" id="{4B9AAF35-AB2B-4044-875F-9A7377BE392A}"/>
              </a:ext>
            </a:extLst>
          </p:cNvPr>
          <p:cNvSpPr/>
          <p:nvPr userDrawn="1"/>
        </p:nvSpPr>
        <p:spPr>
          <a:xfrm>
            <a:off x="6320628" y="1026240"/>
            <a:ext cx="4894597" cy="4894597"/>
          </a:xfrm>
          <a:prstGeom prst="arc">
            <a:avLst>
              <a:gd name="adj1" fmla="val 12493243"/>
              <a:gd name="adj2" fmla="val 8891088"/>
            </a:avLst>
          </a:prstGeom>
          <a:ln w="25400">
            <a:solidFill>
              <a:schemeClr val="bg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747787-C186-93FF-69FB-4BC105B11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8674676-EFFA-4841-9B13-22384B9031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755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93A0354-2687-4B75-81A7-A8072F1BC991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CC07AD6-9B7B-4F82-A681-2DF36F226EB3}"/>
                </a:ext>
              </a:extLst>
            </p:cNvPr>
            <p:cNvCxnSpPr>
              <a:cxnSpLocks/>
              <a:stCxn id="281" idx="7"/>
              <a:endCxn id="279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9F0B30D-5D1D-45D2-82DF-10C1AFD89F54}"/>
                </a:ext>
              </a:extLst>
            </p:cNvPr>
            <p:cNvCxnSpPr>
              <a:cxnSpLocks/>
              <a:stCxn id="279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AF030-2C10-4C83-BAA2-5BB6EA477CDD}"/>
                </a:ext>
              </a:extLst>
            </p:cNvPr>
            <p:cNvCxnSpPr>
              <a:cxnSpLocks/>
              <a:stCxn id="284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EC820E7-0700-4BD1-92FE-DED231C50008}"/>
                </a:ext>
              </a:extLst>
            </p:cNvPr>
            <p:cNvCxnSpPr>
              <a:cxnSpLocks/>
              <a:stCxn id="298" idx="5"/>
              <a:endCxn id="284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F163596-75A8-4537-9E5B-2DD50101FD0A}"/>
                </a:ext>
              </a:extLst>
            </p:cNvPr>
            <p:cNvCxnSpPr>
              <a:cxnSpLocks/>
              <a:stCxn id="279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5EFD9B9-1375-467F-9E23-96880F6D3ECB}"/>
                </a:ext>
              </a:extLst>
            </p:cNvPr>
            <p:cNvCxnSpPr>
              <a:cxnSpLocks/>
              <a:stCxn id="284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0AB135D-E9EC-44D0-9157-59B971AF415D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A4B8596-A3B9-43CC-912A-8D3308DDC71E}"/>
                </a:ext>
              </a:extLst>
            </p:cNvPr>
            <p:cNvCxnSpPr>
              <a:cxnSpLocks/>
              <a:stCxn id="404" idx="7"/>
              <a:endCxn id="286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A9BF639-9C64-46E1-A5AC-83D592382C73}"/>
                </a:ext>
              </a:extLst>
            </p:cNvPr>
            <p:cNvCxnSpPr>
              <a:cxnSpLocks/>
              <a:stCxn id="284" idx="7"/>
              <a:endCxn id="286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26D96E3-49CA-4158-B064-E417086598CC}"/>
                </a:ext>
              </a:extLst>
            </p:cNvPr>
            <p:cNvCxnSpPr>
              <a:cxnSpLocks/>
              <a:stCxn id="283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11B573A-E05B-432D-9A0A-181EC0026387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948FAFD-9608-41A5-B712-131AE00792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0F91089-6159-4A00-AB22-14C9B5CBCA13}"/>
                </a:ext>
              </a:extLst>
            </p:cNvPr>
            <p:cNvCxnSpPr>
              <a:cxnSpLocks/>
              <a:stCxn id="297" idx="6"/>
              <a:endCxn id="286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4EE683A-E741-41AC-AEEE-99EDD23B3F51}"/>
                </a:ext>
              </a:extLst>
            </p:cNvPr>
            <p:cNvCxnSpPr>
              <a:cxnSpLocks/>
              <a:stCxn id="285" idx="0"/>
              <a:endCxn id="286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6C10DAD-DCC4-4785-B866-77C5CDBDA72D}"/>
                </a:ext>
              </a:extLst>
            </p:cNvPr>
            <p:cNvCxnSpPr>
              <a:cxnSpLocks/>
              <a:stCxn id="288" idx="1"/>
              <a:endCxn id="286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2E05A1B-5B10-41DC-B18E-0AC5720B98AF}"/>
                </a:ext>
              </a:extLst>
            </p:cNvPr>
            <p:cNvCxnSpPr>
              <a:cxnSpLocks/>
              <a:stCxn id="288" idx="0"/>
              <a:endCxn id="287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A76CF74-2C36-42FC-9F18-FCA36A274B01}"/>
                </a:ext>
              </a:extLst>
            </p:cNvPr>
            <p:cNvCxnSpPr>
              <a:cxnSpLocks/>
              <a:stCxn id="287" idx="2"/>
              <a:endCxn id="286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C1CEA6C-9704-436F-9B16-D5CD852F06EF}"/>
                </a:ext>
              </a:extLst>
            </p:cNvPr>
            <p:cNvCxnSpPr>
              <a:cxnSpLocks/>
              <a:stCxn id="287" idx="7"/>
              <a:endCxn id="42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92D9CB8-8BE0-4EBA-9B89-B0183F56C6CB}"/>
                </a:ext>
              </a:extLst>
            </p:cNvPr>
            <p:cNvCxnSpPr>
              <a:cxnSpLocks/>
              <a:stCxn id="287" idx="6"/>
              <a:endCxn id="294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D0F76799-51CB-4BB9-A524-3D9837B0327F}"/>
                </a:ext>
              </a:extLst>
            </p:cNvPr>
            <p:cNvCxnSpPr>
              <a:cxnSpLocks/>
              <a:stCxn id="294" idx="7"/>
              <a:endCxn id="295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3F81D86-59B4-41C8-B71D-C1233DF89F07}"/>
                </a:ext>
              </a:extLst>
            </p:cNvPr>
            <p:cNvCxnSpPr>
              <a:cxnSpLocks/>
              <a:stCxn id="280" idx="0"/>
              <a:endCxn id="279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29C7661-32D0-4070-A60D-8812F08D9553}"/>
                </a:ext>
              </a:extLst>
            </p:cNvPr>
            <p:cNvCxnSpPr>
              <a:cxnSpLocks/>
              <a:stCxn id="296" idx="2"/>
              <a:endCxn id="280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0CFDEB5-8BD6-4B0E-920C-24D6A09B3F96}"/>
                </a:ext>
              </a:extLst>
            </p:cNvPr>
            <p:cNvCxnSpPr>
              <a:cxnSpLocks/>
              <a:stCxn id="283" idx="1"/>
              <a:endCxn id="280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EBF05BC-BDCF-4ED2-9D19-1952C482B3DA}"/>
                </a:ext>
              </a:extLst>
            </p:cNvPr>
            <p:cNvCxnSpPr>
              <a:cxnSpLocks/>
              <a:stCxn id="282" idx="7"/>
              <a:endCxn id="280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5E41A46-E730-4BDB-9452-784BCDBB33C3}"/>
                </a:ext>
              </a:extLst>
            </p:cNvPr>
            <p:cNvCxnSpPr>
              <a:cxnSpLocks/>
              <a:stCxn id="281" idx="6"/>
              <a:endCxn id="280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E2FB429-AEDA-432F-B37E-50F4871C0365}"/>
                </a:ext>
              </a:extLst>
            </p:cNvPr>
            <p:cNvCxnSpPr>
              <a:cxnSpLocks/>
              <a:stCxn id="301" idx="7"/>
              <a:endCxn id="281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CC9691F-489B-4390-9DE1-E1011A7FAC4A}"/>
                </a:ext>
              </a:extLst>
            </p:cNvPr>
            <p:cNvCxnSpPr>
              <a:cxnSpLocks/>
              <a:stCxn id="301" idx="6"/>
              <a:endCxn id="282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EA1AC0D-3354-41AB-8AC8-ADF4BD8915B3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25A6F784-BFC5-4301-80B3-14793CDF9D53}"/>
                </a:ext>
              </a:extLst>
            </p:cNvPr>
            <p:cNvCxnSpPr>
              <a:cxnSpLocks/>
              <a:stCxn id="282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93EA3626-D595-4DCD-989D-13B860D94A44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A1DC40D-2213-4B14-8112-09C7A2865BD0}"/>
                </a:ext>
              </a:extLst>
            </p:cNvPr>
            <p:cNvCxnSpPr>
              <a:cxnSpLocks/>
              <a:stCxn id="283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92997EF-6D7E-4C87-8D00-2F1ACB5AA962}"/>
                </a:ext>
              </a:extLst>
            </p:cNvPr>
            <p:cNvCxnSpPr>
              <a:cxnSpLocks/>
              <a:stCxn id="282" idx="6"/>
              <a:endCxn id="283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79DE1C7-883C-47F4-8E70-58B4EB328FE5}"/>
                </a:ext>
              </a:extLst>
            </p:cNvPr>
            <p:cNvCxnSpPr>
              <a:cxnSpLocks/>
              <a:stCxn id="283" idx="6"/>
              <a:endCxn id="284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AFFB451-B1DC-4495-B341-6445EE8FC1C9}"/>
                </a:ext>
              </a:extLst>
            </p:cNvPr>
            <p:cNvCxnSpPr>
              <a:cxnSpLocks/>
              <a:stCxn id="285" idx="2"/>
              <a:endCxn id="284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0B2ED9C-A273-40CD-A70E-F3C04E316367}"/>
                </a:ext>
              </a:extLst>
            </p:cNvPr>
            <p:cNvCxnSpPr>
              <a:cxnSpLocks/>
              <a:stCxn id="306" idx="0"/>
              <a:endCxn id="284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82FB7B0-F1F9-40A2-981C-E300FB4AB433}"/>
                </a:ext>
              </a:extLst>
            </p:cNvPr>
            <p:cNvCxnSpPr>
              <a:cxnSpLocks/>
              <a:endCxn id="284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9EAA0FA-7783-40A6-A1D6-02C0356587F2}"/>
                </a:ext>
              </a:extLst>
            </p:cNvPr>
            <p:cNvCxnSpPr>
              <a:cxnSpLocks/>
              <a:stCxn id="306" idx="2"/>
              <a:endCxn id="285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DF7C2EC-B2C6-4779-81E6-3FAFD227A155}"/>
                </a:ext>
              </a:extLst>
            </p:cNvPr>
            <p:cNvCxnSpPr>
              <a:cxnSpLocks/>
              <a:stCxn id="288" idx="2"/>
              <a:endCxn id="285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B73CE0F-5857-4FBE-9AA5-1C086D8C8579}"/>
                </a:ext>
              </a:extLst>
            </p:cNvPr>
            <p:cNvCxnSpPr>
              <a:cxnSpLocks/>
              <a:stCxn id="288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66750EFA-B553-44AA-BD0E-2F90E984FCA7}"/>
                </a:ext>
              </a:extLst>
            </p:cNvPr>
            <p:cNvCxnSpPr>
              <a:cxnSpLocks/>
              <a:stCxn id="289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42CC6A0-33D2-43B2-87FB-EFA2486811A5}"/>
                </a:ext>
              </a:extLst>
            </p:cNvPr>
            <p:cNvCxnSpPr>
              <a:cxnSpLocks/>
              <a:stCxn id="289" idx="2"/>
              <a:endCxn id="288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F72EFF0-E6EC-44B8-8475-8D1D7C14CDD1}"/>
                </a:ext>
              </a:extLst>
            </p:cNvPr>
            <p:cNvCxnSpPr>
              <a:cxnSpLocks/>
              <a:stCxn id="294" idx="4"/>
              <a:endCxn id="289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103CFC0-6C29-499B-AD29-181247A3253F}"/>
                </a:ext>
              </a:extLst>
            </p:cNvPr>
            <p:cNvCxnSpPr>
              <a:cxnSpLocks/>
              <a:stCxn id="293" idx="3"/>
              <a:endCxn id="289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11A6C73-62CF-42DA-9BB3-78A541EF9DD4}"/>
                </a:ext>
              </a:extLst>
            </p:cNvPr>
            <p:cNvCxnSpPr>
              <a:cxnSpLocks/>
              <a:stCxn id="293" idx="2"/>
              <a:endCxn id="294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C9F5E034-3384-4868-B51D-0EF3FE4B1792}"/>
                </a:ext>
              </a:extLst>
            </p:cNvPr>
            <p:cNvCxnSpPr>
              <a:cxnSpLocks/>
              <a:stCxn id="293" idx="1"/>
              <a:endCxn id="295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6E3F94C-B647-4CF0-AEF4-51CE460B6DA4}"/>
                </a:ext>
              </a:extLst>
            </p:cNvPr>
            <p:cNvCxnSpPr>
              <a:cxnSpLocks/>
              <a:stCxn id="291" idx="1"/>
              <a:endCxn id="295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A5A3A9FA-4DB7-4899-94CD-6831B6F1D132}"/>
                </a:ext>
              </a:extLst>
            </p:cNvPr>
            <p:cNvCxnSpPr>
              <a:cxnSpLocks/>
              <a:stCxn id="291" idx="0"/>
              <a:endCxn id="292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B265748-D260-46F1-A07B-B7E62DF572FA}"/>
                </a:ext>
              </a:extLst>
            </p:cNvPr>
            <p:cNvCxnSpPr>
              <a:cxnSpLocks/>
              <a:stCxn id="363" idx="7"/>
              <a:endCxn id="42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AC966C4B-F642-4553-9E7F-D6F6DE484E1E}"/>
                </a:ext>
              </a:extLst>
            </p:cNvPr>
            <p:cNvCxnSpPr>
              <a:cxnSpLocks/>
              <a:endCxn id="290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F56F1BD-37DE-4583-920D-EDDFBE266103}"/>
                </a:ext>
              </a:extLst>
            </p:cNvPr>
            <p:cNvCxnSpPr>
              <a:cxnSpLocks/>
              <a:stCxn id="363" idx="0"/>
              <a:endCxn id="42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EE7AFFC2-B8F8-4AFD-B696-7BD0837B44BD}"/>
                </a:ext>
              </a:extLst>
            </p:cNvPr>
            <p:cNvCxnSpPr>
              <a:cxnSpLocks/>
              <a:stCxn id="375" idx="0"/>
              <a:endCxn id="42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69F3B65-E810-489E-A445-E77720D20165}"/>
                </a:ext>
              </a:extLst>
            </p:cNvPr>
            <p:cNvCxnSpPr>
              <a:cxnSpLocks/>
              <a:stCxn id="375" idx="1"/>
              <a:endCxn id="292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B0BC112-A9C9-48B5-A6C1-4030CB95A28E}"/>
                </a:ext>
              </a:extLst>
            </p:cNvPr>
            <p:cNvCxnSpPr>
              <a:cxnSpLocks/>
              <a:stCxn id="292" idx="2"/>
              <a:endCxn id="295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934F7A6-399A-4CAC-A7E9-0BEB6E3ABF2D}"/>
                </a:ext>
              </a:extLst>
            </p:cNvPr>
            <p:cNvCxnSpPr>
              <a:cxnSpLocks/>
              <a:stCxn id="291" idx="2"/>
              <a:endCxn id="293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C5C9ECE-0069-4B5E-9CCE-19B46B9C941C}"/>
                </a:ext>
              </a:extLst>
            </p:cNvPr>
            <p:cNvCxnSpPr>
              <a:cxnSpLocks/>
              <a:stCxn id="290" idx="1"/>
              <a:endCxn id="293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5F4530F-E483-40B9-88CD-C9476422E32F}"/>
                </a:ext>
              </a:extLst>
            </p:cNvPr>
            <p:cNvCxnSpPr>
              <a:cxnSpLocks/>
              <a:stCxn id="290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8274BE7-0BBC-4EE9-B660-FFBF06EE36D5}"/>
                </a:ext>
              </a:extLst>
            </p:cNvPr>
            <p:cNvCxnSpPr>
              <a:cxnSpLocks/>
              <a:stCxn id="293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BE2AC43-6ED1-4734-9019-8890AB14F57C}"/>
                </a:ext>
              </a:extLst>
            </p:cNvPr>
            <p:cNvCxnSpPr>
              <a:cxnSpLocks/>
              <a:stCxn id="289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FBDBEEAC-A05D-45C3-94F5-81CB8E365434}"/>
                </a:ext>
              </a:extLst>
            </p:cNvPr>
            <p:cNvCxnSpPr>
              <a:cxnSpLocks/>
              <a:stCxn id="290" idx="7"/>
              <a:endCxn id="291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4942A7A-00B9-48C7-8A5D-543DE034D568}"/>
                </a:ext>
              </a:extLst>
            </p:cNvPr>
            <p:cNvCxnSpPr>
              <a:cxnSpLocks/>
              <a:stCxn id="288" idx="7"/>
              <a:endCxn id="294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06F2FA8-D822-486C-B518-F0178594347E}"/>
                </a:ext>
              </a:extLst>
            </p:cNvPr>
            <p:cNvCxnSpPr>
              <a:cxnSpLocks/>
              <a:endCxn id="290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E04135AD-B34E-4C86-AE95-B91ED87D97D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8C5492B1-9DA0-4566-AB89-4C3E942CFC6C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30BDA989-BB89-4A73-9463-FBB3DE9CAE52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410E2AC-D6AB-461E-885D-A3D40782AB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115DDC6F-E401-4AC2-81B6-47486358B73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1A58AE3-7F6F-47E6-950F-C1D07CA631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C52BF545-6D1B-4DC6-B148-6B7619A7D8B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FA6CD32-4868-4861-A413-A22D9747374F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3DC86FF1-EF7B-49A4-8B8D-572E497E48B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97186B5D-71E6-4754-A38C-299230BF8D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59398D9-3B32-4949-A360-59A3B04505A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EB23C537-8A55-40FD-9D25-46F47EE25A0A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2A8671FC-2DD8-4132-AD26-F6E446F3F53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186ABEF3-0B35-4039-A786-B65F7B13ABA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5A7BDA52-027F-473E-9F7B-CD41955213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BD262F9-1571-4795-9B1F-B3C108AA58F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AED8A0C-A2D6-4093-AC16-074E30A6F1E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CCA917DF-8980-47F7-99A7-9BF89F3DDA3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0B3F6E6-2F47-4C22-B19E-E352A509A5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0EE9B063-0452-4976-B9DE-023F10114F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E184B9C-2883-4B1E-AB02-A0C0E00F120A}"/>
                </a:ext>
              </a:extLst>
            </p:cNvPr>
            <p:cNvCxnSpPr>
              <a:cxnSpLocks/>
              <a:stCxn id="298" idx="2"/>
              <a:endCxn id="280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E4CB873-E45B-4AC4-B721-87D85D6CC0AF}"/>
                </a:ext>
              </a:extLst>
            </p:cNvPr>
            <p:cNvCxnSpPr>
              <a:cxnSpLocks/>
              <a:stCxn id="281" idx="4"/>
              <a:endCxn id="282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AA055FA6-A716-4E54-9407-7435933906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5C74136-4162-4A64-B85E-586C91BFCCF6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A0E9EDB8-8C42-473D-8C66-7867496BA187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55D9255-3AF7-4C41-AE1F-8409B32F04C3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4344FD83-9983-4424-AAA6-148AE4CCFAD9}"/>
                </a:ext>
              </a:extLst>
            </p:cNvPr>
            <p:cNvCxnSpPr>
              <a:cxnSpLocks/>
              <a:endCxn id="281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8D4CFF2-1DBE-4876-B3BF-8A7776EF415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0F2AD8D5-59DD-42AF-8A54-081DDAA505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44FA6C2-DCD5-48E6-9B87-9C33B7C104C9}"/>
                </a:ext>
              </a:extLst>
            </p:cNvPr>
            <p:cNvCxnSpPr>
              <a:cxnSpLocks/>
              <a:stCxn id="306" idx="1"/>
              <a:endCxn id="288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C17BC5D-1968-4A00-9612-60AF3C1DC048}"/>
                </a:ext>
              </a:extLst>
            </p:cNvPr>
            <p:cNvCxnSpPr>
              <a:cxnSpLocks/>
              <a:endCxn id="360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8C26D02-86DC-4F20-AD2A-20EE17100464}"/>
                </a:ext>
              </a:extLst>
            </p:cNvPr>
            <p:cNvCxnSpPr>
              <a:cxnSpLocks/>
              <a:endCxn id="375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901A91C-F420-44C0-A758-2D50358BB2CF}"/>
                </a:ext>
              </a:extLst>
            </p:cNvPr>
            <p:cNvCxnSpPr>
              <a:cxnSpLocks/>
              <a:stCxn id="360" idx="0"/>
              <a:endCxn id="375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89DB2A7-80EE-4CFF-AC06-49621DD9B1D1}"/>
                </a:ext>
              </a:extLst>
            </p:cNvPr>
            <p:cNvCxnSpPr>
              <a:cxnSpLocks/>
              <a:stCxn id="426" idx="2"/>
              <a:endCxn id="362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998575A5-C5D1-4804-B4EB-7907C235F278}"/>
                </a:ext>
              </a:extLst>
            </p:cNvPr>
            <p:cNvCxnSpPr>
              <a:cxnSpLocks/>
              <a:stCxn id="360" idx="7"/>
              <a:endCxn id="362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A80B120-CD43-41C6-AC7B-E7CD8E94F0C4}"/>
                </a:ext>
              </a:extLst>
            </p:cNvPr>
            <p:cNvCxnSpPr>
              <a:cxnSpLocks/>
              <a:endCxn id="375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8C8C297-0234-4A22-A5F7-1B79EEC2A404}"/>
                </a:ext>
              </a:extLst>
            </p:cNvPr>
            <p:cNvCxnSpPr>
              <a:cxnSpLocks/>
              <a:stCxn id="375" idx="6"/>
              <a:endCxn id="362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FF6B43D-DCD2-411F-98EE-485281DB961A}"/>
                </a:ext>
              </a:extLst>
            </p:cNvPr>
            <p:cNvCxnSpPr>
              <a:cxnSpLocks/>
              <a:stCxn id="361" idx="0"/>
              <a:endCxn id="362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6138CA4-90DD-4B41-9514-5327FF10A391}"/>
                </a:ext>
              </a:extLst>
            </p:cNvPr>
            <p:cNvCxnSpPr>
              <a:cxnSpLocks/>
              <a:stCxn id="364" idx="1"/>
              <a:endCxn id="362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1387748F-CA4F-45D8-85AF-1FBE8B866CA3}"/>
                </a:ext>
              </a:extLst>
            </p:cNvPr>
            <p:cNvCxnSpPr>
              <a:cxnSpLocks/>
              <a:stCxn id="364" idx="0"/>
              <a:endCxn id="363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2956221-B676-447C-B9DD-085A3BB85F21}"/>
                </a:ext>
              </a:extLst>
            </p:cNvPr>
            <p:cNvCxnSpPr>
              <a:cxnSpLocks/>
              <a:stCxn id="363" idx="2"/>
              <a:endCxn id="362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919CFFE-9B03-43F7-BB98-9DCE4363A413}"/>
                </a:ext>
              </a:extLst>
            </p:cNvPr>
            <p:cNvCxnSpPr>
              <a:cxnSpLocks/>
              <a:stCxn id="363" idx="7"/>
              <a:endCxn id="371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E6DAF90-054B-45FD-A8BE-AA4AD3F7304B}"/>
                </a:ext>
              </a:extLst>
            </p:cNvPr>
            <p:cNvCxnSpPr>
              <a:cxnSpLocks/>
              <a:stCxn id="363" idx="6"/>
              <a:endCxn id="370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B446FD8-EC95-4A59-81DC-AA0905A8FEA0}"/>
                </a:ext>
              </a:extLst>
            </p:cNvPr>
            <p:cNvCxnSpPr>
              <a:cxnSpLocks/>
              <a:stCxn id="370" idx="7"/>
              <a:endCxn id="371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11C0E1F-126C-4C7C-9359-0B0EB7E23951}"/>
                </a:ext>
              </a:extLst>
            </p:cNvPr>
            <p:cNvCxnSpPr>
              <a:cxnSpLocks/>
              <a:stCxn id="427" idx="1"/>
              <a:endCxn id="362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1B077D1-AE77-4790-A4D3-EDDAFBE4AD79}"/>
                </a:ext>
              </a:extLst>
            </p:cNvPr>
            <p:cNvCxnSpPr>
              <a:cxnSpLocks/>
              <a:endCxn id="360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6A0B4EC-A9D5-4874-85D0-4DD07D4D5357}"/>
                </a:ext>
              </a:extLst>
            </p:cNvPr>
            <p:cNvCxnSpPr>
              <a:cxnSpLocks/>
              <a:stCxn id="361" idx="2"/>
              <a:endCxn id="360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0AF63E9-A691-4C2B-96DC-E0A55EFE79B8}"/>
                </a:ext>
              </a:extLst>
            </p:cNvPr>
            <p:cNvCxnSpPr>
              <a:cxnSpLocks/>
              <a:stCxn id="376" idx="0"/>
              <a:endCxn id="360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890E5-F733-4BD1-9F15-A377B562DE6C}"/>
                </a:ext>
              </a:extLst>
            </p:cNvPr>
            <p:cNvCxnSpPr>
              <a:cxnSpLocks/>
              <a:endCxn id="360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52932B9-3B9C-47F5-A4E7-1273B9D16590}"/>
                </a:ext>
              </a:extLst>
            </p:cNvPr>
            <p:cNvCxnSpPr>
              <a:cxnSpLocks/>
              <a:stCxn id="376" idx="2"/>
              <a:endCxn id="361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CEF81320-CCA6-48C5-90ED-C2CF9F3BB076}"/>
                </a:ext>
              </a:extLst>
            </p:cNvPr>
            <p:cNvCxnSpPr>
              <a:cxnSpLocks/>
              <a:stCxn id="364" idx="2"/>
              <a:endCxn id="361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7D6AFDB-8233-411A-AAD8-5F807321294C}"/>
                </a:ext>
              </a:extLst>
            </p:cNvPr>
            <p:cNvCxnSpPr>
              <a:cxnSpLocks/>
              <a:stCxn id="364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EC452515-2D1B-4D48-A0C4-14D38BBB5D0B}"/>
                </a:ext>
              </a:extLst>
            </p:cNvPr>
            <p:cNvCxnSpPr>
              <a:cxnSpLocks/>
              <a:stCxn id="365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039415-542D-43C0-A772-285C2A26B200}"/>
                </a:ext>
              </a:extLst>
            </p:cNvPr>
            <p:cNvCxnSpPr>
              <a:cxnSpLocks/>
              <a:stCxn id="365" idx="2"/>
              <a:endCxn id="364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B2024C51-9B95-439A-AD66-53986FB726CC}"/>
                </a:ext>
              </a:extLst>
            </p:cNvPr>
            <p:cNvCxnSpPr>
              <a:cxnSpLocks/>
              <a:stCxn id="370" idx="4"/>
              <a:endCxn id="365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A55F1D2-4D93-468D-9F4C-6B767FF87608}"/>
                </a:ext>
              </a:extLst>
            </p:cNvPr>
            <p:cNvCxnSpPr>
              <a:cxnSpLocks/>
              <a:stCxn id="369" idx="3"/>
              <a:endCxn id="365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C19949A7-C92B-4983-BDEC-67F5A5078671}"/>
                </a:ext>
              </a:extLst>
            </p:cNvPr>
            <p:cNvCxnSpPr>
              <a:cxnSpLocks/>
              <a:stCxn id="369" idx="2"/>
              <a:endCxn id="370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755025B-01FD-4D43-9B4B-12A4866F4FAD}"/>
                </a:ext>
              </a:extLst>
            </p:cNvPr>
            <p:cNvCxnSpPr>
              <a:cxnSpLocks/>
              <a:stCxn id="369" idx="1"/>
              <a:endCxn id="371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5F6DE21-CC6D-4EBC-84E4-E8F521B9CC9B}"/>
                </a:ext>
              </a:extLst>
            </p:cNvPr>
            <p:cNvCxnSpPr>
              <a:cxnSpLocks/>
              <a:stCxn id="367" idx="1"/>
              <a:endCxn id="371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EB697230-A569-4613-A7AE-24FDCA8B57B8}"/>
                </a:ext>
              </a:extLst>
            </p:cNvPr>
            <p:cNvCxnSpPr>
              <a:cxnSpLocks/>
              <a:stCxn id="367" idx="0"/>
              <a:endCxn id="368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3CE513B-D11A-452C-95F8-6EDE3B110406}"/>
                </a:ext>
              </a:extLst>
            </p:cNvPr>
            <p:cNvCxnSpPr>
              <a:cxnSpLocks/>
              <a:stCxn id="373" idx="0"/>
              <a:endCxn id="372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42DDD300-0B37-4843-B94A-6816EC4D236E}"/>
                </a:ext>
              </a:extLst>
            </p:cNvPr>
            <p:cNvCxnSpPr>
              <a:cxnSpLocks/>
              <a:stCxn id="401" idx="7"/>
              <a:endCxn id="372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7E13790-07D9-42D8-9C81-CAB74D51E509}"/>
                </a:ext>
              </a:extLst>
            </p:cNvPr>
            <p:cNvCxnSpPr>
              <a:cxnSpLocks/>
              <a:endCxn id="373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D88DB5DF-4EA5-4C04-8B59-6AB8C890CE3A}"/>
                </a:ext>
              </a:extLst>
            </p:cNvPr>
            <p:cNvCxnSpPr>
              <a:cxnSpLocks/>
              <a:stCxn id="400" idx="5"/>
              <a:endCxn id="374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D10A8DE-876A-4EF9-9BCD-5A868CD92BF8}"/>
                </a:ext>
              </a:extLst>
            </p:cNvPr>
            <p:cNvCxnSpPr>
              <a:cxnSpLocks/>
              <a:endCxn id="374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05977368-D475-41FC-9BD1-7865E3B68B30}"/>
                </a:ext>
              </a:extLst>
            </p:cNvPr>
            <p:cNvCxnSpPr>
              <a:cxnSpLocks/>
              <a:stCxn id="374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67275D2-B467-4C84-B854-CF85E21C0631}"/>
                </a:ext>
              </a:extLst>
            </p:cNvPr>
            <p:cNvCxnSpPr>
              <a:cxnSpLocks/>
              <a:stCxn id="374" idx="3"/>
              <a:endCxn id="366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5F1EAD1F-105F-4CDC-92A1-B9091E1BE060}"/>
                </a:ext>
              </a:extLst>
            </p:cNvPr>
            <p:cNvCxnSpPr>
              <a:cxnSpLocks/>
              <a:stCxn id="374" idx="1"/>
              <a:endCxn id="367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812A71D5-AB21-4848-879C-BF9E3225E6A5}"/>
                </a:ext>
              </a:extLst>
            </p:cNvPr>
            <p:cNvCxnSpPr>
              <a:cxnSpLocks/>
              <a:stCxn id="373" idx="2"/>
              <a:endCxn id="367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2633FAE-0F3D-4612-B80E-97B404C88C50}"/>
                </a:ext>
              </a:extLst>
            </p:cNvPr>
            <p:cNvCxnSpPr>
              <a:cxnSpLocks/>
              <a:stCxn id="372" idx="3"/>
              <a:endCxn id="367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F109A7D-23F1-48B1-888C-220826EFB185}"/>
                </a:ext>
              </a:extLst>
            </p:cNvPr>
            <p:cNvCxnSpPr>
              <a:cxnSpLocks/>
              <a:stCxn id="372" idx="2"/>
              <a:endCxn id="368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DCE7B84-963B-431A-8151-70B118C4B57A}"/>
                </a:ext>
              </a:extLst>
            </p:cNvPr>
            <p:cNvCxnSpPr>
              <a:cxnSpLocks/>
              <a:stCxn id="368" idx="1"/>
              <a:endCxn id="371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82FAE79D-5228-4D29-B7FB-ED0B70163840}"/>
                </a:ext>
              </a:extLst>
            </p:cNvPr>
            <p:cNvCxnSpPr>
              <a:cxnSpLocks/>
              <a:stCxn id="367" idx="2"/>
              <a:endCxn id="369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AF9E01C-B022-4431-9F06-E287DC35B90E}"/>
                </a:ext>
              </a:extLst>
            </p:cNvPr>
            <p:cNvCxnSpPr>
              <a:cxnSpLocks/>
              <a:stCxn id="366" idx="1"/>
              <a:endCxn id="369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E2E5F3D5-D0E1-452F-B41A-3A8311642A21}"/>
                </a:ext>
              </a:extLst>
            </p:cNvPr>
            <p:cNvCxnSpPr>
              <a:cxnSpLocks/>
              <a:stCxn id="366" idx="3"/>
              <a:endCxn id="377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D2CF1BE6-46B8-46E9-8A6D-88A1291EB9DB}"/>
                </a:ext>
              </a:extLst>
            </p:cNvPr>
            <p:cNvCxnSpPr>
              <a:cxnSpLocks/>
              <a:stCxn id="369" idx="4"/>
              <a:endCxn id="377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2464A55-51F4-41A6-BDCE-EEFEE9435F39}"/>
                </a:ext>
              </a:extLst>
            </p:cNvPr>
            <p:cNvCxnSpPr>
              <a:cxnSpLocks/>
              <a:stCxn id="365" idx="5"/>
              <a:endCxn id="377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CA017B64-0FAE-42FE-A697-95B0CD79CAFD}"/>
                </a:ext>
              </a:extLst>
            </p:cNvPr>
            <p:cNvCxnSpPr>
              <a:cxnSpLocks/>
              <a:stCxn id="366" idx="7"/>
              <a:endCxn id="367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FA65365-4610-4BC3-ABDA-E05C4952074C}"/>
                </a:ext>
              </a:extLst>
            </p:cNvPr>
            <p:cNvCxnSpPr>
              <a:cxnSpLocks/>
              <a:stCxn id="364" idx="7"/>
              <a:endCxn id="370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260044F5-AB8B-4D74-9DA2-22172CB47D7E}"/>
                </a:ext>
              </a:extLst>
            </p:cNvPr>
            <p:cNvCxnSpPr>
              <a:cxnSpLocks/>
              <a:endCxn id="366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CF997CB2-EE23-4B3F-8B33-A1AB4AABB123}"/>
                </a:ext>
              </a:extLst>
            </p:cNvPr>
            <p:cNvCxnSpPr>
              <a:cxnSpLocks/>
              <a:stCxn id="374" idx="7"/>
              <a:endCxn id="373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2BF7CF02-0951-4FC1-9A53-2DF098374936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6654CAAF-887A-4D94-8B94-CD62BC9B1A1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2B3EEFCD-D1DF-4416-B576-493369DE4F5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723E2C2-B21B-4FF7-A5CE-794DD364293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EF7697D1-C724-466D-80AD-D298A03F93E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B0E84311-C529-4F8F-B4D5-44FBD7BD8C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518A8EBF-F9A3-4656-A45C-2DCBE391AE9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E62137AD-1423-40E5-9BDD-60190AB9331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D8048B5F-1A77-4CD2-90C8-C994712AC69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9AF83336-CD92-4ADE-BF73-C6BE7C14D9C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0CB98107-01D4-465B-AA20-F01889572F7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D9FF8CC2-C847-4A18-AE88-C5BB34DD2E5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82E93249-E7CF-42C2-A5E3-8AF8D64027ED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CC0E03F-55C4-4142-98CE-C35224EEA8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1D4FEC50-175F-4F4A-A514-35FF8B7EDA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152027B5-AA2B-4246-818E-E84A7D58DAD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5377161F-1164-4F3A-BEB4-16EE81F7FF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Chord 376">
              <a:extLst>
                <a:ext uri="{FF2B5EF4-FFF2-40B4-BE49-F238E27FC236}">
                  <a16:creationId xmlns:a16="http://schemas.microsoft.com/office/drawing/2014/main" id="{BBA07DEA-30DC-40D8-8F3F-386F5F00EE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A39C8ABC-68DF-4391-B376-87C730E725A1}"/>
                </a:ext>
              </a:extLst>
            </p:cNvPr>
            <p:cNvCxnSpPr>
              <a:cxnSpLocks/>
              <a:stCxn id="376" idx="1"/>
              <a:endCxn id="364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637B1A2B-A174-4773-8BE4-EAD1631DC62C}"/>
                </a:ext>
              </a:extLst>
            </p:cNvPr>
            <p:cNvCxnSpPr>
              <a:cxnSpLocks/>
              <a:stCxn id="398" idx="6"/>
              <a:endCxn id="372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4E784C83-9452-43CB-99B3-2F33E21084BF}"/>
                </a:ext>
              </a:extLst>
            </p:cNvPr>
            <p:cNvCxnSpPr>
              <a:cxnSpLocks/>
              <a:stCxn id="395" idx="4"/>
              <a:endCxn id="401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84147A60-A408-46E2-BBB4-F19B00237FE2}"/>
                </a:ext>
              </a:extLst>
            </p:cNvPr>
            <p:cNvCxnSpPr>
              <a:cxnSpLocks/>
              <a:stCxn id="401" idx="4"/>
              <a:endCxn id="400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57D33F0-D5D2-4E9C-8FDE-545F9AD95BE0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6D73257D-6AA1-4DBE-8A91-09CF8AB21615}"/>
                </a:ext>
              </a:extLst>
            </p:cNvPr>
            <p:cNvCxnSpPr>
              <a:cxnSpLocks/>
              <a:stCxn id="399" idx="0"/>
              <a:endCxn id="400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4A882FA-74F8-4630-8CFF-5E9A2B40024D}"/>
                </a:ext>
              </a:extLst>
            </p:cNvPr>
            <p:cNvCxnSpPr>
              <a:cxnSpLocks/>
              <a:stCxn id="409" idx="1"/>
              <a:endCxn id="395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F3E8B179-88BD-4464-A9EE-5B5C2256A910}"/>
                </a:ext>
              </a:extLst>
            </p:cNvPr>
            <p:cNvCxnSpPr>
              <a:cxnSpLocks/>
              <a:stCxn id="400" idx="2"/>
              <a:endCxn id="40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EF528E5C-5A1E-443B-B2C4-0B87FDE96BD7}"/>
                </a:ext>
              </a:extLst>
            </p:cNvPr>
            <p:cNvCxnSpPr>
              <a:cxnSpLocks/>
              <a:stCxn id="399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A8077282-A72A-4C7B-A0F7-F39F8EB9EA46}"/>
                </a:ext>
              </a:extLst>
            </p:cNvPr>
            <p:cNvCxnSpPr>
              <a:cxnSpLocks/>
              <a:stCxn id="372" idx="1"/>
              <a:endCxn id="279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BF27A6B-1B40-45AA-9ABA-4D754980B11B}"/>
                </a:ext>
              </a:extLst>
            </p:cNvPr>
            <p:cNvCxnSpPr>
              <a:cxnSpLocks/>
              <a:stCxn id="397" idx="6"/>
              <a:endCxn id="396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015B63C6-D22A-4302-AD66-8DD0FEBFAD5C}"/>
                </a:ext>
              </a:extLst>
            </p:cNvPr>
            <p:cNvCxnSpPr>
              <a:cxnSpLocks/>
              <a:stCxn id="395" idx="7"/>
              <a:endCxn id="397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33AC1887-C424-4C58-9440-EC5532EBF6AC}"/>
                </a:ext>
              </a:extLst>
            </p:cNvPr>
            <p:cNvCxnSpPr>
              <a:cxnSpLocks/>
              <a:stCxn id="395" idx="5"/>
              <a:endCxn id="398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CEDE98E8-BBB2-4081-B835-C364DBEFDA70}"/>
                </a:ext>
              </a:extLst>
            </p:cNvPr>
            <p:cNvCxnSpPr>
              <a:cxnSpLocks/>
              <a:stCxn id="396" idx="3"/>
              <a:endCxn id="398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D33A178-AF11-4EAB-A111-22E1AB29BF48}"/>
                </a:ext>
              </a:extLst>
            </p:cNvPr>
            <p:cNvCxnSpPr>
              <a:cxnSpLocks/>
              <a:stCxn id="398" idx="4"/>
              <a:endCxn id="401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22438091-5AE0-4B80-B41E-24CB0BA53200}"/>
                </a:ext>
              </a:extLst>
            </p:cNvPr>
            <p:cNvCxnSpPr>
              <a:cxnSpLocks/>
              <a:stCxn id="374" idx="2"/>
              <a:endCxn id="399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3EDBF97C-81C6-4CCE-BE70-2A9563362942}"/>
                </a:ext>
              </a:extLst>
            </p:cNvPr>
            <p:cNvCxnSpPr>
              <a:cxnSpLocks/>
              <a:endCxn id="399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AB893935-70E6-48C7-96CF-A2D6B4C679A5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61CD8673-556C-4340-A7C5-23E34CDAC6C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585A82A-1F0E-48AA-9B04-D3453F213A46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363A2D18-CE76-4553-A7D2-B05619B747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DE03C71-F304-416A-9B90-0778A60E92F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0062CAFA-520B-4A9B-8B87-D9E58F3E8C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198A024-AD4F-4ED3-AEB5-2EF7E2FFC2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F5E3FF3-8848-482F-A4BB-74BA13A3348D}"/>
                </a:ext>
              </a:extLst>
            </p:cNvPr>
            <p:cNvCxnSpPr>
              <a:cxnSpLocks/>
              <a:stCxn id="401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B3903467-D446-466D-BB68-30D8587378A1}"/>
                </a:ext>
              </a:extLst>
            </p:cNvPr>
            <p:cNvCxnSpPr>
              <a:cxnSpLocks/>
              <a:stCxn id="397" idx="4"/>
              <a:endCxn id="398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1D60BC83-A17D-4675-AC61-F331D505BBE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EBDDAE6B-1B1A-4150-8EF6-6CCF0533C1F3}"/>
                </a:ext>
              </a:extLst>
            </p:cNvPr>
            <p:cNvCxnSpPr>
              <a:cxnSpLocks/>
              <a:stCxn id="404" idx="3"/>
              <a:endCxn id="368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A7A66A6D-9C9F-4674-915F-B1B1731409F3}"/>
                </a:ext>
              </a:extLst>
            </p:cNvPr>
            <p:cNvCxnSpPr>
              <a:cxnSpLocks/>
              <a:stCxn id="404" idx="2"/>
              <a:endCxn id="279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2936015-02CE-4462-B5BF-E3F6E19A897E}"/>
                </a:ext>
              </a:extLst>
            </p:cNvPr>
            <p:cNvCxnSpPr>
              <a:cxnSpLocks/>
              <a:stCxn id="397" idx="7"/>
              <a:endCxn id="281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51E4D2E-B015-4BD1-870D-E36CEC2ADB0D}"/>
                </a:ext>
              </a:extLst>
            </p:cNvPr>
            <p:cNvCxnSpPr>
              <a:cxnSpLocks/>
              <a:endCxn id="397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74D27A8B-8228-4975-94EB-908B6260892E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5957489-9EDF-44CA-8471-37B1195688BE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B950646-9F93-4F73-9801-191066E643C3}"/>
                </a:ext>
              </a:extLst>
            </p:cNvPr>
            <p:cNvCxnSpPr>
              <a:cxnSpLocks/>
              <a:stCxn id="396" idx="6"/>
              <a:endCxn id="279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E0FE4ADE-08CB-409A-B7C5-3C0AA04B6698}"/>
                </a:ext>
              </a:extLst>
            </p:cNvPr>
            <p:cNvCxnSpPr>
              <a:cxnSpLocks/>
              <a:stCxn id="396" idx="5"/>
              <a:endCxn id="372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AADE9625-03BE-4779-97DF-E23F9DB47D77}"/>
                </a:ext>
              </a:extLst>
            </p:cNvPr>
            <p:cNvCxnSpPr>
              <a:cxnSpLocks/>
              <a:stCxn id="281" idx="0"/>
              <a:endCxn id="396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D286A631-CCFF-4507-907D-0DD436B90B60}"/>
                </a:ext>
              </a:extLst>
            </p:cNvPr>
            <p:cNvCxnSpPr>
              <a:cxnSpLocks/>
              <a:stCxn id="401" idx="5"/>
              <a:endCxn id="373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AC6F06B5-7365-4709-9504-3B7BC024E347}"/>
                </a:ext>
              </a:extLst>
            </p:cNvPr>
            <p:cNvCxnSpPr>
              <a:cxnSpLocks/>
              <a:stCxn id="368" idx="7"/>
              <a:endCxn id="279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75786A9E-316F-4012-A125-F1F4D0533DCF}"/>
                </a:ext>
              </a:extLst>
            </p:cNvPr>
            <p:cNvCxnSpPr>
              <a:cxnSpLocks/>
              <a:stCxn id="297" idx="7"/>
              <a:endCxn id="404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1D0DA9B-47D4-4497-8052-846DDBFD844F}"/>
                </a:ext>
              </a:extLst>
            </p:cNvPr>
            <p:cNvCxnSpPr>
              <a:cxnSpLocks/>
              <a:stCxn id="371" idx="7"/>
              <a:endCxn id="286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B05A7A40-84A4-4833-B0A6-DBC8A66C6EA5}"/>
                </a:ext>
              </a:extLst>
            </p:cNvPr>
            <p:cNvCxnSpPr>
              <a:cxnSpLocks/>
              <a:stCxn id="371" idx="6"/>
              <a:endCxn id="404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82394A9E-28D2-465A-8607-D81F9F87C35C}"/>
                </a:ext>
              </a:extLst>
            </p:cNvPr>
            <p:cNvCxnSpPr>
              <a:cxnSpLocks/>
              <a:stCxn id="287" idx="0"/>
              <a:endCxn id="371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A5A7BAB-8CF4-47EC-AFB4-413954452E75}"/>
                </a:ext>
              </a:extLst>
            </p:cNvPr>
            <p:cNvCxnSpPr>
              <a:cxnSpLocks/>
              <a:stCxn id="427" idx="0"/>
              <a:endCxn id="42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83FE8D99-5BCF-437C-B9D6-FF1DF3EBEC5F}"/>
                </a:ext>
              </a:extLst>
            </p:cNvPr>
            <p:cNvCxnSpPr>
              <a:cxnSpLocks/>
              <a:stCxn id="295" idx="0"/>
              <a:endCxn id="42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1AC3CE58-ED52-42C4-A8DD-68C5BE4091F4}"/>
                </a:ext>
              </a:extLst>
            </p:cNvPr>
            <p:cNvCxnSpPr>
              <a:cxnSpLocks/>
              <a:stCxn id="294" idx="0"/>
              <a:endCxn id="42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53DE94E-36D7-477D-872A-3D0D03E70AAF}"/>
                </a:ext>
              </a:extLst>
            </p:cNvPr>
            <p:cNvCxnSpPr>
              <a:cxnSpLocks/>
              <a:stCxn id="371" idx="1"/>
              <a:endCxn id="42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D2C91B2-6F94-4004-8417-DB426FC29673}"/>
                </a:ext>
              </a:extLst>
            </p:cNvPr>
            <p:cNvCxnSpPr>
              <a:cxnSpLocks/>
              <a:stCxn id="287" idx="0"/>
              <a:endCxn id="42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C8050FDA-32DD-4AF0-BB11-5B8129C4BDA5}"/>
                </a:ext>
              </a:extLst>
            </p:cNvPr>
            <p:cNvCxnSpPr>
              <a:cxnSpLocks/>
              <a:stCxn id="428" idx="7"/>
              <a:endCxn id="42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6581318-BA3B-44C0-94F8-E43172A6EA03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CBBA3F5-760F-4E15-A6AE-386B8A36AF2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A0C321F2-1BEB-4EA8-AEA4-64BF9BD4F220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7FAA5CA-27EA-4652-89CC-517C73FE9F2E}"/>
                </a:ext>
              </a:extLst>
            </p:cNvPr>
            <p:cNvCxnSpPr>
              <a:cxnSpLocks/>
              <a:stCxn id="292" idx="0"/>
              <a:endCxn id="42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C500C6D4-0F38-4F5E-A2AE-21E20CE66DB1}"/>
                </a:ext>
              </a:extLst>
            </p:cNvPr>
            <p:cNvCxnSpPr>
              <a:cxnSpLocks/>
              <a:endCxn id="292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6BEDCB9D-E25F-901C-0A7D-FA10301B9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8674676-EFFA-4841-9B13-22384B9031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460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8BEA61-F084-411B-A153-E0C996B4C3E5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DDA56C4-772B-4030-8288-CF4EE0ACD7E2}"/>
                </a:ext>
              </a:extLst>
            </p:cNvPr>
            <p:cNvCxnSpPr>
              <a:cxnSpLocks/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317D414-6D1F-4DF3-BE64-BFA09CDBA625}"/>
                </a:ext>
              </a:extLst>
            </p:cNvPr>
            <p:cNvCxnSpPr>
              <a:cxnSpLocks/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CA3AF4-DF13-434C-8812-36D1E4CA0C8C}"/>
                </a:ext>
              </a:extLst>
            </p:cNvPr>
            <p:cNvCxnSpPr>
              <a:cxnSpLocks/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013D0F-98EC-4E8F-AFAD-6FF8A58C8F79}"/>
                </a:ext>
              </a:extLst>
            </p:cNvPr>
            <p:cNvCxnSpPr>
              <a:cxnSpLocks/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5402C70-DA29-46C8-9929-3BFD774E1E96}"/>
                </a:ext>
              </a:extLst>
            </p:cNvPr>
            <p:cNvCxnSpPr>
              <a:cxnSpLocks/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5A109C-EC3F-422C-A121-E5A963F029CE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CBD052-10F9-4BA0-948B-2F90F95CCF48}"/>
                </a:ext>
              </a:extLst>
            </p:cNvPr>
            <p:cNvCxnSpPr>
              <a:cxnSpLocks/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9779E93-4BB6-4B21-8989-67DBBDB96BBD}"/>
                </a:ext>
              </a:extLst>
            </p:cNvPr>
            <p:cNvCxnSpPr>
              <a:cxnSpLocks/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69A3F5-EC14-47CF-A7B7-FBBC117BF8D6}"/>
                </a:ext>
              </a:extLst>
            </p:cNvPr>
            <p:cNvCxnSpPr>
              <a:cxnSpLocks/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2A6DD14-13A1-44D8-8E67-E21BF05E806F}"/>
                </a:ext>
              </a:extLst>
            </p:cNvPr>
            <p:cNvCxnSpPr>
              <a:cxnSpLocks/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7A4F9A9-E257-4F7F-9EC0-F47089920E78}"/>
                </a:ext>
              </a:extLst>
            </p:cNvPr>
            <p:cNvCxnSpPr>
              <a:cxnSpLocks/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0FA7E4-672B-4306-BD9D-9594FD47A34B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44F12F-39FA-49B2-885A-31EB31BFE498}"/>
                </a:ext>
              </a:extLst>
            </p:cNvPr>
            <p:cNvCxnSpPr>
              <a:cxnSpLocks/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557438-998D-4A8A-892E-3C8105C3198D}"/>
                </a:ext>
              </a:extLst>
            </p:cNvPr>
            <p:cNvCxnSpPr>
              <a:cxnSpLocks/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159477-E2AC-4275-9E18-1C97CECF82DE}"/>
                </a:ext>
              </a:extLst>
            </p:cNvPr>
            <p:cNvCxnSpPr>
              <a:cxnSpLocks/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2A740-0409-406D-A8D8-54F898453AD3}"/>
                </a:ext>
              </a:extLst>
            </p:cNvPr>
            <p:cNvCxnSpPr>
              <a:cxnSpLocks/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397D06-F070-460A-89C1-F12915D05733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FE479C-9912-490D-A8F2-91EEF028B5C7}"/>
                </a:ext>
              </a:extLst>
            </p:cNvPr>
            <p:cNvCxnSpPr>
              <a:cxnSpLocks/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226426-15CA-4F68-8B8E-C5A67FE330D6}"/>
                </a:ext>
              </a:extLst>
            </p:cNvPr>
            <p:cNvCxnSpPr>
              <a:cxnSpLocks/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A7488D-6FAC-42C0-BC17-D6C2976BCE5C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C003D1E-8146-418A-9745-2A28B4C42ED4}"/>
                </a:ext>
              </a:extLst>
            </p:cNvPr>
            <p:cNvCxnSpPr>
              <a:cxnSpLocks/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2D599C-5047-4893-A175-F285A0534CDD}"/>
                </a:ext>
              </a:extLst>
            </p:cNvPr>
            <p:cNvCxnSpPr>
              <a:cxnSpLocks/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1864F6-14D6-4ABA-9BB9-7050CF4D3690}"/>
                </a:ext>
              </a:extLst>
            </p:cNvPr>
            <p:cNvCxnSpPr>
              <a:cxnSpLocks/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384F8EA-8FCE-4CB2-9382-04F27F334F8E}"/>
                </a:ext>
              </a:extLst>
            </p:cNvPr>
            <p:cNvCxnSpPr>
              <a:cxnSpLocks/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41ABE3-6C95-4D90-B283-D166ED1AEDF4}"/>
                </a:ext>
              </a:extLst>
            </p:cNvPr>
            <p:cNvCxnSpPr>
              <a:cxnSpLocks/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715CA3F-D595-477C-9779-20F41BF1AF5F}"/>
                </a:ext>
              </a:extLst>
            </p:cNvPr>
            <p:cNvCxnSpPr>
              <a:cxnSpLocks/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97E5E86-16F1-4A17-890F-499B14B1230F}"/>
                </a:ext>
              </a:extLst>
            </p:cNvPr>
            <p:cNvCxnSpPr>
              <a:cxnSpLocks/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DEC264-0F46-48D2-8242-944EC2773248}"/>
                </a:ext>
              </a:extLst>
            </p:cNvPr>
            <p:cNvCxnSpPr>
              <a:cxnSpLocks/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869694-EA52-40E0-BB52-56E1764DF99C}"/>
                </a:ext>
              </a:extLst>
            </p:cNvPr>
            <p:cNvCxnSpPr>
              <a:cxnSpLocks/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E8842D-7D03-42B7-A2D2-71FEE3F9696E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CCA081-11EB-4C65-9FBE-D4DCD0940F6B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8827F6-818C-4F97-BD8A-55630B1CA0B1}"/>
                </a:ext>
              </a:extLst>
            </p:cNvPr>
            <p:cNvCxnSpPr>
              <a:cxnSpLocks/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9E58A4-32BF-454A-B4E3-A6235436EA3B}"/>
                </a:ext>
              </a:extLst>
            </p:cNvPr>
            <p:cNvCxnSpPr>
              <a:cxnSpLocks/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1229AF0-E81A-4893-BAAF-F3ABAFD5767F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E634C6-B9C5-4125-8110-1E61E4DD9ED5}"/>
                </a:ext>
              </a:extLst>
            </p:cNvPr>
            <p:cNvCxnSpPr>
              <a:cxnSpLocks/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BC3B956-CE52-4427-BB04-3524AF10DA83}"/>
                </a:ext>
              </a:extLst>
            </p:cNvPr>
            <p:cNvCxnSpPr>
              <a:cxnSpLocks/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75DAE1E-F3BC-4352-A813-620A10844687}"/>
                </a:ext>
              </a:extLst>
            </p:cNvPr>
            <p:cNvCxnSpPr>
              <a:cxnSpLocks/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E45C4ED-201A-4515-856B-C365A565D0FA}"/>
                </a:ext>
              </a:extLst>
            </p:cNvPr>
            <p:cNvCxnSpPr>
              <a:cxnSpLocks/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CBE530-18CF-417E-A814-D323CFCE11C8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0068FD9-31AB-4D44-80A0-838119BE3AC0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886351E-3166-4797-803D-CF8339B4A5AC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9E2DAA-D706-4503-90E1-A1A8B932848A}"/>
                </a:ext>
              </a:extLst>
            </p:cNvPr>
            <p:cNvCxnSpPr>
              <a:cxnSpLocks/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ACD23D-4F2E-406B-A5A8-E2127C71F02F}"/>
                </a:ext>
              </a:extLst>
            </p:cNvPr>
            <p:cNvCxnSpPr>
              <a:cxnSpLocks/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0820C2-DB84-45A7-BBCA-04606D0A11C1}"/>
                </a:ext>
              </a:extLst>
            </p:cNvPr>
            <p:cNvCxnSpPr>
              <a:cxnSpLocks/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8C0AA88-8F30-4D3E-B5F9-75B35A47718F}"/>
                </a:ext>
              </a:extLst>
            </p:cNvPr>
            <p:cNvCxnSpPr>
              <a:cxnSpLocks/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FC2FD9-01CB-4D14-BD97-8FAA54420228}"/>
                </a:ext>
              </a:extLst>
            </p:cNvPr>
            <p:cNvCxnSpPr>
              <a:cxnSpLocks/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3488574-B736-48E7-8862-6EC14F597A52}"/>
                </a:ext>
              </a:extLst>
            </p:cNvPr>
            <p:cNvCxnSpPr>
              <a:cxnSpLocks/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8FC0805-6617-4282-A4EC-5681979E0ECF}"/>
                </a:ext>
              </a:extLst>
            </p:cNvPr>
            <p:cNvCxnSpPr>
              <a:cxnSpLocks/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52AF10-17A2-40CA-8FAE-393DBAE67FDC}"/>
                </a:ext>
              </a:extLst>
            </p:cNvPr>
            <p:cNvCxnSpPr>
              <a:cxnSpLocks/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3A0CBE-5425-4EEF-8C79-D2A4CDFE0087}"/>
                </a:ext>
              </a:extLst>
            </p:cNvPr>
            <p:cNvCxnSpPr>
              <a:cxnSpLocks/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DC92F44-5A2D-4D2A-AC22-44EDE0E9780F}"/>
                </a:ext>
              </a:extLst>
            </p:cNvPr>
            <p:cNvCxnSpPr>
              <a:cxnSpLocks/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1F59CC-9F6D-409E-85EE-1E8FF91F7A10}"/>
                </a:ext>
              </a:extLst>
            </p:cNvPr>
            <p:cNvCxnSpPr>
              <a:cxnSpLocks/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3D86B92-CA1A-4B58-AFDF-61E3CEE8FD29}"/>
                </a:ext>
              </a:extLst>
            </p:cNvPr>
            <p:cNvCxnSpPr>
              <a:cxnSpLocks/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049A67-6896-4534-9F74-9761B7AED830}"/>
                </a:ext>
              </a:extLst>
            </p:cNvPr>
            <p:cNvCxnSpPr>
              <a:cxnSpLocks/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4BFB0B-ECEA-4EBA-9214-12B78FFF0215}"/>
                </a:ext>
              </a:extLst>
            </p:cNvPr>
            <p:cNvCxnSpPr>
              <a:cxnSpLocks/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9E77413-84EA-4708-8F56-F4835C50567D}"/>
                </a:ext>
              </a:extLst>
            </p:cNvPr>
            <p:cNvCxnSpPr>
              <a:cxnSpLocks/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0AB6CE-3E2D-4F84-BE9F-92D268FD958F}"/>
                </a:ext>
              </a:extLst>
            </p:cNvPr>
            <p:cNvCxnSpPr>
              <a:cxnSpLocks/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957BFA-CA25-48E0-8413-F85EA39F4C86}"/>
                </a:ext>
              </a:extLst>
            </p:cNvPr>
            <p:cNvCxnSpPr>
              <a:cxnSpLocks/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4006D20-08DD-4545-BCA9-EFE3F27595DE}"/>
                </a:ext>
              </a:extLst>
            </p:cNvPr>
            <p:cNvCxnSpPr>
              <a:cxnSpLocks/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BAEECE7-0370-4D79-A10B-B127915D50C0}"/>
                </a:ext>
              </a:extLst>
            </p:cNvPr>
            <p:cNvCxnSpPr>
              <a:cxnSpLocks/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2CACA70-3195-4F12-9A0E-A03B1E8B0B72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9A0CF29-7E7D-4415-955A-09F2426386E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0578A5C-1F01-4CA3-B7F5-AC6FD08AB58B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0E373F0-803F-47DA-87A5-C49157314A49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3A239E2-9DA2-4181-B0B9-EA01621430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C8CAE03-0F09-4226-B3DB-814D99B49CF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C265633-D48A-4984-9025-BBD3E52BBDFD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EC04EB0-6848-49E9-B0BA-E367F83C59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D1B0A5F-61CF-48E9-B091-D65275F73047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E4B71BA-CEE3-4199-A6EE-29E3C7CDEC8D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49302C2-F326-4081-B4F7-33A3D4932BA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D64FF31-A5D4-4F30-AF57-97FBA6A55F8D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1A27F02-C0D0-43A9-8120-3E99FA8AB8DB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AEBFF7A-79AB-4703-BBC7-557395A2E875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9437B5C-8938-48D9-AD43-72E9DCEA5558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FEB664-BE2F-4CA5-B33F-191CA498D62B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54A5C6C-3325-4FDB-9890-E62D89C2225E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E4D3BA3-EA8D-4529-8ECF-507EC98AFAB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E41EF2B-C5E8-4A60-BFBD-85621920A2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B7B1FEF-CD0A-4E0C-A130-9525DFCBF4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8748288-C12D-44B0-BE2B-36E5C26203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1A87C0B-63C2-476D-BBBF-EF1B21DF24CC}"/>
                </a:ext>
              </a:extLst>
            </p:cNvPr>
            <p:cNvCxnSpPr>
              <a:cxnSpLocks/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803EB28-A9C8-4470-9F9B-4AE805126ADA}"/>
                </a:ext>
              </a:extLst>
            </p:cNvPr>
            <p:cNvCxnSpPr>
              <a:cxnSpLocks/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425DCB6-6A11-4D27-B704-878D16B6C27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06090CA-A219-4B53-B9F2-90DB6D82C0FB}"/>
                </a:ext>
              </a:extLst>
            </p:cNvPr>
            <p:cNvCxnSpPr>
              <a:cxnSpLocks/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C0A3B4B-E254-4380-BEA5-E1713DFD8C9A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D4D7E61-8DA7-4AE9-A14D-584346C15ACC}"/>
                </a:ext>
              </a:extLst>
            </p:cNvPr>
            <p:cNvCxnSpPr>
              <a:cxnSpLocks/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8652454-F35B-4869-8467-07A96C5C5D3E}"/>
                </a:ext>
              </a:extLst>
            </p:cNvPr>
            <p:cNvCxnSpPr>
              <a:cxnSpLocks/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25E71840-1B2B-40B3-9A6C-37271BE8D4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603D1F3D-C1F7-438E-8BCE-BE6D69305C7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9F205BD-2C8B-43BC-98D2-709102ABF2F5}"/>
                </a:ext>
              </a:extLst>
            </p:cNvPr>
            <p:cNvCxnSpPr>
              <a:cxnSpLocks/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712903-4B0D-4856-8951-8C9DE97B17D9}"/>
                </a:ext>
              </a:extLst>
            </p:cNvPr>
            <p:cNvCxnSpPr>
              <a:cxnSpLocks/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937B2C4-5F7B-4004-9E30-556DB06E9D08}"/>
                </a:ext>
              </a:extLst>
            </p:cNvPr>
            <p:cNvCxnSpPr>
              <a:cxnSpLocks/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2B5747D-7248-4A7A-BFBF-0DCF6003F6DA}"/>
                </a:ext>
              </a:extLst>
            </p:cNvPr>
            <p:cNvCxnSpPr>
              <a:cxnSpLocks/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8997E36-E756-4E00-A545-4959E5D5E074}"/>
                </a:ext>
              </a:extLst>
            </p:cNvPr>
            <p:cNvCxnSpPr>
              <a:cxnSpLocks/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FAED0D6-FBED-484D-A9C3-D7D92ACACE81}"/>
                </a:ext>
              </a:extLst>
            </p:cNvPr>
            <p:cNvCxnSpPr>
              <a:cxnSpLocks/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97BA021-07A9-4526-882A-D5E3A52ED095}"/>
                </a:ext>
              </a:extLst>
            </p:cNvPr>
            <p:cNvCxnSpPr>
              <a:cxnSpLocks/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9F84AE7-9CF7-4119-A8B0-097CBD106329}"/>
                </a:ext>
              </a:extLst>
            </p:cNvPr>
            <p:cNvCxnSpPr>
              <a:cxnSpLocks/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E96F9A7-F64E-47B1-9D35-77A46EF68E24}"/>
                </a:ext>
              </a:extLst>
            </p:cNvPr>
            <p:cNvCxnSpPr>
              <a:cxnSpLocks/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D87D556-8B8C-4018-AF9F-7882F06508A2}"/>
                </a:ext>
              </a:extLst>
            </p:cNvPr>
            <p:cNvCxnSpPr>
              <a:cxnSpLocks/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FBA1BA1-4EFB-442C-A893-3A7E360D2E6B}"/>
                </a:ext>
              </a:extLst>
            </p:cNvPr>
            <p:cNvCxnSpPr>
              <a:cxnSpLocks/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B7EB176-CE51-40A5-AAF5-2D95CE201F7A}"/>
                </a:ext>
              </a:extLst>
            </p:cNvPr>
            <p:cNvCxnSpPr>
              <a:cxnSpLocks/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CE37FAB-0B9D-4046-B13E-BF9E43EE27E3}"/>
                </a:ext>
              </a:extLst>
            </p:cNvPr>
            <p:cNvCxnSpPr>
              <a:cxnSpLocks/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161F570-896F-4130-94FA-CD97F0B6A1E2}"/>
                </a:ext>
              </a:extLst>
            </p:cNvPr>
            <p:cNvCxnSpPr>
              <a:cxnSpLocks/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45505DD-0AE8-4F43-B924-A4C7E3681C1D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CC3C596-8AF1-4764-A921-656F3A3415F5}"/>
                </a:ext>
              </a:extLst>
            </p:cNvPr>
            <p:cNvCxnSpPr>
              <a:cxnSpLocks/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090B441-2210-4622-847D-F558ABA9CA4D}"/>
                </a:ext>
              </a:extLst>
            </p:cNvPr>
            <p:cNvCxnSpPr>
              <a:cxnSpLocks/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E9D913C-2266-4C7F-8D60-95A919BB2513}"/>
                </a:ext>
              </a:extLst>
            </p:cNvPr>
            <p:cNvCxnSpPr>
              <a:cxnSpLocks/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31B2045-6B0E-4746-A932-3206CA869813}"/>
                </a:ext>
              </a:extLst>
            </p:cNvPr>
            <p:cNvCxnSpPr>
              <a:cxnSpLocks/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51C700C-5DF3-4643-B077-623C789B67EC}"/>
                </a:ext>
              </a:extLst>
            </p:cNvPr>
            <p:cNvCxnSpPr>
              <a:cxnSpLocks/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62D7FA2-0EC2-4A54-BE42-44C27BF0F090}"/>
                </a:ext>
              </a:extLst>
            </p:cNvPr>
            <p:cNvCxnSpPr>
              <a:cxnSpLocks/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A4F23A0-6056-4A02-997B-D36D2B5B2F1E}"/>
                </a:ext>
              </a:extLst>
            </p:cNvPr>
            <p:cNvCxnSpPr>
              <a:cxnSpLocks/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FE5CC08-9887-4BE7-B0F4-E8306DCD1A84}"/>
                </a:ext>
              </a:extLst>
            </p:cNvPr>
            <p:cNvCxnSpPr>
              <a:cxnSpLocks/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FFF8BCE-6CCB-483E-90C3-CF8770771674}"/>
                </a:ext>
              </a:extLst>
            </p:cNvPr>
            <p:cNvCxnSpPr>
              <a:cxnSpLocks/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C62B022-52EF-42FB-A01D-8449A16414F5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109D186-B0FC-4E42-AF7E-CA05D1676E99}"/>
                </a:ext>
              </a:extLst>
            </p:cNvPr>
            <p:cNvCxnSpPr>
              <a:cxnSpLocks/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2A9EFED-3B59-44E0-BBD8-5B029509752F}"/>
                </a:ext>
              </a:extLst>
            </p:cNvPr>
            <p:cNvCxnSpPr>
              <a:cxnSpLocks/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8FA5C67-3B3F-4363-8163-52654A4C0E85}"/>
                </a:ext>
              </a:extLst>
            </p:cNvPr>
            <p:cNvCxnSpPr>
              <a:cxnSpLocks/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9F634F9-46E6-43C3-AACC-7846717EFFFC}"/>
                </a:ext>
              </a:extLst>
            </p:cNvPr>
            <p:cNvCxnSpPr>
              <a:cxnSpLocks/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E407357-6AA2-436F-8820-703F22FE2F1E}"/>
                </a:ext>
              </a:extLst>
            </p:cNvPr>
            <p:cNvCxnSpPr>
              <a:cxnSpLocks/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43ED58E-1BF5-4611-8E8C-AC8C9192C4E5}"/>
                </a:ext>
              </a:extLst>
            </p:cNvPr>
            <p:cNvCxnSpPr>
              <a:cxnSpLocks/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E5E9E1C-C166-4570-ABF1-3C31D744B687}"/>
                </a:ext>
              </a:extLst>
            </p:cNvPr>
            <p:cNvCxnSpPr>
              <a:cxnSpLocks/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0D7E7D3-3A82-48B0-B861-6143303D001D}"/>
                </a:ext>
              </a:extLst>
            </p:cNvPr>
            <p:cNvCxnSpPr>
              <a:cxnSpLocks/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AD4F134-8462-4C86-B7EC-C4F9765BC55A}"/>
                </a:ext>
              </a:extLst>
            </p:cNvPr>
            <p:cNvCxnSpPr>
              <a:cxnSpLocks/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09DFC11-0459-4191-8092-01CF2FF696B5}"/>
                </a:ext>
              </a:extLst>
            </p:cNvPr>
            <p:cNvCxnSpPr>
              <a:cxnSpLocks/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ED7E41B-B092-490F-B0E3-16DA3F812FD0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83225FC-EB05-4F81-9093-F182D7A25D2B}"/>
                </a:ext>
              </a:extLst>
            </p:cNvPr>
            <p:cNvCxnSpPr>
              <a:cxnSpLocks/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10C58C2-7623-4393-86D6-E47848C14C1C}"/>
                </a:ext>
              </a:extLst>
            </p:cNvPr>
            <p:cNvCxnSpPr>
              <a:cxnSpLocks/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2129BA8-3618-4774-B4D6-16EA3693E6BC}"/>
                </a:ext>
              </a:extLst>
            </p:cNvPr>
            <p:cNvCxnSpPr>
              <a:cxnSpLocks/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5A7FC49-4454-4B65-9406-6A7FFA24A740}"/>
                </a:ext>
              </a:extLst>
            </p:cNvPr>
            <p:cNvCxnSpPr>
              <a:cxnSpLocks/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6A9FE50-AA52-4C16-9F12-807D87990E41}"/>
                </a:ext>
              </a:extLst>
            </p:cNvPr>
            <p:cNvCxnSpPr>
              <a:cxnSpLocks/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2A69EAC-DA43-4F65-9936-9A32799C131F}"/>
                </a:ext>
              </a:extLst>
            </p:cNvPr>
            <p:cNvCxnSpPr>
              <a:cxnSpLocks/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9259B35-245D-4C18-9724-6921D8FA1105}"/>
                </a:ext>
              </a:extLst>
            </p:cNvPr>
            <p:cNvCxnSpPr>
              <a:cxnSpLocks/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7A1B6C8-C3DE-468D-A737-18D8C2A4C922}"/>
                </a:ext>
              </a:extLst>
            </p:cNvPr>
            <p:cNvCxnSpPr>
              <a:cxnSpLocks/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50537A9-2D9F-48D8-BD59-C5898BEBA838}"/>
                </a:ext>
              </a:extLst>
            </p:cNvPr>
            <p:cNvCxnSpPr>
              <a:cxnSpLocks/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B43C7C8-3746-418F-90FA-7A96DAB1FC14}"/>
                </a:ext>
              </a:extLst>
            </p:cNvPr>
            <p:cNvCxnSpPr>
              <a:cxnSpLocks/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4A2C4E6-B263-44A7-9A68-5CF0C2D966AB}"/>
                </a:ext>
              </a:extLst>
            </p:cNvPr>
            <p:cNvCxnSpPr>
              <a:cxnSpLocks/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C6B7800-CED1-4BA7-87E6-51F11A328BB7}"/>
                </a:ext>
              </a:extLst>
            </p:cNvPr>
            <p:cNvCxnSpPr>
              <a:cxnSpLocks/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6488D0B-2F30-41A1-BE05-78F6BBA0431E}"/>
                </a:ext>
              </a:extLst>
            </p:cNvPr>
            <p:cNvCxnSpPr>
              <a:cxnSpLocks/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41AC601-F893-4833-B52B-637204D6D7C2}"/>
                </a:ext>
              </a:extLst>
            </p:cNvPr>
            <p:cNvCxnSpPr>
              <a:cxnSpLocks/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4555B86-ACC4-4CA3-862E-D5BCBE099CE1}"/>
                </a:ext>
              </a:extLst>
            </p:cNvPr>
            <p:cNvCxnSpPr>
              <a:cxnSpLocks/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4C763-6E41-473E-B2ED-73DB004F6E45}"/>
                </a:ext>
              </a:extLst>
            </p:cNvPr>
            <p:cNvCxnSpPr>
              <a:cxnSpLocks/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D6392FD1-9045-48BB-93C2-0BEAD8050153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4A5893B-84F8-48B5-A1E8-610605AB0C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17DEC8B-A91A-42CD-A61B-ABECDB443C1C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169EE61-E3F3-4AF1-8653-16D944AC2A4C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2A5BDA8-87C7-4369-A70E-6CA51AD0ABB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FA253E1-5A05-458A-B2DB-1497A0F51A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6A82F371-5327-441C-83EB-7FD884947BA9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D0D9368-C5CE-43B2-AC02-81744DFFF67C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DF74E1D-370D-442F-BBAA-D960BE08419F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92EBC37-A56F-4DCF-8046-CCD35AFEF19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6BE6139-F9FD-4B62-BED5-C04A98F1970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751D85A-A524-4910-B61D-3E1D10DB1F7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B27D89B-5F87-4F01-ADC2-F41774A0CE35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D270F7E-310A-4AC0-A3BE-8D7303B224D9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76AA8B9-E108-404F-AB2E-A91C556E166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B11DC06-FEB0-47F2-9896-E3228EDC5D1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164BA7C1-A6CD-4257-B87D-703B53F710A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F8B12F72-0FCF-4F5B-8CC0-E2D1C964BB5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802769C-D9C1-4BE6-9398-C7049A9A6CE4}"/>
                </a:ext>
              </a:extLst>
            </p:cNvPr>
            <p:cNvCxnSpPr>
              <a:cxnSpLocks/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9021708-D294-4A2C-8E5D-81F2E2E6C893}"/>
                </a:ext>
              </a:extLst>
            </p:cNvPr>
            <p:cNvCxnSpPr>
              <a:cxnSpLocks/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551B6A5-E491-4F1C-8FFE-F56972DAA980}"/>
                </a:ext>
              </a:extLst>
            </p:cNvPr>
            <p:cNvCxnSpPr>
              <a:cxnSpLocks/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F3D83DD-26DF-4E65-8316-A5CE359963B8}"/>
                </a:ext>
              </a:extLst>
            </p:cNvPr>
            <p:cNvCxnSpPr>
              <a:cxnSpLocks/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15B13BE-94B4-4BAC-90E4-DE1DD061E339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D8A94D2-B5DF-46AE-8F07-89C75A8D49DD}"/>
                </a:ext>
              </a:extLst>
            </p:cNvPr>
            <p:cNvCxnSpPr>
              <a:cxnSpLocks/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195AC21-3617-444E-9A01-1AAA2815269B}"/>
                </a:ext>
              </a:extLst>
            </p:cNvPr>
            <p:cNvCxnSpPr>
              <a:cxnSpLocks/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05F6D37-5470-4028-9436-7209A75512E1}"/>
                </a:ext>
              </a:extLst>
            </p:cNvPr>
            <p:cNvCxnSpPr>
              <a:cxnSpLocks/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382E231-E3E8-4E16-9000-D7655E2D376E}"/>
                </a:ext>
              </a:extLst>
            </p:cNvPr>
            <p:cNvCxnSpPr>
              <a:cxnSpLocks/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CA97133-B217-40DF-A1D2-2D165304B25E}"/>
                </a:ext>
              </a:extLst>
            </p:cNvPr>
            <p:cNvCxnSpPr>
              <a:cxnSpLocks/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E149D75-E84A-4494-BFCB-51C292A77F56}"/>
                </a:ext>
              </a:extLst>
            </p:cNvPr>
            <p:cNvCxnSpPr>
              <a:cxnSpLocks/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F290C8B-C344-4CA5-9C78-976651E7C62E}"/>
                </a:ext>
              </a:extLst>
            </p:cNvPr>
            <p:cNvCxnSpPr>
              <a:cxnSpLocks/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05B6568-DE50-4CA6-9732-D27F78215026}"/>
                </a:ext>
              </a:extLst>
            </p:cNvPr>
            <p:cNvCxnSpPr>
              <a:cxnSpLocks/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A39E2CF-92C6-4465-85B1-50468F8B20D9}"/>
                </a:ext>
              </a:extLst>
            </p:cNvPr>
            <p:cNvCxnSpPr>
              <a:cxnSpLocks/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4972A8-F985-4732-81CD-07ECEEE6DC1C}"/>
                </a:ext>
              </a:extLst>
            </p:cNvPr>
            <p:cNvCxnSpPr>
              <a:cxnSpLocks/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13DAC1A-194E-4AAB-85F9-1456DF72A876}"/>
                </a:ext>
              </a:extLst>
            </p:cNvPr>
            <p:cNvCxnSpPr>
              <a:cxnSpLocks/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825BC29-DEF3-41A7-BF53-FD9085FC4E61}"/>
                </a:ext>
              </a:extLst>
            </p:cNvPr>
            <p:cNvCxnSpPr>
              <a:cxnSpLocks/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8CEC832-4F52-4CBB-9B58-CA81782A806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5123150-2F10-4BC4-914B-7927A0C1A3E6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523799C1-0503-4F71-B3FF-55AE5D3CD04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9919265B-C5BA-48EA-85C5-7968387D784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21B4C3C-F660-4265-B3FA-A1CB00AFAB3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42B8F1A-0768-470A-A68A-DD9E149866F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7EF51067-F1C5-433F-8771-1BAFEAA1E36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04EA11B-11BC-4159-82E0-D8D63F7F627C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3DFA702-7AE3-4B71-BBEE-75FAEDDBE33C}"/>
                </a:ext>
              </a:extLst>
            </p:cNvPr>
            <p:cNvCxnSpPr>
              <a:cxnSpLocks/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3AD05E3-9842-4CBB-A46A-59D35415560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6EE767E-47D9-42B0-8333-596DA589E780}"/>
                </a:ext>
              </a:extLst>
            </p:cNvPr>
            <p:cNvCxnSpPr>
              <a:cxnSpLocks/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DD5FDA8-E86D-4328-978E-B577F68D00E6}"/>
                </a:ext>
              </a:extLst>
            </p:cNvPr>
            <p:cNvCxnSpPr>
              <a:cxnSpLocks/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F264F46-E2D4-4A35-88F3-E43528E60738}"/>
                </a:ext>
              </a:extLst>
            </p:cNvPr>
            <p:cNvCxnSpPr>
              <a:cxnSpLocks/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EF86C4E-FD56-424C-91C5-659F17251E60}"/>
                </a:ext>
              </a:extLst>
            </p:cNvPr>
            <p:cNvCxnSpPr>
              <a:cxnSpLocks/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>
              <a:extLst>
                <a:ext uri="{FF2B5EF4-FFF2-40B4-BE49-F238E27FC236}">
                  <a16:creationId xmlns:a16="http://schemas.microsoft.com/office/drawing/2014/main" id="{8E10AFBA-D486-47E0-892D-C0621A28346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C5F7B71-AF61-44CB-B68A-1094F3A4CD64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E34C1EBA-2F51-4B30-AF42-24119CA1F182}"/>
                </a:ext>
              </a:extLst>
            </p:cNvPr>
            <p:cNvCxnSpPr>
              <a:cxnSpLocks/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EDBD39C-56B8-4FD6-94F8-400C2195705E}"/>
                </a:ext>
              </a:extLst>
            </p:cNvPr>
            <p:cNvCxnSpPr>
              <a:cxnSpLocks/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B66FE28-3335-400B-B888-92E14D0D41A1}"/>
                </a:ext>
              </a:extLst>
            </p:cNvPr>
            <p:cNvCxnSpPr>
              <a:cxnSpLocks/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1044C19-BC73-4D4E-BC23-E27F89EA45E7}"/>
                </a:ext>
              </a:extLst>
            </p:cNvPr>
            <p:cNvCxnSpPr>
              <a:cxnSpLocks/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329B421-98C7-4788-99D4-A097B0871925}"/>
                </a:ext>
              </a:extLst>
            </p:cNvPr>
            <p:cNvCxnSpPr>
              <a:cxnSpLocks/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C69FF25-D33E-45F5-95E5-1491E9A7EBC8}"/>
                </a:ext>
              </a:extLst>
            </p:cNvPr>
            <p:cNvCxnSpPr>
              <a:cxnSpLocks/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8301224-6582-41AD-8392-1DF584355ADD}"/>
                </a:ext>
              </a:extLst>
            </p:cNvPr>
            <p:cNvCxnSpPr>
              <a:cxnSpLocks/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CEC9C97-C8BE-4AC0-B3F5-9CAF7D949A57}"/>
                </a:ext>
              </a:extLst>
            </p:cNvPr>
            <p:cNvCxnSpPr>
              <a:cxnSpLocks/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EADFCC7-1F53-480A-A801-15C2176BACDD}"/>
                </a:ext>
              </a:extLst>
            </p:cNvPr>
            <p:cNvCxnSpPr>
              <a:cxnSpLocks/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EECDD7F-DF21-46C0-810A-BEB844A8388C}"/>
                </a:ext>
              </a:extLst>
            </p:cNvPr>
            <p:cNvCxnSpPr>
              <a:cxnSpLocks/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713C0A0-A238-4D87-8DF7-5ECFD403B2A7}"/>
                </a:ext>
              </a:extLst>
            </p:cNvPr>
            <p:cNvCxnSpPr>
              <a:cxnSpLocks/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179A7A2-26AC-4C11-B1B3-198E75B1EB92}"/>
                </a:ext>
              </a:extLst>
            </p:cNvPr>
            <p:cNvCxnSpPr>
              <a:cxnSpLocks/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7616C2A-1A9E-46BF-A054-0512C5601704}"/>
                </a:ext>
              </a:extLst>
            </p:cNvPr>
            <p:cNvCxnSpPr>
              <a:cxnSpLocks/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EE51F03-6AC4-422F-8679-7DCC39B76190}"/>
                </a:ext>
              </a:extLst>
            </p:cNvPr>
            <p:cNvCxnSpPr>
              <a:cxnSpLocks/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400C77B-42C1-4E00-AC17-C8B5F447B1E1}"/>
                </a:ext>
              </a:extLst>
            </p:cNvPr>
            <p:cNvCxnSpPr>
              <a:cxnSpLocks/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07EA2FE-D711-49D4-A597-571160AB16D4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E63E045-C7F1-403D-8B61-608BEC3BFA98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33E72CB2-F8E7-49FD-871E-3D54E83CFEC5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989AFB3-B3FC-4155-9AD0-FE5F10BD1D10}"/>
                </a:ext>
              </a:extLst>
            </p:cNvPr>
            <p:cNvCxnSpPr>
              <a:cxnSpLocks/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4492924D-891B-4445-896C-8ADFE6448A3A}"/>
                </a:ext>
              </a:extLst>
            </p:cNvPr>
            <p:cNvCxnSpPr>
              <a:cxnSpLocks/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646DA1A7-7190-4BA9-A8FB-8B1D9D609C1A}"/>
              </a:ext>
            </a:extLst>
          </p:cNvPr>
          <p:cNvGrpSpPr/>
          <p:nvPr userDrawn="1"/>
        </p:nvGrpSpPr>
        <p:grpSpPr>
          <a:xfrm>
            <a:off x="-28777" y="-72822"/>
            <a:ext cx="2634356" cy="1640244"/>
            <a:chOff x="-28777" y="-72822"/>
            <a:chExt cx="2634356" cy="1640244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94A5143-CBA1-4121-99EA-B6A6C717E29B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 rot="9888766" flipV="1">
              <a:off x="1208367" y="5742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453E714-239D-4732-86F6-2455DA51FD07}"/>
                </a:ext>
              </a:extLst>
            </p:cNvPr>
            <p:cNvCxnSpPr>
              <a:cxnSpLocks/>
              <a:stCxn id="278" idx="4"/>
              <a:endCxn id="300" idx="1"/>
            </p:cNvCxnSpPr>
            <p:nvPr userDrawn="1"/>
          </p:nvCxnSpPr>
          <p:spPr>
            <a:xfrm rot="9888766">
              <a:off x="993831" y="7984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B3942B7-63E3-4815-9F38-E61C1F1437B5}"/>
                </a:ext>
              </a:extLst>
            </p:cNvPr>
            <p:cNvCxnSpPr>
              <a:cxnSpLocks/>
              <a:stCxn id="283" idx="2"/>
              <a:endCxn id="298" idx="6"/>
            </p:cNvCxnSpPr>
            <p:nvPr userDrawn="1"/>
          </p:nvCxnSpPr>
          <p:spPr>
            <a:xfrm>
              <a:off x="356983" y="3662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D6F6516-F567-449F-9A97-CD46F0D62E1A}"/>
                </a:ext>
              </a:extLst>
            </p:cNvPr>
            <p:cNvCxnSpPr>
              <a:cxnSpLocks/>
              <a:stCxn id="300" idx="5"/>
              <a:endCxn id="283" idx="1"/>
            </p:cNvCxnSpPr>
            <p:nvPr userDrawn="1"/>
          </p:nvCxnSpPr>
          <p:spPr>
            <a:xfrm flipH="1" flipV="1">
              <a:off x="352822" y="3986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7585D01B-FBC6-4E56-A48D-9C4E017FC7AE}"/>
                </a:ext>
              </a:extLst>
            </p:cNvPr>
            <p:cNvCxnSpPr>
              <a:cxnSpLocks/>
              <a:stCxn id="278" idx="5"/>
              <a:endCxn id="299" idx="1"/>
            </p:cNvCxnSpPr>
            <p:nvPr userDrawn="1"/>
          </p:nvCxnSpPr>
          <p:spPr>
            <a:xfrm rot="9888766">
              <a:off x="625773" y="8658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787714C-4224-417A-AA99-E21095F46BF7}"/>
                </a:ext>
              </a:extLst>
            </p:cNvPr>
            <p:cNvCxnSpPr>
              <a:cxnSpLocks/>
              <a:stCxn id="283" idx="0"/>
              <a:endCxn id="299" idx="4"/>
            </p:cNvCxnSpPr>
            <p:nvPr userDrawn="1"/>
          </p:nvCxnSpPr>
          <p:spPr>
            <a:xfrm>
              <a:off x="326946" y="4186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154B2B4-5347-4035-B42B-19D8005783D9}"/>
                </a:ext>
              </a:extLst>
            </p:cNvPr>
            <p:cNvCxnSpPr>
              <a:cxnSpLocks/>
              <a:stCxn id="300" idx="3"/>
              <a:endCxn id="298" idx="0"/>
            </p:cNvCxnSpPr>
            <p:nvPr userDrawn="1"/>
          </p:nvCxnSpPr>
          <p:spPr>
            <a:xfrm rot="9888766" flipH="1">
              <a:off x="900057" y="5893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923734C-7685-48BB-9F00-0E8FBC1CBE3B}"/>
                </a:ext>
              </a:extLst>
            </p:cNvPr>
            <p:cNvCxnSpPr>
              <a:cxnSpLocks/>
              <a:stCxn id="278" idx="6"/>
              <a:endCxn id="287" idx="2"/>
            </p:cNvCxnSpPr>
            <p:nvPr userDrawn="1"/>
          </p:nvCxnSpPr>
          <p:spPr>
            <a:xfrm flipH="1" flipV="1">
              <a:off x="694963" y="12136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DF22676-2528-409D-9F4A-DE964A8332A9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 flipH="1">
              <a:off x="199571" y="4144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0032AED-995E-4E1E-A061-A59C21934E43}"/>
                </a:ext>
              </a:extLst>
            </p:cNvPr>
            <p:cNvCxnSpPr>
              <a:cxnSpLocks/>
              <a:stCxn id="300" idx="6"/>
              <a:endCxn id="299" idx="2"/>
            </p:cNvCxnSpPr>
            <p:nvPr userDrawn="1"/>
          </p:nvCxnSpPr>
          <p:spPr>
            <a:xfrm rot="9888766" flipV="1">
              <a:off x="569919" y="8673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C4237091-745C-45D6-B633-F5946211842D}"/>
                </a:ext>
              </a:extLst>
            </p:cNvPr>
            <p:cNvCxnSpPr>
              <a:cxnSpLocks/>
              <a:stCxn id="282" idx="0"/>
              <a:endCxn id="298" idx="4"/>
            </p:cNvCxnSpPr>
            <p:nvPr userDrawn="1"/>
          </p:nvCxnSpPr>
          <p:spPr>
            <a:xfrm>
              <a:off x="809265" y="868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5F946B6-EE6E-4F2C-9ECA-B67161D2BB9B}"/>
                </a:ext>
              </a:extLst>
            </p:cNvPr>
            <p:cNvCxnSpPr>
              <a:cxnSpLocks/>
              <a:stCxn id="299" idx="6"/>
              <a:endCxn id="285" idx="2"/>
            </p:cNvCxnSpPr>
            <p:nvPr userDrawn="1"/>
          </p:nvCxnSpPr>
          <p:spPr>
            <a:xfrm rot="9888766" flipV="1">
              <a:off x="195812" y="9829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E3C68231-6833-4A71-8D70-2FDA785E75BD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19075" y="7331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D9CD7D0-0695-45E6-A5B2-E61BCA117D5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 flipV="1">
              <a:off x="144246" y="11438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C75D059-62E1-441B-AA8C-810C3F290BB0}"/>
                </a:ext>
              </a:extLst>
            </p:cNvPr>
            <p:cNvCxnSpPr>
              <a:cxnSpLocks/>
              <a:stCxn id="287" idx="7"/>
              <a:endCxn id="286" idx="3"/>
            </p:cNvCxnSpPr>
            <p:nvPr userDrawn="1"/>
          </p:nvCxnSpPr>
          <p:spPr>
            <a:xfrm flipH="1">
              <a:off x="408479" y="12441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75847E8-F74B-4C15-A19B-2E1883A8786C}"/>
                </a:ext>
              </a:extLst>
            </p:cNvPr>
            <p:cNvCxnSpPr>
              <a:cxnSpLocks/>
              <a:stCxn id="286" idx="5"/>
              <a:endCxn id="285" idx="1"/>
            </p:cNvCxnSpPr>
            <p:nvPr userDrawn="1"/>
          </p:nvCxnSpPr>
          <p:spPr>
            <a:xfrm flipH="1" flipV="1">
              <a:off x="214589" y="11841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221C30D-171B-4371-B698-14C5B603E0BA}"/>
                </a:ext>
              </a:extLst>
            </p:cNvPr>
            <p:cNvCxnSpPr>
              <a:cxnSpLocks/>
              <a:stCxn id="286" idx="6"/>
            </p:cNvCxnSpPr>
            <p:nvPr userDrawn="1"/>
          </p:nvCxnSpPr>
          <p:spPr>
            <a:xfrm flipH="1" flipV="1">
              <a:off x="-21567" y="14836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5C46142-6B2F-4CA6-81BF-4CF154E4B796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 rot="9888766" flipV="1">
              <a:off x="1186271" y="5812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CA91E332-097F-4A3F-92A9-B008B6704173}"/>
                </a:ext>
              </a:extLst>
            </p:cNvPr>
            <p:cNvCxnSpPr>
              <a:cxnSpLocks/>
              <a:stCxn id="298" idx="2"/>
              <a:endCxn id="279" idx="6"/>
            </p:cNvCxnSpPr>
            <p:nvPr userDrawn="1"/>
          </p:nvCxnSpPr>
          <p:spPr>
            <a:xfrm rot="9888766" flipH="1" flipV="1">
              <a:off x="913060" y="5032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47D6126-2DE2-4400-B610-DB321D279158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>
              <a:off x="833817" y="678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9592472-BB1F-4C9A-8536-E5BB23B65E41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 flipH="1">
              <a:off x="1268714" y="-223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04BA2BB1-C93B-460F-BE41-2B0712A935F3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rot="9888766">
              <a:off x="1290967" y="4643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4D5749A-ECD2-4129-AFF1-9EE593DEEA28}"/>
                </a:ext>
              </a:extLst>
            </p:cNvPr>
            <p:cNvCxnSpPr>
              <a:cxnSpLocks/>
              <a:stCxn id="303" idx="7"/>
              <a:endCxn id="280" idx="3"/>
            </p:cNvCxnSpPr>
            <p:nvPr userDrawn="1"/>
          </p:nvCxnSpPr>
          <p:spPr>
            <a:xfrm flipH="1">
              <a:off x="1761433" y="900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E4C6BB8F-257A-42C3-8B2D-13F066E42367}"/>
                </a:ext>
              </a:extLst>
            </p:cNvPr>
            <p:cNvCxnSpPr>
              <a:cxnSpLocks/>
              <a:stCxn id="303" idx="6"/>
              <a:endCxn id="281" idx="2"/>
            </p:cNvCxnSpPr>
            <p:nvPr userDrawn="1"/>
          </p:nvCxnSpPr>
          <p:spPr>
            <a:xfrm flipH="1" flipV="1">
              <a:off x="1583653" y="-52878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BBFDC4B-E2FD-4844-9829-EBA3AE3EC2B9}"/>
                </a:ext>
              </a:extLst>
            </p:cNvPr>
            <p:cNvCxnSpPr>
              <a:cxnSpLocks/>
              <a:stCxn id="303" idx="4"/>
            </p:cNvCxnSpPr>
            <p:nvPr userDrawn="1"/>
          </p:nvCxnSpPr>
          <p:spPr>
            <a:xfrm flipH="1" flipV="1">
              <a:off x="2122026" y="-911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DC0385F-D2FD-4678-BEF8-3A03E4C6EBE6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H="1">
              <a:off x="837766" y="-38718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786C3D5-40F9-4F0B-A768-22A2B81FDEC8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 flipH="1">
              <a:off x="336994" y="583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D30D4FBD-D105-42FC-BE6A-07DF2BFA642A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V="1">
              <a:off x="38075" y="3886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8314A49-292C-43CA-8DA3-4383C9B7580F}"/>
                </a:ext>
              </a:extLst>
            </p:cNvPr>
            <p:cNvCxnSpPr>
              <a:cxnSpLocks/>
              <a:endCxn id="283" idx="5"/>
            </p:cNvCxnSpPr>
            <p:nvPr userDrawn="1"/>
          </p:nvCxnSpPr>
          <p:spPr>
            <a:xfrm>
              <a:off x="-6090" y="2819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2458C0-183C-442C-9C75-9B7C2F950B05}"/>
                </a:ext>
              </a:extLst>
            </p:cNvPr>
            <p:cNvCxnSpPr>
              <a:cxnSpLocks/>
              <a:endCxn id="283" idx="3"/>
            </p:cNvCxnSpPr>
            <p:nvPr userDrawn="1"/>
          </p:nvCxnSpPr>
          <p:spPr>
            <a:xfrm flipH="1">
              <a:off x="336994" y="-23344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457C0DE-7369-4939-AE61-35C8EC8AD536}"/>
                </a:ext>
              </a:extLst>
            </p:cNvPr>
            <p:cNvCxnSpPr>
              <a:cxnSpLocks/>
              <a:stCxn id="287" idx="4"/>
              <a:endCxn id="299" idx="0"/>
            </p:cNvCxnSpPr>
            <p:nvPr userDrawn="1"/>
          </p:nvCxnSpPr>
          <p:spPr>
            <a:xfrm flipH="1" flipV="1">
              <a:off x="558578" y="9580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80A36FD-6073-41BD-8BD9-7DECEA858447}"/>
                </a:ext>
              </a:extLst>
            </p:cNvPr>
            <p:cNvCxnSpPr>
              <a:cxnSpLocks/>
              <a:endCxn id="285" idx="6"/>
            </p:cNvCxnSpPr>
            <p:nvPr userDrawn="1"/>
          </p:nvCxnSpPr>
          <p:spPr>
            <a:xfrm>
              <a:off x="-16940" y="11461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C654C56-3254-4D40-B16A-13CEF6C10B21}"/>
                </a:ext>
              </a:extLst>
            </p:cNvPr>
            <p:cNvCxnSpPr>
              <a:cxnSpLocks/>
              <a:stCxn id="285" idx="7"/>
            </p:cNvCxnSpPr>
            <p:nvPr userDrawn="1"/>
          </p:nvCxnSpPr>
          <p:spPr>
            <a:xfrm flipH="1">
              <a:off x="-28777" y="11992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A9B35DA0-3C6A-4F32-BF5A-8CCF63CDEB94}"/>
                </a:ext>
              </a:extLst>
            </p:cNvPr>
            <p:cNvSpPr/>
            <p:nvPr userDrawn="1"/>
          </p:nvSpPr>
          <p:spPr>
            <a:xfrm rot="8852236">
              <a:off x="1221594" y="12153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02340CA7-0628-47E8-9E85-4E04EE0B260A}"/>
                </a:ext>
              </a:extLst>
            </p:cNvPr>
            <p:cNvSpPr/>
            <p:nvPr userDrawn="1"/>
          </p:nvSpPr>
          <p:spPr>
            <a:xfrm rot="9888766">
              <a:off x="1204756" y="4876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62209704-3AD7-43C9-B59C-9E551D89EC06}"/>
                </a:ext>
              </a:extLst>
            </p:cNvPr>
            <p:cNvSpPr/>
            <p:nvPr userDrawn="1"/>
          </p:nvSpPr>
          <p:spPr>
            <a:xfrm rot="9888766">
              <a:off x="1700743" y="4302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77EE959B-90F5-419A-8805-02FF8AB0F22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530549" y="-7282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24944D-B01E-453B-A636-EB7220C0F04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58109" y="71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B70598B-2AD1-43CC-879E-434D630DD09A}"/>
                </a:ext>
              </a:extLst>
            </p:cNvPr>
            <p:cNvSpPr/>
            <p:nvPr userDrawn="1"/>
          </p:nvSpPr>
          <p:spPr>
            <a:xfrm rot="9888766">
              <a:off x="273036" y="3347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4777D0F8-2F6F-4212-8F64-0D043E36EF8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-15029" y="6800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B27A0DD-9073-4D73-A27F-D2CD8DDA10BE}"/>
                </a:ext>
              </a:extLst>
            </p:cNvPr>
            <p:cNvSpPr/>
            <p:nvPr userDrawn="1"/>
          </p:nvSpPr>
          <p:spPr>
            <a:xfrm rot="9888766">
              <a:off x="138881" y="11235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5DE3168-EF86-468B-BF0B-61FE1065885F}"/>
                </a:ext>
              </a:extLst>
            </p:cNvPr>
            <p:cNvSpPr/>
            <p:nvPr userDrawn="1"/>
          </p:nvSpPr>
          <p:spPr>
            <a:xfrm rot="9888766">
              <a:off x="347789" y="14863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F6D007E5-4230-4DB0-86CD-632369C9D1E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41859" y="11936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9E756F48-69B3-4E9D-8030-3B8592DC9A36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28295" y="5124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B53E0485-2F49-4228-A368-27CB0AFCFBB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524474" y="9049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48A37485-33E0-441A-A05E-8DE973D02B7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86945" y="7909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F45383A-FE62-42FC-A7E4-523EDE4EF502}"/>
                </a:ext>
              </a:extLst>
            </p:cNvPr>
            <p:cNvCxnSpPr>
              <a:cxnSpLocks/>
              <a:stCxn id="300" idx="2"/>
              <a:endCxn id="279" idx="7"/>
            </p:cNvCxnSpPr>
            <p:nvPr userDrawn="1"/>
          </p:nvCxnSpPr>
          <p:spPr>
            <a:xfrm rot="9888766" flipH="1">
              <a:off x="913165" y="6091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06C4E934-D177-426F-9379-39ACCBB8CBB4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H="1" flipV="1">
              <a:off x="1581021" y="-32362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0B59674A-1D7D-472A-A3E7-E932B263744F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146358" y="395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ECA8F92-7836-41ED-9EC8-C7F25074E607}"/>
                </a:ext>
              </a:extLst>
            </p:cNvPr>
            <p:cNvCxnSpPr>
              <a:cxnSpLocks/>
              <a:stCxn id="303" idx="3"/>
            </p:cNvCxnSpPr>
            <p:nvPr userDrawn="1"/>
          </p:nvCxnSpPr>
          <p:spPr>
            <a:xfrm rot="9888766" flipH="1">
              <a:off x="2174347" y="-50442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E5A6100-2B9B-4030-AECE-BDC3233622B9}"/>
                </a:ext>
              </a:extLst>
            </p:cNvPr>
            <p:cNvCxnSpPr>
              <a:cxnSpLocks/>
              <a:stCxn id="303" idx="1"/>
              <a:endCxn id="313" idx="2"/>
            </p:cNvCxnSpPr>
            <p:nvPr userDrawn="1"/>
          </p:nvCxnSpPr>
          <p:spPr>
            <a:xfrm>
              <a:off x="2196830" y="799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09899D-19E1-4B75-AAE8-EA659B416F92}"/>
                </a:ext>
              </a:extLst>
            </p:cNvPr>
            <p:cNvCxnSpPr>
              <a:cxnSpLocks/>
              <a:stCxn id="313" idx="3"/>
              <a:endCxn id="280" idx="2"/>
            </p:cNvCxnSpPr>
            <p:nvPr userDrawn="1"/>
          </p:nvCxnSpPr>
          <p:spPr>
            <a:xfrm flipH="1">
              <a:off x="1780400" y="2999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6DEFC7A-DEA4-460F-938A-90926E79A0D0}"/>
                </a:ext>
              </a:extLst>
            </p:cNvPr>
            <p:cNvCxnSpPr>
              <a:cxnSpLocks/>
              <a:stCxn id="278" idx="7"/>
              <a:endCxn id="286" idx="2"/>
            </p:cNvCxnSpPr>
            <p:nvPr userDrawn="1"/>
          </p:nvCxnSpPr>
          <p:spPr>
            <a:xfrm flipH="1">
              <a:off x="427446" y="12954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5DD3E74-1AE9-43B6-93FA-911F61031228}"/>
                </a:ext>
              </a:extLst>
            </p:cNvPr>
            <p:cNvCxnSpPr>
              <a:cxnSpLocks/>
              <a:stCxn id="280" idx="1"/>
              <a:endCxn id="310" idx="4"/>
            </p:cNvCxnSpPr>
            <p:nvPr/>
          </p:nvCxnSpPr>
          <p:spPr>
            <a:xfrm>
              <a:off x="1776451" y="4909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15AC871D-02EF-41C3-941D-14A914C07B96}"/>
                </a:ext>
              </a:extLst>
            </p:cNvPr>
            <p:cNvSpPr/>
            <p:nvPr/>
          </p:nvSpPr>
          <p:spPr>
            <a:xfrm rot="8852236">
              <a:off x="2203401" y="7681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129402E-4D4E-4C33-A05E-B6ED4F94DA77}"/>
                </a:ext>
              </a:extLst>
            </p:cNvPr>
            <p:cNvCxnSpPr>
              <a:cxnSpLocks/>
              <a:stCxn id="310" idx="6"/>
              <a:endCxn id="278" idx="1"/>
            </p:cNvCxnSpPr>
            <p:nvPr/>
          </p:nvCxnSpPr>
          <p:spPr>
            <a:xfrm flipH="1">
              <a:off x="1301700" y="8139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A725384-1A9A-4B26-9335-695B957379B3}"/>
                </a:ext>
              </a:extLst>
            </p:cNvPr>
            <p:cNvCxnSpPr>
              <a:cxnSpLocks/>
              <a:stCxn id="313" idx="4"/>
              <a:endCxn id="310" idx="2"/>
            </p:cNvCxnSpPr>
            <p:nvPr/>
          </p:nvCxnSpPr>
          <p:spPr>
            <a:xfrm flipH="1">
              <a:off x="2258351" y="3194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193B28E6-9F4D-4A39-A913-FE44B27B31B4}"/>
                </a:ext>
              </a:extLst>
            </p:cNvPr>
            <p:cNvSpPr/>
            <p:nvPr userDrawn="1"/>
          </p:nvSpPr>
          <p:spPr>
            <a:xfrm rot="2181221">
              <a:off x="2357200" y="2656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DD392E6-BA48-48D3-A378-812B1CF42DF3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61339" y="-8698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5A3548C6-2D44-49B8-831D-2A956FD743C3}"/>
                </a:ext>
              </a:extLst>
            </p:cNvPr>
            <p:cNvSpPr/>
            <p:nvPr userDrawn="1"/>
          </p:nvSpPr>
          <p:spPr>
            <a:xfrm rot="8852236">
              <a:off x="2545972" y="-969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B477194E-6BF7-4F20-9349-2F440C78FA1A}"/>
                </a:ext>
              </a:extLst>
            </p:cNvPr>
            <p:cNvCxnSpPr>
              <a:cxnSpLocks/>
              <a:stCxn id="346" idx="7"/>
              <a:endCxn id="313" idx="0"/>
            </p:cNvCxnSpPr>
            <p:nvPr userDrawn="1"/>
          </p:nvCxnSpPr>
          <p:spPr>
            <a:xfrm flipH="1">
              <a:off x="2404670" y="579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650DCBD7-41BB-44B7-8AE5-726F3A9ACED4}"/>
                </a:ext>
              </a:extLst>
            </p:cNvPr>
            <p:cNvCxnSpPr>
              <a:cxnSpLocks/>
              <a:stCxn id="346" idx="5"/>
              <a:endCxn id="303" idx="1"/>
            </p:cNvCxnSpPr>
            <p:nvPr userDrawn="1"/>
          </p:nvCxnSpPr>
          <p:spPr>
            <a:xfrm flipH="1">
              <a:off x="2196830" y="223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94A52F1D-A8E0-4B79-AD02-40EE13ACFDCE}"/>
              </a:ext>
            </a:extLst>
          </p:cNvPr>
          <p:cNvGrpSpPr/>
          <p:nvPr userDrawn="1"/>
        </p:nvGrpSpPr>
        <p:grpSpPr>
          <a:xfrm flipH="1">
            <a:off x="9573659" y="-68234"/>
            <a:ext cx="2634356" cy="1640244"/>
            <a:chOff x="123623" y="79578"/>
            <a:chExt cx="2634356" cy="1640244"/>
          </a:xfrm>
        </p:grpSpPr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64AAE9F9-F4AC-4827-9ABB-A278AC7E3065}"/>
                </a:ext>
              </a:extLst>
            </p:cNvPr>
            <p:cNvCxnSpPr>
              <a:cxnSpLocks/>
              <a:stCxn id="425" idx="7"/>
              <a:endCxn id="423" idx="2"/>
            </p:cNvCxnSpPr>
            <p:nvPr userDrawn="1"/>
          </p:nvCxnSpPr>
          <p:spPr>
            <a:xfrm rot="9888766" flipV="1">
              <a:off x="1360767" y="7266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E2930D1-CF2B-439A-B306-567FCD965EDF}"/>
                </a:ext>
              </a:extLst>
            </p:cNvPr>
            <p:cNvCxnSpPr>
              <a:cxnSpLocks/>
              <a:stCxn id="423" idx="4"/>
              <a:endCxn id="435" idx="1"/>
            </p:cNvCxnSpPr>
            <p:nvPr userDrawn="1"/>
          </p:nvCxnSpPr>
          <p:spPr>
            <a:xfrm rot="9888766">
              <a:off x="1146231" y="9508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8FF36ACF-649A-4CB1-8273-2DEBCD7980CF}"/>
                </a:ext>
              </a:extLst>
            </p:cNvPr>
            <p:cNvCxnSpPr>
              <a:cxnSpLocks/>
              <a:stCxn id="428" idx="2"/>
              <a:endCxn id="433" idx="6"/>
            </p:cNvCxnSpPr>
            <p:nvPr userDrawn="1"/>
          </p:nvCxnSpPr>
          <p:spPr>
            <a:xfrm>
              <a:off x="509383" y="5186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1C1DD5CB-803A-4C23-8C39-709D3E134DEB}"/>
                </a:ext>
              </a:extLst>
            </p:cNvPr>
            <p:cNvCxnSpPr>
              <a:cxnSpLocks/>
              <a:stCxn id="435" idx="5"/>
              <a:endCxn id="428" idx="1"/>
            </p:cNvCxnSpPr>
            <p:nvPr userDrawn="1"/>
          </p:nvCxnSpPr>
          <p:spPr>
            <a:xfrm flipH="1" flipV="1">
              <a:off x="505222" y="5510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5C49EA2F-4583-4BB5-B840-8874BA03CF21}"/>
                </a:ext>
              </a:extLst>
            </p:cNvPr>
            <p:cNvCxnSpPr>
              <a:cxnSpLocks/>
              <a:stCxn id="423" idx="5"/>
              <a:endCxn id="434" idx="1"/>
            </p:cNvCxnSpPr>
            <p:nvPr userDrawn="1"/>
          </p:nvCxnSpPr>
          <p:spPr>
            <a:xfrm rot="9888766">
              <a:off x="778173" y="10182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B1738490-84A0-497A-9C45-102DAE17ABAC}"/>
                </a:ext>
              </a:extLst>
            </p:cNvPr>
            <p:cNvCxnSpPr>
              <a:cxnSpLocks/>
              <a:stCxn id="428" idx="0"/>
              <a:endCxn id="434" idx="4"/>
            </p:cNvCxnSpPr>
            <p:nvPr userDrawn="1"/>
          </p:nvCxnSpPr>
          <p:spPr>
            <a:xfrm>
              <a:off x="479346" y="5710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280603F7-4888-4C9F-843F-03707A5BB7AE}"/>
                </a:ext>
              </a:extLst>
            </p:cNvPr>
            <p:cNvCxnSpPr>
              <a:cxnSpLocks/>
              <a:stCxn id="435" idx="3"/>
              <a:endCxn id="433" idx="0"/>
            </p:cNvCxnSpPr>
            <p:nvPr userDrawn="1"/>
          </p:nvCxnSpPr>
          <p:spPr>
            <a:xfrm rot="9888766" flipH="1">
              <a:off x="1052457" y="7417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9F176CF5-BC06-4C41-9205-0A86A10A7053}"/>
                </a:ext>
              </a:extLst>
            </p:cNvPr>
            <p:cNvCxnSpPr>
              <a:cxnSpLocks/>
              <a:stCxn id="423" idx="6"/>
              <a:endCxn id="432" idx="2"/>
            </p:cNvCxnSpPr>
            <p:nvPr userDrawn="1"/>
          </p:nvCxnSpPr>
          <p:spPr>
            <a:xfrm flipH="1" flipV="1">
              <a:off x="847363" y="13660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D5D09F6-DCA4-431C-B181-2F7A401F0A78}"/>
                </a:ext>
              </a:extLst>
            </p:cNvPr>
            <p:cNvCxnSpPr>
              <a:cxnSpLocks/>
              <a:stCxn id="428" idx="7"/>
              <a:endCxn id="430" idx="3"/>
            </p:cNvCxnSpPr>
            <p:nvPr userDrawn="1"/>
          </p:nvCxnSpPr>
          <p:spPr>
            <a:xfrm flipH="1">
              <a:off x="351971" y="5668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EADE9C2B-A0BE-4EE5-A343-A54C5C1783CF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 rot="9888766" flipV="1">
              <a:off x="722319" y="10197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9D12CD3-39AE-4C08-BB96-4AF703C35BDF}"/>
                </a:ext>
              </a:extLst>
            </p:cNvPr>
            <p:cNvCxnSpPr>
              <a:cxnSpLocks/>
              <a:stCxn id="427" idx="0"/>
              <a:endCxn id="433" idx="4"/>
            </p:cNvCxnSpPr>
            <p:nvPr userDrawn="1"/>
          </p:nvCxnSpPr>
          <p:spPr>
            <a:xfrm>
              <a:off x="961665" y="2392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BCD1E4FC-F9E9-47BD-8CCA-45A60F971985}"/>
                </a:ext>
              </a:extLst>
            </p:cNvPr>
            <p:cNvCxnSpPr>
              <a:cxnSpLocks/>
              <a:stCxn id="434" idx="6"/>
              <a:endCxn id="430" idx="2"/>
            </p:cNvCxnSpPr>
            <p:nvPr userDrawn="1"/>
          </p:nvCxnSpPr>
          <p:spPr>
            <a:xfrm rot="9888766" flipV="1">
              <a:off x="348212" y="11353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AE5CD1C-55DC-4C15-B2FF-A910C31EA3FB}"/>
                </a:ext>
              </a:extLst>
            </p:cNvPr>
            <p:cNvCxnSpPr>
              <a:cxnSpLocks/>
              <a:stCxn id="429" idx="0"/>
              <a:endCxn id="430" idx="4"/>
            </p:cNvCxnSpPr>
            <p:nvPr userDrawn="1"/>
          </p:nvCxnSpPr>
          <p:spPr>
            <a:xfrm>
              <a:off x="171475" y="8855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5722ECB-C37E-40EA-8A64-9DB32C56C46C}"/>
                </a:ext>
              </a:extLst>
            </p:cNvPr>
            <p:cNvCxnSpPr>
              <a:cxnSpLocks/>
              <a:stCxn id="432" idx="1"/>
              <a:endCxn id="430" idx="5"/>
            </p:cNvCxnSpPr>
            <p:nvPr userDrawn="1"/>
          </p:nvCxnSpPr>
          <p:spPr>
            <a:xfrm flipH="1" flipV="1">
              <a:off x="296646" y="12962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64DA1FB6-BAC6-4844-AB2C-5A268FC07030}"/>
                </a:ext>
              </a:extLst>
            </p:cNvPr>
            <p:cNvCxnSpPr>
              <a:cxnSpLocks/>
              <a:stCxn id="432" idx="7"/>
              <a:endCxn id="431" idx="3"/>
            </p:cNvCxnSpPr>
            <p:nvPr userDrawn="1"/>
          </p:nvCxnSpPr>
          <p:spPr>
            <a:xfrm flipH="1">
              <a:off x="560879" y="13965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8E2BFD9E-B2A6-4D0D-AA33-CA11AA89597E}"/>
                </a:ext>
              </a:extLst>
            </p:cNvPr>
            <p:cNvCxnSpPr>
              <a:cxnSpLocks/>
              <a:stCxn id="431" idx="5"/>
              <a:endCxn id="430" idx="1"/>
            </p:cNvCxnSpPr>
            <p:nvPr userDrawn="1"/>
          </p:nvCxnSpPr>
          <p:spPr>
            <a:xfrm flipH="1" flipV="1">
              <a:off x="366989" y="13365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CD36DF3A-4276-4464-91CD-77CAADB314E3}"/>
                </a:ext>
              </a:extLst>
            </p:cNvPr>
            <p:cNvCxnSpPr>
              <a:cxnSpLocks/>
              <a:stCxn id="431" idx="6"/>
            </p:cNvCxnSpPr>
            <p:nvPr userDrawn="1"/>
          </p:nvCxnSpPr>
          <p:spPr>
            <a:xfrm flipH="1" flipV="1">
              <a:off x="130833" y="16360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AA92504-9B47-499B-A030-2F8CB01AF83A}"/>
                </a:ext>
              </a:extLst>
            </p:cNvPr>
            <p:cNvCxnSpPr>
              <a:cxnSpLocks/>
              <a:stCxn id="424" idx="0"/>
              <a:endCxn id="423" idx="3"/>
            </p:cNvCxnSpPr>
            <p:nvPr userDrawn="1"/>
          </p:nvCxnSpPr>
          <p:spPr>
            <a:xfrm rot="9888766" flipV="1">
              <a:off x="1338671" y="7336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36ABAE3-F6C8-4CD0-9255-28C22843E680}"/>
                </a:ext>
              </a:extLst>
            </p:cNvPr>
            <p:cNvCxnSpPr>
              <a:cxnSpLocks/>
              <a:stCxn id="433" idx="2"/>
              <a:endCxn id="424" idx="6"/>
            </p:cNvCxnSpPr>
            <p:nvPr userDrawn="1"/>
          </p:nvCxnSpPr>
          <p:spPr>
            <a:xfrm rot="9888766" flipH="1" flipV="1">
              <a:off x="1065460" y="6556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127C11B-0606-4824-A719-64C9D9CBC3F5}"/>
                </a:ext>
              </a:extLst>
            </p:cNvPr>
            <p:cNvCxnSpPr>
              <a:cxnSpLocks/>
              <a:stCxn id="427" idx="1"/>
              <a:endCxn id="424" idx="5"/>
            </p:cNvCxnSpPr>
            <p:nvPr userDrawn="1"/>
          </p:nvCxnSpPr>
          <p:spPr>
            <a:xfrm>
              <a:off x="986217" y="2202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151E67F-3700-400D-852C-697A37C3DA1D}"/>
                </a:ext>
              </a:extLst>
            </p:cNvPr>
            <p:cNvCxnSpPr>
              <a:cxnSpLocks/>
              <a:stCxn id="426" idx="7"/>
              <a:endCxn id="424" idx="3"/>
            </p:cNvCxnSpPr>
            <p:nvPr userDrawn="1"/>
          </p:nvCxnSpPr>
          <p:spPr>
            <a:xfrm flipH="1">
              <a:off x="1421114" y="1300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5BF99317-1401-4BF0-B65E-F7D994FE6CD3}"/>
                </a:ext>
              </a:extLst>
            </p:cNvPr>
            <p:cNvCxnSpPr>
              <a:cxnSpLocks/>
              <a:stCxn id="425" idx="6"/>
              <a:endCxn id="424" idx="2"/>
            </p:cNvCxnSpPr>
            <p:nvPr userDrawn="1"/>
          </p:nvCxnSpPr>
          <p:spPr>
            <a:xfrm rot="9888766">
              <a:off x="1443367" y="6167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1AA620D2-9A00-46A4-96CF-22DB2FECF458}"/>
                </a:ext>
              </a:extLst>
            </p:cNvPr>
            <p:cNvCxnSpPr>
              <a:cxnSpLocks/>
              <a:stCxn id="438" idx="7"/>
              <a:endCxn id="425" idx="3"/>
            </p:cNvCxnSpPr>
            <p:nvPr userDrawn="1"/>
          </p:nvCxnSpPr>
          <p:spPr>
            <a:xfrm flipH="1">
              <a:off x="1913833" y="2424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2FDFD141-FA63-4E05-960A-6D5618D80474}"/>
                </a:ext>
              </a:extLst>
            </p:cNvPr>
            <p:cNvCxnSpPr>
              <a:cxnSpLocks/>
              <a:stCxn id="438" idx="6"/>
              <a:endCxn id="426" idx="2"/>
            </p:cNvCxnSpPr>
            <p:nvPr userDrawn="1"/>
          </p:nvCxnSpPr>
          <p:spPr>
            <a:xfrm flipH="1" flipV="1">
              <a:off x="1736053" y="99522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F94F9AA-B40E-4339-AB88-E1C883468D40}"/>
                </a:ext>
              </a:extLst>
            </p:cNvPr>
            <p:cNvCxnSpPr>
              <a:cxnSpLocks/>
              <a:stCxn id="438" idx="4"/>
            </p:cNvCxnSpPr>
            <p:nvPr userDrawn="1"/>
          </p:nvCxnSpPr>
          <p:spPr>
            <a:xfrm flipH="1" flipV="1">
              <a:off x="2274426" y="14329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086A817-0E2C-4225-AADB-479F35745904}"/>
                </a:ext>
              </a:extLst>
            </p:cNvPr>
            <p:cNvCxnSpPr>
              <a:cxnSpLocks/>
              <a:stCxn id="426" idx="6"/>
              <a:endCxn id="427" idx="2"/>
            </p:cNvCxnSpPr>
            <p:nvPr userDrawn="1"/>
          </p:nvCxnSpPr>
          <p:spPr>
            <a:xfrm flipH="1">
              <a:off x="990166" y="113682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23FA985B-EDC1-4DFF-98C8-19C469E434F6}"/>
                </a:ext>
              </a:extLst>
            </p:cNvPr>
            <p:cNvCxnSpPr>
              <a:cxnSpLocks/>
              <a:stCxn id="427" idx="6"/>
              <a:endCxn id="428" idx="3"/>
            </p:cNvCxnSpPr>
            <p:nvPr userDrawn="1"/>
          </p:nvCxnSpPr>
          <p:spPr>
            <a:xfrm flipH="1">
              <a:off x="489394" y="2107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A1D848CE-1454-4D09-971A-A2A30D4AC944}"/>
                </a:ext>
              </a:extLst>
            </p:cNvPr>
            <p:cNvCxnSpPr>
              <a:cxnSpLocks/>
              <a:stCxn id="429" idx="2"/>
              <a:endCxn id="428" idx="6"/>
            </p:cNvCxnSpPr>
            <p:nvPr userDrawn="1"/>
          </p:nvCxnSpPr>
          <p:spPr>
            <a:xfrm flipV="1">
              <a:off x="190475" y="5410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454744C5-E9F9-4B8D-8ED0-DC9EFB369215}"/>
                </a:ext>
              </a:extLst>
            </p:cNvPr>
            <p:cNvCxnSpPr>
              <a:cxnSpLocks/>
              <a:endCxn id="428" idx="5"/>
            </p:cNvCxnSpPr>
            <p:nvPr userDrawn="1"/>
          </p:nvCxnSpPr>
          <p:spPr>
            <a:xfrm>
              <a:off x="146310" y="4343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9136F6F0-5AF5-4232-A79D-193908A5BDB0}"/>
                </a:ext>
              </a:extLst>
            </p:cNvPr>
            <p:cNvCxnSpPr>
              <a:cxnSpLocks/>
              <a:endCxn id="428" idx="3"/>
            </p:cNvCxnSpPr>
            <p:nvPr userDrawn="1"/>
          </p:nvCxnSpPr>
          <p:spPr>
            <a:xfrm flipH="1">
              <a:off x="489394" y="129056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0B0B4F1A-6A95-4B8E-9765-B4EBCA78A357}"/>
                </a:ext>
              </a:extLst>
            </p:cNvPr>
            <p:cNvCxnSpPr>
              <a:cxnSpLocks/>
              <a:stCxn id="432" idx="4"/>
              <a:endCxn id="434" idx="0"/>
            </p:cNvCxnSpPr>
            <p:nvPr userDrawn="1"/>
          </p:nvCxnSpPr>
          <p:spPr>
            <a:xfrm flipH="1" flipV="1">
              <a:off x="710978" y="11104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C7E1FBD5-F114-4387-A178-18981E22974B}"/>
                </a:ext>
              </a:extLst>
            </p:cNvPr>
            <p:cNvCxnSpPr>
              <a:cxnSpLocks/>
              <a:endCxn id="430" idx="6"/>
            </p:cNvCxnSpPr>
            <p:nvPr userDrawn="1"/>
          </p:nvCxnSpPr>
          <p:spPr>
            <a:xfrm>
              <a:off x="135460" y="12985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B098E622-F75D-435C-AEDA-0B2B7B9C71C5}"/>
                </a:ext>
              </a:extLst>
            </p:cNvPr>
            <p:cNvCxnSpPr>
              <a:cxnSpLocks/>
              <a:stCxn id="430" idx="7"/>
            </p:cNvCxnSpPr>
            <p:nvPr userDrawn="1"/>
          </p:nvCxnSpPr>
          <p:spPr>
            <a:xfrm flipH="1">
              <a:off x="123623" y="13516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051CDAD3-F484-46D1-83A3-6A50EA3DED03}"/>
                </a:ext>
              </a:extLst>
            </p:cNvPr>
            <p:cNvSpPr/>
            <p:nvPr userDrawn="1"/>
          </p:nvSpPr>
          <p:spPr>
            <a:xfrm rot="8852236">
              <a:off x="1373994" y="13677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C1BE8703-0E1B-4B95-BFF9-374949BD9585}"/>
                </a:ext>
              </a:extLst>
            </p:cNvPr>
            <p:cNvSpPr/>
            <p:nvPr userDrawn="1"/>
          </p:nvSpPr>
          <p:spPr>
            <a:xfrm rot="9888766">
              <a:off x="1357156" y="6400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BAF651E-E4DC-474D-9B8C-9F288FC9941F}"/>
                </a:ext>
              </a:extLst>
            </p:cNvPr>
            <p:cNvSpPr/>
            <p:nvPr userDrawn="1"/>
          </p:nvSpPr>
          <p:spPr>
            <a:xfrm rot="9888766">
              <a:off x="1853143" y="5826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F6E3FCB0-09DF-4FDC-AD62-E0AD104CADAE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682949" y="79578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AD1ED283-3EA7-42A8-A035-4BB05C4064B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10509" y="1595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BA53649C-5900-4B00-9F1B-217CF88E8AD0}"/>
                </a:ext>
              </a:extLst>
            </p:cNvPr>
            <p:cNvSpPr/>
            <p:nvPr userDrawn="1"/>
          </p:nvSpPr>
          <p:spPr>
            <a:xfrm rot="9888766">
              <a:off x="425436" y="4871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32895BD8-A224-4642-A5EE-B463E7DE68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37371" y="8324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2D269516-246C-4E9E-A151-4262B778B830}"/>
                </a:ext>
              </a:extLst>
            </p:cNvPr>
            <p:cNvSpPr/>
            <p:nvPr userDrawn="1"/>
          </p:nvSpPr>
          <p:spPr>
            <a:xfrm rot="9888766">
              <a:off x="291281" y="12759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7EA3CCC8-94E9-47F5-80F2-43749B733D8D}"/>
                </a:ext>
              </a:extLst>
            </p:cNvPr>
            <p:cNvSpPr/>
            <p:nvPr userDrawn="1"/>
          </p:nvSpPr>
          <p:spPr>
            <a:xfrm rot="9888766">
              <a:off x="500189" y="16387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D5F06C1C-6BC7-477A-A619-9D178B9E7CA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94259" y="13460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DB6C6DC9-9E33-4056-8EBD-CAF0C8F5099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80695" y="6648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22C3C54A-C8C9-457F-A2C8-A389B03897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76874" y="10573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685F947-8A2F-430E-9645-B7C587BA4F49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039345" y="9433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29A4E603-5BCB-49F9-A219-36B1BDC84D73}"/>
                </a:ext>
              </a:extLst>
            </p:cNvPr>
            <p:cNvCxnSpPr>
              <a:cxnSpLocks/>
              <a:stCxn id="435" idx="2"/>
              <a:endCxn id="424" idx="7"/>
            </p:cNvCxnSpPr>
            <p:nvPr userDrawn="1"/>
          </p:nvCxnSpPr>
          <p:spPr>
            <a:xfrm rot="9888766" flipH="1">
              <a:off x="1065565" y="7615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D55D1753-699D-4A3D-A7DA-53F6DEE510EF}"/>
                </a:ext>
              </a:extLst>
            </p:cNvPr>
            <p:cNvCxnSpPr>
              <a:cxnSpLocks/>
              <a:stCxn id="425" idx="4"/>
              <a:endCxn id="426" idx="1"/>
            </p:cNvCxnSpPr>
            <p:nvPr userDrawn="1"/>
          </p:nvCxnSpPr>
          <p:spPr>
            <a:xfrm flipH="1" flipV="1">
              <a:off x="1733421" y="120038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0234853B-8EE4-4C6E-8A67-C38B1B0DA04C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298758" y="1919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C8EB4FE2-B2A4-448A-AE36-71287457E3E3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rot="9888766" flipH="1">
              <a:off x="2326747" y="101958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D16E44E-B69B-4921-9C97-6FAAC0CC61C5}"/>
                </a:ext>
              </a:extLst>
            </p:cNvPr>
            <p:cNvCxnSpPr>
              <a:cxnSpLocks/>
              <a:stCxn id="438" idx="1"/>
              <a:endCxn id="447" idx="2"/>
            </p:cNvCxnSpPr>
            <p:nvPr userDrawn="1"/>
          </p:nvCxnSpPr>
          <p:spPr>
            <a:xfrm>
              <a:off x="2349230" y="2323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63B3537-85D9-4D45-971B-94B64821AE7E}"/>
                </a:ext>
              </a:extLst>
            </p:cNvPr>
            <p:cNvCxnSpPr>
              <a:cxnSpLocks/>
              <a:stCxn id="447" idx="3"/>
              <a:endCxn id="425" idx="2"/>
            </p:cNvCxnSpPr>
            <p:nvPr userDrawn="1"/>
          </p:nvCxnSpPr>
          <p:spPr>
            <a:xfrm flipH="1">
              <a:off x="1932800" y="4523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F6F217E5-8380-470E-8F95-3B9CAF4AAA98}"/>
                </a:ext>
              </a:extLst>
            </p:cNvPr>
            <p:cNvCxnSpPr>
              <a:cxnSpLocks/>
              <a:stCxn id="423" idx="7"/>
              <a:endCxn id="431" idx="2"/>
            </p:cNvCxnSpPr>
            <p:nvPr userDrawn="1"/>
          </p:nvCxnSpPr>
          <p:spPr>
            <a:xfrm flipH="1">
              <a:off x="579846" y="14478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86DE334F-626F-4242-A85E-4BB72961371A}"/>
                </a:ext>
              </a:extLst>
            </p:cNvPr>
            <p:cNvCxnSpPr>
              <a:cxnSpLocks/>
              <a:stCxn id="425" idx="1"/>
              <a:endCxn id="444" idx="4"/>
            </p:cNvCxnSpPr>
            <p:nvPr userDrawn="1"/>
          </p:nvCxnSpPr>
          <p:spPr>
            <a:xfrm>
              <a:off x="1928851" y="6433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4254907C-754D-4ED9-A0F7-77FA71EC5BE0}"/>
                </a:ext>
              </a:extLst>
            </p:cNvPr>
            <p:cNvSpPr/>
            <p:nvPr userDrawn="1"/>
          </p:nvSpPr>
          <p:spPr>
            <a:xfrm rot="8852236">
              <a:off x="2355801" y="9205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E4D5BA08-5F78-4753-B324-A53B7ABC9D00}"/>
                </a:ext>
              </a:extLst>
            </p:cNvPr>
            <p:cNvCxnSpPr>
              <a:cxnSpLocks/>
              <a:stCxn id="444" idx="6"/>
              <a:endCxn id="423" idx="1"/>
            </p:cNvCxnSpPr>
            <p:nvPr userDrawn="1"/>
          </p:nvCxnSpPr>
          <p:spPr>
            <a:xfrm flipH="1">
              <a:off x="1454100" y="9663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DCA2494-8AB5-4B68-BF83-69502CA2A869}"/>
                </a:ext>
              </a:extLst>
            </p:cNvPr>
            <p:cNvCxnSpPr>
              <a:cxnSpLocks/>
              <a:stCxn id="447" idx="4"/>
              <a:endCxn id="444" idx="2"/>
            </p:cNvCxnSpPr>
            <p:nvPr userDrawn="1"/>
          </p:nvCxnSpPr>
          <p:spPr>
            <a:xfrm flipH="1">
              <a:off x="2410751" y="4718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7E3EF5E3-2EEC-4EF8-9231-900B1A17144C}"/>
                </a:ext>
              </a:extLst>
            </p:cNvPr>
            <p:cNvSpPr/>
            <p:nvPr userDrawn="1"/>
          </p:nvSpPr>
          <p:spPr>
            <a:xfrm rot="2181221">
              <a:off x="2509600" y="4180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AE46719B-86CF-49FD-95F7-E31F72C68B22}"/>
                </a:ext>
              </a:extLst>
            </p:cNvPr>
            <p:cNvCxnSpPr>
              <a:cxnSpLocks/>
              <a:endCxn id="428" idx="4"/>
            </p:cNvCxnSpPr>
            <p:nvPr userDrawn="1"/>
          </p:nvCxnSpPr>
          <p:spPr>
            <a:xfrm>
              <a:off x="213739" y="143702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327BF1A0-89B6-4675-881F-F3245531BA9A}"/>
                </a:ext>
              </a:extLst>
            </p:cNvPr>
            <p:cNvSpPr/>
            <p:nvPr userDrawn="1"/>
          </p:nvSpPr>
          <p:spPr>
            <a:xfrm rot="8852236">
              <a:off x="2698372" y="15143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834F05FD-89AC-4E32-8A59-ECC4C165E90E}"/>
                </a:ext>
              </a:extLst>
            </p:cNvPr>
            <p:cNvCxnSpPr>
              <a:cxnSpLocks/>
              <a:stCxn id="449" idx="7"/>
              <a:endCxn id="447" idx="0"/>
            </p:cNvCxnSpPr>
            <p:nvPr userDrawn="1"/>
          </p:nvCxnSpPr>
          <p:spPr>
            <a:xfrm flipH="1">
              <a:off x="2557070" y="2103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2E116837-245F-4751-ADDF-A1CFD40ABBDA}"/>
                </a:ext>
              </a:extLst>
            </p:cNvPr>
            <p:cNvCxnSpPr>
              <a:cxnSpLocks/>
              <a:stCxn id="449" idx="5"/>
              <a:endCxn id="438" idx="1"/>
            </p:cNvCxnSpPr>
            <p:nvPr userDrawn="1"/>
          </p:nvCxnSpPr>
          <p:spPr>
            <a:xfrm flipH="1">
              <a:off x="2349230" y="1747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3" name="Slide Number Placeholder 2">
            <a:extLst>
              <a:ext uri="{FF2B5EF4-FFF2-40B4-BE49-F238E27FC236}">
                <a16:creationId xmlns:a16="http://schemas.microsoft.com/office/drawing/2014/main" id="{D1EDC896-6079-9D73-725B-69D16EFDC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8674676-EFFA-4841-9B13-22384B9031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04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/>
            </a:gs>
            <a:gs pos="27000">
              <a:schemeClr val="accent1"/>
            </a:gs>
            <a:gs pos="50000">
              <a:schemeClr val="accent1"/>
            </a:gs>
            <a:gs pos="73000">
              <a:schemeClr val="accent1"/>
            </a:gs>
            <a:gs pos="100000">
              <a:schemeClr val="tx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268EF8-5068-91B0-558F-549FBCD03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8674676-EFFA-4841-9B13-22384B9031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874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B9E858-60AB-407E-B67C-9A5700FE6BAA}"/>
              </a:ext>
            </a:extLst>
          </p:cNvPr>
          <p:cNvSpPr txBox="1"/>
          <p:nvPr/>
        </p:nvSpPr>
        <p:spPr>
          <a:xfrm>
            <a:off x="1152145" y="2563528"/>
            <a:ext cx="538022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4400" b="1" dirty="0">
                <a:solidFill>
                  <a:schemeClr val="bg1"/>
                </a:solidFill>
                <a:cs typeface="Arial" pitchFamily="34" charset="0"/>
              </a:rPr>
              <a:t>Mise à niveau</a:t>
            </a:r>
          </a:p>
          <a:p>
            <a:pPr algn="r"/>
            <a:r>
              <a:rPr lang="en-GB" altLang="ko-KR" sz="4400" b="1" dirty="0">
                <a:solidFill>
                  <a:schemeClr val="bg1"/>
                </a:solidFill>
                <a:cs typeface="Arial" pitchFamily="34" charset="0"/>
              </a:rPr>
              <a:t>Programmation en C</a:t>
            </a:r>
            <a:endParaRPr lang="en-US" altLang="ko-KR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B6445A-EED1-4951-B218-2894C1BF83A8}"/>
              </a:ext>
            </a:extLst>
          </p:cNvPr>
          <p:cNvSpPr txBox="1"/>
          <p:nvPr/>
        </p:nvSpPr>
        <p:spPr>
          <a:xfrm>
            <a:off x="0" y="6550223"/>
            <a:ext cx="4428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Kézia MARCOU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E4BC5-43FE-442E-8352-BEE1C9180AA3}"/>
              </a:ext>
            </a:extLst>
          </p:cNvPr>
          <p:cNvSpPr txBox="1"/>
          <p:nvPr/>
        </p:nvSpPr>
        <p:spPr>
          <a:xfrm>
            <a:off x="803397" y="459608"/>
            <a:ext cx="426976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b="1" dirty="0">
                <a:solidFill>
                  <a:schemeClr val="bg1">
                    <a:alpha val="50000"/>
                  </a:schemeClr>
                </a:solidFill>
                <a:latin typeface="+mj-lt"/>
                <a:cs typeface="Arial" pitchFamily="34" charset="0"/>
              </a:rPr>
              <a:t>FORMATION</a:t>
            </a:r>
          </a:p>
        </p:txBody>
      </p:sp>
      <p:pic>
        <p:nvPicPr>
          <p:cNvPr id="7" name="Picture Placeholder 6" descr="Logo&#10;&#10;Description automatically generated with medium confidence">
            <a:extLst>
              <a:ext uri="{FF2B5EF4-FFF2-40B4-BE49-F238E27FC236}">
                <a16:creationId xmlns:a16="http://schemas.microsoft.com/office/drawing/2014/main" id="{D80BCBF9-AB6D-DCE2-1845-32EF08F71CE6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1" r="22241"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971A1B-6CA0-C320-C107-2384BA8F6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Création de tableaux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4403BB-B993-A5E9-EC60-627FB0A99638}"/>
              </a:ext>
            </a:extLst>
          </p:cNvPr>
          <p:cNvCxnSpPr/>
          <p:nvPr/>
        </p:nvCxnSpPr>
        <p:spPr>
          <a:xfrm flipH="1">
            <a:off x="4231737" y="1527048"/>
            <a:ext cx="14127" cy="53309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3C43E8C-4855-0213-1C5E-DBECEB192A20}"/>
              </a:ext>
            </a:extLst>
          </p:cNvPr>
          <p:cNvSpPr/>
          <p:nvPr/>
        </p:nvSpPr>
        <p:spPr>
          <a:xfrm>
            <a:off x="4158028" y="1442597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707A0-7B23-8E54-42F8-BF690FB2D5B7}"/>
              </a:ext>
            </a:extLst>
          </p:cNvPr>
          <p:cNvSpPr txBox="1"/>
          <p:nvPr/>
        </p:nvSpPr>
        <p:spPr>
          <a:xfrm>
            <a:off x="1428677" y="1527048"/>
            <a:ext cx="1965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Statique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54612-467E-B95D-58EC-0B8474CB5E89}"/>
              </a:ext>
            </a:extLst>
          </p:cNvPr>
          <p:cNvSpPr txBox="1"/>
          <p:nvPr/>
        </p:nvSpPr>
        <p:spPr>
          <a:xfrm>
            <a:off x="7314365" y="1527048"/>
            <a:ext cx="1965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Dynamique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482E22-1856-4E9A-4CB4-7AE9FD8B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210" y="2323033"/>
            <a:ext cx="1743318" cy="381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337505-DB02-00CA-9B4F-5FD5AF51A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040" y="2289886"/>
            <a:ext cx="5647750" cy="4473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FD1C05-0754-A00E-F491-B474842EF754}"/>
              </a:ext>
            </a:extLst>
          </p:cNvPr>
          <p:cNvSpPr/>
          <p:nvPr/>
        </p:nvSpPr>
        <p:spPr>
          <a:xfrm>
            <a:off x="323529" y="3429000"/>
            <a:ext cx="3602736" cy="2364576"/>
          </a:xfrm>
          <a:prstGeom prst="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/>
              <a:t>Utilisations :</a:t>
            </a:r>
          </a:p>
          <a:p>
            <a:endParaRPr lang="fr-FR" b="1" u="sng" dirty="0"/>
          </a:p>
          <a:p>
            <a:pPr marL="285750" indent="-285750">
              <a:buFontTx/>
              <a:buChar char="-"/>
            </a:pPr>
            <a:r>
              <a:rPr lang="fr-FR" sz="1600" dirty="0"/>
              <a:t>Nombre d’éléments toujours le même (ex : coordonnées)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Définition de structures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Informatique embarquée (on a pas &lt;stdlib.h&gt; sur un PIC18)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2EEDCA-E2EE-BE7A-A996-94D424DB8501}"/>
              </a:ext>
            </a:extLst>
          </p:cNvPr>
          <p:cNvSpPr/>
          <p:nvPr/>
        </p:nvSpPr>
        <p:spPr>
          <a:xfrm>
            <a:off x="5536073" y="2873076"/>
            <a:ext cx="5299784" cy="555924"/>
          </a:xfrm>
          <a:prstGeom prst="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/>
              <a:t>Permet de remplacer le « 10 » par une variable de type int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9C07A-C888-8E60-6B3E-99E518031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9772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 fonction “malloc”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337505-DB02-00CA-9B4F-5FD5AF51A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397" y="4949367"/>
            <a:ext cx="6402598" cy="50713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EEC2A3-3931-1D69-04C1-8CC48A490660}"/>
              </a:ext>
            </a:extLst>
          </p:cNvPr>
          <p:cNvCxnSpPr>
            <a:cxnSpLocks/>
          </p:cNvCxnSpPr>
          <p:nvPr/>
        </p:nvCxnSpPr>
        <p:spPr>
          <a:xfrm flipH="1" flipV="1">
            <a:off x="2846278" y="4287276"/>
            <a:ext cx="267854" cy="73786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656CC9-3161-7DFB-DC8F-EF5F03A30EB2}"/>
              </a:ext>
            </a:extLst>
          </p:cNvPr>
          <p:cNvCxnSpPr>
            <a:cxnSpLocks/>
          </p:cNvCxnSpPr>
          <p:nvPr/>
        </p:nvCxnSpPr>
        <p:spPr>
          <a:xfrm>
            <a:off x="4956788" y="5367528"/>
            <a:ext cx="207817" cy="88142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06BDD9-E875-43B3-7945-011021AF3FFC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651728" y="4288535"/>
            <a:ext cx="126768" cy="73660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D651C15-3D54-2A0C-3A31-FC248E61B59D}"/>
              </a:ext>
            </a:extLst>
          </p:cNvPr>
          <p:cNvSpPr/>
          <p:nvPr/>
        </p:nvSpPr>
        <p:spPr>
          <a:xfrm>
            <a:off x="6503878" y="5025136"/>
            <a:ext cx="2295700" cy="3423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5C164F-74FE-A6A0-9D56-09C43636FCAC}"/>
              </a:ext>
            </a:extLst>
          </p:cNvPr>
          <p:cNvSpPr txBox="1"/>
          <p:nvPr/>
        </p:nvSpPr>
        <p:spPr>
          <a:xfrm flipH="1">
            <a:off x="7007927" y="3622977"/>
            <a:ext cx="4286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Nombre d’octets </a:t>
            </a:r>
          </a:p>
          <a:p>
            <a:r>
              <a:rPr lang="fr-FR" dirty="0">
                <a:solidFill>
                  <a:schemeClr val="bg1"/>
                </a:solidFill>
              </a:rPr>
              <a:t>( nombre d’éléments * taille d’un élément 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F2A469-8029-5758-A623-CC437F8DD021}"/>
              </a:ext>
            </a:extLst>
          </p:cNvPr>
          <p:cNvSpPr txBox="1"/>
          <p:nvPr/>
        </p:nvSpPr>
        <p:spPr>
          <a:xfrm flipH="1">
            <a:off x="4591487" y="6248953"/>
            <a:ext cx="344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« cast » : on reprécise le type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73A6C9-459D-5D50-A818-EDA8D796A3BD}"/>
              </a:ext>
            </a:extLst>
          </p:cNvPr>
          <p:cNvSpPr txBox="1"/>
          <p:nvPr/>
        </p:nvSpPr>
        <p:spPr>
          <a:xfrm flipH="1">
            <a:off x="1355769" y="3901780"/>
            <a:ext cx="280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type : pointeur vers un float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6EAD1C-1111-76BC-5A8C-38E359F5648F}"/>
              </a:ext>
            </a:extLst>
          </p:cNvPr>
          <p:cNvSpPr txBox="1"/>
          <p:nvPr/>
        </p:nvSpPr>
        <p:spPr>
          <a:xfrm>
            <a:off x="2274219" y="1850022"/>
            <a:ext cx="7671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malloc(n) cherche une adresse avec un bloc de n octets libres, et renvoie un pointeur vers cette adresse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74E9DD-A465-E45B-1CF1-A287FEDAA085}"/>
              </a:ext>
            </a:extLst>
          </p:cNvPr>
          <p:cNvSpPr/>
          <p:nvPr/>
        </p:nvSpPr>
        <p:spPr>
          <a:xfrm>
            <a:off x="2274219" y="1850022"/>
            <a:ext cx="7643562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53DE6-518F-0390-FFF6-A1BCFBCB1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948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0A84A0-56C3-40EB-A838-E98E1449C386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Application : changer la taille d’un tableau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83341FB-BAFA-E1A3-9329-CDB9712CD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9" y="3493008"/>
            <a:ext cx="5061247" cy="28262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BE5856-1991-758C-7D26-4FABD69F5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24" y="1899224"/>
            <a:ext cx="8773749" cy="4477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89C2A8-063D-1AEF-6A77-95E914665FB8}"/>
              </a:ext>
            </a:extLst>
          </p:cNvPr>
          <p:cNvSpPr txBox="1"/>
          <p:nvPr/>
        </p:nvSpPr>
        <p:spPr>
          <a:xfrm>
            <a:off x="4964781" y="1437559"/>
            <a:ext cx="229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Ecrire la fonction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BD1A53-C20A-4375-6788-B6E591EE52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190" y="4691776"/>
            <a:ext cx="3858163" cy="4286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B8AF0F-9AE4-21B3-10C5-16FB94323EDA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5705856" y="4906119"/>
            <a:ext cx="1780334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47967A-1366-E61E-CC26-6EC4C72031D7}"/>
              </a:ext>
            </a:extLst>
          </p:cNvPr>
          <p:cNvSpPr txBox="1"/>
          <p:nvPr/>
        </p:nvSpPr>
        <p:spPr>
          <a:xfrm>
            <a:off x="4888142" y="3031343"/>
            <a:ext cx="2784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Exemple d’utilisation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11D92A-13F0-3C61-BEB5-BC25830540D8}"/>
              </a:ext>
            </a:extLst>
          </p:cNvPr>
          <p:cNvSpPr txBox="1"/>
          <p:nvPr/>
        </p:nvSpPr>
        <p:spPr>
          <a:xfrm>
            <a:off x="7208584" y="6195325"/>
            <a:ext cx="498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Modification possible : préciser un indice de début </a:t>
            </a:r>
          </a:p>
          <a:p>
            <a:r>
              <a:rPr lang="fr-FR" dirty="0">
                <a:solidFill>
                  <a:schemeClr val="bg1"/>
                </a:solidFill>
              </a:rPr>
              <a:t>et de fin à la place d’une nouvelle taille.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143516-8FE3-D5DB-C9C1-480F4A0683C9}"/>
              </a:ext>
            </a:extLst>
          </p:cNvPr>
          <p:cNvSpPr txBox="1"/>
          <p:nvPr/>
        </p:nvSpPr>
        <p:spPr>
          <a:xfrm>
            <a:off x="6984534" y="5316736"/>
            <a:ext cx="5451306" cy="473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bg1"/>
                </a:solidFill>
              </a:rPr>
              <a:t>Tester avec taille = 3 et taille = 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959558-5B41-A033-11E3-114FCB997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4801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0A84A0-56C3-40EB-A838-E98E1449C386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Application : changer la taille d’un tableau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0265150-B79B-142E-BCDF-BA9263A55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78" y="1063756"/>
            <a:ext cx="8192643" cy="55252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C536F1-FF24-213C-7BFD-EEB17D6AD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7032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787565"/>
            <a:ext cx="11573197" cy="724247"/>
          </a:xfrm>
        </p:spPr>
        <p:txBody>
          <a:bodyPr/>
          <a:lstStyle/>
          <a:p>
            <a:r>
              <a:rPr lang="en-US" dirty="0"/>
              <a:t>Les listes chaînées</a:t>
            </a:r>
          </a:p>
          <a:p>
            <a:r>
              <a:rPr lang="en-US" dirty="0"/>
              <a:t>1. Idée générale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A838DB-2756-2CD0-1B66-7DE24CA59DA9}"/>
              </a:ext>
            </a:extLst>
          </p:cNvPr>
          <p:cNvSpPr/>
          <p:nvPr/>
        </p:nvSpPr>
        <p:spPr>
          <a:xfrm>
            <a:off x="2088158" y="3657411"/>
            <a:ext cx="1353312" cy="724247"/>
          </a:xfrm>
          <a:prstGeom prst="ellips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08B361-0D5A-5DEE-37B0-A9112F1D8A98}"/>
              </a:ext>
            </a:extLst>
          </p:cNvPr>
          <p:cNvSpPr/>
          <p:nvPr/>
        </p:nvSpPr>
        <p:spPr>
          <a:xfrm>
            <a:off x="4308949" y="3657412"/>
            <a:ext cx="1353312" cy="724247"/>
          </a:xfrm>
          <a:prstGeom prst="ellipse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2.5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1356C7-D3B5-6582-96DD-6F30DB597558}"/>
              </a:ext>
            </a:extLst>
          </p:cNvPr>
          <p:cNvSpPr/>
          <p:nvPr/>
        </p:nvSpPr>
        <p:spPr>
          <a:xfrm>
            <a:off x="6529740" y="3657413"/>
            <a:ext cx="1353312" cy="724247"/>
          </a:xfrm>
          <a:prstGeom prst="ellipse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7F2A62-8C65-9D8D-7669-EB3401FEABE4}"/>
              </a:ext>
            </a:extLst>
          </p:cNvPr>
          <p:cNvSpPr/>
          <p:nvPr/>
        </p:nvSpPr>
        <p:spPr>
          <a:xfrm>
            <a:off x="8750531" y="3657411"/>
            <a:ext cx="1353312" cy="724247"/>
          </a:xfrm>
          <a:prstGeom prst="ellips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6EC5F1-4EE3-22F8-9BE8-CBD65B9DCAE4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3441470" y="4019535"/>
            <a:ext cx="867479" cy="1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6CECCC-8687-4646-D3AB-4E945816FCC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662261" y="4019536"/>
            <a:ext cx="867479" cy="1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E6AF4A-18AF-362A-AA4A-407F86571EA6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7883052" y="4019535"/>
            <a:ext cx="867479" cy="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7799C3-5552-CBE4-2CBC-18AF16BADE14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10103843" y="4019535"/>
            <a:ext cx="776593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26DF72-8092-4417-9204-885AAF688826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>
            <a:off x="1458422" y="4014354"/>
            <a:ext cx="629736" cy="518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C3E7E-C149-5372-8081-50D1EAA57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399447-D393-D6F7-E3C5-A33CD70A9168}"/>
              </a:ext>
            </a:extLst>
          </p:cNvPr>
          <p:cNvSpPr/>
          <p:nvPr/>
        </p:nvSpPr>
        <p:spPr>
          <a:xfrm>
            <a:off x="800332" y="3814299"/>
            <a:ext cx="658090" cy="40011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tete</a:t>
            </a:r>
            <a:endParaRPr lang="fr-F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FB167-DF2F-FD1B-00B5-D42CF8DB94DF}"/>
              </a:ext>
            </a:extLst>
          </p:cNvPr>
          <p:cNvSpPr txBox="1"/>
          <p:nvPr/>
        </p:nvSpPr>
        <p:spPr>
          <a:xfrm>
            <a:off x="2123993" y="3288079"/>
            <a:ext cx="13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  <a:r>
              <a:rPr lang="fr-FR" baseline="30000" dirty="0">
                <a:solidFill>
                  <a:schemeClr val="bg1"/>
                </a:solidFill>
              </a:rPr>
              <a:t>er</a:t>
            </a:r>
            <a:r>
              <a:rPr lang="fr-FR" dirty="0">
                <a:solidFill>
                  <a:schemeClr val="bg1"/>
                </a:solidFill>
              </a:rPr>
              <a:t>  élément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B8B7DF-BF63-1DF8-C8BD-D83C399B80AE}"/>
              </a:ext>
            </a:extLst>
          </p:cNvPr>
          <p:cNvSpPr txBox="1"/>
          <p:nvPr/>
        </p:nvSpPr>
        <p:spPr>
          <a:xfrm>
            <a:off x="8548036" y="3288079"/>
            <a:ext cx="1758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dernier élément</a:t>
            </a:r>
          </a:p>
        </p:txBody>
      </p:sp>
    </p:spTree>
    <p:extLst>
      <p:ext uri="{BB962C8B-B14F-4D97-AF65-F5344CB8AC3E}">
        <p14:creationId xmlns:p14="http://schemas.microsoft.com/office/powerpoint/2010/main" val="284771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787565"/>
            <a:ext cx="11573197" cy="724247"/>
          </a:xfrm>
        </p:spPr>
        <p:txBody>
          <a:bodyPr/>
          <a:lstStyle/>
          <a:p>
            <a:r>
              <a:rPr lang="en-US" dirty="0"/>
              <a:t>Les listes chaînées</a:t>
            </a:r>
          </a:p>
          <a:p>
            <a:r>
              <a:rPr lang="en-US" dirty="0"/>
              <a:t>2. Les noeuds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A838DB-2756-2CD0-1B66-7DE24CA59DA9}"/>
              </a:ext>
            </a:extLst>
          </p:cNvPr>
          <p:cNvSpPr/>
          <p:nvPr/>
        </p:nvSpPr>
        <p:spPr>
          <a:xfrm>
            <a:off x="1170710" y="3429000"/>
            <a:ext cx="2072362" cy="1208690"/>
          </a:xfrm>
          <a:prstGeom prst="ellips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2.5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6EC5F1-4EE3-22F8-9BE8-CBD65B9DCAE4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3243072" y="4033345"/>
            <a:ext cx="206654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6A4B3D-F814-4737-67B8-123D1BE9A844}"/>
              </a:ext>
            </a:extLst>
          </p:cNvPr>
          <p:cNvCxnSpPr/>
          <p:nvPr/>
        </p:nvCxnSpPr>
        <p:spPr>
          <a:xfrm flipH="1">
            <a:off x="6081873" y="2468880"/>
            <a:ext cx="14127" cy="53309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5803821-AA5B-E608-E072-999CE242BD07}"/>
              </a:ext>
            </a:extLst>
          </p:cNvPr>
          <p:cNvSpPr/>
          <p:nvPr/>
        </p:nvSpPr>
        <p:spPr>
          <a:xfrm>
            <a:off x="6008164" y="2384429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96E720-DE73-3ECD-1AD3-9B19CEB31AED}"/>
              </a:ext>
            </a:extLst>
          </p:cNvPr>
          <p:cNvSpPr txBox="1"/>
          <p:nvPr/>
        </p:nvSpPr>
        <p:spPr>
          <a:xfrm>
            <a:off x="6539073" y="2468880"/>
            <a:ext cx="4094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Chaque nœud contient:</a:t>
            </a:r>
          </a:p>
          <a:p>
            <a:pPr marL="285750" indent="-285750">
              <a:buFontTx/>
              <a:buChar char="-"/>
            </a:pPr>
            <a:r>
              <a:rPr lang="fr-FR" sz="2400" b="1" dirty="0">
                <a:solidFill>
                  <a:schemeClr val="bg1"/>
                </a:solidFill>
              </a:rPr>
              <a:t>Une valeur (ici un float)</a:t>
            </a:r>
          </a:p>
          <a:p>
            <a:pPr marL="285750" indent="-285750">
              <a:buFontTx/>
              <a:buChar char="-"/>
            </a:pPr>
            <a:r>
              <a:rPr lang="fr-FR" sz="2400" b="1" dirty="0">
                <a:solidFill>
                  <a:schemeClr val="bg1"/>
                </a:solidFill>
              </a:rPr>
              <a:t>Un lien vers le nœud suivant</a:t>
            </a:r>
          </a:p>
        </p:txBody>
      </p:sp>
      <p:pic>
        <p:nvPicPr>
          <p:cNvPr id="20" name="Picture 1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CAE65B4-5FEF-0AB2-6939-35EED2096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43" y="4369237"/>
            <a:ext cx="2475672" cy="15122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CB523C-1227-BA8F-5148-330C5AF1B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2899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E2F973-7B49-7D98-5631-61605BF0CE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Modifier votre struct</a:t>
            </a:r>
            <a:endParaRPr lang="fr-FR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9B471727-E19B-9705-D6A8-F1CB3267E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604" y="2229287"/>
            <a:ext cx="4082791" cy="23994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71FB8-4E63-AF70-C134-53954F35B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4853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787565"/>
            <a:ext cx="11573197" cy="724247"/>
          </a:xfrm>
        </p:spPr>
        <p:txBody>
          <a:bodyPr/>
          <a:lstStyle/>
          <a:p>
            <a:r>
              <a:rPr lang="en-US" dirty="0"/>
              <a:t>Les listes chaînées</a:t>
            </a:r>
          </a:p>
          <a:p>
            <a:r>
              <a:rPr lang="en-US" dirty="0"/>
              <a:t>3. Implémentation en C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A4D351-E9BD-E0E0-1067-6C64D0405DF8}"/>
              </a:ext>
            </a:extLst>
          </p:cNvPr>
          <p:cNvSpPr/>
          <p:nvPr/>
        </p:nvSpPr>
        <p:spPr>
          <a:xfrm>
            <a:off x="1435608" y="4288536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1    suiv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CF6D15-6156-38D7-0EF3-6DB7F8432C95}"/>
              </a:ext>
            </a:extLst>
          </p:cNvPr>
          <p:cNvCxnSpPr>
            <a:cxnSpLocks/>
          </p:cNvCxnSpPr>
          <p:nvPr/>
        </p:nvCxnSpPr>
        <p:spPr>
          <a:xfrm>
            <a:off x="2560320" y="4288536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2E8391-02FB-697B-6083-213F462B2D79}"/>
              </a:ext>
            </a:extLst>
          </p:cNvPr>
          <p:cNvSpPr/>
          <p:nvPr/>
        </p:nvSpPr>
        <p:spPr>
          <a:xfrm>
            <a:off x="3796284" y="4288536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2.5   suiv</a:t>
            </a:r>
            <a:endParaRPr lang="fr-F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124B5-022A-3B97-918F-19DAF4417027}"/>
              </a:ext>
            </a:extLst>
          </p:cNvPr>
          <p:cNvCxnSpPr>
            <a:cxnSpLocks/>
          </p:cNvCxnSpPr>
          <p:nvPr/>
        </p:nvCxnSpPr>
        <p:spPr>
          <a:xfrm>
            <a:off x="5030724" y="4288536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AFAC62-C849-FC1F-BF80-25EEF6A9F84D}"/>
              </a:ext>
            </a:extLst>
          </p:cNvPr>
          <p:cNvSpPr/>
          <p:nvPr/>
        </p:nvSpPr>
        <p:spPr>
          <a:xfrm>
            <a:off x="6156960" y="4288536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5    suiv</a:t>
            </a:r>
            <a:endParaRPr lang="fr-FR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150596-B1FE-D705-3452-7B54D7A6C96A}"/>
              </a:ext>
            </a:extLst>
          </p:cNvPr>
          <p:cNvCxnSpPr>
            <a:cxnSpLocks/>
          </p:cNvCxnSpPr>
          <p:nvPr/>
        </p:nvCxnSpPr>
        <p:spPr>
          <a:xfrm>
            <a:off x="7281672" y="4288536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B8053AD-AE28-A7D7-A840-F98F7F68BAEB}"/>
              </a:ext>
            </a:extLst>
          </p:cNvPr>
          <p:cNvSpPr/>
          <p:nvPr/>
        </p:nvSpPr>
        <p:spPr>
          <a:xfrm>
            <a:off x="8517636" y="4288536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10    suiv</a:t>
            </a:r>
            <a:endParaRPr lang="fr-F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F88C3D-0265-02AE-34CF-39E71E1DE958}"/>
              </a:ext>
            </a:extLst>
          </p:cNvPr>
          <p:cNvCxnSpPr>
            <a:cxnSpLocks/>
          </p:cNvCxnSpPr>
          <p:nvPr/>
        </p:nvCxnSpPr>
        <p:spPr>
          <a:xfrm>
            <a:off x="9688068" y="4288536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E44B6C-6D25-4E2E-1143-ED27023E1EF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145536" y="4650660"/>
            <a:ext cx="65074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7B8C8E-B052-5D2E-703F-DE1FA5D2989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513832" y="4650660"/>
            <a:ext cx="64312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AE651C-F96C-C5F8-FBB2-44B69A3C395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845552" y="4650660"/>
            <a:ext cx="67208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A989CA-FBC1-BF87-0EB3-BC8C1564BB06}"/>
              </a:ext>
            </a:extLst>
          </p:cNvPr>
          <p:cNvCxnSpPr>
            <a:cxnSpLocks/>
          </p:cNvCxnSpPr>
          <p:nvPr/>
        </p:nvCxnSpPr>
        <p:spPr>
          <a:xfrm>
            <a:off x="10265664" y="4650660"/>
            <a:ext cx="67208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9EB325-8323-BF2A-DA9D-782B380593E0}"/>
              </a:ext>
            </a:extLst>
          </p:cNvPr>
          <p:cNvSpPr txBox="1"/>
          <p:nvPr/>
        </p:nvSpPr>
        <p:spPr>
          <a:xfrm>
            <a:off x="10937748" y="4450604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NULL</a:t>
            </a:r>
            <a:endParaRPr lang="fr-FR" sz="2000" b="1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470FED-8EC9-B65B-8627-5CD8933AFBA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042416" y="4650660"/>
            <a:ext cx="39319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B92D377-A187-1C10-127B-C8EA3A9647BD}"/>
              </a:ext>
            </a:extLst>
          </p:cNvPr>
          <p:cNvSpPr/>
          <p:nvPr/>
        </p:nvSpPr>
        <p:spPr>
          <a:xfrm>
            <a:off x="438912" y="4450604"/>
            <a:ext cx="603504" cy="40011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tete</a:t>
            </a:r>
            <a:endParaRPr lang="fr-F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34F49-B3D2-0170-513D-97AC81FB0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7713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787D0-001B-B888-0D0D-C88355BAE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31533"/>
            <a:ext cx="11573197" cy="724247"/>
          </a:xfrm>
        </p:spPr>
        <p:txBody>
          <a:bodyPr/>
          <a:lstStyle/>
          <a:p>
            <a:r>
              <a:rPr lang="en-GB" dirty="0"/>
              <a:t>Listes chaînées</a:t>
            </a:r>
          </a:p>
          <a:p>
            <a:r>
              <a:rPr lang="en-GB" dirty="0"/>
              <a:t>Ajout d’un noeud en tête</a:t>
            </a:r>
            <a:endParaRPr lang="fr-FR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BE2961-6B07-F004-2800-7A3FA4E12B22}"/>
              </a:ext>
            </a:extLst>
          </p:cNvPr>
          <p:cNvSpPr/>
          <p:nvPr/>
        </p:nvSpPr>
        <p:spPr>
          <a:xfrm>
            <a:off x="8089391" y="5248656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10    suiv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CF2942-2413-9A1D-DB35-B952CC3A0DC2}"/>
              </a:ext>
            </a:extLst>
          </p:cNvPr>
          <p:cNvCxnSpPr>
            <a:cxnSpLocks/>
          </p:cNvCxnSpPr>
          <p:nvPr/>
        </p:nvCxnSpPr>
        <p:spPr>
          <a:xfrm>
            <a:off x="9259823" y="5248656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80C6A6-F1E2-6095-88DC-F0C701F5F29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696199" y="5610780"/>
            <a:ext cx="39319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A519E4D-310A-ACA5-E19B-084435FCFE53}"/>
              </a:ext>
            </a:extLst>
          </p:cNvPr>
          <p:cNvSpPr/>
          <p:nvPr/>
        </p:nvSpPr>
        <p:spPr>
          <a:xfrm>
            <a:off x="7092695" y="5410724"/>
            <a:ext cx="603504" cy="40011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tete</a:t>
            </a:r>
            <a:endParaRPr lang="fr-FR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D53E26-DB80-5900-4C1D-458617816A65}"/>
              </a:ext>
            </a:extLst>
          </p:cNvPr>
          <p:cNvCxnSpPr>
            <a:cxnSpLocks/>
          </p:cNvCxnSpPr>
          <p:nvPr/>
        </p:nvCxnSpPr>
        <p:spPr>
          <a:xfrm>
            <a:off x="9823703" y="5610780"/>
            <a:ext cx="82600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E68D08-8E1A-6AA5-A62D-32D1AB935A85}"/>
              </a:ext>
            </a:extLst>
          </p:cNvPr>
          <p:cNvSpPr txBox="1"/>
          <p:nvPr/>
        </p:nvSpPr>
        <p:spPr>
          <a:xfrm>
            <a:off x="10649711" y="5410724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NULL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5BFE0-A385-835B-4C8C-DE88386E519C}"/>
              </a:ext>
            </a:extLst>
          </p:cNvPr>
          <p:cNvSpPr txBox="1"/>
          <p:nvPr/>
        </p:nvSpPr>
        <p:spPr>
          <a:xfrm>
            <a:off x="561936" y="2006401"/>
            <a:ext cx="6707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GB" sz="2400" b="1" dirty="0">
                <a:solidFill>
                  <a:schemeClr val="bg1"/>
                </a:solidFill>
              </a:rPr>
              <a:t>Création de la nouvelle tête</a:t>
            </a:r>
          </a:p>
          <a:p>
            <a:pPr marL="457200" indent="-457200">
              <a:buAutoNum type="arabicPeriod"/>
            </a:pPr>
            <a:r>
              <a:rPr lang="en-GB" sz="2400" b="1" dirty="0">
                <a:solidFill>
                  <a:schemeClr val="bg1"/>
                </a:solidFill>
              </a:rPr>
              <a:t>Remplissage des valeurs de data et suiv</a:t>
            </a:r>
          </a:p>
          <a:p>
            <a:pPr marL="457200" indent="-457200">
              <a:buAutoNum type="arabicPeriod"/>
            </a:pPr>
            <a:r>
              <a:rPr lang="en-GB" sz="2400" b="1" dirty="0">
                <a:solidFill>
                  <a:schemeClr val="bg1"/>
                </a:solidFill>
              </a:rPr>
              <a:t>Remplacement de la tête par la nouvelle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2BC225-6A37-0211-C379-12DD2EA07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139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787D0-001B-B888-0D0D-C88355BAE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31533"/>
            <a:ext cx="11573197" cy="724247"/>
          </a:xfrm>
        </p:spPr>
        <p:txBody>
          <a:bodyPr/>
          <a:lstStyle/>
          <a:p>
            <a:r>
              <a:rPr lang="en-GB" dirty="0"/>
              <a:t>Listes chaînées</a:t>
            </a:r>
          </a:p>
          <a:p>
            <a:r>
              <a:rPr lang="en-GB" dirty="0"/>
              <a:t>Ajout d’un noeud en tête</a:t>
            </a:r>
            <a:endParaRPr lang="fr-FR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BE2961-6B07-F004-2800-7A3FA4E12B22}"/>
              </a:ext>
            </a:extLst>
          </p:cNvPr>
          <p:cNvSpPr/>
          <p:nvPr/>
        </p:nvSpPr>
        <p:spPr>
          <a:xfrm>
            <a:off x="8089391" y="5248656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10    suiv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CF2942-2413-9A1D-DB35-B952CC3A0DC2}"/>
              </a:ext>
            </a:extLst>
          </p:cNvPr>
          <p:cNvCxnSpPr>
            <a:cxnSpLocks/>
          </p:cNvCxnSpPr>
          <p:nvPr/>
        </p:nvCxnSpPr>
        <p:spPr>
          <a:xfrm>
            <a:off x="9259823" y="5248656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80C6A6-F1E2-6095-88DC-F0C701F5F29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696199" y="5610780"/>
            <a:ext cx="39319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A519E4D-310A-ACA5-E19B-084435FCFE53}"/>
              </a:ext>
            </a:extLst>
          </p:cNvPr>
          <p:cNvSpPr/>
          <p:nvPr/>
        </p:nvSpPr>
        <p:spPr>
          <a:xfrm>
            <a:off x="7092695" y="5410724"/>
            <a:ext cx="603504" cy="40011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tete</a:t>
            </a:r>
            <a:endParaRPr lang="fr-FR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D53E26-DB80-5900-4C1D-458617816A65}"/>
              </a:ext>
            </a:extLst>
          </p:cNvPr>
          <p:cNvCxnSpPr>
            <a:cxnSpLocks/>
          </p:cNvCxnSpPr>
          <p:nvPr/>
        </p:nvCxnSpPr>
        <p:spPr>
          <a:xfrm>
            <a:off x="9823703" y="5610780"/>
            <a:ext cx="82600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E68D08-8E1A-6AA5-A62D-32D1AB935A85}"/>
              </a:ext>
            </a:extLst>
          </p:cNvPr>
          <p:cNvSpPr txBox="1"/>
          <p:nvPr/>
        </p:nvSpPr>
        <p:spPr>
          <a:xfrm>
            <a:off x="10649711" y="5410724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NULL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5BFE0-A385-835B-4C8C-DE88386E519C}"/>
              </a:ext>
            </a:extLst>
          </p:cNvPr>
          <p:cNvSpPr txBox="1"/>
          <p:nvPr/>
        </p:nvSpPr>
        <p:spPr>
          <a:xfrm>
            <a:off x="561936" y="2006401"/>
            <a:ext cx="6707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GB" sz="2400" b="1" dirty="0">
                <a:solidFill>
                  <a:schemeClr val="bg1"/>
                </a:solidFill>
              </a:rPr>
              <a:t>Création de la nouvelle tête</a:t>
            </a:r>
          </a:p>
          <a:p>
            <a:pPr marL="457200" indent="-457200">
              <a:buAutoNum type="alphaLcPeriod"/>
            </a:pPr>
            <a:r>
              <a:rPr lang="en-GB" sz="2400" dirty="0">
                <a:solidFill>
                  <a:schemeClr val="bg1"/>
                </a:solidFill>
              </a:rPr>
              <a:t>Créer un pointeur vers un noeud</a:t>
            </a:r>
          </a:p>
          <a:p>
            <a:pPr marL="457200" indent="-457200">
              <a:buAutoNum type="alphaLcPeriod"/>
            </a:pPr>
            <a:r>
              <a:rPr lang="en-GB" sz="2400" dirty="0">
                <a:solidFill>
                  <a:schemeClr val="bg1"/>
                </a:solidFill>
              </a:rPr>
              <a:t>Allouer de la mémoire pour ce noeud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37602B-AFE1-C3BB-60A3-B018B9D9DF96}"/>
              </a:ext>
            </a:extLst>
          </p:cNvPr>
          <p:cNvSpPr/>
          <p:nvPr/>
        </p:nvSpPr>
        <p:spPr>
          <a:xfrm>
            <a:off x="4904231" y="3874008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   suiv</a:t>
            </a:r>
            <a:endParaRPr lang="fr-F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01520E-FB86-F9E7-D6B2-EC75A3992356}"/>
              </a:ext>
            </a:extLst>
          </p:cNvPr>
          <p:cNvCxnSpPr>
            <a:cxnSpLocks/>
          </p:cNvCxnSpPr>
          <p:nvPr/>
        </p:nvCxnSpPr>
        <p:spPr>
          <a:xfrm>
            <a:off x="5864351" y="3874008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6EB28A-053E-70EA-6930-E96A7D79B93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511039" y="4236132"/>
            <a:ext cx="39319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2A2AF-7D69-5D80-80A8-1B3AE2297842}"/>
              </a:ext>
            </a:extLst>
          </p:cNvPr>
          <p:cNvSpPr/>
          <p:nvPr/>
        </p:nvSpPr>
        <p:spPr>
          <a:xfrm>
            <a:off x="3310128" y="4036076"/>
            <a:ext cx="1200911" cy="40011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nouveau</a:t>
            </a:r>
            <a:endParaRPr lang="fr-FR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06376E-862C-DD2A-DC3D-9F5F18932C05}"/>
              </a:ext>
            </a:extLst>
          </p:cNvPr>
          <p:cNvCxnSpPr>
            <a:cxnSpLocks/>
          </p:cNvCxnSpPr>
          <p:nvPr/>
        </p:nvCxnSpPr>
        <p:spPr>
          <a:xfrm>
            <a:off x="6638543" y="4236132"/>
            <a:ext cx="82600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533A22B-FA5E-4408-C84D-53AC6622B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477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roup 290">
            <a:extLst>
              <a:ext uri="{FF2B5EF4-FFF2-40B4-BE49-F238E27FC236}">
                <a16:creationId xmlns:a16="http://schemas.microsoft.com/office/drawing/2014/main" id="{AB6E354D-F496-4B82-93A8-BB8A6C603650}"/>
              </a:ext>
            </a:extLst>
          </p:cNvPr>
          <p:cNvGrpSpPr/>
          <p:nvPr/>
        </p:nvGrpSpPr>
        <p:grpSpPr>
          <a:xfrm>
            <a:off x="-226930" y="-77566"/>
            <a:ext cx="12438888" cy="7128575"/>
            <a:chOff x="-59977" y="-40231"/>
            <a:chExt cx="12274028" cy="697443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F4E1EB7-69B3-43F1-936E-B4C839D61F90}"/>
                </a:ext>
              </a:extLst>
            </p:cNvPr>
            <p:cNvCxnSpPr>
              <a:cxnSpLocks/>
              <a:stCxn id="76" idx="2"/>
              <a:endCxn id="91" idx="6"/>
            </p:cNvCxnSpPr>
            <p:nvPr userDrawn="1"/>
          </p:nvCxnSpPr>
          <p:spPr>
            <a:xfrm rot="16200000" flipH="1">
              <a:off x="555831" y="1352378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E7D1F2C-19DC-4A41-9C7F-48F442E4E44E}"/>
                </a:ext>
              </a:extLst>
            </p:cNvPr>
            <p:cNvCxnSpPr>
              <a:cxnSpLocks/>
              <a:stCxn id="93" idx="5"/>
              <a:endCxn id="76" idx="1"/>
            </p:cNvCxnSpPr>
            <p:nvPr userDrawn="1"/>
          </p:nvCxnSpPr>
          <p:spPr>
            <a:xfrm rot="16200000" flipV="1">
              <a:off x="830450" y="1113684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8C4FE4-5924-4EBA-BEAF-8BF03893B915}"/>
                </a:ext>
              </a:extLst>
            </p:cNvPr>
            <p:cNvCxnSpPr>
              <a:cxnSpLocks/>
              <a:stCxn id="76" idx="0"/>
              <a:endCxn id="92" idx="4"/>
            </p:cNvCxnSpPr>
            <p:nvPr userDrawn="1"/>
          </p:nvCxnSpPr>
          <p:spPr>
            <a:xfrm rot="16200000" flipH="1">
              <a:off x="1185760" y="722450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5E93308-3B10-48CD-86D2-EFBBCEABC9D3}"/>
                </a:ext>
              </a:extLst>
            </p:cNvPr>
            <p:cNvCxnSpPr>
              <a:cxnSpLocks/>
              <a:stCxn id="93" idx="3"/>
              <a:endCxn id="91" idx="0"/>
            </p:cNvCxnSpPr>
            <p:nvPr userDrawn="1"/>
          </p:nvCxnSpPr>
          <p:spPr>
            <a:xfrm rot="16200000" flipH="1" flipV="1">
              <a:off x="1373844" y="1748354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147746F-E2B8-4844-95B4-39E63DB7CB0E}"/>
                </a:ext>
              </a:extLst>
            </p:cNvPr>
            <p:cNvCxnSpPr>
              <a:cxnSpLocks/>
              <a:stCxn id="76" idx="7"/>
              <a:endCxn id="78" idx="3"/>
            </p:cNvCxnSpPr>
            <p:nvPr userDrawn="1"/>
          </p:nvCxnSpPr>
          <p:spPr>
            <a:xfrm flipV="1">
              <a:off x="844254" y="100257"/>
              <a:ext cx="738257" cy="8769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15294E-7A60-4E12-84A7-2A60C57F284B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>
              <a:off x="-15325" y="2099623"/>
              <a:ext cx="506244" cy="3742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60BB3E-B690-4A89-BC85-3409D3B67542}"/>
                </a:ext>
              </a:extLst>
            </p:cNvPr>
            <p:cNvCxnSpPr>
              <a:cxnSpLocks/>
              <a:stCxn id="93" idx="6"/>
              <a:endCxn id="92" idx="2"/>
            </p:cNvCxnSpPr>
            <p:nvPr userDrawn="1"/>
          </p:nvCxnSpPr>
          <p:spPr>
            <a:xfrm rot="16200000">
              <a:off x="1315253" y="151303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B60FD42-F89B-4ED1-9326-3877E445ECFB}"/>
                </a:ext>
              </a:extLst>
            </p:cNvPr>
            <p:cNvCxnSpPr>
              <a:cxnSpLocks/>
              <a:stCxn id="75" idx="0"/>
              <a:endCxn id="91" idx="4"/>
            </p:cNvCxnSpPr>
            <p:nvPr userDrawn="1"/>
          </p:nvCxnSpPr>
          <p:spPr>
            <a:xfrm rot="16200000">
              <a:off x="780634" y="1816989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F3B3C09-545D-491D-8955-1F3C4AD42B3A}"/>
                </a:ext>
              </a:extLst>
            </p:cNvPr>
            <p:cNvCxnSpPr>
              <a:cxnSpLocks/>
              <a:stCxn id="92" idx="6"/>
              <a:endCxn id="78" idx="2"/>
            </p:cNvCxnSpPr>
            <p:nvPr userDrawn="1"/>
          </p:nvCxnSpPr>
          <p:spPr>
            <a:xfrm flipH="1" flipV="1">
              <a:off x="1640703" y="124361"/>
              <a:ext cx="20390" cy="9636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B9000C-7F1E-4D50-AC6F-3B91B0845945}"/>
                </a:ext>
              </a:extLst>
            </p:cNvPr>
            <p:cNvCxnSpPr>
              <a:cxnSpLocks/>
              <a:stCxn id="77" idx="7"/>
              <a:endCxn id="78" idx="4"/>
            </p:cNvCxnSpPr>
            <p:nvPr userDrawn="1"/>
          </p:nvCxnSpPr>
          <p:spPr>
            <a:xfrm flipV="1">
              <a:off x="981472" y="42065"/>
              <a:ext cx="576935" cy="1585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8C85B1-4155-426A-B939-A0F0817F448A}"/>
                </a:ext>
              </a:extLst>
            </p:cNvPr>
            <p:cNvCxnSpPr>
              <a:cxnSpLocks/>
              <a:stCxn id="91" idx="2"/>
              <a:endCxn id="72" idx="6"/>
            </p:cNvCxnSpPr>
            <p:nvPr userDrawn="1"/>
          </p:nvCxnSpPr>
          <p:spPr>
            <a:xfrm rot="16200000" flipH="1">
              <a:off x="873513" y="2262370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BC9119-AAFD-4F6E-86D6-168F412A7F84}"/>
                </a:ext>
              </a:extLst>
            </p:cNvPr>
            <p:cNvCxnSpPr>
              <a:cxnSpLocks/>
              <a:stCxn id="75" idx="1"/>
              <a:endCxn id="72" idx="5"/>
            </p:cNvCxnSpPr>
            <p:nvPr userDrawn="1"/>
          </p:nvCxnSpPr>
          <p:spPr>
            <a:xfrm rot="16200000" flipH="1">
              <a:off x="615671" y="2091256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14E4D22-B846-4489-8B33-5C40ABDC9FAA}"/>
                </a:ext>
              </a:extLst>
            </p:cNvPr>
            <p:cNvCxnSpPr>
              <a:cxnSpLocks/>
              <a:stCxn id="74" idx="7"/>
              <a:endCxn id="72" idx="3"/>
            </p:cNvCxnSpPr>
            <p:nvPr userDrawn="1"/>
          </p:nvCxnSpPr>
          <p:spPr>
            <a:xfrm rot="16200000">
              <a:off x="636477" y="2789935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FAD72C-5D6B-467D-9DA5-6306BD04D9A6}"/>
                </a:ext>
              </a:extLst>
            </p:cNvPr>
            <p:cNvCxnSpPr>
              <a:cxnSpLocks/>
              <a:stCxn id="73" idx="6"/>
              <a:endCxn id="72" idx="2"/>
            </p:cNvCxnSpPr>
            <p:nvPr userDrawn="1"/>
          </p:nvCxnSpPr>
          <p:spPr>
            <a:xfrm rot="16200000" flipV="1">
              <a:off x="902302" y="3149028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C535814-6CB0-4FEC-8B3E-724EB28C50DA}"/>
                </a:ext>
              </a:extLst>
            </p:cNvPr>
            <p:cNvCxnSpPr>
              <a:cxnSpLocks/>
              <a:stCxn id="96" idx="7"/>
              <a:endCxn id="73" idx="3"/>
            </p:cNvCxnSpPr>
            <p:nvPr userDrawn="1"/>
          </p:nvCxnSpPr>
          <p:spPr>
            <a:xfrm flipV="1">
              <a:off x="697273" y="3777502"/>
              <a:ext cx="634823" cy="6262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C9DB35-C705-4EEE-816D-0EC8C66BA0D1}"/>
                </a:ext>
              </a:extLst>
            </p:cNvPr>
            <p:cNvCxnSpPr>
              <a:cxnSpLocks/>
              <a:stCxn id="96" idx="6"/>
              <a:endCxn id="74" idx="2"/>
            </p:cNvCxnSpPr>
            <p:nvPr userDrawn="1"/>
          </p:nvCxnSpPr>
          <p:spPr>
            <a:xfrm flipH="1" flipV="1">
              <a:off x="606198" y="3430299"/>
              <a:ext cx="52280" cy="957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20B5DD-0472-48BF-9746-9B31ABA9FC55}"/>
                </a:ext>
              </a:extLst>
            </p:cNvPr>
            <p:cNvCxnSpPr>
              <a:cxnSpLocks/>
              <a:stCxn id="96" idx="5"/>
            </p:cNvCxnSpPr>
            <p:nvPr userDrawn="1"/>
          </p:nvCxnSpPr>
          <p:spPr>
            <a:xfrm rot="16200000" flipV="1">
              <a:off x="-7707" y="3776326"/>
              <a:ext cx="610001" cy="644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73A7972-8F5E-4730-844E-0DB3D04C6EEF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H="1">
              <a:off x="-25097" y="3375435"/>
              <a:ext cx="576431" cy="387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7B6B42-A3BA-4B01-A5E2-E3FFE6CCC672}"/>
                </a:ext>
              </a:extLst>
            </p:cNvPr>
            <p:cNvCxnSpPr>
              <a:cxnSpLocks/>
              <a:stCxn id="74" idx="5"/>
            </p:cNvCxnSpPr>
            <p:nvPr userDrawn="1"/>
          </p:nvCxnSpPr>
          <p:spPr>
            <a:xfrm flipH="1" flipV="1">
              <a:off x="7160" y="2559642"/>
              <a:ext cx="560243" cy="7769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81C4303-2551-45DC-8C9E-B9EC1745DE0B}"/>
                </a:ext>
              </a:extLst>
            </p:cNvPr>
            <p:cNvCxnSpPr>
              <a:cxnSpLocks/>
              <a:stCxn id="75" idx="5"/>
            </p:cNvCxnSpPr>
            <p:nvPr userDrawn="1"/>
          </p:nvCxnSpPr>
          <p:spPr>
            <a:xfrm flipH="1" flipV="1">
              <a:off x="-25097" y="1663708"/>
              <a:ext cx="516016" cy="3195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44F23C0-93CF-4716-B0B2-91672769A2E4}"/>
                </a:ext>
              </a:extLst>
            </p:cNvPr>
            <p:cNvCxnSpPr>
              <a:cxnSpLocks/>
              <a:stCxn id="74" idx="6"/>
              <a:endCxn id="75" idx="2"/>
            </p:cNvCxnSpPr>
            <p:nvPr userDrawn="1"/>
          </p:nvCxnSpPr>
          <p:spPr>
            <a:xfrm rot="16200000" flipV="1">
              <a:off x="-20767" y="2693606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1D6D9-E029-44F4-B30B-E0D4A33A3526}"/>
                </a:ext>
              </a:extLst>
            </p:cNvPr>
            <p:cNvCxnSpPr>
              <a:cxnSpLocks/>
              <a:stCxn id="75" idx="6"/>
              <a:endCxn id="76" idx="3"/>
            </p:cNvCxnSpPr>
            <p:nvPr userDrawn="1"/>
          </p:nvCxnSpPr>
          <p:spPr>
            <a:xfrm rot="16200000">
              <a:off x="205729" y="1443262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DC93140-06A6-4EA6-9ACC-D308BF6E8630}"/>
                </a:ext>
              </a:extLst>
            </p:cNvPr>
            <p:cNvCxnSpPr>
              <a:cxnSpLocks/>
              <a:stCxn id="77" idx="2"/>
              <a:endCxn id="76" idx="6"/>
            </p:cNvCxnSpPr>
            <p:nvPr userDrawn="1"/>
          </p:nvCxnSpPr>
          <p:spPr>
            <a:xfrm rot="16200000" flipH="1" flipV="1">
              <a:off x="534040" y="543188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A31C9B0-CBF5-4970-8370-8223358CA255}"/>
                </a:ext>
              </a:extLst>
            </p:cNvPr>
            <p:cNvCxnSpPr>
              <a:cxnSpLocks/>
              <a:stCxn id="101" idx="0"/>
              <a:endCxn id="76" idx="5"/>
            </p:cNvCxnSpPr>
            <p:nvPr userDrawn="1"/>
          </p:nvCxnSpPr>
          <p:spPr>
            <a:xfrm>
              <a:off x="-9087" y="91571"/>
              <a:ext cx="730689" cy="8856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164DB0-2522-4FFE-A90F-BE750E6158BC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V="1">
              <a:off x="-15325" y="1038553"/>
              <a:ext cx="711525" cy="1926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FD0530F-C411-4224-98D6-E7DD0E395CCC}"/>
                </a:ext>
              </a:extLst>
            </p:cNvPr>
            <p:cNvCxnSpPr>
              <a:cxnSpLocks/>
              <a:stCxn id="101" idx="2"/>
              <a:endCxn id="77" idx="4"/>
            </p:cNvCxnSpPr>
            <p:nvPr userDrawn="1"/>
          </p:nvCxnSpPr>
          <p:spPr>
            <a:xfrm>
              <a:off x="-8578" y="36819"/>
              <a:ext cx="896391" cy="2026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0659AE1-A16C-42C2-99C1-D0FEC4F75C77}"/>
                </a:ext>
              </a:extLst>
            </p:cNvPr>
            <p:cNvCxnSpPr>
              <a:cxnSpLocks/>
              <a:endCxn id="77" idx="6"/>
            </p:cNvCxnSpPr>
            <p:nvPr/>
          </p:nvCxnSpPr>
          <p:spPr>
            <a:xfrm>
              <a:off x="894990" y="2"/>
              <a:ext cx="47687" cy="1845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3B0216D-ECC9-4506-839F-A78E5DB44CEA}"/>
                </a:ext>
              </a:extLst>
            </p:cNvPr>
            <p:cNvSpPr/>
            <p:nvPr userDrawn="1"/>
          </p:nvSpPr>
          <p:spPr>
            <a:xfrm rot="16200000" flipV="1">
              <a:off x="1157780" y="2633365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8BD7431-52AC-4635-B2BC-E0BDD5E47E32}"/>
                </a:ext>
              </a:extLst>
            </p:cNvPr>
            <p:cNvSpPr/>
            <p:nvPr userDrawn="1"/>
          </p:nvSpPr>
          <p:spPr>
            <a:xfrm rot="16200000" flipV="1">
              <a:off x="1307992" y="363701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28F99A9-DEC8-4340-BD40-FBC68569DCDC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551334" y="332057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7091DBD-E1AB-4A21-8F3C-684785FCBFB0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466815" y="195913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A7F2AE4-F195-4A23-86C4-10A22737CCF6}"/>
                </a:ext>
              </a:extLst>
            </p:cNvPr>
            <p:cNvSpPr/>
            <p:nvPr userDrawn="1"/>
          </p:nvSpPr>
          <p:spPr>
            <a:xfrm rot="16200000" flipV="1">
              <a:off x="696200" y="951825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D68A676-35AB-40F8-8E81-E0AC11AABDFF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887813" y="18457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1E317E6-6336-450A-AED0-B50A18A9EBCD}"/>
                </a:ext>
              </a:extLst>
            </p:cNvPr>
            <p:cNvSpPr/>
            <p:nvPr userDrawn="1"/>
          </p:nvSpPr>
          <p:spPr>
            <a:xfrm rot="16200000" flipV="1">
              <a:off x="1558407" y="-4023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29D18D0-D8DB-463F-AC15-A9BEEC92B633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1005076" y="188391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428135D-B3B9-488E-B9F3-64DD8C8961CB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1606229" y="10880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5226FE9-20C4-4933-AFA7-52E4D66CED6D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1575636" y="185887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10825AB-8088-481E-8919-BC726B88CB6B}"/>
                </a:ext>
              </a:extLst>
            </p:cNvPr>
            <p:cNvCxnSpPr>
              <a:cxnSpLocks/>
              <a:stCxn id="93" idx="2"/>
              <a:endCxn id="72" idx="7"/>
            </p:cNvCxnSpPr>
            <p:nvPr userDrawn="1"/>
          </p:nvCxnSpPr>
          <p:spPr>
            <a:xfrm rot="16200000" flipH="1" flipV="1">
              <a:off x="1123083" y="2151350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C157684-126E-4C63-BBE5-1D30CE97A285}"/>
                </a:ext>
              </a:extLst>
            </p:cNvPr>
            <p:cNvCxnSpPr>
              <a:cxnSpLocks/>
              <a:stCxn id="73" idx="4"/>
              <a:endCxn id="74" idx="1"/>
            </p:cNvCxnSpPr>
            <p:nvPr userDrawn="1"/>
          </p:nvCxnSpPr>
          <p:spPr>
            <a:xfrm rot="16200000" flipV="1">
              <a:off x="823953" y="323527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B77A125-5C10-48F8-92A6-88EA53AAC425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603614" y="4387647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29C607C-5FA1-4551-9412-772C95062DA7}"/>
                </a:ext>
              </a:extLst>
            </p:cNvPr>
            <p:cNvCxnSpPr>
              <a:cxnSpLocks/>
              <a:stCxn id="96" idx="3"/>
            </p:cNvCxnSpPr>
            <p:nvPr userDrawn="1"/>
          </p:nvCxnSpPr>
          <p:spPr>
            <a:xfrm rot="16200000" flipH="1" flipV="1">
              <a:off x="139599" y="4326383"/>
              <a:ext cx="325161" cy="6350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92C80AC-3ABD-41F4-9186-5FB3D3A362CC}"/>
                </a:ext>
              </a:extLst>
            </p:cNvPr>
            <p:cNvCxnSpPr>
              <a:cxnSpLocks/>
              <a:stCxn id="96" idx="2"/>
            </p:cNvCxnSpPr>
            <p:nvPr userDrawn="1"/>
          </p:nvCxnSpPr>
          <p:spPr>
            <a:xfrm flipH="1">
              <a:off x="-25097" y="4497375"/>
              <a:ext cx="683575" cy="957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9091F9C-35BD-4B56-B5DF-3A0188ECC4DC}"/>
                </a:ext>
              </a:extLst>
            </p:cNvPr>
            <p:cNvCxnSpPr>
              <a:cxnSpLocks/>
              <a:stCxn id="96" idx="1"/>
              <a:endCxn id="196" idx="7"/>
            </p:cNvCxnSpPr>
            <p:nvPr userDrawn="1"/>
          </p:nvCxnSpPr>
          <p:spPr>
            <a:xfrm>
              <a:off x="697273" y="4481306"/>
              <a:ext cx="252111" cy="3903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3F5F84F-BA2D-4985-90B4-EE482AF988D7}"/>
                </a:ext>
              </a:extLst>
            </p:cNvPr>
            <p:cNvCxnSpPr>
              <a:cxnSpLocks/>
              <a:stCxn id="196" idx="0"/>
              <a:endCxn id="73" idx="2"/>
            </p:cNvCxnSpPr>
            <p:nvPr userDrawn="1"/>
          </p:nvCxnSpPr>
          <p:spPr>
            <a:xfrm flipV="1">
              <a:off x="1007576" y="3801606"/>
              <a:ext cx="382712" cy="10459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hord 100">
              <a:extLst>
                <a:ext uri="{FF2B5EF4-FFF2-40B4-BE49-F238E27FC236}">
                  <a16:creationId xmlns:a16="http://schemas.microsoft.com/office/drawing/2014/main" id="{225A9A16-5084-424A-BE17-1513ACB1C1DD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-59977" y="-18013"/>
              <a:ext cx="109728" cy="109728"/>
            </a:xfrm>
            <a:prstGeom prst="chord">
              <a:avLst>
                <a:gd name="adj1" fmla="val 10550803"/>
                <a:gd name="adj2" fmla="val 1853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DE50185-F0A5-40B5-A1F9-F59241959383}"/>
                </a:ext>
              </a:extLst>
            </p:cNvPr>
            <p:cNvCxnSpPr>
              <a:cxnSpLocks/>
              <a:stCxn id="181" idx="7"/>
              <a:endCxn id="179" idx="2"/>
            </p:cNvCxnSpPr>
            <p:nvPr userDrawn="1"/>
          </p:nvCxnSpPr>
          <p:spPr>
            <a:xfrm flipH="1" flipV="1">
              <a:off x="10183867" y="5527791"/>
              <a:ext cx="846148" cy="3892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AF0F633-2671-4EC9-AFC7-1973455E2A4F}"/>
                </a:ext>
              </a:extLst>
            </p:cNvPr>
            <p:cNvCxnSpPr>
              <a:cxnSpLocks/>
              <a:stCxn id="179" idx="5"/>
              <a:endCxn id="201" idx="1"/>
            </p:cNvCxnSpPr>
            <p:nvPr userDrawn="1"/>
          </p:nvCxnSpPr>
          <p:spPr>
            <a:xfrm flipH="1">
              <a:off x="9321426" y="5541638"/>
              <a:ext cx="711010" cy="1545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D90D20B-BEE4-4AFA-8112-61536551E628}"/>
                </a:ext>
              </a:extLst>
            </p:cNvPr>
            <p:cNvCxnSpPr>
              <a:cxnSpLocks/>
              <a:stCxn id="184" idx="2"/>
              <a:endCxn id="199" idx="6"/>
            </p:cNvCxnSpPr>
            <p:nvPr userDrawn="1"/>
          </p:nvCxnSpPr>
          <p:spPr>
            <a:xfrm flipV="1">
              <a:off x="8494178" y="6278116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E0C9095-0893-4926-B6CD-5CCB0EDA273D}"/>
                </a:ext>
              </a:extLst>
            </p:cNvPr>
            <p:cNvCxnSpPr>
              <a:cxnSpLocks/>
              <a:stCxn id="201" idx="5"/>
              <a:endCxn id="184" idx="1"/>
            </p:cNvCxnSpPr>
            <p:nvPr userDrawn="1"/>
          </p:nvCxnSpPr>
          <p:spPr>
            <a:xfrm flipH="1">
              <a:off x="8468776" y="5773783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F8B6459-CE02-4642-B458-E608BC3D0669}"/>
                </a:ext>
              </a:extLst>
            </p:cNvPr>
            <p:cNvCxnSpPr>
              <a:cxnSpLocks/>
              <a:stCxn id="184" idx="0"/>
              <a:endCxn id="200" idx="4"/>
            </p:cNvCxnSpPr>
            <p:nvPr userDrawn="1"/>
          </p:nvCxnSpPr>
          <p:spPr>
            <a:xfrm flipV="1">
              <a:off x="8407450" y="5759259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B20AA4C-6BE7-479E-8482-E25946C170D6}"/>
                </a:ext>
              </a:extLst>
            </p:cNvPr>
            <p:cNvCxnSpPr>
              <a:cxnSpLocks/>
              <a:stCxn id="201" idx="3"/>
              <a:endCxn id="199" idx="0"/>
            </p:cNvCxnSpPr>
            <p:nvPr userDrawn="1"/>
          </p:nvCxnSpPr>
          <p:spPr>
            <a:xfrm>
              <a:off x="9321426" y="5773783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C9319A1-2361-4D91-88C7-D5EE7DAE570B}"/>
                </a:ext>
              </a:extLst>
            </p:cNvPr>
            <p:cNvCxnSpPr>
              <a:cxnSpLocks/>
              <a:stCxn id="184" idx="7"/>
              <a:endCxn id="186" idx="3"/>
            </p:cNvCxnSpPr>
            <p:nvPr userDrawn="1"/>
          </p:nvCxnSpPr>
          <p:spPr>
            <a:xfrm flipH="1" flipV="1">
              <a:off x="7549870" y="6029283"/>
              <a:ext cx="796254" cy="4919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1D070B9-2553-4E5C-8081-704660445B95}"/>
                </a:ext>
              </a:extLst>
            </p:cNvPr>
            <p:cNvCxnSpPr>
              <a:cxnSpLocks/>
              <a:stCxn id="201" idx="6"/>
              <a:endCxn id="200" idx="2"/>
            </p:cNvCxnSpPr>
            <p:nvPr userDrawn="1"/>
          </p:nvCxnSpPr>
          <p:spPr>
            <a:xfrm flipH="1" flipV="1">
              <a:off x="8566680" y="5704395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0E21B63-09A1-46C9-AB07-6CA35A8F6B3A}"/>
                </a:ext>
              </a:extLst>
            </p:cNvPr>
            <p:cNvCxnSpPr>
              <a:cxnSpLocks/>
              <a:stCxn id="183" idx="0"/>
              <a:endCxn id="199" idx="4"/>
            </p:cNvCxnSpPr>
            <p:nvPr userDrawn="1"/>
          </p:nvCxnSpPr>
          <p:spPr>
            <a:xfrm flipH="1" flipV="1">
              <a:off x="9335112" y="6360412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5090315-8812-4E01-A9D1-59663E5EFD11}"/>
                </a:ext>
              </a:extLst>
            </p:cNvPr>
            <p:cNvCxnSpPr>
              <a:cxnSpLocks/>
              <a:stCxn id="200" idx="6"/>
              <a:endCxn id="186" idx="2"/>
            </p:cNvCxnSpPr>
            <p:nvPr userDrawn="1"/>
          </p:nvCxnSpPr>
          <p:spPr>
            <a:xfrm flipH="1">
              <a:off x="7573974" y="5704395"/>
              <a:ext cx="882978" cy="2666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EA39698-2D67-4776-B61A-8E1482668C28}"/>
                </a:ext>
              </a:extLst>
            </p:cNvPr>
            <p:cNvCxnSpPr>
              <a:cxnSpLocks/>
              <a:stCxn id="185" idx="7"/>
              <a:endCxn id="186" idx="4"/>
            </p:cNvCxnSpPr>
            <p:nvPr userDrawn="1"/>
          </p:nvCxnSpPr>
          <p:spPr>
            <a:xfrm flipH="1" flipV="1">
              <a:off x="7491678" y="6053387"/>
              <a:ext cx="77859" cy="3306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B800DF8-54B7-4CC4-A119-88EDF02A59A3}"/>
                </a:ext>
              </a:extLst>
            </p:cNvPr>
            <p:cNvCxnSpPr>
              <a:cxnSpLocks/>
              <a:stCxn id="188" idx="1"/>
              <a:endCxn id="186" idx="5"/>
            </p:cNvCxnSpPr>
            <p:nvPr userDrawn="1"/>
          </p:nvCxnSpPr>
          <p:spPr>
            <a:xfrm flipV="1">
              <a:off x="6540113" y="6029283"/>
              <a:ext cx="893373" cy="4340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27AE2A3-2BC1-43C5-9209-6492E0F56C71}"/>
                </a:ext>
              </a:extLst>
            </p:cNvPr>
            <p:cNvCxnSpPr>
              <a:cxnSpLocks/>
              <a:stCxn id="188" idx="0"/>
              <a:endCxn id="187" idx="4"/>
            </p:cNvCxnSpPr>
            <p:nvPr userDrawn="1"/>
          </p:nvCxnSpPr>
          <p:spPr>
            <a:xfrm flipV="1">
              <a:off x="6501318" y="5699848"/>
              <a:ext cx="9115" cy="7474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6C82BCF-1D2B-421A-B656-E34E56F90680}"/>
                </a:ext>
              </a:extLst>
            </p:cNvPr>
            <p:cNvCxnSpPr>
              <a:cxnSpLocks/>
              <a:stCxn id="187" idx="2"/>
              <a:endCxn id="186" idx="6"/>
            </p:cNvCxnSpPr>
            <p:nvPr userDrawn="1"/>
          </p:nvCxnSpPr>
          <p:spPr>
            <a:xfrm>
              <a:off x="6592729" y="5617552"/>
              <a:ext cx="816653" cy="3535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0F556B4-A17F-4E28-AF38-10A78242F8F1}"/>
                </a:ext>
              </a:extLst>
            </p:cNvPr>
            <p:cNvCxnSpPr>
              <a:cxnSpLocks/>
              <a:stCxn id="187" idx="6"/>
              <a:endCxn id="194" idx="2"/>
            </p:cNvCxnSpPr>
            <p:nvPr userDrawn="1"/>
          </p:nvCxnSpPr>
          <p:spPr>
            <a:xfrm flipH="1">
              <a:off x="5440396" y="5617552"/>
              <a:ext cx="987741" cy="693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12A5A68-BC46-4538-8744-D18332974A35}"/>
                </a:ext>
              </a:extLst>
            </p:cNvPr>
            <p:cNvCxnSpPr>
              <a:cxnSpLocks/>
              <a:stCxn id="194" idx="7"/>
              <a:endCxn id="195" idx="3"/>
            </p:cNvCxnSpPr>
            <p:nvPr userDrawn="1"/>
          </p:nvCxnSpPr>
          <p:spPr>
            <a:xfrm flipH="1" flipV="1">
              <a:off x="3814729" y="5274434"/>
              <a:ext cx="1485179" cy="3543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31AB970-04F0-4808-A519-78F2068E9D1B}"/>
                </a:ext>
              </a:extLst>
            </p:cNvPr>
            <p:cNvCxnSpPr>
              <a:cxnSpLocks/>
              <a:stCxn id="180" idx="0"/>
              <a:endCxn id="179" idx="3"/>
            </p:cNvCxnSpPr>
            <p:nvPr userDrawn="1"/>
          </p:nvCxnSpPr>
          <p:spPr>
            <a:xfrm flipH="1" flipV="1">
              <a:off x="10088990" y="5576200"/>
              <a:ext cx="54580" cy="4580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6E0ED1E-0DEF-4701-A074-D33E1D3B0501}"/>
                </a:ext>
              </a:extLst>
            </p:cNvPr>
            <p:cNvCxnSpPr>
              <a:cxnSpLocks/>
              <a:stCxn id="199" idx="2"/>
              <a:endCxn id="180" idx="6"/>
            </p:cNvCxnSpPr>
            <p:nvPr userDrawn="1"/>
          </p:nvCxnSpPr>
          <p:spPr>
            <a:xfrm flipV="1">
              <a:off x="9417408" y="6120980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66BC57A-626C-434C-A703-637CF702A0A0}"/>
                </a:ext>
              </a:extLst>
            </p:cNvPr>
            <p:cNvCxnSpPr>
              <a:cxnSpLocks/>
              <a:stCxn id="183" idx="1"/>
              <a:endCxn id="180" idx="5"/>
            </p:cNvCxnSpPr>
            <p:nvPr userDrawn="1"/>
          </p:nvCxnSpPr>
          <p:spPr>
            <a:xfrm flipV="1">
              <a:off x="9468520" y="6182306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3680E9A-7703-4B31-A1A5-B38F2CCBC811}"/>
                </a:ext>
              </a:extLst>
            </p:cNvPr>
            <p:cNvCxnSpPr>
              <a:cxnSpLocks/>
              <a:stCxn id="182" idx="7"/>
              <a:endCxn id="180" idx="3"/>
            </p:cNvCxnSpPr>
            <p:nvPr userDrawn="1"/>
          </p:nvCxnSpPr>
          <p:spPr>
            <a:xfrm flipH="1" flipV="1">
              <a:off x="10150316" y="6182306"/>
              <a:ext cx="555221" cy="4429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8DBDCD6-E555-42ED-B64B-5B72C30D44BA}"/>
                </a:ext>
              </a:extLst>
            </p:cNvPr>
            <p:cNvCxnSpPr>
              <a:cxnSpLocks/>
              <a:stCxn id="181" idx="6"/>
              <a:endCxn id="180" idx="2"/>
            </p:cNvCxnSpPr>
            <p:nvPr userDrawn="1"/>
          </p:nvCxnSpPr>
          <p:spPr>
            <a:xfrm flipH="1">
              <a:off x="10175718" y="5975200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0B0CCF7-9795-4BC6-8459-1C8DB04C4E74}"/>
                </a:ext>
              </a:extLst>
            </p:cNvPr>
            <p:cNvCxnSpPr>
              <a:cxnSpLocks/>
              <a:stCxn id="204" idx="7"/>
              <a:endCxn id="181" idx="3"/>
            </p:cNvCxnSpPr>
            <p:nvPr userDrawn="1"/>
          </p:nvCxnSpPr>
          <p:spPr>
            <a:xfrm flipH="1" flipV="1">
              <a:off x="11146399" y="6033392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AF6EDE0-AFBE-4724-B29D-3FDC2F50EEA6}"/>
                </a:ext>
              </a:extLst>
            </p:cNvPr>
            <p:cNvCxnSpPr>
              <a:cxnSpLocks/>
              <a:stCxn id="204" idx="6"/>
              <a:endCxn id="182" idx="2"/>
            </p:cNvCxnSpPr>
            <p:nvPr userDrawn="1"/>
          </p:nvCxnSpPr>
          <p:spPr>
            <a:xfrm flipH="1">
              <a:off x="10799196" y="6627020"/>
              <a:ext cx="965239" cy="37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1918F0B-20DA-4157-8C03-8074D7172274}"/>
                </a:ext>
              </a:extLst>
            </p:cNvPr>
            <p:cNvCxnSpPr>
              <a:cxnSpLocks/>
              <a:stCxn id="204" idx="5"/>
            </p:cNvCxnSpPr>
            <p:nvPr userDrawn="1"/>
          </p:nvCxnSpPr>
          <p:spPr>
            <a:xfrm flipH="1">
              <a:off x="11620500" y="6665815"/>
              <a:ext cx="160004" cy="1505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CCE594D-2BFC-4472-9AE8-0A3756742339}"/>
                </a:ext>
              </a:extLst>
            </p:cNvPr>
            <p:cNvCxnSpPr>
              <a:cxnSpLocks/>
              <a:stCxn id="182" idx="4"/>
            </p:cNvCxnSpPr>
            <p:nvPr/>
          </p:nvCxnSpPr>
          <p:spPr>
            <a:xfrm>
              <a:off x="10744332" y="6718904"/>
              <a:ext cx="0" cy="120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D6EF165-5280-4445-A01B-52090152D52E}"/>
                </a:ext>
              </a:extLst>
            </p:cNvPr>
            <p:cNvCxnSpPr>
              <a:cxnSpLocks/>
              <a:stCxn id="182" idx="6"/>
              <a:endCxn id="183" idx="2"/>
            </p:cNvCxnSpPr>
            <p:nvPr userDrawn="1"/>
          </p:nvCxnSpPr>
          <p:spPr>
            <a:xfrm flipH="1">
              <a:off x="9492624" y="6664040"/>
              <a:ext cx="1196844" cy="1523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696B452-CBFD-4BBB-A51E-21AAD2F0192F}"/>
                </a:ext>
              </a:extLst>
            </p:cNvPr>
            <p:cNvCxnSpPr>
              <a:cxnSpLocks/>
              <a:stCxn id="183" idx="6"/>
              <a:endCxn id="184" idx="3"/>
            </p:cNvCxnSpPr>
            <p:nvPr userDrawn="1"/>
          </p:nvCxnSpPr>
          <p:spPr>
            <a:xfrm flipH="1" flipV="1">
              <a:off x="8468776" y="6643886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43CC584-A1AD-4D4D-9B74-1A95C4EF3A56}"/>
                </a:ext>
              </a:extLst>
            </p:cNvPr>
            <p:cNvCxnSpPr>
              <a:cxnSpLocks/>
              <a:stCxn id="185" idx="2"/>
              <a:endCxn id="184" idx="6"/>
            </p:cNvCxnSpPr>
            <p:nvPr userDrawn="1"/>
          </p:nvCxnSpPr>
          <p:spPr>
            <a:xfrm>
              <a:off x="7663196" y="6422811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5C6BB70-CA59-4605-B37A-55C6C5B65194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V="1">
              <a:off x="8000541" y="6643886"/>
              <a:ext cx="345583" cy="2409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5A004B6-BA7C-4605-AB27-53D83ECD1EFB}"/>
                </a:ext>
              </a:extLst>
            </p:cNvPr>
            <p:cNvCxnSpPr>
              <a:cxnSpLocks/>
              <a:endCxn id="184" idx="4"/>
            </p:cNvCxnSpPr>
            <p:nvPr userDrawn="1"/>
          </p:nvCxnSpPr>
          <p:spPr>
            <a:xfrm flipH="1" flipV="1">
              <a:off x="8407450" y="6669288"/>
              <a:ext cx="86728" cy="2052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4233302-C364-4A64-A607-4CBC7880BD6C}"/>
                </a:ext>
              </a:extLst>
            </p:cNvPr>
            <p:cNvCxnSpPr>
              <a:cxnSpLocks/>
              <a:endCxn id="185" idx="4"/>
            </p:cNvCxnSpPr>
            <p:nvPr userDrawn="1"/>
          </p:nvCxnSpPr>
          <p:spPr>
            <a:xfrm flipV="1">
              <a:off x="7491148" y="6477675"/>
              <a:ext cx="117184" cy="3668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2A895E6-5BEC-48BE-97B2-FD8600AE3F34}"/>
                </a:ext>
              </a:extLst>
            </p:cNvPr>
            <p:cNvCxnSpPr>
              <a:cxnSpLocks/>
              <a:stCxn id="188" idx="2"/>
              <a:endCxn id="185" idx="6"/>
            </p:cNvCxnSpPr>
            <p:nvPr userDrawn="1"/>
          </p:nvCxnSpPr>
          <p:spPr>
            <a:xfrm flipV="1">
              <a:off x="6556182" y="6422811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212E21F-C3D8-49A9-9974-7DE9ECADDB68}"/>
                </a:ext>
              </a:extLst>
            </p:cNvPr>
            <p:cNvCxnSpPr>
              <a:cxnSpLocks/>
              <a:stCxn id="188" idx="4"/>
            </p:cNvCxnSpPr>
            <p:nvPr userDrawn="1"/>
          </p:nvCxnSpPr>
          <p:spPr>
            <a:xfrm>
              <a:off x="6501318" y="6556978"/>
              <a:ext cx="0" cy="2593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F273F2D-F64F-4520-8810-E028C3B2F8AC}"/>
                </a:ext>
              </a:extLst>
            </p:cNvPr>
            <p:cNvCxnSpPr>
              <a:cxnSpLocks/>
              <a:stCxn id="189" idx="3"/>
            </p:cNvCxnSpPr>
            <p:nvPr userDrawn="1"/>
          </p:nvCxnSpPr>
          <p:spPr>
            <a:xfrm>
              <a:off x="5463185" y="6628696"/>
              <a:ext cx="221877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328FE79-6D5C-4E58-A21D-09FE66E9EC3E}"/>
                </a:ext>
              </a:extLst>
            </p:cNvPr>
            <p:cNvCxnSpPr>
              <a:cxnSpLocks/>
              <a:stCxn id="189" idx="2"/>
              <a:endCxn id="188" idx="6"/>
            </p:cNvCxnSpPr>
            <p:nvPr userDrawn="1"/>
          </p:nvCxnSpPr>
          <p:spPr>
            <a:xfrm flipV="1">
              <a:off x="5487289" y="6502114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F653AC-8181-4E8D-823B-18C6AA9F83B3}"/>
                </a:ext>
              </a:extLst>
            </p:cNvPr>
            <p:cNvCxnSpPr>
              <a:cxnSpLocks/>
              <a:stCxn id="194" idx="4"/>
              <a:endCxn id="189" idx="0"/>
            </p:cNvCxnSpPr>
            <p:nvPr userDrawn="1"/>
          </p:nvCxnSpPr>
          <p:spPr>
            <a:xfrm>
              <a:off x="5358100" y="5769228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B5ABA8E-B8E5-42B7-A58A-2C9022526100}"/>
                </a:ext>
              </a:extLst>
            </p:cNvPr>
            <p:cNvCxnSpPr>
              <a:cxnSpLocks/>
              <a:stCxn id="193" idx="3"/>
              <a:endCxn id="189" idx="7"/>
            </p:cNvCxnSpPr>
            <p:nvPr userDrawn="1"/>
          </p:nvCxnSpPr>
          <p:spPr>
            <a:xfrm>
              <a:off x="4191460" y="6035129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979EAB7-FC92-42AD-9641-ADDBD703F030}"/>
                </a:ext>
              </a:extLst>
            </p:cNvPr>
            <p:cNvCxnSpPr>
              <a:cxnSpLocks/>
              <a:stCxn id="193" idx="2"/>
              <a:endCxn id="194" idx="6"/>
            </p:cNvCxnSpPr>
            <p:nvPr userDrawn="1"/>
          </p:nvCxnSpPr>
          <p:spPr>
            <a:xfrm flipV="1">
              <a:off x="4203939" y="5686932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59FBB54-0244-440E-94A6-A4C8ABCBC00F}"/>
                </a:ext>
              </a:extLst>
            </p:cNvPr>
            <p:cNvCxnSpPr>
              <a:cxnSpLocks/>
              <a:stCxn id="193" idx="7"/>
              <a:endCxn id="195" idx="4"/>
            </p:cNvCxnSpPr>
            <p:nvPr userDrawn="1"/>
          </p:nvCxnSpPr>
          <p:spPr>
            <a:xfrm flipH="1" flipV="1">
              <a:off x="3775934" y="5290503"/>
              <a:ext cx="278956" cy="6527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33D5D33-8813-4D53-BA67-34C29BFEACC1}"/>
                </a:ext>
              </a:extLst>
            </p:cNvPr>
            <p:cNvCxnSpPr>
              <a:cxnSpLocks/>
              <a:stCxn id="191" idx="1"/>
              <a:endCxn id="195" idx="5"/>
            </p:cNvCxnSpPr>
            <p:nvPr userDrawn="1"/>
          </p:nvCxnSpPr>
          <p:spPr>
            <a:xfrm flipV="1">
              <a:off x="1938333" y="5274434"/>
              <a:ext cx="1798806" cy="8768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93209AF-726D-4B58-ADEA-D824C312DD41}"/>
                </a:ext>
              </a:extLst>
            </p:cNvPr>
            <p:cNvCxnSpPr>
              <a:cxnSpLocks/>
              <a:stCxn id="191" idx="0"/>
              <a:endCxn id="192" idx="4"/>
            </p:cNvCxnSpPr>
            <p:nvPr userDrawn="1"/>
          </p:nvCxnSpPr>
          <p:spPr>
            <a:xfrm flipV="1">
              <a:off x="1903467" y="5382784"/>
              <a:ext cx="287279" cy="7451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072468E-74B8-4091-8D59-27A30BF2697E}"/>
                </a:ext>
              </a:extLst>
            </p:cNvPr>
            <p:cNvCxnSpPr>
              <a:cxnSpLocks/>
              <a:stCxn id="197" idx="0"/>
              <a:endCxn id="196" idx="4"/>
            </p:cNvCxnSpPr>
            <p:nvPr userDrawn="1"/>
          </p:nvCxnSpPr>
          <p:spPr>
            <a:xfrm flipV="1">
              <a:off x="834120" y="5012121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7C2AC4C-2E83-4D5F-A378-E63C0AC881D1}"/>
                </a:ext>
              </a:extLst>
            </p:cNvPr>
            <p:cNvCxnSpPr>
              <a:cxnSpLocks/>
              <a:endCxn id="196" idx="5"/>
            </p:cNvCxnSpPr>
            <p:nvPr userDrawn="1"/>
          </p:nvCxnSpPr>
          <p:spPr>
            <a:xfrm flipV="1">
              <a:off x="-7510" y="4988017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5A5ECAF-3C3F-4D4C-846A-67212B8E9B50}"/>
                </a:ext>
              </a:extLst>
            </p:cNvPr>
            <p:cNvCxnSpPr>
              <a:cxnSpLocks/>
              <a:endCxn id="197" idx="6"/>
            </p:cNvCxnSpPr>
            <p:nvPr userDrawn="1"/>
          </p:nvCxnSpPr>
          <p:spPr>
            <a:xfrm flipV="1">
              <a:off x="-22050" y="6081913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D6ED73C-C08C-4027-B584-35ACC6DAFEB1}"/>
                </a:ext>
              </a:extLst>
            </p:cNvPr>
            <p:cNvCxnSpPr>
              <a:cxnSpLocks/>
              <a:endCxn id="198" idx="6"/>
            </p:cNvCxnSpPr>
            <p:nvPr userDrawn="1"/>
          </p:nvCxnSpPr>
          <p:spPr>
            <a:xfrm>
              <a:off x="-22050" y="6652800"/>
              <a:ext cx="1290108" cy="1932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E6B3CA3-50EB-4A1E-8E4B-269C8EE5102E}"/>
                </a:ext>
              </a:extLst>
            </p:cNvPr>
            <p:cNvCxnSpPr>
              <a:cxnSpLocks/>
              <a:stCxn id="198" idx="3"/>
              <a:endCxn id="190" idx="6"/>
            </p:cNvCxnSpPr>
            <p:nvPr userDrawn="1"/>
          </p:nvCxnSpPr>
          <p:spPr>
            <a:xfrm flipV="1">
              <a:off x="1361717" y="6851904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62C1CA6-8454-4F34-ADB8-6E2CD1EC8527}"/>
                </a:ext>
              </a:extLst>
            </p:cNvPr>
            <p:cNvCxnSpPr>
              <a:cxnSpLocks/>
              <a:stCxn id="198" idx="1"/>
              <a:endCxn id="191" idx="5"/>
            </p:cNvCxnSpPr>
            <p:nvPr userDrawn="1"/>
          </p:nvCxnSpPr>
          <p:spPr>
            <a:xfrm flipV="1">
              <a:off x="1361717" y="6212084"/>
              <a:ext cx="485252" cy="5951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1C5C0A8-0AE1-45B3-A4F0-0EA0E028F889}"/>
                </a:ext>
              </a:extLst>
            </p:cNvPr>
            <p:cNvCxnSpPr>
              <a:cxnSpLocks/>
              <a:stCxn id="197" idx="2"/>
              <a:endCxn id="191" idx="6"/>
            </p:cNvCxnSpPr>
            <p:nvPr userDrawn="1"/>
          </p:nvCxnSpPr>
          <p:spPr>
            <a:xfrm>
              <a:off x="916416" y="6081913"/>
              <a:ext cx="922448" cy="889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F07B424-F829-4367-BCDD-FFF757A76B0B}"/>
                </a:ext>
              </a:extLst>
            </p:cNvPr>
            <p:cNvCxnSpPr>
              <a:cxnSpLocks/>
              <a:stCxn id="196" idx="3"/>
              <a:endCxn id="191" idx="7"/>
            </p:cNvCxnSpPr>
            <p:nvPr userDrawn="1"/>
          </p:nvCxnSpPr>
          <p:spPr>
            <a:xfrm>
              <a:off x="1065768" y="4988017"/>
              <a:ext cx="796497" cy="1147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4B79115-97BC-4EC5-A7A6-02BF4CF89E4C}"/>
                </a:ext>
              </a:extLst>
            </p:cNvPr>
            <p:cNvCxnSpPr>
              <a:cxnSpLocks/>
              <a:stCxn id="196" idx="2"/>
              <a:endCxn id="192" idx="6"/>
            </p:cNvCxnSpPr>
            <p:nvPr userDrawn="1"/>
          </p:nvCxnSpPr>
          <p:spPr>
            <a:xfrm>
              <a:off x="1089872" y="4929825"/>
              <a:ext cx="1038013" cy="3550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26101D4-1796-4C6E-92DE-15AB6224112B}"/>
                </a:ext>
              </a:extLst>
            </p:cNvPr>
            <p:cNvCxnSpPr>
              <a:cxnSpLocks/>
              <a:stCxn id="192" idx="2"/>
              <a:endCxn id="195" idx="6"/>
            </p:cNvCxnSpPr>
            <p:nvPr userDrawn="1"/>
          </p:nvCxnSpPr>
          <p:spPr>
            <a:xfrm flipV="1">
              <a:off x="2288693" y="5235639"/>
              <a:ext cx="1432377" cy="842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687330F-3169-4DA2-B2C5-D21EEDFCDBC5}"/>
                </a:ext>
              </a:extLst>
            </p:cNvPr>
            <p:cNvCxnSpPr>
              <a:cxnSpLocks/>
              <a:stCxn id="191" idx="2"/>
              <a:endCxn id="193" idx="6"/>
            </p:cNvCxnSpPr>
            <p:nvPr userDrawn="1"/>
          </p:nvCxnSpPr>
          <p:spPr>
            <a:xfrm flipV="1">
              <a:off x="1946438" y="6005004"/>
              <a:ext cx="2095973" cy="1875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47A6FA8-9847-43C8-ADC7-88A91BE7A5CC}"/>
                </a:ext>
              </a:extLst>
            </p:cNvPr>
            <p:cNvCxnSpPr>
              <a:cxnSpLocks/>
              <a:stCxn id="190" idx="1"/>
              <a:endCxn id="193" idx="5"/>
            </p:cNvCxnSpPr>
            <p:nvPr userDrawn="1"/>
          </p:nvCxnSpPr>
          <p:spPr>
            <a:xfrm flipV="1">
              <a:off x="3456484" y="6057482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34DAE40-7692-4360-9563-FCE8CBEE4F31}"/>
                </a:ext>
              </a:extLst>
            </p:cNvPr>
            <p:cNvCxnSpPr>
              <a:cxnSpLocks/>
              <a:stCxn id="193" idx="4"/>
            </p:cNvCxnSpPr>
            <p:nvPr userDrawn="1"/>
          </p:nvCxnSpPr>
          <p:spPr>
            <a:xfrm>
              <a:off x="4138982" y="6069961"/>
              <a:ext cx="311362" cy="8148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7446341-06D4-4551-9957-4FC52E70F898}"/>
                </a:ext>
              </a:extLst>
            </p:cNvPr>
            <p:cNvCxnSpPr>
              <a:cxnSpLocks/>
              <a:stCxn id="189" idx="5"/>
            </p:cNvCxnSpPr>
            <p:nvPr userDrawn="1"/>
          </p:nvCxnSpPr>
          <p:spPr>
            <a:xfrm flipH="1">
              <a:off x="5105400" y="6628696"/>
              <a:ext cx="241401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3E5FF06-62D4-4C22-9D35-0EF3C3D32882}"/>
                </a:ext>
              </a:extLst>
            </p:cNvPr>
            <p:cNvCxnSpPr>
              <a:cxnSpLocks/>
              <a:stCxn id="190" idx="7"/>
              <a:endCxn id="191" idx="3"/>
            </p:cNvCxnSpPr>
            <p:nvPr userDrawn="1"/>
          </p:nvCxnSpPr>
          <p:spPr>
            <a:xfrm flipH="1" flipV="1">
              <a:off x="1923037" y="6227380"/>
              <a:ext cx="1417063" cy="5663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23EFD86-6DD6-4824-9D7C-961EE9901291}"/>
                </a:ext>
              </a:extLst>
            </p:cNvPr>
            <p:cNvCxnSpPr>
              <a:cxnSpLocks/>
              <a:stCxn id="188" idx="7"/>
              <a:endCxn id="194" idx="3"/>
            </p:cNvCxnSpPr>
            <p:nvPr userDrawn="1"/>
          </p:nvCxnSpPr>
          <p:spPr>
            <a:xfrm flipH="1" flipV="1">
              <a:off x="5416292" y="5745124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EE991C4-2EAF-4ECC-949C-39FB18ED8E89}"/>
                </a:ext>
              </a:extLst>
            </p:cNvPr>
            <p:cNvCxnSpPr>
              <a:cxnSpLocks/>
              <a:stCxn id="198" idx="7"/>
              <a:endCxn id="197" idx="4"/>
            </p:cNvCxnSpPr>
            <p:nvPr userDrawn="1"/>
          </p:nvCxnSpPr>
          <p:spPr>
            <a:xfrm flipH="1" flipV="1">
              <a:off x="834120" y="6164209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2BBCF730-B8E3-4B39-87B8-6CF05C6EB0F3}"/>
                </a:ext>
              </a:extLst>
            </p:cNvPr>
            <p:cNvSpPr/>
            <p:nvPr userDrawn="1"/>
          </p:nvSpPr>
          <p:spPr>
            <a:xfrm rot="1036530" flipH="1">
              <a:off x="10022988" y="542105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1E12326D-87AA-4A87-BE4F-72F6556C0F89}"/>
                </a:ext>
              </a:extLst>
            </p:cNvPr>
            <p:cNvSpPr/>
            <p:nvPr userDrawn="1"/>
          </p:nvSpPr>
          <p:spPr>
            <a:xfrm flipH="1">
              <a:off x="10002262" y="6034252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33C3D50A-087B-4006-B6BF-908A225AD668}"/>
                </a:ext>
              </a:extLst>
            </p:cNvPr>
            <p:cNvSpPr/>
            <p:nvPr userDrawn="1"/>
          </p:nvSpPr>
          <p:spPr>
            <a:xfrm flipH="1">
              <a:off x="11005911" y="589290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8F3A742-E1D1-4ADF-9BDA-E71BF4A1E37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689468" y="660917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B63D410-2C8E-4B99-AD51-29E91D2D6B9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328032" y="673408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77B218E-25A0-4C47-BE4F-511A0133D79D}"/>
                </a:ext>
              </a:extLst>
            </p:cNvPr>
            <p:cNvSpPr/>
            <p:nvPr userDrawn="1"/>
          </p:nvSpPr>
          <p:spPr>
            <a:xfrm flipH="1">
              <a:off x="8320722" y="6495832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F4C448D6-6828-4659-9C74-70D435B705D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553468" y="6367947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B4FBFA3D-8E92-4499-A966-80958B9CAE72}"/>
                </a:ext>
              </a:extLst>
            </p:cNvPr>
            <p:cNvSpPr/>
            <p:nvPr userDrawn="1"/>
          </p:nvSpPr>
          <p:spPr>
            <a:xfrm flipH="1">
              <a:off x="7409382" y="58887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5537872A-1C56-475F-ADDC-D75C5C4CABC1}"/>
                </a:ext>
              </a:extLst>
            </p:cNvPr>
            <p:cNvSpPr/>
            <p:nvPr userDrawn="1"/>
          </p:nvSpPr>
          <p:spPr>
            <a:xfrm flipH="1">
              <a:off x="6428137" y="553525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402C88B-4D18-4F16-8AE4-4722A10845C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446454" y="644725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29BE8328-817C-4402-A38C-DE5A53617481}"/>
                </a:ext>
              </a:extLst>
            </p:cNvPr>
            <p:cNvSpPr/>
            <p:nvPr userDrawn="1"/>
          </p:nvSpPr>
          <p:spPr>
            <a:xfrm flipH="1">
              <a:off x="5322697" y="6488208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52395A1D-53E8-433E-A053-2CC434D7E702}"/>
                </a:ext>
              </a:extLst>
            </p:cNvPr>
            <p:cNvSpPr/>
            <p:nvPr userDrawn="1"/>
          </p:nvSpPr>
          <p:spPr>
            <a:xfrm flipH="1">
              <a:off x="3315996" y="6769608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A3CB1BD-CFBA-4A5E-A970-7EE7F068330F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1837787" y="6126834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96E9511D-C35A-46A9-921D-12A54684E1C1}"/>
                </a:ext>
              </a:extLst>
            </p:cNvPr>
            <p:cNvSpPr/>
            <p:nvPr userDrawn="1"/>
          </p:nvSpPr>
          <p:spPr>
            <a:xfrm rot="738506" flipH="1">
              <a:off x="2125993" y="522008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78170784-3E3C-402B-8FC4-7BC7F4AFE10D}"/>
                </a:ext>
              </a:extLst>
            </p:cNvPr>
            <p:cNvSpPr/>
            <p:nvPr userDrawn="1"/>
          </p:nvSpPr>
          <p:spPr>
            <a:xfrm rot="20935587" flipH="1">
              <a:off x="4040879" y="590690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B64BA627-15AD-43BE-8C90-32CDC7CDB3F3}"/>
                </a:ext>
              </a:extLst>
            </p:cNvPr>
            <p:cNvSpPr/>
            <p:nvPr userDrawn="1"/>
          </p:nvSpPr>
          <p:spPr>
            <a:xfrm flipH="1">
              <a:off x="5275804" y="560463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B7997566-D92A-43F8-B25D-BA3B7B6374A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3721070" y="518077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A2CE794-7402-4356-93DC-197DA650A837}"/>
                </a:ext>
              </a:extLst>
            </p:cNvPr>
            <p:cNvSpPr/>
            <p:nvPr userDrawn="1"/>
          </p:nvSpPr>
          <p:spPr>
            <a:xfrm flipH="1">
              <a:off x="925280" y="484752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DF558B3D-B28E-4895-93F8-1B4EBAC43E86}"/>
                </a:ext>
              </a:extLst>
            </p:cNvPr>
            <p:cNvSpPr/>
            <p:nvPr userDrawn="1"/>
          </p:nvSpPr>
          <p:spPr>
            <a:xfrm flipH="1">
              <a:off x="751824" y="5999617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EDBC372-1E56-49B5-ABDA-3F1D40C4478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268058" y="6791154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62D97507-66F8-4C58-A856-B186A1BF328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252816" y="6195820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6337F1DB-1A46-40B7-9893-9F4A647DA67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456952" y="56495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8AC854F7-A612-47FC-A9CD-4E76DD270AA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227767" y="5680124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A3F605A-E3B3-43D7-AC85-9793EBAA293B}"/>
                </a:ext>
              </a:extLst>
            </p:cNvPr>
            <p:cNvCxnSpPr>
              <a:cxnSpLocks/>
              <a:stCxn id="201" idx="2"/>
              <a:endCxn id="180" idx="7"/>
            </p:cNvCxnSpPr>
            <p:nvPr userDrawn="1"/>
          </p:nvCxnSpPr>
          <p:spPr>
            <a:xfrm>
              <a:off x="9337495" y="5734988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B03EF92-E9D1-46A0-8103-2B2E1FE5F807}"/>
                </a:ext>
              </a:extLst>
            </p:cNvPr>
            <p:cNvCxnSpPr>
              <a:cxnSpLocks/>
              <a:stCxn id="181" idx="4"/>
              <a:endCxn id="182" idx="1"/>
            </p:cNvCxnSpPr>
            <p:nvPr userDrawn="1"/>
          </p:nvCxnSpPr>
          <p:spPr>
            <a:xfrm flipH="1">
              <a:off x="10783127" y="6057496"/>
              <a:ext cx="305080" cy="567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3322F39-39F8-44DC-9897-4DD1BCA4744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764435" y="657215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BFAFD5B-D945-4933-81DA-24DC9E78EBAF}"/>
                </a:ext>
              </a:extLst>
            </p:cNvPr>
            <p:cNvCxnSpPr>
              <a:cxnSpLocks/>
              <a:stCxn id="204" idx="3"/>
            </p:cNvCxnSpPr>
            <p:nvPr userDrawn="1"/>
          </p:nvCxnSpPr>
          <p:spPr>
            <a:xfrm>
              <a:off x="11858094" y="6665815"/>
              <a:ext cx="16069" cy="208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B77C59A-1BA1-446B-9440-6F4C3988D7AD}"/>
                </a:ext>
              </a:extLst>
            </p:cNvPr>
            <p:cNvCxnSpPr>
              <a:cxnSpLocks/>
              <a:stCxn id="204" idx="2"/>
            </p:cNvCxnSpPr>
            <p:nvPr userDrawn="1"/>
          </p:nvCxnSpPr>
          <p:spPr>
            <a:xfrm>
              <a:off x="11874163" y="6627020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E8848D2-3A6C-4C76-8526-DBC30E72DADB}"/>
                </a:ext>
              </a:extLst>
            </p:cNvPr>
            <p:cNvCxnSpPr>
              <a:cxnSpLocks/>
              <a:stCxn id="204" idx="1"/>
            </p:cNvCxnSpPr>
            <p:nvPr userDrawn="1"/>
          </p:nvCxnSpPr>
          <p:spPr>
            <a:xfrm flipV="1">
              <a:off x="11858094" y="6223496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F2A89C2-7B86-4220-ACB5-7701647CE018}"/>
                </a:ext>
              </a:extLst>
            </p:cNvPr>
            <p:cNvCxnSpPr>
              <a:cxnSpLocks/>
              <a:endCxn id="181" idx="2"/>
            </p:cNvCxnSpPr>
            <p:nvPr userDrawn="1"/>
          </p:nvCxnSpPr>
          <p:spPr>
            <a:xfrm flipH="1">
              <a:off x="11170503" y="5844859"/>
              <a:ext cx="992111" cy="130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D302460-95F5-49E0-A173-81C39E9F4F22}"/>
                </a:ext>
              </a:extLst>
            </p:cNvPr>
            <p:cNvCxnSpPr>
              <a:cxnSpLocks/>
              <a:endCxn id="188" idx="3"/>
            </p:cNvCxnSpPr>
            <p:nvPr/>
          </p:nvCxnSpPr>
          <p:spPr>
            <a:xfrm flipH="1" flipV="1">
              <a:off x="6540113" y="6540909"/>
              <a:ext cx="329191" cy="27546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694663F-00F6-45F0-8387-C32317A71383}"/>
                </a:ext>
              </a:extLst>
            </p:cNvPr>
            <p:cNvCxnSpPr>
              <a:cxnSpLocks/>
              <a:stCxn id="192" idx="7"/>
              <a:endCxn id="73" idx="1"/>
            </p:cNvCxnSpPr>
            <p:nvPr/>
          </p:nvCxnSpPr>
          <p:spPr>
            <a:xfrm flipH="1" flipV="1">
              <a:off x="1448480" y="3777502"/>
              <a:ext cx="715360" cy="1455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F2C3CA55-EB00-416B-9E8D-B001179D7D58}"/>
              </a:ext>
            </a:extLst>
          </p:cNvPr>
          <p:cNvSpPr txBox="1"/>
          <p:nvPr/>
        </p:nvSpPr>
        <p:spPr>
          <a:xfrm>
            <a:off x="6986799" y="808794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C’est quoi un pointeur ?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591E952-DBD7-4205-99D2-10295A24C446}"/>
              </a:ext>
            </a:extLst>
          </p:cNvPr>
          <p:cNvSpPr txBox="1"/>
          <p:nvPr/>
        </p:nvSpPr>
        <p:spPr>
          <a:xfrm>
            <a:off x="6955759" y="1814722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Syntaxe des pointeurs en C ? A quoi ça sert ?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F310E93-38B8-4430-9E73-53B1510D770E}"/>
              </a:ext>
            </a:extLst>
          </p:cNvPr>
          <p:cNvSpPr txBox="1"/>
          <p:nvPr/>
        </p:nvSpPr>
        <p:spPr>
          <a:xfrm>
            <a:off x="6973496" y="2734856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1er exemple : les fonctions “en place”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01939F7-9EE5-41F1-A572-B5B6C34E59D2}"/>
              </a:ext>
            </a:extLst>
          </p:cNvPr>
          <p:cNvSpPr txBox="1"/>
          <p:nvPr/>
        </p:nvSpPr>
        <p:spPr>
          <a:xfrm>
            <a:off x="6955759" y="3687526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Les tableaux, fonction malloc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469705B-35CF-45DF-B15A-1EDA15BB3F58}"/>
              </a:ext>
            </a:extLst>
          </p:cNvPr>
          <p:cNvSpPr txBox="1"/>
          <p:nvPr/>
        </p:nvSpPr>
        <p:spPr>
          <a:xfrm>
            <a:off x="6986799" y="4657831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Utilisation des listes chaînées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DDD0C1-455E-43C4-941C-6788EFDC3212}"/>
              </a:ext>
            </a:extLst>
          </p:cNvPr>
          <p:cNvGrpSpPr/>
          <p:nvPr/>
        </p:nvGrpSpPr>
        <p:grpSpPr>
          <a:xfrm>
            <a:off x="5833678" y="585323"/>
            <a:ext cx="790407" cy="790407"/>
            <a:chOff x="5833678" y="585323"/>
            <a:chExt cx="790407" cy="790407"/>
          </a:xfrm>
        </p:grpSpPr>
        <p:sp>
          <p:nvSpPr>
            <p:cNvPr id="240" name="Arc 3">
              <a:extLst>
                <a:ext uri="{FF2B5EF4-FFF2-40B4-BE49-F238E27FC236}">
                  <a16:creationId xmlns:a16="http://schemas.microsoft.com/office/drawing/2014/main" id="{EF06397A-76F0-4C59-AE11-F4F33000BF4E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C3E3F89E-4D87-4962-BB9B-CA5B54793301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6E28A31D-D262-4D97-A8EE-23688BBA650D}"/>
              </a:ext>
            </a:extLst>
          </p:cNvPr>
          <p:cNvSpPr txBox="1"/>
          <p:nvPr/>
        </p:nvSpPr>
        <p:spPr>
          <a:xfrm>
            <a:off x="5834682" y="739961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D2D10F-3FDE-407F-902A-32998D261CE9}"/>
              </a:ext>
            </a:extLst>
          </p:cNvPr>
          <p:cNvGrpSpPr/>
          <p:nvPr/>
        </p:nvGrpSpPr>
        <p:grpSpPr>
          <a:xfrm>
            <a:off x="5833678" y="1552456"/>
            <a:ext cx="790407" cy="790407"/>
            <a:chOff x="5833678" y="1552456"/>
            <a:chExt cx="790407" cy="790407"/>
          </a:xfrm>
        </p:grpSpPr>
        <p:sp>
          <p:nvSpPr>
            <p:cNvPr id="241" name="Arc 3">
              <a:extLst>
                <a:ext uri="{FF2B5EF4-FFF2-40B4-BE49-F238E27FC236}">
                  <a16:creationId xmlns:a16="http://schemas.microsoft.com/office/drawing/2014/main" id="{72088EE0-7E0F-45CC-A687-4CD2420660FF}"/>
                </a:ext>
              </a:extLst>
            </p:cNvPr>
            <p:cNvSpPr/>
            <p:nvPr/>
          </p:nvSpPr>
          <p:spPr>
            <a:xfrm>
              <a:off x="5833678" y="1552456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3A7777B2-1B56-4515-914F-5C40502F97CF}"/>
                </a:ext>
              </a:extLst>
            </p:cNvPr>
            <p:cNvSpPr/>
            <p:nvPr/>
          </p:nvSpPr>
          <p:spPr>
            <a:xfrm>
              <a:off x="5907909" y="1625182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C40E1F76-EDB6-4F25-9269-618C0382AEBA}"/>
              </a:ext>
            </a:extLst>
          </p:cNvPr>
          <p:cNvSpPr txBox="1"/>
          <p:nvPr/>
        </p:nvSpPr>
        <p:spPr>
          <a:xfrm>
            <a:off x="5834682" y="1707094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1EB134-EFAD-4B6E-BAF4-1B935097273E}"/>
              </a:ext>
            </a:extLst>
          </p:cNvPr>
          <p:cNvGrpSpPr/>
          <p:nvPr/>
        </p:nvGrpSpPr>
        <p:grpSpPr>
          <a:xfrm>
            <a:off x="5833678" y="2519589"/>
            <a:ext cx="790407" cy="790407"/>
            <a:chOff x="5833678" y="2519589"/>
            <a:chExt cx="790407" cy="790407"/>
          </a:xfrm>
        </p:grpSpPr>
        <p:sp>
          <p:nvSpPr>
            <p:cNvPr id="242" name="Arc 3">
              <a:extLst>
                <a:ext uri="{FF2B5EF4-FFF2-40B4-BE49-F238E27FC236}">
                  <a16:creationId xmlns:a16="http://schemas.microsoft.com/office/drawing/2014/main" id="{CA9824D3-2AE0-44FE-9B92-09C3BCE9C5CE}"/>
                </a:ext>
              </a:extLst>
            </p:cNvPr>
            <p:cNvSpPr/>
            <p:nvPr/>
          </p:nvSpPr>
          <p:spPr>
            <a:xfrm>
              <a:off x="5833678" y="2519589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05C85804-145A-4F91-A0A7-72DB06043D6B}"/>
                </a:ext>
              </a:extLst>
            </p:cNvPr>
            <p:cNvSpPr/>
            <p:nvPr/>
          </p:nvSpPr>
          <p:spPr>
            <a:xfrm>
              <a:off x="5907909" y="2592315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12D83D11-487A-4450-890B-6A7A8FC9FF53}"/>
              </a:ext>
            </a:extLst>
          </p:cNvPr>
          <p:cNvSpPr txBox="1"/>
          <p:nvPr/>
        </p:nvSpPr>
        <p:spPr>
          <a:xfrm>
            <a:off x="5834682" y="2674227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154CEB-D73E-4D16-9446-E2BCE3042896}"/>
              </a:ext>
            </a:extLst>
          </p:cNvPr>
          <p:cNvGrpSpPr/>
          <p:nvPr/>
        </p:nvGrpSpPr>
        <p:grpSpPr>
          <a:xfrm>
            <a:off x="5833678" y="3486722"/>
            <a:ext cx="790407" cy="790407"/>
            <a:chOff x="5833678" y="3486722"/>
            <a:chExt cx="790407" cy="790407"/>
          </a:xfrm>
        </p:grpSpPr>
        <p:sp>
          <p:nvSpPr>
            <p:cNvPr id="243" name="Arc 3">
              <a:extLst>
                <a:ext uri="{FF2B5EF4-FFF2-40B4-BE49-F238E27FC236}">
                  <a16:creationId xmlns:a16="http://schemas.microsoft.com/office/drawing/2014/main" id="{3D2FA1E1-AD1A-4D2E-A099-8649A9CA1168}"/>
                </a:ext>
              </a:extLst>
            </p:cNvPr>
            <p:cNvSpPr/>
            <p:nvPr/>
          </p:nvSpPr>
          <p:spPr>
            <a:xfrm>
              <a:off x="5833678" y="3486722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4115DEC5-8921-4A62-82C2-B7535F231D3A}"/>
                </a:ext>
              </a:extLst>
            </p:cNvPr>
            <p:cNvSpPr/>
            <p:nvPr/>
          </p:nvSpPr>
          <p:spPr>
            <a:xfrm>
              <a:off x="5907909" y="3559448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D39BB4D9-2FAF-48C8-B9AD-8BD88896AFA1}"/>
              </a:ext>
            </a:extLst>
          </p:cNvPr>
          <p:cNvSpPr txBox="1"/>
          <p:nvPr/>
        </p:nvSpPr>
        <p:spPr>
          <a:xfrm>
            <a:off x="5834682" y="3641360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6D9BB-CB43-4F39-8037-52A029C7727E}"/>
              </a:ext>
            </a:extLst>
          </p:cNvPr>
          <p:cNvGrpSpPr/>
          <p:nvPr/>
        </p:nvGrpSpPr>
        <p:grpSpPr>
          <a:xfrm>
            <a:off x="5834431" y="4453854"/>
            <a:ext cx="790407" cy="790407"/>
            <a:chOff x="5834431" y="4453854"/>
            <a:chExt cx="790407" cy="790407"/>
          </a:xfrm>
        </p:grpSpPr>
        <p:sp>
          <p:nvSpPr>
            <p:cNvPr id="244" name="Arc 3">
              <a:extLst>
                <a:ext uri="{FF2B5EF4-FFF2-40B4-BE49-F238E27FC236}">
                  <a16:creationId xmlns:a16="http://schemas.microsoft.com/office/drawing/2014/main" id="{2A74640F-5F99-4631-85D4-53C95EC158C5}"/>
                </a:ext>
              </a:extLst>
            </p:cNvPr>
            <p:cNvSpPr/>
            <p:nvPr/>
          </p:nvSpPr>
          <p:spPr>
            <a:xfrm>
              <a:off x="5834431" y="4453854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BBA4BF03-E92C-4821-B2F5-790D8395012E}"/>
                </a:ext>
              </a:extLst>
            </p:cNvPr>
            <p:cNvSpPr/>
            <p:nvPr/>
          </p:nvSpPr>
          <p:spPr>
            <a:xfrm>
              <a:off x="5907909" y="4526580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8A793B83-1CB5-4269-9019-EF583D577A36}"/>
              </a:ext>
            </a:extLst>
          </p:cNvPr>
          <p:cNvSpPr txBox="1"/>
          <p:nvPr/>
        </p:nvSpPr>
        <p:spPr>
          <a:xfrm>
            <a:off x="5834682" y="4608492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87B71FA-CD8F-4E9D-BD62-3FE6843BDF9A}"/>
              </a:ext>
            </a:extLst>
          </p:cNvPr>
          <p:cNvSpPr txBox="1"/>
          <p:nvPr/>
        </p:nvSpPr>
        <p:spPr>
          <a:xfrm>
            <a:off x="2219698" y="845473"/>
            <a:ext cx="314253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Contenu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C84FD-D293-C485-95DA-0930D54FD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</a:t>
            </a:fld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B1B8E1-07AA-8A04-7A89-90CF3E234C9B}"/>
              </a:ext>
            </a:extLst>
          </p:cNvPr>
          <p:cNvCxnSpPr>
            <a:cxnSpLocks/>
            <a:endCxn id="181" idx="2"/>
          </p:cNvCxnSpPr>
          <p:nvPr/>
        </p:nvCxnSpPr>
        <p:spPr>
          <a:xfrm flipH="1">
            <a:off x="11154394" y="5921812"/>
            <a:ext cx="1113806" cy="1490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736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787D0-001B-B888-0D0D-C88355BAE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31533"/>
            <a:ext cx="11573197" cy="724247"/>
          </a:xfrm>
        </p:spPr>
        <p:txBody>
          <a:bodyPr/>
          <a:lstStyle/>
          <a:p>
            <a:r>
              <a:rPr lang="en-GB" dirty="0"/>
              <a:t>Listes chaînées</a:t>
            </a:r>
          </a:p>
          <a:p>
            <a:r>
              <a:rPr lang="en-GB" dirty="0"/>
              <a:t>Ajout d’un noeud en tête</a:t>
            </a:r>
            <a:endParaRPr lang="fr-FR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BE2961-6B07-F004-2800-7A3FA4E12B22}"/>
              </a:ext>
            </a:extLst>
          </p:cNvPr>
          <p:cNvSpPr/>
          <p:nvPr/>
        </p:nvSpPr>
        <p:spPr>
          <a:xfrm>
            <a:off x="8089391" y="5248656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10    suiv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CF2942-2413-9A1D-DB35-B952CC3A0DC2}"/>
              </a:ext>
            </a:extLst>
          </p:cNvPr>
          <p:cNvCxnSpPr>
            <a:cxnSpLocks/>
          </p:cNvCxnSpPr>
          <p:nvPr/>
        </p:nvCxnSpPr>
        <p:spPr>
          <a:xfrm>
            <a:off x="9259823" y="5248656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80C6A6-F1E2-6095-88DC-F0C701F5F29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696199" y="5610780"/>
            <a:ext cx="39319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A519E4D-310A-ACA5-E19B-084435FCFE53}"/>
              </a:ext>
            </a:extLst>
          </p:cNvPr>
          <p:cNvSpPr/>
          <p:nvPr/>
        </p:nvSpPr>
        <p:spPr>
          <a:xfrm>
            <a:off x="7092695" y="5410724"/>
            <a:ext cx="603504" cy="40011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tete</a:t>
            </a:r>
            <a:endParaRPr lang="fr-FR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D53E26-DB80-5900-4C1D-458617816A65}"/>
              </a:ext>
            </a:extLst>
          </p:cNvPr>
          <p:cNvCxnSpPr>
            <a:cxnSpLocks/>
          </p:cNvCxnSpPr>
          <p:nvPr/>
        </p:nvCxnSpPr>
        <p:spPr>
          <a:xfrm>
            <a:off x="9823703" y="5610780"/>
            <a:ext cx="82600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E68D08-8E1A-6AA5-A62D-32D1AB935A85}"/>
              </a:ext>
            </a:extLst>
          </p:cNvPr>
          <p:cNvSpPr txBox="1"/>
          <p:nvPr/>
        </p:nvSpPr>
        <p:spPr>
          <a:xfrm>
            <a:off x="10649711" y="5410724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NULL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5BFE0-A385-835B-4C8C-DE88386E519C}"/>
              </a:ext>
            </a:extLst>
          </p:cNvPr>
          <p:cNvSpPr txBox="1"/>
          <p:nvPr/>
        </p:nvSpPr>
        <p:spPr>
          <a:xfrm>
            <a:off x="561936" y="2006401"/>
            <a:ext cx="670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2.  Ajout des valeurs de data et suiv (utiliser -&gt;) 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37602B-AFE1-C3BB-60A3-B018B9D9DF96}"/>
              </a:ext>
            </a:extLst>
          </p:cNvPr>
          <p:cNvSpPr/>
          <p:nvPr/>
        </p:nvSpPr>
        <p:spPr>
          <a:xfrm>
            <a:off x="4904231" y="3874008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5    suiv</a:t>
            </a:r>
            <a:endParaRPr lang="fr-F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01520E-FB86-F9E7-D6B2-EC75A3992356}"/>
              </a:ext>
            </a:extLst>
          </p:cNvPr>
          <p:cNvCxnSpPr>
            <a:cxnSpLocks/>
          </p:cNvCxnSpPr>
          <p:nvPr/>
        </p:nvCxnSpPr>
        <p:spPr>
          <a:xfrm>
            <a:off x="6010655" y="3874008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6EB28A-053E-70EA-6930-E96A7D79B93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511039" y="4236132"/>
            <a:ext cx="39319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2A2AF-7D69-5D80-80A8-1B3AE2297842}"/>
              </a:ext>
            </a:extLst>
          </p:cNvPr>
          <p:cNvSpPr/>
          <p:nvPr/>
        </p:nvSpPr>
        <p:spPr>
          <a:xfrm>
            <a:off x="3310128" y="4036076"/>
            <a:ext cx="1200911" cy="40011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nouveau</a:t>
            </a:r>
            <a:endParaRPr lang="fr-FR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06376E-862C-DD2A-DC3D-9F5F18932C05}"/>
              </a:ext>
            </a:extLst>
          </p:cNvPr>
          <p:cNvCxnSpPr>
            <a:cxnSpLocks/>
          </p:cNvCxnSpPr>
          <p:nvPr/>
        </p:nvCxnSpPr>
        <p:spPr>
          <a:xfrm>
            <a:off x="6583680" y="4236132"/>
            <a:ext cx="1645920" cy="10125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931697-E1CE-8864-8237-F5636B480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6770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787D0-001B-B888-0D0D-C88355BAE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31533"/>
            <a:ext cx="11573197" cy="724247"/>
          </a:xfrm>
        </p:spPr>
        <p:txBody>
          <a:bodyPr/>
          <a:lstStyle/>
          <a:p>
            <a:r>
              <a:rPr lang="en-GB" dirty="0"/>
              <a:t>Listes chaînées</a:t>
            </a:r>
          </a:p>
          <a:p>
            <a:r>
              <a:rPr lang="en-GB" dirty="0"/>
              <a:t>Ajout d’un noeud en tête</a:t>
            </a:r>
            <a:endParaRPr lang="fr-FR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BE2961-6B07-F004-2800-7A3FA4E12B22}"/>
              </a:ext>
            </a:extLst>
          </p:cNvPr>
          <p:cNvSpPr/>
          <p:nvPr/>
        </p:nvSpPr>
        <p:spPr>
          <a:xfrm>
            <a:off x="8089391" y="5248656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10    suiv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CF2942-2413-9A1D-DB35-B952CC3A0DC2}"/>
              </a:ext>
            </a:extLst>
          </p:cNvPr>
          <p:cNvCxnSpPr>
            <a:cxnSpLocks/>
          </p:cNvCxnSpPr>
          <p:nvPr/>
        </p:nvCxnSpPr>
        <p:spPr>
          <a:xfrm>
            <a:off x="9259823" y="5248656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A519E4D-310A-ACA5-E19B-084435FCFE53}"/>
              </a:ext>
            </a:extLst>
          </p:cNvPr>
          <p:cNvSpPr/>
          <p:nvPr/>
        </p:nvSpPr>
        <p:spPr>
          <a:xfrm>
            <a:off x="3907535" y="4036076"/>
            <a:ext cx="603504" cy="40011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tete</a:t>
            </a:r>
            <a:endParaRPr lang="fr-FR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D53E26-DB80-5900-4C1D-458617816A65}"/>
              </a:ext>
            </a:extLst>
          </p:cNvPr>
          <p:cNvCxnSpPr>
            <a:cxnSpLocks/>
          </p:cNvCxnSpPr>
          <p:nvPr/>
        </p:nvCxnSpPr>
        <p:spPr>
          <a:xfrm>
            <a:off x="9823703" y="5610780"/>
            <a:ext cx="82600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E68D08-8E1A-6AA5-A62D-32D1AB935A85}"/>
              </a:ext>
            </a:extLst>
          </p:cNvPr>
          <p:cNvSpPr txBox="1"/>
          <p:nvPr/>
        </p:nvSpPr>
        <p:spPr>
          <a:xfrm>
            <a:off x="10649711" y="5410724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NULL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5BFE0-A385-835B-4C8C-DE88386E519C}"/>
              </a:ext>
            </a:extLst>
          </p:cNvPr>
          <p:cNvSpPr txBox="1"/>
          <p:nvPr/>
        </p:nvSpPr>
        <p:spPr>
          <a:xfrm>
            <a:off x="561936" y="2006401"/>
            <a:ext cx="670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3. On remplace la tête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37602B-AFE1-C3BB-60A3-B018B9D9DF96}"/>
              </a:ext>
            </a:extLst>
          </p:cNvPr>
          <p:cNvSpPr/>
          <p:nvPr/>
        </p:nvSpPr>
        <p:spPr>
          <a:xfrm>
            <a:off x="4904231" y="3874008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5    suiv</a:t>
            </a:r>
            <a:endParaRPr lang="fr-F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01520E-FB86-F9E7-D6B2-EC75A3992356}"/>
              </a:ext>
            </a:extLst>
          </p:cNvPr>
          <p:cNvCxnSpPr>
            <a:cxnSpLocks/>
          </p:cNvCxnSpPr>
          <p:nvPr/>
        </p:nvCxnSpPr>
        <p:spPr>
          <a:xfrm>
            <a:off x="6010655" y="3874008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6EB28A-053E-70EA-6930-E96A7D79B93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511039" y="4236132"/>
            <a:ext cx="39319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06376E-862C-DD2A-DC3D-9F5F18932C05}"/>
              </a:ext>
            </a:extLst>
          </p:cNvPr>
          <p:cNvCxnSpPr>
            <a:cxnSpLocks/>
          </p:cNvCxnSpPr>
          <p:nvPr/>
        </p:nvCxnSpPr>
        <p:spPr>
          <a:xfrm>
            <a:off x="6583680" y="4236132"/>
            <a:ext cx="1645920" cy="10125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32C98-44B5-2FE4-014F-B32292A79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4281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787D0-001B-B888-0D0D-C88355BAE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31533"/>
            <a:ext cx="11573197" cy="724247"/>
          </a:xfrm>
        </p:spPr>
        <p:txBody>
          <a:bodyPr/>
          <a:lstStyle/>
          <a:p>
            <a:r>
              <a:rPr lang="en-GB" dirty="0"/>
              <a:t>Listes chaînées</a:t>
            </a:r>
          </a:p>
          <a:p>
            <a:r>
              <a:rPr lang="en-GB" sz="4400" dirty="0"/>
              <a:t>Ajout d’un noeud, implémentation</a:t>
            </a:r>
            <a:endParaRPr lang="fr-FR" sz="4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32EF5B-0D7D-3EE1-5B0D-A74116F94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25" y="1816008"/>
            <a:ext cx="6007349" cy="433416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D4D63816-27E8-2749-54A3-6DCF6267C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47" y="5192988"/>
            <a:ext cx="3858163" cy="9431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D6D063-DC1A-2603-E167-CFC8FDA32B73}"/>
              </a:ext>
            </a:extLst>
          </p:cNvPr>
          <p:cNvSpPr txBox="1"/>
          <p:nvPr/>
        </p:nvSpPr>
        <p:spPr>
          <a:xfrm>
            <a:off x="1080947" y="4792878"/>
            <a:ext cx="2356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Exemple d’utilisation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F692807-74C2-2154-034D-C70C0E1A9A76}"/>
              </a:ext>
            </a:extLst>
          </p:cNvPr>
          <p:cNvSpPr/>
          <p:nvPr/>
        </p:nvSpPr>
        <p:spPr>
          <a:xfrm>
            <a:off x="6074664" y="5243918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5    suiv</a:t>
            </a:r>
            <a:endParaRPr lang="fr-FR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83825E-46FC-8F55-7747-05736B753A9D}"/>
              </a:ext>
            </a:extLst>
          </p:cNvPr>
          <p:cNvCxnSpPr>
            <a:cxnSpLocks/>
          </p:cNvCxnSpPr>
          <p:nvPr/>
        </p:nvCxnSpPr>
        <p:spPr>
          <a:xfrm>
            <a:off x="7199376" y="5243918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4CB2D39-9AD2-28BD-3A85-585B7E9F2F6C}"/>
              </a:ext>
            </a:extLst>
          </p:cNvPr>
          <p:cNvSpPr/>
          <p:nvPr/>
        </p:nvSpPr>
        <p:spPr>
          <a:xfrm>
            <a:off x="8435340" y="5243918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10    suiv</a:t>
            </a:r>
            <a:endParaRPr lang="fr-FR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4FC75A-013B-A7F5-5D1D-72D3B172BD26}"/>
              </a:ext>
            </a:extLst>
          </p:cNvPr>
          <p:cNvCxnSpPr>
            <a:cxnSpLocks/>
          </p:cNvCxnSpPr>
          <p:nvPr/>
        </p:nvCxnSpPr>
        <p:spPr>
          <a:xfrm>
            <a:off x="9605772" y="5243918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CB184F-0DAD-7872-5F5C-22A3C3EFDC1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431536" y="5606042"/>
            <a:ext cx="64312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D76DE0-F57C-F2B3-3CD5-ED47E5C5E4BD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763256" y="5606042"/>
            <a:ext cx="67208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0D6EF6-DD1A-D05A-0B86-4EE99FDF2A05}"/>
              </a:ext>
            </a:extLst>
          </p:cNvPr>
          <p:cNvCxnSpPr>
            <a:cxnSpLocks/>
          </p:cNvCxnSpPr>
          <p:nvPr/>
        </p:nvCxnSpPr>
        <p:spPr>
          <a:xfrm>
            <a:off x="10183368" y="5606042"/>
            <a:ext cx="67208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29A7B6-A633-E083-949A-96717988F9EE}"/>
              </a:ext>
            </a:extLst>
          </p:cNvPr>
          <p:cNvSpPr txBox="1"/>
          <p:nvPr/>
        </p:nvSpPr>
        <p:spPr>
          <a:xfrm>
            <a:off x="10855452" y="5405986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NULL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C11397-7FDB-A908-2C1F-3CC369119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CC8A8-858E-994B-7696-377B367A2091}"/>
              </a:ext>
            </a:extLst>
          </p:cNvPr>
          <p:cNvSpPr txBox="1"/>
          <p:nvPr/>
        </p:nvSpPr>
        <p:spPr>
          <a:xfrm>
            <a:off x="3092325" y="2770273"/>
            <a:ext cx="6707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Etapes :</a:t>
            </a:r>
          </a:p>
          <a:p>
            <a:pPr marL="457200" indent="-457200">
              <a:buAutoNum type="arabicPeriod"/>
            </a:pPr>
            <a:r>
              <a:rPr lang="en-GB" sz="2400" b="1" dirty="0">
                <a:solidFill>
                  <a:schemeClr val="bg1"/>
                </a:solidFill>
              </a:rPr>
              <a:t>Création de la nouvelle tête</a:t>
            </a:r>
          </a:p>
          <a:p>
            <a:pPr marL="457200" indent="-457200">
              <a:buAutoNum type="arabicPeriod"/>
            </a:pPr>
            <a:r>
              <a:rPr lang="en-GB" sz="2400" b="1" dirty="0">
                <a:solidFill>
                  <a:schemeClr val="bg1"/>
                </a:solidFill>
              </a:rPr>
              <a:t>Remplissage des valeurs de data et suiv</a:t>
            </a:r>
          </a:p>
          <a:p>
            <a:pPr marL="457200" indent="-457200">
              <a:buAutoNum type="arabicPeriod"/>
            </a:pPr>
            <a:r>
              <a:rPr lang="en-GB" sz="2400" b="1" dirty="0">
                <a:solidFill>
                  <a:schemeClr val="bg1"/>
                </a:solidFill>
              </a:rPr>
              <a:t>On renvoie la nouvelle tête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518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DE99A-BAA1-D8CA-0C96-7F118AC0B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C5461-CECD-F89E-3EE1-0D6A33DCE4FC}"/>
              </a:ext>
            </a:extLst>
          </p:cNvPr>
          <p:cNvSpPr txBox="1"/>
          <p:nvPr/>
        </p:nvSpPr>
        <p:spPr>
          <a:xfrm>
            <a:off x="623091" y="2921168"/>
            <a:ext cx="109458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</a:rPr>
              <a:t>Comment supprimer un élément ?</a:t>
            </a:r>
          </a:p>
        </p:txBody>
      </p:sp>
    </p:spTree>
    <p:extLst>
      <p:ext uri="{BB962C8B-B14F-4D97-AF65-F5344CB8AC3E}">
        <p14:creationId xmlns:p14="http://schemas.microsoft.com/office/powerpoint/2010/main" val="2348882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787D0-001B-B888-0D0D-C88355BAE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31533"/>
            <a:ext cx="11573197" cy="724247"/>
          </a:xfrm>
        </p:spPr>
        <p:txBody>
          <a:bodyPr/>
          <a:lstStyle/>
          <a:p>
            <a:r>
              <a:rPr lang="en-GB" dirty="0"/>
              <a:t>Listes chaînées</a:t>
            </a:r>
          </a:p>
          <a:p>
            <a:r>
              <a:rPr lang="en-GB" sz="3600" dirty="0"/>
              <a:t>Supprimer le 1er élément, implémentation</a:t>
            </a:r>
            <a:endParaRPr lang="fr-FR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C11397-7FDB-A908-2C1F-3CC369119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D1EBD-62B5-4519-66CD-8CCC3653A283}"/>
              </a:ext>
            </a:extLst>
          </p:cNvPr>
          <p:cNvSpPr txBox="1"/>
          <p:nvPr/>
        </p:nvSpPr>
        <p:spPr>
          <a:xfrm>
            <a:off x="836256" y="1841809"/>
            <a:ext cx="670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fr-FR" sz="2400" b="1" dirty="0">
                <a:solidFill>
                  <a:schemeClr val="bg1"/>
                </a:solidFill>
              </a:rPr>
              <a:t>Remplacer le 1</a:t>
            </a:r>
            <a:r>
              <a:rPr lang="fr-FR" sz="2400" b="1" baseline="30000" dirty="0">
                <a:solidFill>
                  <a:schemeClr val="bg1"/>
                </a:solidFill>
              </a:rPr>
              <a:t>er</a:t>
            </a:r>
            <a:r>
              <a:rPr lang="fr-FR" sz="2400" b="1" dirty="0">
                <a:solidFill>
                  <a:schemeClr val="bg1"/>
                </a:solidFill>
              </a:rPr>
              <a:t> élément par le suivant </a:t>
            </a:r>
          </a:p>
          <a:p>
            <a:pPr marL="457200" indent="-457200">
              <a:buAutoNum type="arabicPeriod"/>
            </a:pPr>
            <a:r>
              <a:rPr lang="fr-FR" sz="2400" b="1" dirty="0">
                <a:solidFill>
                  <a:schemeClr val="bg1"/>
                </a:solidFill>
              </a:rPr>
              <a:t>Libérer la mémoire réservée par l’ancienne tête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A8271-4C59-5695-4426-70D1C6AB701B}"/>
              </a:ext>
            </a:extLst>
          </p:cNvPr>
          <p:cNvSpPr txBox="1"/>
          <p:nvPr/>
        </p:nvSpPr>
        <p:spPr>
          <a:xfrm>
            <a:off x="1506122" y="3035696"/>
            <a:ext cx="9585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free(pointeur) libère la mémoire attribuée à ce pointeur par la fonction malloc()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020BF6-8384-2BA0-F6A2-CF59EE29FE0C}"/>
              </a:ext>
            </a:extLst>
          </p:cNvPr>
          <p:cNvSpPr/>
          <p:nvPr/>
        </p:nvSpPr>
        <p:spPr>
          <a:xfrm>
            <a:off x="1506123" y="3081863"/>
            <a:ext cx="8332821" cy="35394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FFF731-2079-A902-1FAC-D30BB26B5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208" y="3798696"/>
            <a:ext cx="4382112" cy="3334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CAC587-C60C-3638-D46B-8264561B6419}"/>
              </a:ext>
            </a:extLst>
          </p:cNvPr>
          <p:cNvSpPr txBox="1"/>
          <p:nvPr/>
        </p:nvSpPr>
        <p:spPr>
          <a:xfrm>
            <a:off x="2688336" y="4452722"/>
            <a:ext cx="6690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La fonction doit renvoyer la liste après avoir supprimé le 1er élément.</a:t>
            </a:r>
          </a:p>
          <a:p>
            <a:r>
              <a:rPr lang="en-GB" dirty="0">
                <a:solidFill>
                  <a:schemeClr val="bg1"/>
                </a:solidFill>
              </a:rPr>
              <a:t>Attention au cas où la liste est vide !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880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787D0-001B-B888-0D0D-C88355BAE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31533"/>
            <a:ext cx="11573197" cy="724247"/>
          </a:xfrm>
        </p:spPr>
        <p:txBody>
          <a:bodyPr/>
          <a:lstStyle/>
          <a:p>
            <a:r>
              <a:rPr lang="en-GB" dirty="0"/>
              <a:t>Listes chaînées</a:t>
            </a:r>
          </a:p>
          <a:p>
            <a:r>
              <a:rPr lang="en-GB" sz="3600" dirty="0"/>
              <a:t>Supprimer le 1er élément, implémentation</a:t>
            </a:r>
            <a:endParaRPr lang="fr-FR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C11397-7FDB-A908-2C1F-3CC369119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25</a:t>
            </a:fld>
            <a:endParaRPr lang="fr-FR" dirty="0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6DEFE586-8735-0D8C-F238-D6C38905D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92" y="2251462"/>
            <a:ext cx="9231013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56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787D0-001B-B888-0D0D-C88355BAE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31533"/>
            <a:ext cx="11573197" cy="724247"/>
          </a:xfrm>
        </p:spPr>
        <p:txBody>
          <a:bodyPr/>
          <a:lstStyle/>
          <a:p>
            <a:r>
              <a:rPr lang="en-GB" dirty="0"/>
              <a:t>Listes chaînées</a:t>
            </a:r>
          </a:p>
          <a:p>
            <a:r>
              <a:rPr lang="en-GB" sz="4400" dirty="0"/>
              <a:t>Longueur de la liste, implémentation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37B0F-EA35-265D-D874-4A11F6D02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694" y="1764793"/>
            <a:ext cx="4118612" cy="40083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4E9661D-A8B6-08D1-EA7D-630510764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4" y="4073158"/>
            <a:ext cx="6049219" cy="1238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8C94E2-F694-8133-4C18-9B8767B4A1B5}"/>
              </a:ext>
            </a:extLst>
          </p:cNvPr>
          <p:cNvSpPr txBox="1"/>
          <p:nvPr/>
        </p:nvSpPr>
        <p:spPr>
          <a:xfrm>
            <a:off x="6885432" y="4461536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longueur: 2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3E7E85-D76E-A071-7614-259BCFA59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0019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787D0-001B-B888-0D0D-C88355BAE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31533"/>
            <a:ext cx="11573197" cy="724247"/>
          </a:xfrm>
        </p:spPr>
        <p:txBody>
          <a:bodyPr/>
          <a:lstStyle/>
          <a:p>
            <a:r>
              <a:rPr lang="en-GB" dirty="0"/>
              <a:t>Listes chaînées</a:t>
            </a:r>
          </a:p>
          <a:p>
            <a:r>
              <a:rPr lang="en-GB" sz="4400" dirty="0"/>
              <a:t>Longueur de la liste, implémentation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3E7E85-D76E-A071-7614-259BCFA59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27</a:t>
            </a:fld>
            <a:endParaRPr lang="fr-FR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2055760-2A89-6375-CE45-1B29CD82A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864" y="2581618"/>
            <a:ext cx="4258269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42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916C4D-5828-1A39-0E76-F3FCDDC48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Bonus (si y’a le temps)?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96DC2-574D-FE54-D82A-4001AC4CD137}"/>
              </a:ext>
            </a:extLst>
          </p:cNvPr>
          <p:cNvSpPr txBox="1"/>
          <p:nvPr/>
        </p:nvSpPr>
        <p:spPr>
          <a:xfrm>
            <a:off x="164985" y="2224333"/>
            <a:ext cx="1186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Créer une fonction qui prend une liste et renvoie un tableau contenant les mêmes éléments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048E4-3F73-FF8B-26BD-AE059E329C68}"/>
              </a:ext>
            </a:extLst>
          </p:cNvPr>
          <p:cNvSpPr txBox="1"/>
          <p:nvPr/>
        </p:nvSpPr>
        <p:spPr>
          <a:xfrm>
            <a:off x="164985" y="3846576"/>
            <a:ext cx="1186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Créer une fonction qui prend un tableau et renvoie une liste contenant les mêmes éléments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AF120-B0F7-7F1E-B4F0-C9B0FA03C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8382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410EDA-37B4-898E-2988-AFBF858C15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Bonus - solution</a:t>
            </a:r>
            <a:endParaRPr lang="fr-FR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CD206B1-AE1C-9E7C-B561-24B9E1CF5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2184189"/>
            <a:ext cx="5693223" cy="3139254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4E26264-2C7A-DAB9-0E09-DDFF67073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04" y="2339637"/>
            <a:ext cx="5721476" cy="27743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A6DA94-F441-4E64-2CD5-637C14EA6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548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C’est quoi un pointeur ?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3EA5FD4-0D87-CEEC-96F8-A3A9F435155F}"/>
              </a:ext>
            </a:extLst>
          </p:cNvPr>
          <p:cNvSpPr txBox="1"/>
          <p:nvPr/>
        </p:nvSpPr>
        <p:spPr>
          <a:xfrm>
            <a:off x="2414016" y="1792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9F311D5-460D-F9EC-054D-BFA2FEE9E961}"/>
              </a:ext>
            </a:extLst>
          </p:cNvPr>
          <p:cNvSpPr txBox="1"/>
          <p:nvPr/>
        </p:nvSpPr>
        <p:spPr>
          <a:xfrm flipH="1">
            <a:off x="1874518" y="1695950"/>
            <a:ext cx="248716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Une variable de type “adresse mémoire” </a:t>
            </a:r>
          </a:p>
          <a:p>
            <a:endParaRPr lang="fr-FR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B97A90F-4EDC-F643-CA44-C05933B74CA3}"/>
              </a:ext>
            </a:extLst>
          </p:cNvPr>
          <p:cNvSpPr txBox="1"/>
          <p:nvPr/>
        </p:nvSpPr>
        <p:spPr>
          <a:xfrm flipH="1">
            <a:off x="7668772" y="1695950"/>
            <a:ext cx="28044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Une variable qui “pointe” vers une autre</a:t>
            </a:r>
          </a:p>
          <a:p>
            <a:endParaRPr lang="fr-FR" dirty="0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2E4C6EC-5752-D8EE-1E84-03FABB3E39C1}"/>
              </a:ext>
            </a:extLst>
          </p:cNvPr>
          <p:cNvCxnSpPr/>
          <p:nvPr/>
        </p:nvCxnSpPr>
        <p:spPr>
          <a:xfrm flipH="1">
            <a:off x="6078825" y="1527048"/>
            <a:ext cx="14127" cy="53309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02B9D90F-2E40-2317-9B70-CDDEEA22A1B8}"/>
              </a:ext>
            </a:extLst>
          </p:cNvPr>
          <p:cNvSpPr/>
          <p:nvPr/>
        </p:nvSpPr>
        <p:spPr>
          <a:xfrm>
            <a:off x="6005116" y="1442597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4" name="Picture 133" descr="Chart&#10;&#10;Description automatically generated with medium confidence">
            <a:extLst>
              <a:ext uri="{FF2B5EF4-FFF2-40B4-BE49-F238E27FC236}">
                <a16:creationId xmlns:a16="http://schemas.microsoft.com/office/drawing/2014/main" id="{2F55C482-703C-237F-C4CC-8A361060A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16" y="2777109"/>
            <a:ext cx="1380560" cy="3330679"/>
          </a:xfrm>
          <a:prstGeom prst="rect">
            <a:avLst/>
          </a:prstGeom>
        </p:spPr>
      </p:pic>
      <p:sp>
        <p:nvSpPr>
          <p:cNvPr id="137" name="Flowchart: Process 136">
            <a:extLst>
              <a:ext uri="{FF2B5EF4-FFF2-40B4-BE49-F238E27FC236}">
                <a16:creationId xmlns:a16="http://schemas.microsoft.com/office/drawing/2014/main" id="{D1C2DFD9-9DC8-EC55-B4A5-08C56D4E64F2}"/>
              </a:ext>
            </a:extLst>
          </p:cNvPr>
          <p:cNvSpPr/>
          <p:nvPr/>
        </p:nvSpPr>
        <p:spPr>
          <a:xfrm>
            <a:off x="9824402" y="3639312"/>
            <a:ext cx="1297625" cy="537854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E3BC56A-0974-CD75-687A-90BA943ABABE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8105835" y="3908239"/>
            <a:ext cx="1718567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9D52B61C-4801-BB4C-14DB-680BB0854EDB}"/>
              </a:ext>
            </a:extLst>
          </p:cNvPr>
          <p:cNvSpPr txBox="1"/>
          <p:nvPr/>
        </p:nvSpPr>
        <p:spPr>
          <a:xfrm>
            <a:off x="6808210" y="3708184"/>
            <a:ext cx="1320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pointeur_x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B94E18-8324-EAFA-C639-4AA32C7F4359}"/>
              </a:ext>
            </a:extLst>
          </p:cNvPr>
          <p:cNvSpPr txBox="1"/>
          <p:nvPr/>
        </p:nvSpPr>
        <p:spPr>
          <a:xfrm>
            <a:off x="10314356" y="3218688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5BEFD-A2D8-D9B3-4DCD-D3A281AB9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EE9EEE-C791-E1D7-8BCE-792477B88E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Fini !</a:t>
            </a:r>
            <a:endParaRPr lang="fr-FR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0CE394-4393-7047-7A0B-7DC89CB018B3}"/>
              </a:ext>
            </a:extLst>
          </p:cNvPr>
          <p:cNvCxnSpPr/>
          <p:nvPr/>
        </p:nvCxnSpPr>
        <p:spPr>
          <a:xfrm flipH="1">
            <a:off x="6081873" y="1645920"/>
            <a:ext cx="14127" cy="53309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799B1C8-EE7E-2BB0-6453-F9FDE67C81E3}"/>
              </a:ext>
            </a:extLst>
          </p:cNvPr>
          <p:cNvSpPr/>
          <p:nvPr/>
        </p:nvSpPr>
        <p:spPr>
          <a:xfrm>
            <a:off x="6008164" y="1561469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FA6C60-A841-1DF8-86D9-E1024A2EC7C2}"/>
              </a:ext>
            </a:extLst>
          </p:cNvPr>
          <p:cNvSpPr/>
          <p:nvPr/>
        </p:nvSpPr>
        <p:spPr>
          <a:xfrm>
            <a:off x="1014984" y="1730371"/>
            <a:ext cx="3922776" cy="1204853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 code, le ppt ainsi que des librairies :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https://github.com/kez97460/C-things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C75C5F49-B92C-79B1-7AF3-E6B9E812F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46" y="3109977"/>
            <a:ext cx="3606209" cy="36062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A4B200-0B8A-BF70-BC6E-8C6AEAE57646}"/>
              </a:ext>
            </a:extLst>
          </p:cNvPr>
          <p:cNvSpPr/>
          <p:nvPr/>
        </p:nvSpPr>
        <p:spPr>
          <a:xfrm>
            <a:off x="7254240" y="1730371"/>
            <a:ext cx="3922776" cy="1204853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Formulaire de retour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Remplissez svp, c’est important</a:t>
            </a:r>
          </a:p>
        </p:txBody>
      </p:sp>
      <p:pic>
        <p:nvPicPr>
          <p:cNvPr id="10" name="Picture 9" descr="Scatter chart, qr code&#10;&#10;Description automatically generated">
            <a:extLst>
              <a:ext uri="{FF2B5EF4-FFF2-40B4-BE49-F238E27FC236}">
                <a16:creationId xmlns:a16="http://schemas.microsoft.com/office/drawing/2014/main" id="{8C18C76E-56AD-6B03-EA5D-A6D8CE444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705" y="3085637"/>
            <a:ext cx="3630549" cy="363054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59F92-34A8-9B52-C223-589C131AF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985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Syntaxe en C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4403BB-B993-A5E9-EC60-627FB0A99638}"/>
              </a:ext>
            </a:extLst>
          </p:cNvPr>
          <p:cNvCxnSpPr/>
          <p:nvPr/>
        </p:nvCxnSpPr>
        <p:spPr>
          <a:xfrm flipH="1">
            <a:off x="4231737" y="1527048"/>
            <a:ext cx="14127" cy="53309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3C43E8C-4855-0213-1C5E-DBECEB192A20}"/>
              </a:ext>
            </a:extLst>
          </p:cNvPr>
          <p:cNvSpPr/>
          <p:nvPr/>
        </p:nvSpPr>
        <p:spPr>
          <a:xfrm>
            <a:off x="4158028" y="1442597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06BC083-A280-CC63-BF47-039095E6F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6" y="1687992"/>
            <a:ext cx="1393242" cy="37917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AE07C3D-6769-F1F0-2D1F-2558BDA5D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6" y="2165638"/>
            <a:ext cx="2619400" cy="38472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DA2202A-F91C-DE10-20C6-304583C75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6" y="4106753"/>
            <a:ext cx="2735748" cy="38829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978F394-4F90-B42B-54B1-0E506F96281A}"/>
              </a:ext>
            </a:extLst>
          </p:cNvPr>
          <p:cNvSpPr txBox="1"/>
          <p:nvPr/>
        </p:nvSpPr>
        <p:spPr>
          <a:xfrm>
            <a:off x="637566" y="3737421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On stocke l’adresse de x :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6C932667-2A4F-63E7-02D6-B6FF6EF35EB0}"/>
              </a:ext>
            </a:extLst>
          </p:cNvPr>
          <p:cNvSpPr/>
          <p:nvPr/>
        </p:nvSpPr>
        <p:spPr>
          <a:xfrm>
            <a:off x="5220635" y="3030522"/>
            <a:ext cx="1787241" cy="9506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pointeur_vers_x</a:t>
            </a:r>
          </a:p>
          <a:p>
            <a:pPr algn="ctr"/>
            <a:r>
              <a:rPr lang="fr-FR" dirty="0"/>
              <a:t>(</a:t>
            </a:r>
            <a:r>
              <a:rPr lang="fr-FR" i="1" dirty="0"/>
              <a:t>int*</a:t>
            </a:r>
            <a:r>
              <a:rPr lang="fr-FR" dirty="0"/>
              <a:t>)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E1D9FC67-5D74-01E7-830C-3105FCD1AFEA}"/>
              </a:ext>
            </a:extLst>
          </p:cNvPr>
          <p:cNvSpPr/>
          <p:nvPr/>
        </p:nvSpPr>
        <p:spPr>
          <a:xfrm>
            <a:off x="9067243" y="3030522"/>
            <a:ext cx="1787241" cy="9506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  <a:p>
            <a:pPr algn="ctr"/>
            <a:r>
              <a:rPr lang="fr-FR" dirty="0"/>
              <a:t>(</a:t>
            </a:r>
            <a:r>
              <a:rPr lang="fr-FR" i="1" dirty="0"/>
              <a:t>int</a:t>
            </a:r>
            <a:r>
              <a:rPr lang="fr-FR" dirty="0"/>
              <a:t>)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14E2ABC-84DB-8E6E-D94E-29D9410863AF}"/>
              </a:ext>
            </a:extLst>
          </p:cNvPr>
          <p:cNvCxnSpPr>
            <a:stCxn id="43" idx="0"/>
            <a:endCxn id="44" idx="0"/>
          </p:cNvCxnSpPr>
          <p:nvPr/>
        </p:nvCxnSpPr>
        <p:spPr>
          <a:xfrm rot="5400000" flipH="1" flipV="1">
            <a:off x="8025910" y="1118868"/>
            <a:ext cx="36000" cy="3846608"/>
          </a:xfrm>
          <a:prstGeom prst="bentConnector3">
            <a:avLst>
              <a:gd name="adj1" fmla="val 1902628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E31DBA4-1F2C-9DE0-2C27-2BAFFC7982B3}"/>
              </a:ext>
            </a:extLst>
          </p:cNvPr>
          <p:cNvCxnSpPr>
            <a:cxnSpLocks/>
            <a:stCxn id="43" idx="2"/>
            <a:endCxn id="44" idx="2"/>
          </p:cNvCxnSpPr>
          <p:nvPr/>
        </p:nvCxnSpPr>
        <p:spPr>
          <a:xfrm rot="16200000" flipH="1">
            <a:off x="8034910" y="2055258"/>
            <a:ext cx="18000" cy="3846608"/>
          </a:xfrm>
          <a:prstGeom prst="bentConnector3">
            <a:avLst>
              <a:gd name="adj1" fmla="val 3729700"/>
            </a:avLst>
          </a:prstGeom>
          <a:ln w="635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ABAED34-D08E-0E89-8424-FC3CEED40C93}"/>
              </a:ext>
            </a:extLst>
          </p:cNvPr>
          <p:cNvSpPr/>
          <p:nvPr/>
        </p:nvSpPr>
        <p:spPr>
          <a:xfrm>
            <a:off x="138545" y="4978249"/>
            <a:ext cx="3892855" cy="1540242"/>
          </a:xfrm>
          <a:prstGeom prst="rect">
            <a:avLst/>
          </a:prstGeom>
          <a:solidFill>
            <a:srgbClr val="005A9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/>
              <a:t>IMPORTANT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&amp;x : « l’adresse de x »</a:t>
            </a:r>
          </a:p>
          <a:p>
            <a:pPr algn="ctr"/>
            <a:r>
              <a:rPr lang="fr-FR" dirty="0"/>
              <a:t>*p = « la variable pointée par p »  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1B983B40-7EF2-0D36-741D-E49AD5DDE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6" y="2927741"/>
            <a:ext cx="2619400" cy="34166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F23958B-08D0-53B6-4303-97AC3D4065CB}"/>
              </a:ext>
            </a:extLst>
          </p:cNvPr>
          <p:cNvSpPr txBox="1"/>
          <p:nvPr/>
        </p:nvSpPr>
        <p:spPr>
          <a:xfrm>
            <a:off x="1746815" y="255079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ou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3B585CC-7319-A67A-75C9-E546798BFD07}"/>
              </a:ext>
            </a:extLst>
          </p:cNvPr>
          <p:cNvSpPr/>
          <p:nvPr/>
        </p:nvSpPr>
        <p:spPr>
          <a:xfrm>
            <a:off x="637566" y="2165638"/>
            <a:ext cx="2619400" cy="110376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A5218A-A30C-2699-9076-77D093790518}"/>
              </a:ext>
            </a:extLst>
          </p:cNvPr>
          <p:cNvSpPr txBox="1"/>
          <p:nvPr/>
        </p:nvSpPr>
        <p:spPr>
          <a:xfrm>
            <a:off x="7794482" y="4573785"/>
            <a:ext cx="604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</a:rPr>
              <a:t>&amp;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DD50D4-7AD7-15D2-1429-D2FF1B05EC74}"/>
              </a:ext>
            </a:extLst>
          </p:cNvPr>
          <p:cNvSpPr txBox="1"/>
          <p:nvPr/>
        </p:nvSpPr>
        <p:spPr>
          <a:xfrm>
            <a:off x="7812916" y="1715397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5972B-E7A3-D078-FAC0-5E67ACEF7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Utilisation en C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12B01AF1-2CDA-4354-B3E1-214ED3A4313A}"/>
              </a:ext>
            </a:extLst>
          </p:cNvPr>
          <p:cNvSpPr/>
          <p:nvPr/>
        </p:nvSpPr>
        <p:spPr>
          <a:xfrm>
            <a:off x="2119704" y="1832412"/>
            <a:ext cx="3989398" cy="1395888"/>
          </a:xfrm>
          <a:prstGeom prst="parallelogram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Parallelogram 39">
            <a:extLst>
              <a:ext uri="{FF2B5EF4-FFF2-40B4-BE49-F238E27FC236}">
                <a16:creationId xmlns:a16="http://schemas.microsoft.com/office/drawing/2014/main" id="{B16150B8-D205-4208-AA18-3E6084E97383}"/>
              </a:ext>
            </a:extLst>
          </p:cNvPr>
          <p:cNvSpPr/>
          <p:nvPr/>
        </p:nvSpPr>
        <p:spPr>
          <a:xfrm>
            <a:off x="2393819" y="2059833"/>
            <a:ext cx="3945437" cy="1404681"/>
          </a:xfrm>
          <a:custGeom>
            <a:avLst/>
            <a:gdLst>
              <a:gd name="connsiteX0" fmla="*/ 3206721 w 3401707"/>
              <a:gd name="connsiteY0" fmla="*/ 0 h 1364082"/>
              <a:gd name="connsiteX1" fmla="*/ 3401707 w 3401707"/>
              <a:gd name="connsiteY1" fmla="*/ 0 h 1364082"/>
              <a:gd name="connsiteX2" fmla="*/ 3060687 w 3401707"/>
              <a:gd name="connsiteY2" fmla="*/ 1364082 h 1364082"/>
              <a:gd name="connsiteX3" fmla="*/ 0 w 3401707"/>
              <a:gd name="connsiteY3" fmla="*/ 1364082 h 1364082"/>
              <a:gd name="connsiteX4" fmla="*/ 37796 w 3401707"/>
              <a:gd name="connsiteY4" fmla="*/ 1212899 h 1364082"/>
              <a:gd name="connsiteX5" fmla="*/ 2948478 w 3401707"/>
              <a:gd name="connsiteY5" fmla="*/ 1212899 h 1364082"/>
              <a:gd name="connsiteX6" fmla="*/ 3206721 w 3401707"/>
              <a:gd name="connsiteY6" fmla="*/ 0 h 1364082"/>
              <a:gd name="connsiteX0" fmla="*/ 3206721 w 3364222"/>
              <a:gd name="connsiteY0" fmla="*/ 8593 h 1372675"/>
              <a:gd name="connsiteX1" fmla="*/ 3364222 w 3364222"/>
              <a:gd name="connsiteY1" fmla="*/ 0 h 1372675"/>
              <a:gd name="connsiteX2" fmla="*/ 3060687 w 3364222"/>
              <a:gd name="connsiteY2" fmla="*/ 1372675 h 1372675"/>
              <a:gd name="connsiteX3" fmla="*/ 0 w 3364222"/>
              <a:gd name="connsiteY3" fmla="*/ 1372675 h 1372675"/>
              <a:gd name="connsiteX4" fmla="*/ 37796 w 3364222"/>
              <a:gd name="connsiteY4" fmla="*/ 1221492 h 1372675"/>
              <a:gd name="connsiteX5" fmla="*/ 2948478 w 3364222"/>
              <a:gd name="connsiteY5" fmla="*/ 1221492 h 1372675"/>
              <a:gd name="connsiteX6" fmla="*/ 3206721 w 3364222"/>
              <a:gd name="connsiteY6" fmla="*/ 8593 h 1372675"/>
              <a:gd name="connsiteX0" fmla="*/ 3206721 w 3364222"/>
              <a:gd name="connsiteY0" fmla="*/ 8593 h 1372675"/>
              <a:gd name="connsiteX1" fmla="*/ 3364222 w 3364222"/>
              <a:gd name="connsiteY1" fmla="*/ 0 h 1372675"/>
              <a:gd name="connsiteX2" fmla="*/ 3060687 w 3364222"/>
              <a:gd name="connsiteY2" fmla="*/ 1372675 h 1372675"/>
              <a:gd name="connsiteX3" fmla="*/ 0 w 3364222"/>
              <a:gd name="connsiteY3" fmla="*/ 1372675 h 1372675"/>
              <a:gd name="connsiteX4" fmla="*/ 37796 w 3364222"/>
              <a:gd name="connsiteY4" fmla="*/ 1221492 h 1372675"/>
              <a:gd name="connsiteX5" fmla="*/ 2940982 w 3364222"/>
              <a:gd name="connsiteY5" fmla="*/ 1221492 h 1372675"/>
              <a:gd name="connsiteX6" fmla="*/ 3206721 w 3364222"/>
              <a:gd name="connsiteY6" fmla="*/ 8593 h 137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4222" h="1372675">
                <a:moveTo>
                  <a:pt x="3206721" y="8593"/>
                </a:moveTo>
                <a:lnTo>
                  <a:pt x="3364222" y="0"/>
                </a:lnTo>
                <a:lnTo>
                  <a:pt x="3060687" y="1372675"/>
                </a:lnTo>
                <a:lnTo>
                  <a:pt x="0" y="1372675"/>
                </a:lnTo>
                <a:lnTo>
                  <a:pt x="37796" y="1221492"/>
                </a:lnTo>
                <a:lnTo>
                  <a:pt x="2940982" y="1221492"/>
                </a:lnTo>
                <a:cubicBezTo>
                  <a:pt x="3042057" y="817192"/>
                  <a:pt x="3105646" y="412893"/>
                  <a:pt x="3206721" y="85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2368D8-FFDA-4374-8134-3DC6BF280270}"/>
              </a:ext>
            </a:extLst>
          </p:cNvPr>
          <p:cNvSpPr/>
          <p:nvPr/>
        </p:nvSpPr>
        <p:spPr>
          <a:xfrm>
            <a:off x="1919831" y="2087693"/>
            <a:ext cx="777316" cy="77731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97F6D1-B2DC-4ABF-AD2A-F04E10C7A26D}"/>
              </a:ext>
            </a:extLst>
          </p:cNvPr>
          <p:cNvSpPr/>
          <p:nvPr/>
        </p:nvSpPr>
        <p:spPr>
          <a:xfrm>
            <a:off x="2011453" y="2179315"/>
            <a:ext cx="594072" cy="594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4DCF7-D86A-4841-9266-BC95DC6A923D}"/>
              </a:ext>
            </a:extLst>
          </p:cNvPr>
          <p:cNvSpPr txBox="1"/>
          <p:nvPr/>
        </p:nvSpPr>
        <p:spPr>
          <a:xfrm>
            <a:off x="2020457" y="2248396"/>
            <a:ext cx="576064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1AE76C8A-7C39-47A9-A48C-BF6AB5B21691}"/>
              </a:ext>
            </a:extLst>
          </p:cNvPr>
          <p:cNvSpPr/>
          <p:nvPr/>
        </p:nvSpPr>
        <p:spPr>
          <a:xfrm>
            <a:off x="1170132" y="3905010"/>
            <a:ext cx="3989398" cy="1395888"/>
          </a:xfrm>
          <a:prstGeom prst="parallelogram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Parallelogram 39">
            <a:extLst>
              <a:ext uri="{FF2B5EF4-FFF2-40B4-BE49-F238E27FC236}">
                <a16:creationId xmlns:a16="http://schemas.microsoft.com/office/drawing/2014/main" id="{EAD1578A-D1B7-41EA-8B47-5128CC6FCBC5}"/>
              </a:ext>
            </a:extLst>
          </p:cNvPr>
          <p:cNvSpPr/>
          <p:nvPr/>
        </p:nvSpPr>
        <p:spPr>
          <a:xfrm>
            <a:off x="1444248" y="4141225"/>
            <a:ext cx="3954228" cy="1395888"/>
          </a:xfrm>
          <a:custGeom>
            <a:avLst/>
            <a:gdLst>
              <a:gd name="connsiteX0" fmla="*/ 3206721 w 3401707"/>
              <a:gd name="connsiteY0" fmla="*/ 0 h 1364082"/>
              <a:gd name="connsiteX1" fmla="*/ 3401707 w 3401707"/>
              <a:gd name="connsiteY1" fmla="*/ 0 h 1364082"/>
              <a:gd name="connsiteX2" fmla="*/ 3060687 w 3401707"/>
              <a:gd name="connsiteY2" fmla="*/ 1364082 h 1364082"/>
              <a:gd name="connsiteX3" fmla="*/ 0 w 3401707"/>
              <a:gd name="connsiteY3" fmla="*/ 1364082 h 1364082"/>
              <a:gd name="connsiteX4" fmla="*/ 37796 w 3401707"/>
              <a:gd name="connsiteY4" fmla="*/ 1212899 h 1364082"/>
              <a:gd name="connsiteX5" fmla="*/ 2940981 w 3401707"/>
              <a:gd name="connsiteY5" fmla="*/ 1221491 h 1364082"/>
              <a:gd name="connsiteX6" fmla="*/ 3206721 w 3401707"/>
              <a:gd name="connsiteY6" fmla="*/ 0 h 1364082"/>
              <a:gd name="connsiteX0" fmla="*/ 3206721 w 3371718"/>
              <a:gd name="connsiteY0" fmla="*/ 0 h 1364082"/>
              <a:gd name="connsiteX1" fmla="*/ 3371718 w 3371718"/>
              <a:gd name="connsiteY1" fmla="*/ 0 h 1364082"/>
              <a:gd name="connsiteX2" fmla="*/ 3060687 w 3371718"/>
              <a:gd name="connsiteY2" fmla="*/ 1364082 h 1364082"/>
              <a:gd name="connsiteX3" fmla="*/ 0 w 3371718"/>
              <a:gd name="connsiteY3" fmla="*/ 1364082 h 1364082"/>
              <a:gd name="connsiteX4" fmla="*/ 37796 w 3371718"/>
              <a:gd name="connsiteY4" fmla="*/ 1212899 h 1364082"/>
              <a:gd name="connsiteX5" fmla="*/ 2940981 w 3371718"/>
              <a:gd name="connsiteY5" fmla="*/ 1221491 h 1364082"/>
              <a:gd name="connsiteX6" fmla="*/ 3206721 w 3371718"/>
              <a:gd name="connsiteY6" fmla="*/ 0 h 136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1718" h="1364082">
                <a:moveTo>
                  <a:pt x="3206721" y="0"/>
                </a:moveTo>
                <a:lnTo>
                  <a:pt x="3371718" y="0"/>
                </a:lnTo>
                <a:lnTo>
                  <a:pt x="3060687" y="1364082"/>
                </a:lnTo>
                <a:lnTo>
                  <a:pt x="0" y="1364082"/>
                </a:lnTo>
                <a:lnTo>
                  <a:pt x="37796" y="1212899"/>
                </a:lnTo>
                <a:lnTo>
                  <a:pt x="2940981" y="1221491"/>
                </a:lnTo>
                <a:cubicBezTo>
                  <a:pt x="3042056" y="817191"/>
                  <a:pt x="3105646" y="404300"/>
                  <a:pt x="32067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7E2276-A0C2-49AC-AB0E-27C9229CEB8D}"/>
              </a:ext>
            </a:extLst>
          </p:cNvPr>
          <p:cNvGrpSpPr/>
          <p:nvPr/>
        </p:nvGrpSpPr>
        <p:grpSpPr>
          <a:xfrm>
            <a:off x="1982008" y="3893251"/>
            <a:ext cx="2818592" cy="1273463"/>
            <a:chOff x="2135876" y="1453848"/>
            <a:chExt cx="2138114" cy="12734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4A6736-2152-4E95-822E-A6108026D089}"/>
                </a:ext>
              </a:extLst>
            </p:cNvPr>
            <p:cNvSpPr txBox="1"/>
            <p:nvPr/>
          </p:nvSpPr>
          <p:spPr>
            <a:xfrm>
              <a:off x="2135876" y="1896314"/>
              <a:ext cx="21381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Listes chaînées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Arbres, tas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…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5CD360-E83F-4932-8B05-ED92766F6884}"/>
                </a:ext>
              </a:extLst>
            </p:cNvPr>
            <p:cNvSpPr txBox="1"/>
            <p:nvPr/>
          </p:nvSpPr>
          <p:spPr>
            <a:xfrm>
              <a:off x="2135876" y="1453848"/>
              <a:ext cx="213811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altLang="ko-KR" sz="1600" b="1" dirty="0">
                  <a:solidFill>
                    <a:schemeClr val="bg1"/>
                  </a:solidFill>
                  <a:cs typeface="Arial" pitchFamily="34" charset="0"/>
                </a:rPr>
                <a:t>Définir des structures de données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FDD62349-F08F-4236-AA9A-F787DB7826A9}"/>
              </a:ext>
            </a:extLst>
          </p:cNvPr>
          <p:cNvSpPr/>
          <p:nvPr/>
        </p:nvSpPr>
        <p:spPr>
          <a:xfrm>
            <a:off x="970259" y="4160291"/>
            <a:ext cx="777316" cy="77731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E64887-CBCB-4F8A-9847-339E1CB37AC9}"/>
              </a:ext>
            </a:extLst>
          </p:cNvPr>
          <p:cNvSpPr/>
          <p:nvPr/>
        </p:nvSpPr>
        <p:spPr>
          <a:xfrm>
            <a:off x="1061881" y="4251913"/>
            <a:ext cx="594072" cy="594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6B2D99-2F9E-463B-A871-8148157F98ED}"/>
              </a:ext>
            </a:extLst>
          </p:cNvPr>
          <p:cNvSpPr txBox="1"/>
          <p:nvPr/>
        </p:nvSpPr>
        <p:spPr>
          <a:xfrm>
            <a:off x="1070885" y="4320994"/>
            <a:ext cx="576064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AF005F1E-7F1B-4590-81EC-DA59C03974A4}"/>
              </a:ext>
            </a:extLst>
          </p:cNvPr>
          <p:cNvSpPr/>
          <p:nvPr/>
        </p:nvSpPr>
        <p:spPr>
          <a:xfrm>
            <a:off x="7012865" y="2467500"/>
            <a:ext cx="3989398" cy="1395888"/>
          </a:xfrm>
          <a:prstGeom prst="parallelogram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Parallelogram 39">
            <a:extLst>
              <a:ext uri="{FF2B5EF4-FFF2-40B4-BE49-F238E27FC236}">
                <a16:creationId xmlns:a16="http://schemas.microsoft.com/office/drawing/2014/main" id="{ABBA385E-3D4E-499C-B589-BC3ABC086F92}"/>
              </a:ext>
            </a:extLst>
          </p:cNvPr>
          <p:cNvSpPr/>
          <p:nvPr/>
        </p:nvSpPr>
        <p:spPr>
          <a:xfrm>
            <a:off x="7286980" y="2703715"/>
            <a:ext cx="3954229" cy="1395888"/>
          </a:xfrm>
          <a:custGeom>
            <a:avLst/>
            <a:gdLst>
              <a:gd name="connsiteX0" fmla="*/ 3206721 w 3401707"/>
              <a:gd name="connsiteY0" fmla="*/ 0 h 1364082"/>
              <a:gd name="connsiteX1" fmla="*/ 3401707 w 3401707"/>
              <a:gd name="connsiteY1" fmla="*/ 0 h 1364082"/>
              <a:gd name="connsiteX2" fmla="*/ 3060687 w 3401707"/>
              <a:gd name="connsiteY2" fmla="*/ 1364082 h 1364082"/>
              <a:gd name="connsiteX3" fmla="*/ 0 w 3401707"/>
              <a:gd name="connsiteY3" fmla="*/ 1364082 h 1364082"/>
              <a:gd name="connsiteX4" fmla="*/ 37796 w 3401707"/>
              <a:gd name="connsiteY4" fmla="*/ 1212899 h 1364082"/>
              <a:gd name="connsiteX5" fmla="*/ 2970970 w 3401707"/>
              <a:gd name="connsiteY5" fmla="*/ 1212899 h 1364082"/>
              <a:gd name="connsiteX6" fmla="*/ 3206721 w 3401707"/>
              <a:gd name="connsiteY6" fmla="*/ 0 h 1364082"/>
              <a:gd name="connsiteX0" fmla="*/ 3206721 w 3401707"/>
              <a:gd name="connsiteY0" fmla="*/ 0 h 1364082"/>
              <a:gd name="connsiteX1" fmla="*/ 3401707 w 3401707"/>
              <a:gd name="connsiteY1" fmla="*/ 0 h 1364082"/>
              <a:gd name="connsiteX2" fmla="*/ 3060687 w 3401707"/>
              <a:gd name="connsiteY2" fmla="*/ 1364082 h 1364082"/>
              <a:gd name="connsiteX3" fmla="*/ 0 w 3401707"/>
              <a:gd name="connsiteY3" fmla="*/ 1364082 h 1364082"/>
              <a:gd name="connsiteX4" fmla="*/ 37796 w 3401707"/>
              <a:gd name="connsiteY4" fmla="*/ 1212899 h 1364082"/>
              <a:gd name="connsiteX5" fmla="*/ 2940982 w 3401707"/>
              <a:gd name="connsiteY5" fmla="*/ 1212899 h 1364082"/>
              <a:gd name="connsiteX6" fmla="*/ 3206721 w 3401707"/>
              <a:gd name="connsiteY6" fmla="*/ 0 h 1364082"/>
              <a:gd name="connsiteX0" fmla="*/ 3206721 w 3371719"/>
              <a:gd name="connsiteY0" fmla="*/ 0 h 1364082"/>
              <a:gd name="connsiteX1" fmla="*/ 3371719 w 3371719"/>
              <a:gd name="connsiteY1" fmla="*/ 8592 h 1364082"/>
              <a:gd name="connsiteX2" fmla="*/ 3060687 w 3371719"/>
              <a:gd name="connsiteY2" fmla="*/ 1364082 h 1364082"/>
              <a:gd name="connsiteX3" fmla="*/ 0 w 3371719"/>
              <a:gd name="connsiteY3" fmla="*/ 1364082 h 1364082"/>
              <a:gd name="connsiteX4" fmla="*/ 37796 w 3371719"/>
              <a:gd name="connsiteY4" fmla="*/ 1212899 h 1364082"/>
              <a:gd name="connsiteX5" fmla="*/ 2940982 w 3371719"/>
              <a:gd name="connsiteY5" fmla="*/ 1212899 h 1364082"/>
              <a:gd name="connsiteX6" fmla="*/ 3206721 w 3371719"/>
              <a:gd name="connsiteY6" fmla="*/ 0 h 136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1719" h="1364082">
                <a:moveTo>
                  <a:pt x="3206721" y="0"/>
                </a:moveTo>
                <a:lnTo>
                  <a:pt x="3371719" y="8592"/>
                </a:lnTo>
                <a:lnTo>
                  <a:pt x="3060687" y="1364082"/>
                </a:lnTo>
                <a:lnTo>
                  <a:pt x="0" y="1364082"/>
                </a:lnTo>
                <a:lnTo>
                  <a:pt x="37796" y="1212899"/>
                </a:lnTo>
                <a:lnTo>
                  <a:pt x="2940982" y="1212899"/>
                </a:lnTo>
                <a:cubicBezTo>
                  <a:pt x="3042057" y="808599"/>
                  <a:pt x="3105646" y="404300"/>
                  <a:pt x="32067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B29694-7D9F-46FC-9477-188468E910A2}"/>
              </a:ext>
            </a:extLst>
          </p:cNvPr>
          <p:cNvSpPr/>
          <p:nvPr/>
        </p:nvSpPr>
        <p:spPr>
          <a:xfrm>
            <a:off x="6812992" y="2722781"/>
            <a:ext cx="777316" cy="77731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171CAAF-D2D6-49C8-AC9D-5261FD31AB57}"/>
              </a:ext>
            </a:extLst>
          </p:cNvPr>
          <p:cNvSpPr/>
          <p:nvPr/>
        </p:nvSpPr>
        <p:spPr>
          <a:xfrm>
            <a:off x="6904614" y="2814403"/>
            <a:ext cx="594072" cy="594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E5A222-3343-4EBB-AE20-795C20DA12D5}"/>
              </a:ext>
            </a:extLst>
          </p:cNvPr>
          <p:cNvSpPr txBox="1"/>
          <p:nvPr/>
        </p:nvSpPr>
        <p:spPr>
          <a:xfrm>
            <a:off x="6913618" y="2883484"/>
            <a:ext cx="576064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2E807F-E6AE-6E31-9D6A-60FD1F44C351}"/>
              </a:ext>
            </a:extLst>
          </p:cNvPr>
          <p:cNvGrpSpPr/>
          <p:nvPr/>
        </p:nvGrpSpPr>
        <p:grpSpPr>
          <a:xfrm>
            <a:off x="2704772" y="1839619"/>
            <a:ext cx="2818592" cy="1088797"/>
            <a:chOff x="2135876" y="1453848"/>
            <a:chExt cx="2138114" cy="10887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352ED8-DF6C-B0DE-4CF6-14346D4D6AF1}"/>
                </a:ext>
              </a:extLst>
            </p:cNvPr>
            <p:cNvSpPr txBox="1"/>
            <p:nvPr/>
          </p:nvSpPr>
          <p:spPr>
            <a:xfrm>
              <a:off x="2135876" y="1896314"/>
              <a:ext cx="21381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Fonctions qui modifient une variable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“renvoyer” plusieurs variables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4CB5ED-3590-558A-2774-D8A29D1BED76}"/>
                </a:ext>
              </a:extLst>
            </p:cNvPr>
            <p:cNvSpPr txBox="1"/>
            <p:nvPr/>
          </p:nvSpPr>
          <p:spPr>
            <a:xfrm>
              <a:off x="2135876" y="1453848"/>
              <a:ext cx="213811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altLang="ko-KR" sz="1600" b="1" dirty="0">
                  <a:solidFill>
                    <a:schemeClr val="bg1"/>
                  </a:solidFill>
                  <a:cs typeface="Arial" pitchFamily="34" charset="0"/>
                </a:rPr>
                <a:t>Modifier des variables extérieures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1514D1-B9DD-E826-7904-184DB2413148}"/>
              </a:ext>
            </a:extLst>
          </p:cNvPr>
          <p:cNvGrpSpPr/>
          <p:nvPr/>
        </p:nvGrpSpPr>
        <p:grpSpPr>
          <a:xfrm>
            <a:off x="7763797" y="2530356"/>
            <a:ext cx="2818592" cy="1088797"/>
            <a:chOff x="2135876" y="1453848"/>
            <a:chExt cx="2138114" cy="108879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201038-9CD8-5E4E-4492-FF3CAE12B26C}"/>
                </a:ext>
              </a:extLst>
            </p:cNvPr>
            <p:cNvSpPr txBox="1"/>
            <p:nvPr/>
          </p:nvSpPr>
          <p:spPr>
            <a:xfrm>
              <a:off x="2135876" y="1896314"/>
              <a:ext cx="21381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Fonction malloc(size)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String manip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971C15-1A13-433E-2815-8CE4373EAE78}"/>
                </a:ext>
              </a:extLst>
            </p:cNvPr>
            <p:cNvSpPr txBox="1"/>
            <p:nvPr/>
          </p:nvSpPr>
          <p:spPr>
            <a:xfrm>
              <a:off x="2135876" y="1453848"/>
              <a:ext cx="213811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altLang="ko-KR" sz="1600" b="1" dirty="0">
                  <a:solidFill>
                    <a:schemeClr val="bg1"/>
                  </a:solidFill>
                  <a:cs typeface="Arial" pitchFamily="34" charset="0"/>
                </a:rPr>
                <a:t>Tableaux et chaînes de caractères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A3508-4E69-CF76-541C-F738E17C2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0A84A0-56C3-40EB-A838-E98E1449C386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Application : les fonctions impures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E4099-78DA-C6FC-CD10-8EE0E5132269}"/>
              </a:ext>
            </a:extLst>
          </p:cNvPr>
          <p:cNvSpPr txBox="1"/>
          <p:nvPr/>
        </p:nvSpPr>
        <p:spPr>
          <a:xfrm>
            <a:off x="290917" y="1516835"/>
            <a:ext cx="11589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solidFill>
                  <a:schemeClr val="bg1"/>
                </a:solidFill>
              </a:rPr>
              <a:t>Définition</a:t>
            </a:r>
            <a:r>
              <a:rPr lang="fr-FR" sz="2000" dirty="0">
                <a:solidFill>
                  <a:schemeClr val="bg1"/>
                </a:solidFill>
              </a:rPr>
              <a:t> : on dit qu’une fonction a des </a:t>
            </a:r>
            <a:r>
              <a:rPr lang="fr-FR" sz="2000" i="1" dirty="0">
                <a:solidFill>
                  <a:schemeClr val="bg1"/>
                </a:solidFill>
              </a:rPr>
              <a:t>effets de bord</a:t>
            </a:r>
            <a:r>
              <a:rPr lang="fr-FR" sz="2000" dirty="0">
                <a:solidFill>
                  <a:schemeClr val="bg1"/>
                </a:solidFill>
              </a:rPr>
              <a:t> ou qu’elle est </a:t>
            </a:r>
            <a:r>
              <a:rPr lang="fr-FR" sz="2000" i="1" dirty="0">
                <a:solidFill>
                  <a:schemeClr val="bg1"/>
                </a:solidFill>
              </a:rPr>
              <a:t>impure </a:t>
            </a:r>
            <a:r>
              <a:rPr lang="fr-FR" sz="2000" dirty="0">
                <a:solidFill>
                  <a:schemeClr val="bg1"/>
                </a:solidFill>
              </a:rPr>
              <a:t>si elle modifie des variables extérieures (généralement ses arguments).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Une fonction « pure » fonctionne comme en maths, et renvoie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000" dirty="0">
                <a:solidFill>
                  <a:schemeClr val="bg1"/>
                </a:solidFill>
              </a:rPr>
              <a:t>simplement un résultat.</a:t>
            </a:r>
            <a:endParaRPr lang="fr-FR" sz="14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A68D2B-2033-522D-CF0B-95F31C34131E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6085668" y="3303130"/>
            <a:ext cx="24459" cy="36501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350B9ED-7E52-6531-6B14-B1271AC9A64F}"/>
              </a:ext>
            </a:extLst>
          </p:cNvPr>
          <p:cNvSpPr/>
          <p:nvPr/>
        </p:nvSpPr>
        <p:spPr>
          <a:xfrm>
            <a:off x="6022291" y="3134228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0CA9105-FA97-CC72-5BCE-154C53304A8E}"/>
              </a:ext>
            </a:extLst>
          </p:cNvPr>
          <p:cNvSpPr txBox="1"/>
          <p:nvPr/>
        </p:nvSpPr>
        <p:spPr>
          <a:xfrm>
            <a:off x="1734214" y="3411728"/>
            <a:ext cx="236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Fonction « pure » carré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E6E99A8-267B-6A8E-6475-B19F67273503}"/>
              </a:ext>
            </a:extLst>
          </p:cNvPr>
          <p:cNvSpPr txBox="1"/>
          <p:nvPr/>
        </p:nvSpPr>
        <p:spPr>
          <a:xfrm>
            <a:off x="7924765" y="3454020"/>
            <a:ext cx="260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Fonction « impure » carré</a:t>
            </a:r>
          </a:p>
        </p:txBody>
      </p:sp>
      <p:pic>
        <p:nvPicPr>
          <p:cNvPr id="139" name="Picture 138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3969FB3C-1886-268A-6135-79B6A31AC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59" y="3910084"/>
            <a:ext cx="3362794" cy="695422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506536D4-40A4-5B6D-1944-E1201945C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190" y="5341165"/>
            <a:ext cx="3086531" cy="247685"/>
          </a:xfrm>
          <a:prstGeom prst="rect">
            <a:avLst/>
          </a:prstGeom>
        </p:spPr>
      </p:pic>
      <p:pic>
        <p:nvPicPr>
          <p:cNvPr id="175" name="Picture 174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88214787-1D6C-6B95-8030-F6DD135298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653" y="3905423"/>
            <a:ext cx="2333951" cy="704948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1B8A3A2F-36AC-77D8-8C40-CB8CE5F6B4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167" y="5341165"/>
            <a:ext cx="1581371" cy="266737"/>
          </a:xfrm>
          <a:prstGeom prst="rect">
            <a:avLst/>
          </a:prstGeom>
        </p:spPr>
      </p:pic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0E4BEAEA-AD80-C372-12A7-F504FDB65521}"/>
              </a:ext>
            </a:extLst>
          </p:cNvPr>
          <p:cNvCxnSpPr>
            <a:stCxn id="139" idx="2"/>
            <a:endCxn id="161" idx="0"/>
          </p:cNvCxnSpPr>
          <p:nvPr/>
        </p:nvCxnSpPr>
        <p:spPr>
          <a:xfrm>
            <a:off x="2917456" y="4605506"/>
            <a:ext cx="0" cy="735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90263E27-7652-F384-2407-089D62A64A7A}"/>
              </a:ext>
            </a:extLst>
          </p:cNvPr>
          <p:cNvCxnSpPr>
            <a:cxnSpLocks/>
            <a:stCxn id="175" idx="2"/>
            <a:endCxn id="209" idx="0"/>
          </p:cNvCxnSpPr>
          <p:nvPr/>
        </p:nvCxnSpPr>
        <p:spPr>
          <a:xfrm>
            <a:off x="9226629" y="4610371"/>
            <a:ext cx="10224" cy="73079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EC2DE-2E8A-CB50-A024-B1C19EBED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0A84A0-56C3-40EB-A838-E98E1449C386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Application : les fonctions impures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54AE9E5-7E39-B35B-8883-738DF8CAD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755" y="1328537"/>
            <a:ext cx="4610743" cy="2867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6ED0ED-8299-666C-86F9-D190DEE0F0A0}"/>
              </a:ext>
            </a:extLst>
          </p:cNvPr>
          <p:cNvSpPr txBox="1"/>
          <p:nvPr/>
        </p:nvSpPr>
        <p:spPr>
          <a:xfrm>
            <a:off x="2795032" y="4460743"/>
            <a:ext cx="6783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Ecrire les fonctions carre et carre_2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7E8EA-FE6A-C251-787A-CB22FB73BDF4}"/>
              </a:ext>
            </a:extLst>
          </p:cNvPr>
          <p:cNvSpPr txBox="1"/>
          <p:nvPr/>
        </p:nvSpPr>
        <p:spPr>
          <a:xfrm>
            <a:off x="3351466" y="5095130"/>
            <a:ext cx="548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Vous pouvez changer les noms des variables et fonctions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C744F-725E-59B2-A617-EBE2DF9D4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6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0A84A0-56C3-40EB-A838-E98E1449C386}"/>
              </a:ext>
            </a:extLst>
          </p:cNvPr>
          <p:cNvSpPr txBox="1">
            <a:spLocks/>
          </p:cNvSpPr>
          <p:nvPr/>
        </p:nvSpPr>
        <p:spPr>
          <a:xfrm>
            <a:off x="309400" y="376085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Deux solutions équivalentes</a:t>
            </a:r>
          </a:p>
        </p:txBody>
      </p:sp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B22CBA3-5F04-FB75-2CEB-A892E5335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86" y="2871692"/>
            <a:ext cx="3219899" cy="1381318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EF19619E-2D92-0C47-2E26-6B5DFC912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625" y="2871692"/>
            <a:ext cx="3467584" cy="14003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82A7ACC-DD4C-3B09-CD3B-CD50BE0DF1E4}"/>
              </a:ext>
            </a:extLst>
          </p:cNvPr>
          <p:cNvSpPr txBox="1"/>
          <p:nvPr/>
        </p:nvSpPr>
        <p:spPr>
          <a:xfrm>
            <a:off x="4384377" y="5303520"/>
            <a:ext cx="3423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Pourquoi ca marche 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B09AF-2E2A-D48D-EE3A-283E874F1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5967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0A84A0-56C3-40EB-A838-E98E1449C386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Les tableaux et chaînes de caractères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A68D2B-2033-522D-CF0B-95F31C34131E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7028181" y="1509053"/>
            <a:ext cx="0" cy="55391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350B9ED-7E52-6531-6B14-B1271AC9A64F}"/>
              </a:ext>
            </a:extLst>
          </p:cNvPr>
          <p:cNvSpPr/>
          <p:nvPr/>
        </p:nvSpPr>
        <p:spPr>
          <a:xfrm>
            <a:off x="6940345" y="1340151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B0AB92-86B7-230A-BEA1-016A6A5FE9DB}"/>
              </a:ext>
            </a:extLst>
          </p:cNvPr>
          <p:cNvSpPr/>
          <p:nvPr/>
        </p:nvSpPr>
        <p:spPr>
          <a:xfrm>
            <a:off x="1322325" y="1538853"/>
            <a:ext cx="4703063" cy="724247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/>
              <a:t>Important: </a:t>
            </a:r>
          </a:p>
          <a:p>
            <a:r>
              <a:rPr lang="fr-FR" dirty="0"/>
              <a:t>En C, un tableau est un pointeur.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A9353B-55A8-B7A6-628C-F1481EF34574}"/>
              </a:ext>
            </a:extLst>
          </p:cNvPr>
          <p:cNvSpPr txBox="1"/>
          <p:nvPr/>
        </p:nvSpPr>
        <p:spPr>
          <a:xfrm>
            <a:off x="465508" y="2515415"/>
            <a:ext cx="56867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Un tableau est simplement un « bloc de mémoire » </a:t>
            </a:r>
          </a:p>
          <a:p>
            <a:r>
              <a:rPr lang="fr-FR" sz="2000" b="1" dirty="0">
                <a:solidFill>
                  <a:schemeClr val="bg1"/>
                </a:solidFill>
              </a:rPr>
              <a:t>réservé pour des variables d’un type donné.</a:t>
            </a:r>
          </a:p>
          <a:p>
            <a:r>
              <a:rPr lang="fr-FR" sz="2000" b="1" dirty="0">
                <a:solidFill>
                  <a:schemeClr val="bg1"/>
                </a:solidFill>
              </a:rPr>
              <a:t>Ce bloc commence à l’adresse tab[0].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FA8B17-C9B0-D4F9-2F6E-089ADF56C3BF}"/>
              </a:ext>
            </a:extLst>
          </p:cNvPr>
          <p:cNvSpPr/>
          <p:nvPr/>
        </p:nvSpPr>
        <p:spPr>
          <a:xfrm>
            <a:off x="9125712" y="6010959"/>
            <a:ext cx="1758991" cy="52120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mot[0] = ‘f’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A99C6F-FC0E-6E8A-C8EE-B6F7AF9EED01}"/>
              </a:ext>
            </a:extLst>
          </p:cNvPr>
          <p:cNvSpPr/>
          <p:nvPr/>
        </p:nvSpPr>
        <p:spPr>
          <a:xfrm>
            <a:off x="9125712" y="5503467"/>
            <a:ext cx="1758991" cy="52120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mot[1] = ‘e’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195B75-8CD7-E439-EE29-03B74BB26515}"/>
              </a:ext>
            </a:extLst>
          </p:cNvPr>
          <p:cNvSpPr/>
          <p:nvPr/>
        </p:nvSpPr>
        <p:spPr>
          <a:xfrm>
            <a:off x="9125712" y="4991403"/>
            <a:ext cx="1758991" cy="52120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mot[2] = ‘u’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7CC2D5-A45D-5933-8572-157DA6112B2A}"/>
              </a:ext>
            </a:extLst>
          </p:cNvPr>
          <p:cNvSpPr/>
          <p:nvPr/>
        </p:nvSpPr>
        <p:spPr>
          <a:xfrm>
            <a:off x="9125712" y="4474767"/>
            <a:ext cx="1758991" cy="52120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mot[3] = ‘r’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4578B9-459E-36B3-3C9C-C810A91B1F58}"/>
              </a:ext>
            </a:extLst>
          </p:cNvPr>
          <p:cNvSpPr/>
          <p:nvPr/>
        </p:nvSpPr>
        <p:spPr>
          <a:xfrm>
            <a:off x="9125712" y="3951206"/>
            <a:ext cx="1758991" cy="52120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mot[4] = ‘\0’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41DCFF-72DC-71D5-B554-E102FA5C15CC}"/>
              </a:ext>
            </a:extLst>
          </p:cNvPr>
          <p:cNvSpPr/>
          <p:nvPr/>
        </p:nvSpPr>
        <p:spPr>
          <a:xfrm>
            <a:off x="9125712" y="3434570"/>
            <a:ext cx="1758991" cy="52120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135137-D580-8236-2AF2-DAEE08C7FAA2}"/>
              </a:ext>
            </a:extLst>
          </p:cNvPr>
          <p:cNvSpPr/>
          <p:nvPr/>
        </p:nvSpPr>
        <p:spPr>
          <a:xfrm>
            <a:off x="9125712" y="2922506"/>
            <a:ext cx="1758991" cy="52120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9B2102-FA07-6440-18AE-DFB91F29D58F}"/>
              </a:ext>
            </a:extLst>
          </p:cNvPr>
          <p:cNvSpPr txBox="1"/>
          <p:nvPr/>
        </p:nvSpPr>
        <p:spPr>
          <a:xfrm>
            <a:off x="10884703" y="613992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0x1000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1DCDF0-5922-4874-B222-38FF4794AB93}"/>
              </a:ext>
            </a:extLst>
          </p:cNvPr>
          <p:cNvSpPr txBox="1"/>
          <p:nvPr/>
        </p:nvSpPr>
        <p:spPr>
          <a:xfrm>
            <a:off x="10884703" y="5615205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0x1001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B239C-1D5C-C384-F380-3B9CB287DD23}"/>
              </a:ext>
            </a:extLst>
          </p:cNvPr>
          <p:cNvSpPr txBox="1"/>
          <p:nvPr/>
        </p:nvSpPr>
        <p:spPr>
          <a:xfrm>
            <a:off x="10884703" y="511808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0x1002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10C8BB-BD8D-EE1F-86C6-29831745CC52}"/>
              </a:ext>
            </a:extLst>
          </p:cNvPr>
          <p:cNvSpPr txBox="1"/>
          <p:nvPr/>
        </p:nvSpPr>
        <p:spPr>
          <a:xfrm>
            <a:off x="10884703" y="4586508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0x1003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5EC622-E247-EEF8-2262-7EDEED8183D9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>
            <a:off x="8609068" y="6271563"/>
            <a:ext cx="51664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3E9B463-6689-2158-A5EF-F32174433BE2}"/>
              </a:ext>
            </a:extLst>
          </p:cNvPr>
          <p:cNvSpPr/>
          <p:nvPr/>
        </p:nvSpPr>
        <p:spPr>
          <a:xfrm>
            <a:off x="7908306" y="6082278"/>
            <a:ext cx="700762" cy="37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mot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287D9-20BF-51B4-DF67-31CFF6AF1A4F}"/>
              </a:ext>
            </a:extLst>
          </p:cNvPr>
          <p:cNvSpPr txBox="1"/>
          <p:nvPr/>
        </p:nvSpPr>
        <p:spPr>
          <a:xfrm>
            <a:off x="10884703" y="4135423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0x1004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24AAD6-052B-6152-D2E4-9CA8FB0BC7AA}"/>
              </a:ext>
            </a:extLst>
          </p:cNvPr>
          <p:cNvSpPr txBox="1"/>
          <p:nvPr/>
        </p:nvSpPr>
        <p:spPr>
          <a:xfrm>
            <a:off x="10884703" y="364141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0x1005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216C86D-67E0-9E77-4485-C1A762100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210" y="1505694"/>
            <a:ext cx="3077004" cy="44773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227DEA4-5780-B40A-9741-2C7631360227}"/>
              </a:ext>
            </a:extLst>
          </p:cNvPr>
          <p:cNvSpPr txBox="1"/>
          <p:nvPr/>
        </p:nvSpPr>
        <p:spPr>
          <a:xfrm>
            <a:off x="465508" y="3642409"/>
            <a:ext cx="572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Une chaîne de caractères est un tableau de char qui </a:t>
            </a:r>
          </a:p>
          <a:p>
            <a:r>
              <a:rPr lang="fr-FR" sz="2000" b="1" dirty="0">
                <a:solidFill>
                  <a:schemeClr val="bg1"/>
                </a:solidFill>
              </a:rPr>
              <a:t>se finit par ‘\0’ (caractère ASCII NULL)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9D78B3-D48A-1140-A561-BAA414350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89831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</TotalTime>
  <Words>964</Words>
  <Application>Microsoft Office PowerPoint</Application>
  <PresentationFormat>Widescreen</PresentationFormat>
  <Paragraphs>244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Cover and End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</dc:title>
  <dc:creator>Kezia MARCOU</dc:creator>
  <cp:lastModifiedBy>Kezia MARCOU</cp:lastModifiedBy>
  <cp:revision>15</cp:revision>
  <dcterms:created xsi:type="dcterms:W3CDTF">2023-03-04T21:29:52Z</dcterms:created>
  <dcterms:modified xsi:type="dcterms:W3CDTF">2023-03-21T13:46:17Z</dcterms:modified>
</cp:coreProperties>
</file>