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38" r:id="rId2"/>
    <p:sldId id="341" r:id="rId3"/>
    <p:sldId id="367" r:id="rId4"/>
    <p:sldId id="369" r:id="rId5"/>
    <p:sldId id="370" r:id="rId6"/>
    <p:sldId id="371" r:id="rId7"/>
    <p:sldId id="368" r:id="rId8"/>
    <p:sldId id="375" r:id="rId9"/>
    <p:sldId id="376" r:id="rId10"/>
    <p:sldId id="373" r:id="rId11"/>
    <p:sldId id="374" r:id="rId12"/>
    <p:sldId id="377" r:id="rId13"/>
    <p:sldId id="378" r:id="rId14"/>
    <p:sldId id="3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7BA0C13-491E-480F-B941-66ECA6011C5C}">
          <p14:sldIdLst>
            <p14:sldId id="338"/>
            <p14:sldId id="341"/>
            <p14:sldId id="367"/>
            <p14:sldId id="369"/>
            <p14:sldId id="370"/>
            <p14:sldId id="371"/>
            <p14:sldId id="368"/>
            <p14:sldId id="375"/>
            <p14:sldId id="376"/>
            <p14:sldId id="373"/>
            <p14:sldId id="374"/>
            <p14:sldId id="377"/>
            <p14:sldId id="378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3B8"/>
    <a:srgbClr val="6A79BD"/>
    <a:srgbClr val="005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0AF97-8126-4075-A6AC-24946AA99CEE}" type="datetimeFigureOut">
              <a:rPr lang="fr-FR" smtClean="0"/>
              <a:t>04/05/2023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9750D-CA7A-458F-A475-36D4AF35F1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4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5F1F810-7549-7CEC-EE89-9C25854C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30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A1025D2-3692-963C-79FE-C71A11099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65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D7B0E81-B610-4A9D-8254-4298324FFAC9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7893C73-8077-4BE1-981D-D4BE31914B05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8C258B3-310A-48E5-BA88-63CA0E07DA1F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883803-C1B8-48C6-BA64-7F4B323A2CA1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77DCBF3-4B2A-4A40-AAD9-8D2E62B936C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344E688-E110-4DFA-8A04-DF20F31191F9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954AD7E-EAF9-4B74-9463-EB928E832F6D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919D8ED-4F84-4786-8C31-94762E936944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0CE6993-6EF1-4911-817C-15059F7186E4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C5B031C-AEA3-46F7-9BBC-FA4402AAE00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0E8A078-75E3-43B0-9BF9-97E5BC7B68A3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2E27580-0038-4188-8457-52F5720DCD8F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9C49D04-7BE5-465F-85E8-D376DC89E3EF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ECAE10-3F58-4B39-8A0A-CA3CFB4CFDBC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9D2C9EF-1FE7-4DDD-B537-64570F341CE0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9084052-86E8-42FD-9E4F-84B1DB28931E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9CCE289-CECD-4196-8ED0-7B3069B3AAB1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D459DD2-AD68-420B-B350-7EB3E61ECAFF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FC84ECD-15D6-4737-86FB-BF1EF9E0981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B44B58-6E74-46F3-BFDD-D07225FD011D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B9D69D3-BB75-4BA8-9CBC-26D30859BDF9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2392879-260E-4414-AE85-45A19A8827EF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EC2102-37A1-4C8E-9212-B88F2AFF78DA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ADB3FE8-EC06-4978-955E-7FCA88DE58C2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B9041CB-79FD-4DEB-983B-7DD05BB3482F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87A0A4B-956F-448F-9EC3-12CC7F0464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0338F1-EB1B-401B-B2B6-E850EE8F7A1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45AAFE0-E646-4104-8441-DF1C589C1DF2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CFB9E6-46F7-48A5-AD60-45B33C791046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78232E1-7B15-4981-9C87-83FDB747C79F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2439E9B-3AAE-4BCD-A004-1BC2CE9BFFA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A067206-AAEE-45A3-A790-EE2DFDE483C5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C0C6BA8-DD13-442C-86C7-E73F726D8199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D5F6161-D8C2-4FF3-92C9-77489ABBE88A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FC51A-2C86-45DF-8AFA-92593ABA00A2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DCD7B18-D953-49D6-B44B-8DAEFD98D1E3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3795FD9-1912-46BD-AC5F-FDC9A9F33B69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E812A3C-9383-4E5B-B1DE-E3327DC9DCEE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A8508C5-716D-4CDC-B678-A6758E398C71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D3F4BF5-94EA-4DC1-A167-B5BEF787E345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8FFC4F5-2AA2-44C5-903D-54DE1D04D69D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BE5A43-7505-42CC-97E9-7E70A1E876E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A9289CB-2AE8-4943-82A8-9527CE879B43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22A7A70-B072-4125-9E1A-BA3D46AE5772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59896C0-45C9-4D01-8C50-C08934F9602C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8221D39-0988-4BD8-95BE-88AF63B2890C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5D692F5-00C0-4A6A-A758-97B0A0AEF3DF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4855F3D-A600-42F2-AD82-6F1BFA4C93F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618BD81-7499-4C74-A73B-527982EC8B66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15858D3-1BF7-4A22-9163-018B60237EEE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029EE5B-033F-42D3-BBBF-E7412984ED14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288CAE0-27FC-4160-85DB-24D1F26CC1BA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4CB54ED-0F92-4AA1-9C5E-47D93910C07D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460B3D9-1F2D-420E-9590-EE19B3534F7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70E3097-6465-4EC3-9ED9-B648E6A7DC7A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5F76776-81A4-4240-B4FF-973AC41CC5C3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C1E769F-541B-43B2-A1B8-13E0063F9283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364C1B0-2AAC-4AFD-AEAA-85F644FA7843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C69A0BA-54EF-4370-B01E-B4A5BF46D54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3C4522-67C1-4D46-9C9C-495B99DDD1B4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78F57A1-5CDD-455C-B229-B0D597EA68B8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C15B007-5135-4B21-8D4C-16BA23F649CC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C73B2E8-418D-44C1-99B4-42CB6E71E485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BD265EB-C007-43B7-B5D8-12E2F144252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16E17A9-C87E-4D32-ACEA-2F2EC0F5AE7C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17D0F1B-AF12-44F4-91F8-54D65272542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DE4F281-C4BA-4DCB-B4C7-E72C8D075BA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02E38EA-EF2B-433D-A654-AE60CFEF97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BAF3971-D8CA-421F-8713-04074D6B0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246C86C-3891-4253-937B-31AF24C3D380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2E361E8-CDE3-42DF-ADE1-8A101094DC34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93404F7-49BB-489C-A1E4-8A71D325652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F9994C2-ABD3-4130-9019-742122A596D8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457F310-0108-4C01-ACF3-AB03BC780770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134985E-8F9D-4F3B-8182-665D8342C9C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DFCA3EA-B3EA-4706-88A2-039B050E4CE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2FFBCB0-0A6E-4252-81F8-2A0E5E7B35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317D023-1698-4446-ACD5-6A30F2CD1B22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08EF3BB-E310-442A-A28C-5635A569132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08BE4C1-CF0E-4E53-A236-4062F813EC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7349EFE-11F3-445D-84D6-7D0E21EEBC2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37D6246-531A-4F35-B075-9E99F9D2B7C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3E73314-425F-4AFB-BF7B-94D1524C2AF2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ABA7747-C6F2-4B31-AF33-31182F5F10A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0985B84-8873-4FD1-9671-C62554D4E9D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D974A51-03B6-4D2C-8676-E439A0A3E948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29DA174-BEBE-4C22-BBA8-9630695B05AA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CEDE54-831A-41FC-8837-2EAC2C9284E4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8B05773-F3A8-4A08-8A39-80DF2FC0D75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8D040A7-3A6E-4A6F-9929-3F3A11E5B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D3AD2E65-E325-4CD1-B01C-6B39582B7F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7D9EACA-6DDA-42A0-8443-C2098ADCE1C6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660B2E9-F059-4486-913A-6831034EE9D5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B8AA844-57BD-4179-8FBF-A2270F702808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65302F9-A675-442D-9F14-8D17E6E5216E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C1AA70-8A3F-4BB1-855A-B301E39287CA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D70AF19-4BD3-41BF-87A8-972550327F7E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5CE9301-FBA3-4ED5-A0C0-3AB948666454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139FB64-1147-42D5-A4D0-C076D277E2B7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3BEB394-9BA9-49A6-9CE7-D9AC8238263D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565783E-9459-4C6D-B867-75E6C707534C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49FBA7E-71A8-4753-9136-1A91EC229C77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0DA1EA9-EB9A-4F8C-A1E5-E6EE67DEA1F2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6ECBB5B-B043-401D-B9A4-7570EC3E6304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778DF75-C92A-4794-8F8F-5E3CC206A7DE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5545D1D-9741-40EE-B757-3637A308ED06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91CA565-3B8F-4F51-BB2F-83FF27815C00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8081D33-2B4D-4625-B2B1-572E65DDA168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BF51E69-B89B-47C4-B542-D8826A252A28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F687AFEB-BF27-4F19-8E6C-E05412A14F33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16894BC-924D-460C-B726-294E02661D7A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A3F03CC-F10B-4191-ADB1-9F43DE0BC29B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716A65A-6A75-41DB-A73A-9480C05F6563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6DD599F-23E8-4EDC-BDFE-919BDB4933F0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1ECACA0-B229-4FE8-A6C9-9F0EDF09A1DB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3EB8B8C-754D-4AFC-A330-2F213E109C3C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5F2346F-C643-4C11-8698-7053A69D12E3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F95FE23-F315-46DA-84BC-BE48AF04153F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4A9082D-A2C4-4995-BB67-03E747E7AC2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FAB7A54-2D0F-4982-AF53-42A2BC1958A8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1FC95DE-C05E-45BE-8192-6182952A6BE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3B2176B-8B8B-48F8-8147-D0C071202A40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B44FC8B-3DFC-4B10-B9AE-62ED02202754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5CB26D1-60B0-4A9B-9D15-879C86B9C4C5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AAC7601-2F4E-46EA-8236-299800AD6ACE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72E4E7D-CA7C-4E08-A968-6DEF5D7A4E7A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29E5EE9-E15F-491A-BC23-4F8802106BA7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7E4CC0-4F14-4E11-AC28-B27FB12CC1DC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E2C50E3-C44F-4846-A66B-7853A4028A65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91F21CB-DF67-4B69-931C-405D3B1011A8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1C1FAE9-20BF-4ACB-8229-64F8BFFF0A6C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4F8C258-9B9B-4BF4-B5A2-E8167E1BA0B5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78A8156-0A86-431E-9CD1-7C38E48EBB31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841E652-D612-4A06-8589-D625D448244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A3ED03B-88EE-4AC2-8622-3B3FAAE6FE84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2A8D3C0-90DF-48ED-A358-3CFAFD9C18F8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98319B2-B324-42B8-BED1-3079085AA7C5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96FD94C-F95B-406D-833C-70E89A577351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8D2DFFE-9FB5-44A7-A03E-5D364C50084B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9A54D6E-CF38-4F1A-B8A0-48335FC16AC1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E8D7C8A-9B6A-477E-8C4D-70627AD71626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2F84021-BAE9-44E2-BD21-CF965A4908F0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C27ACC5-BEAA-4AEA-A77F-37AEDC14C7D8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78CA2A1-BF16-4997-97C6-09A7044BD605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BDC6344-A5EB-4835-8A96-AB878D02E68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B3CA4F0-B791-4FE4-919C-7796B5871CDE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4D9D970-39EC-4123-8B8B-A597B09D830E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540DB0C9-D8BE-4B4F-ABE4-31455BD44A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B79F4E3-63CA-48EE-A2E4-9BD0B7F82D8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BBF5F20-8A76-4248-B7CA-9B6C23D82793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EAD3832-92E6-437F-A075-EA04BB5E085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962974A-BB1C-4676-BCAF-E0F7A0109EC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934823F-100D-47ED-BFD9-B8B07B4E245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2FAFA5E5-67D4-4E82-9619-0602BBA89A9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F95C1264-A030-4F74-B615-A9E09B68ACF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4FF2E79E-B3ED-4BA3-B4C4-2DC228226E52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266AC30-B4CA-4DD4-B8F7-115F431C35F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6DB7E34-1C9A-430B-BAA1-CAA7C58A06F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E7B2507-78A0-4766-96A4-89BFB08788B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6756C758-72BF-4B7E-AD64-D3DEDEAFAAE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E2EF3D9-A3E0-476A-A92C-620D147A54B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1BDA46-F9CF-405E-B1F8-DB453D70DF5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8538BDB-906F-439F-8D0A-D679C9FB6DDE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FAF05BF-B4FA-4BA1-B38C-5040819920C4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48E4104-5B5A-4084-AE95-50E121B2C6A2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4A42C92-870A-40B6-B1D0-FAACCDF175CC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5521C61-4F00-4DE2-A5FE-E1964E75D36D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1D8D2D0-30D2-4EEA-A8CA-8E476929E7C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225D5A2-73D1-497E-922B-4C790347414B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54123A-E710-434C-BE12-7C9F412AB917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A05C7F84-C23C-4A1C-8F2F-772AC8FCE992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DD35B3D-BA7F-46E0-8723-E3631B08652C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1A646F6-823B-4C58-9AA7-1D1D5C1203E1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D46DAEA-09F6-492D-B8E0-A21B47CAA28A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D2E067B-71A9-49B0-8D1F-1835CFAA3B01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8826402-6BFE-4BED-BD3C-DCA8D2F95726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283BC04-5A9A-4998-94C5-677EC4F54078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76897A9-35C0-4407-BE22-65984E82A18C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132CE5B-EA5A-47E5-B63D-469CDC8D688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6F9BCDB4-C474-4F0A-A936-26A99DA5496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576861BB-37F7-4F1E-8C75-87CB8BE4F22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B011BB99-8702-4FF4-97F0-7C79996898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294BEE3B-8B5E-4CE4-9BEE-156B358F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BCDBE67-7D49-4203-ABB7-93E821083C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B377BA2-695F-4614-9E71-1DD05273C5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A3D84BE-297F-4721-916A-0E1CBC17BB70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314C23E8-9A40-4122-9EAA-F8CB0E8D61E2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9B3E96D-BA3E-4DE3-AA50-A7A486F4CC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3DEC9911-F288-48D9-8191-DDCCAB238BD7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417A49-79DF-40F5-AE11-4693B48CB778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22CA76D-BB52-4635-A4B3-C8FC23584246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2D35160C-A84B-4747-9CB3-1522E289FBD5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6B27212D-2798-4AD9-AC3A-8C5E834AD6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6D1ADC-56E3-4999-B0A4-6650F3108C59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E950FD6-536E-4218-A603-5A5332A0129B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885CE6-42FA-49CE-89BC-EDFA13DF5A28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F5F2EED-218B-4400-986A-2F96EAD344F9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D329DFC-0260-43E0-A7A8-11B87A39E48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69A683C-6FE4-4272-BB94-C47781F916BE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9D56BA-219C-499F-8FDA-E0331F10B604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86E291E7-0207-4B1B-9647-CB344D8CEE4B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4C95059-0258-4D7B-B44A-A642694C4145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4AE964-6EC8-472E-AB76-A3C96583EA7F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869F9BA-9BC4-4018-A4A5-6DF8F88EBD15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B584D9E-C721-4253-9A84-131513298BDB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4005D83-FAEA-43E2-B5B4-5DE4DB493913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9811511-1438-48C4-AE7B-7759240D7D90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280B67A6-A8A8-429D-BC56-7C79F2EB1AE9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9DDF064-5DE0-465B-AF03-CCEB5455E7FC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8890C6A-C402-4922-8287-B3DA7C59A36E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1E69AAC-28E4-4708-9740-5C1946843BF7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B943F2C-5117-4403-91C2-154765D07333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68CDCF47-3919-4B64-AF50-EE33AA51D80C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2140F54-98B2-43FE-BD87-CAC51DFE19D3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>
            <a:extLst>
              <a:ext uri="{FF2B5EF4-FFF2-40B4-BE49-F238E27FC236}">
                <a16:creationId xmlns:a16="http://schemas.microsoft.com/office/drawing/2014/main" id="{C050FD47-85FC-44C2-A9A3-A1FB053F000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>
            <a:extLst>
              <a:ext uri="{FF2B5EF4-FFF2-40B4-BE49-F238E27FC236}">
                <a16:creationId xmlns:a16="http://schemas.microsoft.com/office/drawing/2014/main" id="{4B9AAF35-AB2B-4044-875F-9A7377BE392A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47787-C186-93FF-69FB-4BC105B11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755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6BEDCB9D-E25F-901C-0A7D-FA10301B9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60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8BEA61-F084-411B-A153-E0C996B4C3E5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DA56C4-772B-4030-8288-CF4EE0ACD7E2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17D414-6D1F-4DF3-BE64-BFA09CDBA625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CA3AF4-DF13-434C-8812-36D1E4CA0C8C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13D0F-98EC-4E8F-AFAD-6FF8A58C8F79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402C70-DA29-46C8-9929-3BFD774E1E9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5A109C-EC3F-422C-A121-E5A963F029CE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CBD052-10F9-4BA0-948B-2F90F95CCF48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779E93-4BB6-4B21-8989-67DBBDB96BBD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69A3F5-EC14-47CF-A7B7-FBBC117BF8D6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A6DD14-13A1-44D8-8E67-E21BF05E806F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A4F9A9-E257-4F7F-9EC0-F47089920E78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0FA7E4-672B-4306-BD9D-9594FD47A34B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44F12F-39FA-49B2-885A-31EB31BFE498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557438-998D-4A8A-892E-3C8105C3198D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159477-E2AC-4275-9E18-1C97CECF82DE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2A740-0409-406D-A8D8-54F898453AD3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397D06-F070-460A-89C1-F12915D05733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FE479C-9912-490D-A8F2-91EEF028B5C7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226426-15CA-4F68-8B8E-C5A67FE330D6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A7488D-6FAC-42C0-BC17-D6C2976BCE5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003D1E-8146-418A-9745-2A28B4C42ED4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2D599C-5047-4893-A175-F285A0534CDD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864F6-14D6-4ABA-9BB9-7050CF4D3690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84F8EA-8FCE-4CB2-9382-04F27F334F8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41ABE3-6C95-4D90-B283-D166ED1AEDF4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15CA3F-D595-477C-9779-20F41BF1AF5F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97E5E86-16F1-4A17-890F-499B14B1230F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DEC264-0F46-48D2-8242-944EC2773248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69694-EA52-40E0-BB52-56E1764DF99C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E8842D-7D03-42B7-A2D2-71FEE3F9696E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CCA081-11EB-4C65-9FBE-D4DCD0940F6B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8827F6-818C-4F97-BD8A-55630B1CA0B1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E58A4-32BF-454A-B4E3-A6235436EA3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229AF0-E81A-4893-BAAF-F3ABAFD5767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E634C6-B9C5-4125-8110-1E61E4DD9ED5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C3B956-CE52-4427-BB04-3524AF10DA83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5DAE1E-F3BC-4352-A813-620A10844687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45C4ED-201A-4515-856B-C365A565D0FA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CBE530-18CF-417E-A814-D323CFCE11C8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0068FD9-31AB-4D44-80A0-838119BE3AC0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86351E-3166-4797-803D-CF8339B4A5AC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9E2DAA-D706-4503-90E1-A1A8B932848A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ACD23D-4F2E-406B-A5A8-E2127C71F02F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0820C2-DB84-45A7-BBCA-04606D0A11C1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C0AA88-8F30-4D3E-B5F9-75B35A47718F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C2FD9-01CB-4D14-BD97-8FAA54420228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3488574-B736-48E7-8862-6EC14F597A52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FC0805-6617-4282-A4EC-5681979E0ECF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52AF10-17A2-40CA-8FAE-393DBAE67FDC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3A0CBE-5425-4EEF-8C79-D2A4CDFE0087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C92F44-5A2D-4D2A-AC22-44EDE0E9780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1F59CC-9F6D-409E-85EE-1E8FF91F7A10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D86B92-CA1A-4B58-AFDF-61E3CEE8FD29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049A67-6896-4534-9F74-9761B7AED830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4BFB0B-ECEA-4EBA-9214-12B78FFF0215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E77413-84EA-4708-8F56-F4835C50567D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AB6CE-3E2D-4F84-BE9F-92D268FD958F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957BFA-CA25-48E0-8413-F85EA39F4C86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006D20-08DD-4545-BCA9-EFE3F27595DE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AEECE7-0370-4D79-A10B-B127915D50C0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CACA70-3195-4F12-9A0E-A03B1E8B0B72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A0CF29-7E7D-4415-955A-09F2426386E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578A5C-1F01-4CA3-B7F5-AC6FD08AB58B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E373F0-803F-47DA-87A5-C49157314A49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3A239E2-9DA2-4181-B0B9-EA0162143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C8CAE03-0F09-4226-B3DB-814D99B49CF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265633-D48A-4984-9025-BBD3E52BBDFD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EC04EB0-6848-49E9-B0BA-E367F83C59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D1B0A5F-61CF-48E9-B091-D65275F7304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4B71BA-CEE3-4199-A6EE-29E3C7CDEC8D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9302C2-F326-4081-B4F7-33A3D4932BA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64FF31-A5D4-4F30-AF57-97FBA6A55F8D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1A27F02-C0D0-43A9-8120-3E99FA8AB8DB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EBFF7A-79AB-4703-BBC7-557395A2E87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437B5C-8938-48D9-AD43-72E9DCEA555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FEB664-BE2F-4CA5-B33F-191CA498D62B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4A5C6C-3325-4FDB-9890-E62D89C2225E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E4D3BA3-EA8D-4529-8ECF-507EC98AFAB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41EF2B-C5E8-4A60-BFBD-85621920A2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7B1FEF-CD0A-4E0C-A130-9525DFCBF4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748288-C12D-44B0-BE2B-36E5C26203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A87C0B-63C2-476D-BBBF-EF1B21DF24CC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03EB28-A9C8-4470-9F9B-4AE805126ADA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25DCB6-6A11-4D27-B704-878D16B6C27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6090CA-A219-4B53-B9F2-90DB6D82C0FB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0A3B4B-E254-4380-BEA5-E1713DFD8C9A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4D7E61-8DA7-4AE9-A14D-584346C15ACC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652454-F35B-4869-8467-07A96C5C5D3E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25E71840-1B2B-40B3-9A6C-37271BE8D4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603D1F3D-C1F7-438E-8BCE-BE6D69305C7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9F205BD-2C8B-43BC-98D2-709102ABF2F5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712903-4B0D-4856-8951-8C9DE97B17D9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37B2C4-5F7B-4004-9E30-556DB06E9D08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2B5747D-7248-4A7A-BFBF-0DCF6003F6DA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8997E36-E756-4E00-A545-4959E5D5E074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AED0D6-FBED-484D-A9C3-D7D92ACACE81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97BA021-07A9-4526-882A-D5E3A52ED095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9F84AE7-9CF7-4119-A8B0-097CBD106329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96F9A7-F64E-47B1-9D35-77A46EF68E24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D87D556-8B8C-4018-AF9F-7882F06508A2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FBA1BA1-4EFB-442C-A893-3A7E360D2E6B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B7EB176-CE51-40A5-AAF5-2D95CE201F7A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CE37FAB-0B9D-4046-B13E-BF9E43EE27E3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61F570-896F-4130-94FA-CD97F0B6A1E2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505DD-0AE8-4F43-B924-A4C7E3681C1D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C3C596-8AF1-4764-A921-656F3A3415F5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90B441-2210-4622-847D-F558ABA9CA4D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9D913C-2266-4C7F-8D60-95A919BB2513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1B2045-6B0E-4746-A932-3206CA86981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1C700C-5DF3-4643-B077-623C789B67EC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D7FA2-0EC2-4A54-BE42-44C27BF0F090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4F23A0-6056-4A02-997B-D36D2B5B2F1E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E5CC08-9887-4BE7-B0F4-E8306DCD1A84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FFF8BCE-6CCB-483E-90C3-CF8770771674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62B022-52EF-42FB-A01D-8449A16414F5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109D186-B0FC-4E42-AF7E-CA05D1676E9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A9EFED-3B59-44E0-BBD8-5B029509752F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FA5C67-3B3F-4363-8163-52654A4C0E85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F634F9-46E6-43C3-AACC-7846717EFFFC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E407357-6AA2-436F-8820-703F22FE2F1E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3ED58E-1BF5-4611-8E8C-AC8C9192C4E5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E5E9E1C-C166-4570-ABF1-3C31D744B68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0D7E7D3-3A82-48B0-B861-6143303D001D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D4F134-8462-4C86-B7EC-C4F9765BC55A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09DFC11-0459-4191-8092-01CF2FF696B5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ED7E41B-B092-490F-B0E3-16DA3F812FD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3225FC-EB05-4F81-9093-F182D7A25D2B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0C58C2-7623-4393-86D6-E47848C14C1C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129BA8-3618-4774-B4D6-16EA3693E6BC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5A7FC49-4454-4B65-9406-6A7FFA24A740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A9FE50-AA52-4C16-9F12-807D87990E41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2A69EAC-DA43-4F65-9936-9A32799C131F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259B35-245D-4C18-9724-6921D8FA1105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A1B6C8-C3DE-468D-A737-18D8C2A4C922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0537A9-2D9F-48D8-BD59-C5898BEBA838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B43C7C8-3746-418F-90FA-7A96DAB1FC14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4A2C4E6-B263-44A7-9A68-5CF0C2D966AB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C6B7800-CED1-4BA7-87E6-51F11A328BB7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488D0B-2F30-41A1-BE05-78F6BBA0431E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1AC601-F893-4833-B52B-637204D6D7C2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4555B86-ACC4-4CA3-862E-D5BCBE099CE1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4C763-6E41-473E-B2ED-73DB004F6E45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6392FD1-9045-48BB-93C2-0BEAD8050153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4A5893B-84F8-48B5-A1E8-610605AB0C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17DEC8B-A91A-42CD-A61B-ABECDB443C1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169EE61-E3F3-4AF1-8653-16D944AC2A4C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2A5BDA8-87C7-4369-A70E-6CA51AD0ABB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FA253E1-5A05-458A-B2DB-1497A0F51A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A82F371-5327-441C-83EB-7FD884947BA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D0D9368-C5CE-43B2-AC02-81744DFFF67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DF74E1D-370D-442F-BBAA-D960BE08419F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2EBC37-A56F-4DCF-8046-CCD35AFEF19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6BE6139-F9FD-4B62-BED5-C04A98F1970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751D85A-A524-4910-B61D-3E1D10DB1F7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B27D89B-5F87-4F01-ADC2-F41774A0CE35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D270F7E-310A-4AC0-A3BE-8D7303B224D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76AA8B9-E108-404F-AB2E-A91C556E166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B11DC06-FEB0-47F2-9896-E3228EDC5D1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164BA7C1-A6CD-4257-B87D-703B53F710A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F8B12F72-0FCF-4F5B-8CC0-E2D1C964BB5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02769C-D9C1-4BE6-9398-C7049A9A6CE4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021708-D294-4A2C-8E5D-81F2E2E6C893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551B6A5-E491-4F1C-8FFE-F56972DAA980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F3D83DD-26DF-4E65-8316-A5CE359963B8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15B13BE-94B4-4BAC-90E4-DE1DD061E339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D8A94D2-B5DF-46AE-8F07-89C75A8D49DD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195AC21-3617-444E-9A01-1AAA2815269B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5F6D37-5470-4028-9436-7209A75512E1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382E231-E3E8-4E16-9000-D7655E2D376E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CA97133-B217-40DF-A1D2-2D165304B25E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E149D75-E84A-4494-BFCB-51C292A77F56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F290C8B-C344-4CA5-9C78-976651E7C62E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5B6568-DE50-4CA6-9732-D27F78215026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39E2CF-92C6-4465-85B1-50468F8B20D9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4972A8-F985-4732-81CD-07ECEEE6DC1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13DAC1A-194E-4AAB-85F9-1456DF72A876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825BC29-DEF3-41A7-BF53-FD9085FC4E61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8CEC832-4F52-4CBB-9B58-CA81782A806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5123150-2F10-4BC4-914B-7927A0C1A3E6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23799C1-0503-4F71-B3FF-55AE5D3CD04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919265B-C5BA-48EA-85C5-7968387D784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21B4C3C-F660-4265-B3FA-A1CB00AFA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42B8F1A-0768-470A-A68A-DD9E149866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EF51067-F1C5-433F-8771-1BAFEAA1E3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04EA11B-11BC-4159-82E0-D8D63F7F627C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3DFA702-7AE3-4B71-BBEE-75FAEDDBE33C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3AD05E3-9842-4CBB-A46A-59D3541556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6EE767E-47D9-42B0-8333-596DA589E780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DD5FDA8-E86D-4328-978E-B577F68D00E6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F264F46-E2D4-4A35-88F3-E43528E6073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EF86C4E-FD56-424C-91C5-659F17251E60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8E10AFBA-D486-47E0-892D-C0621A28346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C5F7B71-AF61-44CB-B68A-1094F3A4CD64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34C1EBA-2F51-4B30-AF42-24119CA1F182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EDBD39C-56B8-4FD6-94F8-400C2195705E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B66FE28-3335-400B-B888-92E14D0D41A1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044C19-BC73-4D4E-BC23-E27F89EA45E7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329B421-98C7-4788-99D4-A097B0871925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C69FF25-D33E-45F5-95E5-1491E9A7EBC8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8301224-6582-41AD-8392-1DF584355ADD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CEC9C97-C8BE-4AC0-B3F5-9CAF7D949A57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EADFCC7-1F53-480A-A801-15C2176BACD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EECDD7F-DF21-46C0-810A-BEB844A8388C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713C0A0-A238-4D87-8DF7-5ECFD403B2A7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179A7A2-26AC-4C11-B1B3-198E75B1EB92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7616C2A-1A9E-46BF-A054-0512C5601704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EE51F03-6AC4-422F-8679-7DCC39B76190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00C77B-42C1-4E00-AC17-C8B5F447B1E1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07EA2FE-D711-49D4-A597-571160AB16D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E63E045-C7F1-403D-8B61-608BEC3BFA98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3E72CB2-F8E7-49FD-871E-3D54E83CFEC5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989AFB3-B3FC-4155-9AD0-FE5F10BD1D10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492924D-891B-4445-896C-8ADFE6448A3A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6DA1A7-7190-4BA9-A8FB-8B1D9D609C1A}"/>
              </a:ext>
            </a:extLst>
          </p:cNvPr>
          <p:cNvGrpSpPr/>
          <p:nvPr userDrawn="1"/>
        </p:nvGrpSpPr>
        <p:grpSpPr>
          <a:xfrm>
            <a:off x="-28777" y="-72822"/>
            <a:ext cx="2634356" cy="1640244"/>
            <a:chOff x="-28777" y="-72822"/>
            <a:chExt cx="2634356" cy="1640244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94A5143-CBA1-4121-99EA-B6A6C717E29B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 rot="9888766" flipV="1">
              <a:off x="1208367" y="5742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453E714-239D-4732-86F6-2455DA51FD07}"/>
                </a:ext>
              </a:extLst>
            </p:cNvPr>
            <p:cNvCxnSpPr>
              <a:cxnSpLocks/>
              <a:stCxn id="278" idx="4"/>
              <a:endCxn id="300" idx="1"/>
            </p:cNvCxnSpPr>
            <p:nvPr userDrawn="1"/>
          </p:nvCxnSpPr>
          <p:spPr>
            <a:xfrm rot="9888766">
              <a:off x="993831" y="7984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B3942B7-63E3-4815-9F38-E61C1F1437B5}"/>
                </a:ext>
              </a:extLst>
            </p:cNvPr>
            <p:cNvCxnSpPr>
              <a:cxnSpLocks/>
              <a:stCxn id="283" idx="2"/>
              <a:endCxn id="298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D6F6516-F567-449F-9A97-CD46F0D62E1A}"/>
                </a:ext>
              </a:extLst>
            </p:cNvPr>
            <p:cNvCxnSpPr>
              <a:cxnSpLocks/>
              <a:stCxn id="300" idx="5"/>
              <a:endCxn id="283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585D01B-FBC6-4E56-A48D-9C4E017FC7AE}"/>
                </a:ext>
              </a:extLst>
            </p:cNvPr>
            <p:cNvCxnSpPr>
              <a:cxnSpLocks/>
              <a:stCxn id="278" idx="5"/>
              <a:endCxn id="299" idx="1"/>
            </p:cNvCxnSpPr>
            <p:nvPr userDrawn="1"/>
          </p:nvCxnSpPr>
          <p:spPr>
            <a:xfrm rot="9888766">
              <a:off x="625773" y="8658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787714C-4224-417A-AA99-E21095F46BF7}"/>
                </a:ext>
              </a:extLst>
            </p:cNvPr>
            <p:cNvCxnSpPr>
              <a:cxnSpLocks/>
              <a:stCxn id="283" idx="0"/>
              <a:endCxn id="299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154B2B4-5347-4035-B42B-19D8005783D9}"/>
                </a:ext>
              </a:extLst>
            </p:cNvPr>
            <p:cNvCxnSpPr>
              <a:cxnSpLocks/>
              <a:stCxn id="300" idx="3"/>
              <a:endCxn id="298" idx="0"/>
            </p:cNvCxnSpPr>
            <p:nvPr userDrawn="1"/>
          </p:nvCxnSpPr>
          <p:spPr>
            <a:xfrm rot="9888766" flipH="1">
              <a:off x="900057" y="5893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923734C-7685-48BB-9F00-0E8FBC1CBE3B}"/>
                </a:ext>
              </a:extLst>
            </p:cNvPr>
            <p:cNvCxnSpPr>
              <a:cxnSpLocks/>
              <a:stCxn id="278" idx="6"/>
              <a:endCxn id="287" idx="2"/>
            </p:cNvCxnSpPr>
            <p:nvPr userDrawn="1"/>
          </p:nvCxnSpPr>
          <p:spPr>
            <a:xfrm flipH="1" flipV="1">
              <a:off x="694963" y="12136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DF22676-2528-409D-9F4A-DE964A8332A9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0032AED-995E-4E1E-A061-A59C21934E43}"/>
                </a:ext>
              </a:extLst>
            </p:cNvPr>
            <p:cNvCxnSpPr>
              <a:cxnSpLocks/>
              <a:stCxn id="300" idx="6"/>
              <a:endCxn id="299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4237091-745C-45D6-B633-F5946211842D}"/>
                </a:ext>
              </a:extLst>
            </p:cNvPr>
            <p:cNvCxnSpPr>
              <a:cxnSpLocks/>
              <a:stCxn id="282" idx="0"/>
              <a:endCxn id="298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5F946B6-EE6E-4F2C-9ECA-B67161D2BB9B}"/>
                </a:ext>
              </a:extLst>
            </p:cNvPr>
            <p:cNvCxnSpPr>
              <a:cxnSpLocks/>
              <a:stCxn id="299" idx="6"/>
              <a:endCxn id="285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3C68231-6833-4A71-8D70-2FDA785E75BD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D9CD7D0-0695-45E6-A5B2-E61BCA117D5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C75D059-62E1-441B-AA8C-810C3F290BB0}"/>
                </a:ext>
              </a:extLst>
            </p:cNvPr>
            <p:cNvCxnSpPr>
              <a:cxnSpLocks/>
              <a:stCxn id="287" idx="7"/>
              <a:endCxn id="286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75847E8-F74B-4C15-A19B-2E1883A8786C}"/>
                </a:ext>
              </a:extLst>
            </p:cNvPr>
            <p:cNvCxnSpPr>
              <a:cxnSpLocks/>
              <a:stCxn id="286" idx="5"/>
              <a:endCxn id="285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221C30D-171B-4371-B698-14C5B603E0BA}"/>
                </a:ext>
              </a:extLst>
            </p:cNvPr>
            <p:cNvCxnSpPr>
              <a:cxnSpLocks/>
              <a:stCxn id="286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C46142-6B2F-4CA6-81BF-4CF154E4B796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 rot="9888766" flipV="1">
              <a:off x="1186271" y="5812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A91E332-097F-4A3F-92A9-B008B6704173}"/>
                </a:ext>
              </a:extLst>
            </p:cNvPr>
            <p:cNvCxnSpPr>
              <a:cxnSpLocks/>
              <a:stCxn id="298" idx="2"/>
              <a:endCxn id="279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47D6126-2DE2-4400-B610-DB321D279158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9592472-BB1F-4C9A-8536-E5BB23B65E41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4BA2BB1-C93B-460F-BE41-2B0712A935F3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4D5749A-ECD2-4129-AFF1-9EE593DEEA28}"/>
                </a:ext>
              </a:extLst>
            </p:cNvPr>
            <p:cNvCxnSpPr>
              <a:cxnSpLocks/>
              <a:stCxn id="303" idx="7"/>
              <a:endCxn id="280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4C6BB8F-257A-42C3-8B2D-13F066E42367}"/>
                </a:ext>
              </a:extLst>
            </p:cNvPr>
            <p:cNvCxnSpPr>
              <a:cxnSpLocks/>
              <a:stCxn id="303" idx="6"/>
              <a:endCxn id="281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BBFDC4B-E2FD-4844-9829-EBA3AE3EC2B9}"/>
                </a:ext>
              </a:extLst>
            </p:cNvPr>
            <p:cNvCxnSpPr>
              <a:cxnSpLocks/>
              <a:stCxn id="303" idx="4"/>
            </p:cNvCxnSpPr>
            <p:nvPr userDrawn="1"/>
          </p:nvCxnSpPr>
          <p:spPr>
            <a:xfrm flipH="1" flipV="1">
              <a:off x="2122026" y="-911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C0385F-D2FD-4678-BEF8-3A03E4C6EBE6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786C3D5-40F9-4F0B-A768-22A2B81FDEC8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30D4FBD-D105-42FC-BE6A-07DF2BFA642A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8314A49-292C-43CA-8DA3-4383C9B7580F}"/>
                </a:ext>
              </a:extLst>
            </p:cNvPr>
            <p:cNvCxnSpPr>
              <a:cxnSpLocks/>
              <a:endCxn id="283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2458C0-183C-442C-9C75-9B7C2F950B05}"/>
                </a:ext>
              </a:extLst>
            </p:cNvPr>
            <p:cNvCxnSpPr>
              <a:cxnSpLocks/>
              <a:endCxn id="283" idx="3"/>
            </p:cNvCxnSpPr>
            <p:nvPr userDrawn="1"/>
          </p:nvCxnSpPr>
          <p:spPr>
            <a:xfrm flipH="1">
              <a:off x="336994" y="-23344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457C0DE-7369-4939-AE61-35C8EC8AD536}"/>
                </a:ext>
              </a:extLst>
            </p:cNvPr>
            <p:cNvCxnSpPr>
              <a:cxnSpLocks/>
              <a:stCxn id="287" idx="4"/>
              <a:endCxn id="299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80A36FD-6073-41BD-8BD9-7DECEA858447}"/>
                </a:ext>
              </a:extLst>
            </p:cNvPr>
            <p:cNvCxnSpPr>
              <a:cxnSpLocks/>
              <a:endCxn id="285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654C56-3254-4D40-B16A-13CEF6C10B21}"/>
                </a:ext>
              </a:extLst>
            </p:cNvPr>
            <p:cNvCxnSpPr>
              <a:cxnSpLocks/>
              <a:stCxn id="285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9B35DA0-3C6A-4F32-BF5A-8CCF63CDEB94}"/>
                </a:ext>
              </a:extLst>
            </p:cNvPr>
            <p:cNvSpPr/>
            <p:nvPr userDrawn="1"/>
          </p:nvSpPr>
          <p:spPr>
            <a:xfrm rot="8852236">
              <a:off x="1221594" y="12153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2340CA7-0628-47E8-9E85-4E04EE0B260A}"/>
                </a:ext>
              </a:extLst>
            </p:cNvPr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09704-3AD7-43C9-B59C-9E551D89EC06}"/>
                </a:ext>
              </a:extLst>
            </p:cNvPr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7EE959B-90F5-419A-8805-02FF8AB0F22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24944D-B01E-453B-A636-EB7220C0F04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B70598B-2AD1-43CC-879E-434D630DD09A}"/>
                </a:ext>
              </a:extLst>
            </p:cNvPr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4777D0F8-2F6F-4212-8F64-0D043E36EF8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27A0DD-9073-4D73-A27F-D2CD8DDA10BE}"/>
                </a:ext>
              </a:extLst>
            </p:cNvPr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DE3168-EF86-468B-BF0B-61FE1065885F}"/>
                </a:ext>
              </a:extLst>
            </p:cNvPr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6D007E5-4230-4DB0-86CD-632369C9D1E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E756F48-69B3-4E9D-8030-3B8592DC9A36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53E0485-2F49-4228-A368-27CB0AFCFBB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8A37485-33E0-441A-A05E-8DE973D02B7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F45383A-FE62-42FC-A7E4-523EDE4EF502}"/>
                </a:ext>
              </a:extLst>
            </p:cNvPr>
            <p:cNvCxnSpPr>
              <a:cxnSpLocks/>
              <a:stCxn id="300" idx="2"/>
              <a:endCxn id="279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6C4E934-D177-426F-9379-39ACCBB8CBB4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B59674A-1D7D-472A-A3E7-E932B263744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ECA8F92-7836-41ED-9EC8-C7F25074E607}"/>
                </a:ext>
              </a:extLst>
            </p:cNvPr>
            <p:cNvCxnSpPr>
              <a:cxnSpLocks/>
              <a:stCxn id="303" idx="3"/>
            </p:cNvCxnSpPr>
            <p:nvPr userDrawn="1"/>
          </p:nvCxnSpPr>
          <p:spPr>
            <a:xfrm rot="9888766" flipH="1">
              <a:off x="2174347" y="-50442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E5A6100-2B9B-4030-AECE-BDC3233622B9}"/>
                </a:ext>
              </a:extLst>
            </p:cNvPr>
            <p:cNvCxnSpPr>
              <a:cxnSpLocks/>
              <a:stCxn id="303" idx="1"/>
              <a:endCxn id="313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09899D-19E1-4B75-AAE8-EA659B416F92}"/>
                </a:ext>
              </a:extLst>
            </p:cNvPr>
            <p:cNvCxnSpPr>
              <a:cxnSpLocks/>
              <a:stCxn id="313" idx="3"/>
              <a:endCxn id="280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6DEFC7A-DEA4-460F-938A-90926E79A0D0}"/>
                </a:ext>
              </a:extLst>
            </p:cNvPr>
            <p:cNvCxnSpPr>
              <a:cxnSpLocks/>
              <a:stCxn id="278" idx="7"/>
              <a:endCxn id="286" idx="2"/>
            </p:cNvCxnSpPr>
            <p:nvPr userDrawn="1"/>
          </p:nvCxnSpPr>
          <p:spPr>
            <a:xfrm flipH="1">
              <a:off x="427446" y="12954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5DD3E74-1AE9-43B6-93FA-911F61031228}"/>
                </a:ext>
              </a:extLst>
            </p:cNvPr>
            <p:cNvCxnSpPr>
              <a:cxnSpLocks/>
              <a:stCxn id="280" idx="1"/>
              <a:endCxn id="310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5AC871D-02EF-41C3-941D-14A914C07B96}"/>
                </a:ext>
              </a:extLst>
            </p:cNvPr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129402E-4D4E-4C33-A05E-B6ED4F94DA77}"/>
                </a:ext>
              </a:extLst>
            </p:cNvPr>
            <p:cNvCxnSpPr>
              <a:cxnSpLocks/>
              <a:stCxn id="310" idx="6"/>
              <a:endCxn id="278" idx="1"/>
            </p:cNvCxnSpPr>
            <p:nvPr/>
          </p:nvCxnSpPr>
          <p:spPr>
            <a:xfrm flipH="1">
              <a:off x="1301700" y="8139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A725384-1A9A-4B26-9335-695B957379B3}"/>
                </a:ext>
              </a:extLst>
            </p:cNvPr>
            <p:cNvCxnSpPr>
              <a:cxnSpLocks/>
              <a:stCxn id="313" idx="4"/>
              <a:endCxn id="310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193B28E6-9F4D-4A39-A913-FE44B27B31B4}"/>
                </a:ext>
              </a:extLst>
            </p:cNvPr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D392E6-BA48-48D3-A378-812B1CF42DF3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61339" y="-8698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A3548C6-2D44-49B8-831D-2A956FD743C3}"/>
                </a:ext>
              </a:extLst>
            </p:cNvPr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477194E-6BF7-4F20-9349-2F440C78FA1A}"/>
                </a:ext>
              </a:extLst>
            </p:cNvPr>
            <p:cNvCxnSpPr>
              <a:cxnSpLocks/>
              <a:stCxn id="346" idx="7"/>
              <a:endCxn id="313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50DCBD7-41BB-44B7-8AE5-726F3A9ACED4}"/>
                </a:ext>
              </a:extLst>
            </p:cNvPr>
            <p:cNvCxnSpPr>
              <a:cxnSpLocks/>
              <a:stCxn id="346" idx="5"/>
              <a:endCxn id="303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94A52F1D-A8E0-4B79-AD02-40EE13ACFDCE}"/>
              </a:ext>
            </a:extLst>
          </p:cNvPr>
          <p:cNvGrpSpPr/>
          <p:nvPr userDrawn="1"/>
        </p:nvGrpSpPr>
        <p:grpSpPr>
          <a:xfrm flipH="1">
            <a:off x="9573659" y="-68234"/>
            <a:ext cx="2634356" cy="1640244"/>
            <a:chOff x="123623" y="79578"/>
            <a:chExt cx="2634356" cy="1640244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64AAE9F9-F4AC-4827-9ABB-A278AC7E3065}"/>
                </a:ext>
              </a:extLst>
            </p:cNvPr>
            <p:cNvCxnSpPr>
              <a:cxnSpLocks/>
              <a:stCxn id="425" idx="7"/>
              <a:endCxn id="423" idx="2"/>
            </p:cNvCxnSpPr>
            <p:nvPr userDrawn="1"/>
          </p:nvCxnSpPr>
          <p:spPr>
            <a:xfrm rot="9888766" flipV="1">
              <a:off x="1360767" y="7266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E2930D1-CF2B-439A-B306-567FCD965EDF}"/>
                </a:ext>
              </a:extLst>
            </p:cNvPr>
            <p:cNvCxnSpPr>
              <a:cxnSpLocks/>
              <a:stCxn id="423" idx="4"/>
              <a:endCxn id="435" idx="1"/>
            </p:cNvCxnSpPr>
            <p:nvPr userDrawn="1"/>
          </p:nvCxnSpPr>
          <p:spPr>
            <a:xfrm rot="9888766">
              <a:off x="1146231" y="9508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FF36ACF-649A-4CB1-8273-2DEBCD7980CF}"/>
                </a:ext>
              </a:extLst>
            </p:cNvPr>
            <p:cNvCxnSpPr>
              <a:cxnSpLocks/>
              <a:stCxn id="428" idx="2"/>
              <a:endCxn id="433" idx="6"/>
            </p:cNvCxnSpPr>
            <p:nvPr userDrawn="1"/>
          </p:nvCxnSpPr>
          <p:spPr>
            <a:xfrm>
              <a:off x="509383" y="5186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1C1DD5CB-803A-4C23-8C39-709D3E134DEB}"/>
                </a:ext>
              </a:extLst>
            </p:cNvPr>
            <p:cNvCxnSpPr>
              <a:cxnSpLocks/>
              <a:stCxn id="435" idx="5"/>
              <a:endCxn id="428" idx="1"/>
            </p:cNvCxnSpPr>
            <p:nvPr userDrawn="1"/>
          </p:nvCxnSpPr>
          <p:spPr>
            <a:xfrm flipH="1" flipV="1">
              <a:off x="505222" y="5510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C49EA2F-4583-4BB5-B840-8874BA03CF21}"/>
                </a:ext>
              </a:extLst>
            </p:cNvPr>
            <p:cNvCxnSpPr>
              <a:cxnSpLocks/>
              <a:stCxn id="423" idx="5"/>
              <a:endCxn id="434" idx="1"/>
            </p:cNvCxnSpPr>
            <p:nvPr userDrawn="1"/>
          </p:nvCxnSpPr>
          <p:spPr>
            <a:xfrm rot="9888766">
              <a:off x="778173" y="10182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1738490-84A0-497A-9C45-102DAE17ABAC}"/>
                </a:ext>
              </a:extLst>
            </p:cNvPr>
            <p:cNvCxnSpPr>
              <a:cxnSpLocks/>
              <a:stCxn id="428" idx="0"/>
              <a:endCxn id="434" idx="4"/>
            </p:cNvCxnSpPr>
            <p:nvPr userDrawn="1"/>
          </p:nvCxnSpPr>
          <p:spPr>
            <a:xfrm>
              <a:off x="479346" y="5710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80603F7-4888-4C9F-843F-03707A5BB7AE}"/>
                </a:ext>
              </a:extLst>
            </p:cNvPr>
            <p:cNvCxnSpPr>
              <a:cxnSpLocks/>
              <a:stCxn id="435" idx="3"/>
              <a:endCxn id="433" idx="0"/>
            </p:cNvCxnSpPr>
            <p:nvPr userDrawn="1"/>
          </p:nvCxnSpPr>
          <p:spPr>
            <a:xfrm rot="9888766" flipH="1">
              <a:off x="1052457" y="7417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F176CF5-BC06-4C41-9205-0A86A10A7053}"/>
                </a:ext>
              </a:extLst>
            </p:cNvPr>
            <p:cNvCxnSpPr>
              <a:cxnSpLocks/>
              <a:stCxn id="423" idx="6"/>
              <a:endCxn id="432" idx="2"/>
            </p:cNvCxnSpPr>
            <p:nvPr userDrawn="1"/>
          </p:nvCxnSpPr>
          <p:spPr>
            <a:xfrm flipH="1" flipV="1">
              <a:off x="847363" y="13660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D5D09F6-DCA4-431C-B181-2F7A401F0A78}"/>
                </a:ext>
              </a:extLst>
            </p:cNvPr>
            <p:cNvCxnSpPr>
              <a:cxnSpLocks/>
              <a:stCxn id="428" idx="7"/>
              <a:endCxn id="430" idx="3"/>
            </p:cNvCxnSpPr>
            <p:nvPr userDrawn="1"/>
          </p:nvCxnSpPr>
          <p:spPr>
            <a:xfrm flipH="1">
              <a:off x="351971" y="5668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ADE9C2B-A0BE-4EE5-A343-A54C5C1783CF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 rot="9888766" flipV="1">
              <a:off x="722319" y="10197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9D12CD3-39AE-4C08-BB96-4AF703C35BDF}"/>
                </a:ext>
              </a:extLst>
            </p:cNvPr>
            <p:cNvCxnSpPr>
              <a:cxnSpLocks/>
              <a:stCxn id="427" idx="0"/>
              <a:endCxn id="433" idx="4"/>
            </p:cNvCxnSpPr>
            <p:nvPr userDrawn="1"/>
          </p:nvCxnSpPr>
          <p:spPr>
            <a:xfrm>
              <a:off x="961665" y="2392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CD1E4FC-F9E9-47BD-8CCA-45A60F971985}"/>
                </a:ext>
              </a:extLst>
            </p:cNvPr>
            <p:cNvCxnSpPr>
              <a:cxnSpLocks/>
              <a:stCxn id="434" idx="6"/>
              <a:endCxn id="430" idx="2"/>
            </p:cNvCxnSpPr>
            <p:nvPr userDrawn="1"/>
          </p:nvCxnSpPr>
          <p:spPr>
            <a:xfrm rot="9888766" flipV="1">
              <a:off x="348212" y="11353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AE5CD1C-55DC-4C15-B2FF-A910C31EA3FB}"/>
                </a:ext>
              </a:extLst>
            </p:cNvPr>
            <p:cNvCxnSpPr>
              <a:cxnSpLocks/>
              <a:stCxn id="429" idx="0"/>
              <a:endCxn id="430" idx="4"/>
            </p:cNvCxnSpPr>
            <p:nvPr userDrawn="1"/>
          </p:nvCxnSpPr>
          <p:spPr>
            <a:xfrm>
              <a:off x="171475" y="8855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5722ECB-C37E-40EA-8A64-9DB32C56C46C}"/>
                </a:ext>
              </a:extLst>
            </p:cNvPr>
            <p:cNvCxnSpPr>
              <a:cxnSpLocks/>
              <a:stCxn id="432" idx="1"/>
              <a:endCxn id="430" idx="5"/>
            </p:cNvCxnSpPr>
            <p:nvPr userDrawn="1"/>
          </p:nvCxnSpPr>
          <p:spPr>
            <a:xfrm flipH="1" flipV="1">
              <a:off x="296646" y="12962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4DA1FB6-BAC6-4844-AB2C-5A268FC07030}"/>
                </a:ext>
              </a:extLst>
            </p:cNvPr>
            <p:cNvCxnSpPr>
              <a:cxnSpLocks/>
              <a:stCxn id="432" idx="7"/>
              <a:endCxn id="431" idx="3"/>
            </p:cNvCxnSpPr>
            <p:nvPr userDrawn="1"/>
          </p:nvCxnSpPr>
          <p:spPr>
            <a:xfrm flipH="1">
              <a:off x="560879" y="13965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E2BFD9E-B2A6-4D0D-AA33-CA11AA89597E}"/>
                </a:ext>
              </a:extLst>
            </p:cNvPr>
            <p:cNvCxnSpPr>
              <a:cxnSpLocks/>
              <a:stCxn id="431" idx="5"/>
              <a:endCxn id="430" idx="1"/>
            </p:cNvCxnSpPr>
            <p:nvPr userDrawn="1"/>
          </p:nvCxnSpPr>
          <p:spPr>
            <a:xfrm flipH="1" flipV="1">
              <a:off x="366989" y="13365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D36DF3A-4276-4464-91CD-77CAADB314E3}"/>
                </a:ext>
              </a:extLst>
            </p:cNvPr>
            <p:cNvCxnSpPr>
              <a:cxnSpLocks/>
              <a:stCxn id="431" idx="6"/>
            </p:cNvCxnSpPr>
            <p:nvPr userDrawn="1"/>
          </p:nvCxnSpPr>
          <p:spPr>
            <a:xfrm flipH="1" flipV="1">
              <a:off x="130833" y="16360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AA92504-9B47-499B-A030-2F8CB01AF83A}"/>
                </a:ext>
              </a:extLst>
            </p:cNvPr>
            <p:cNvCxnSpPr>
              <a:cxnSpLocks/>
              <a:stCxn id="424" idx="0"/>
              <a:endCxn id="423" idx="3"/>
            </p:cNvCxnSpPr>
            <p:nvPr userDrawn="1"/>
          </p:nvCxnSpPr>
          <p:spPr>
            <a:xfrm rot="9888766" flipV="1">
              <a:off x="1338671" y="7336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6ABAE3-F6C8-4CD0-9255-28C22843E680}"/>
                </a:ext>
              </a:extLst>
            </p:cNvPr>
            <p:cNvCxnSpPr>
              <a:cxnSpLocks/>
              <a:stCxn id="433" idx="2"/>
              <a:endCxn id="424" idx="6"/>
            </p:cNvCxnSpPr>
            <p:nvPr userDrawn="1"/>
          </p:nvCxnSpPr>
          <p:spPr>
            <a:xfrm rot="9888766" flipH="1" flipV="1">
              <a:off x="1065460" y="6556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127C11B-0606-4824-A719-64C9D9CBC3F5}"/>
                </a:ext>
              </a:extLst>
            </p:cNvPr>
            <p:cNvCxnSpPr>
              <a:cxnSpLocks/>
              <a:stCxn id="427" idx="1"/>
              <a:endCxn id="424" idx="5"/>
            </p:cNvCxnSpPr>
            <p:nvPr userDrawn="1"/>
          </p:nvCxnSpPr>
          <p:spPr>
            <a:xfrm>
              <a:off x="986217" y="2202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151E67F-3700-400D-852C-697A37C3DA1D}"/>
                </a:ext>
              </a:extLst>
            </p:cNvPr>
            <p:cNvCxnSpPr>
              <a:cxnSpLocks/>
              <a:stCxn id="426" idx="7"/>
              <a:endCxn id="424" idx="3"/>
            </p:cNvCxnSpPr>
            <p:nvPr userDrawn="1"/>
          </p:nvCxnSpPr>
          <p:spPr>
            <a:xfrm flipH="1">
              <a:off x="1421114" y="1300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5BF99317-1401-4BF0-B65E-F7D994FE6CD3}"/>
                </a:ext>
              </a:extLst>
            </p:cNvPr>
            <p:cNvCxnSpPr>
              <a:cxnSpLocks/>
              <a:stCxn id="425" idx="6"/>
              <a:endCxn id="424" idx="2"/>
            </p:cNvCxnSpPr>
            <p:nvPr userDrawn="1"/>
          </p:nvCxnSpPr>
          <p:spPr>
            <a:xfrm rot="9888766">
              <a:off x="1443367" y="6167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AA620D2-9A00-46A4-96CF-22DB2FECF458}"/>
                </a:ext>
              </a:extLst>
            </p:cNvPr>
            <p:cNvCxnSpPr>
              <a:cxnSpLocks/>
              <a:stCxn id="438" idx="7"/>
              <a:endCxn id="425" idx="3"/>
            </p:cNvCxnSpPr>
            <p:nvPr userDrawn="1"/>
          </p:nvCxnSpPr>
          <p:spPr>
            <a:xfrm flipH="1">
              <a:off x="1913833" y="2424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2FDFD141-FA63-4E05-960A-6D5618D80474}"/>
                </a:ext>
              </a:extLst>
            </p:cNvPr>
            <p:cNvCxnSpPr>
              <a:cxnSpLocks/>
              <a:stCxn id="438" idx="6"/>
              <a:endCxn id="426" idx="2"/>
            </p:cNvCxnSpPr>
            <p:nvPr userDrawn="1"/>
          </p:nvCxnSpPr>
          <p:spPr>
            <a:xfrm flipH="1" flipV="1">
              <a:off x="1736053" y="99522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F94F9AA-B40E-4339-AB88-E1C883468D40}"/>
                </a:ext>
              </a:extLst>
            </p:cNvPr>
            <p:cNvCxnSpPr>
              <a:cxnSpLocks/>
              <a:stCxn id="438" idx="4"/>
            </p:cNvCxnSpPr>
            <p:nvPr userDrawn="1"/>
          </p:nvCxnSpPr>
          <p:spPr>
            <a:xfrm flipH="1" flipV="1">
              <a:off x="2274426" y="14329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086A817-0E2C-4225-AADB-479F35745904}"/>
                </a:ext>
              </a:extLst>
            </p:cNvPr>
            <p:cNvCxnSpPr>
              <a:cxnSpLocks/>
              <a:stCxn id="426" idx="6"/>
              <a:endCxn id="427" idx="2"/>
            </p:cNvCxnSpPr>
            <p:nvPr userDrawn="1"/>
          </p:nvCxnSpPr>
          <p:spPr>
            <a:xfrm flipH="1">
              <a:off x="990166" y="113682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3FA985B-EDC1-4DFF-98C8-19C469E434F6}"/>
                </a:ext>
              </a:extLst>
            </p:cNvPr>
            <p:cNvCxnSpPr>
              <a:cxnSpLocks/>
              <a:stCxn id="427" idx="6"/>
              <a:endCxn id="428" idx="3"/>
            </p:cNvCxnSpPr>
            <p:nvPr userDrawn="1"/>
          </p:nvCxnSpPr>
          <p:spPr>
            <a:xfrm flipH="1">
              <a:off x="489394" y="2107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1D848CE-1454-4D09-971A-A2A30D4AC944}"/>
                </a:ext>
              </a:extLst>
            </p:cNvPr>
            <p:cNvCxnSpPr>
              <a:cxnSpLocks/>
              <a:stCxn id="429" idx="2"/>
              <a:endCxn id="428" idx="6"/>
            </p:cNvCxnSpPr>
            <p:nvPr userDrawn="1"/>
          </p:nvCxnSpPr>
          <p:spPr>
            <a:xfrm flipV="1">
              <a:off x="190475" y="5410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54744C5-E9F9-4B8D-8ED0-DC9EFB369215}"/>
                </a:ext>
              </a:extLst>
            </p:cNvPr>
            <p:cNvCxnSpPr>
              <a:cxnSpLocks/>
              <a:endCxn id="428" idx="5"/>
            </p:cNvCxnSpPr>
            <p:nvPr userDrawn="1"/>
          </p:nvCxnSpPr>
          <p:spPr>
            <a:xfrm>
              <a:off x="146310" y="4343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136F6F0-5AF5-4232-A79D-193908A5BDB0}"/>
                </a:ext>
              </a:extLst>
            </p:cNvPr>
            <p:cNvCxnSpPr>
              <a:cxnSpLocks/>
              <a:endCxn id="428" idx="3"/>
            </p:cNvCxnSpPr>
            <p:nvPr userDrawn="1"/>
          </p:nvCxnSpPr>
          <p:spPr>
            <a:xfrm flipH="1">
              <a:off x="489394" y="129056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0B0B4F1A-6A95-4B8E-9765-B4EBCA78A357}"/>
                </a:ext>
              </a:extLst>
            </p:cNvPr>
            <p:cNvCxnSpPr>
              <a:cxnSpLocks/>
              <a:stCxn id="432" idx="4"/>
              <a:endCxn id="434" idx="0"/>
            </p:cNvCxnSpPr>
            <p:nvPr userDrawn="1"/>
          </p:nvCxnSpPr>
          <p:spPr>
            <a:xfrm flipH="1" flipV="1">
              <a:off x="710978" y="11104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7E1FBD5-F114-4387-A178-18981E22974B}"/>
                </a:ext>
              </a:extLst>
            </p:cNvPr>
            <p:cNvCxnSpPr>
              <a:cxnSpLocks/>
              <a:endCxn id="430" idx="6"/>
            </p:cNvCxnSpPr>
            <p:nvPr userDrawn="1"/>
          </p:nvCxnSpPr>
          <p:spPr>
            <a:xfrm>
              <a:off x="135460" y="12985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B098E622-F75D-435C-AEDA-0B2B7B9C71C5}"/>
                </a:ext>
              </a:extLst>
            </p:cNvPr>
            <p:cNvCxnSpPr>
              <a:cxnSpLocks/>
              <a:stCxn id="430" idx="7"/>
            </p:cNvCxnSpPr>
            <p:nvPr userDrawn="1"/>
          </p:nvCxnSpPr>
          <p:spPr>
            <a:xfrm flipH="1">
              <a:off x="123623" y="13516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051CDAD3-F484-46D1-83A3-6A50EA3DED03}"/>
                </a:ext>
              </a:extLst>
            </p:cNvPr>
            <p:cNvSpPr/>
            <p:nvPr userDrawn="1"/>
          </p:nvSpPr>
          <p:spPr>
            <a:xfrm rot="8852236">
              <a:off x="1373994" y="13677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C1BE8703-0E1B-4B95-BFF9-374949BD9585}"/>
                </a:ext>
              </a:extLst>
            </p:cNvPr>
            <p:cNvSpPr/>
            <p:nvPr userDrawn="1"/>
          </p:nvSpPr>
          <p:spPr>
            <a:xfrm rot="9888766">
              <a:off x="1357156" y="6400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BAF651E-E4DC-474D-9B8C-9F288FC9941F}"/>
                </a:ext>
              </a:extLst>
            </p:cNvPr>
            <p:cNvSpPr/>
            <p:nvPr userDrawn="1"/>
          </p:nvSpPr>
          <p:spPr>
            <a:xfrm rot="9888766">
              <a:off x="1853143" y="5826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F6E3FCB0-09DF-4FDC-AD62-E0AD104CADAE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682949" y="79578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D1ED283-3EA7-42A8-A035-4BB05C4064B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10509" y="1595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A53649C-5900-4B00-9F1B-217CF88E8AD0}"/>
                </a:ext>
              </a:extLst>
            </p:cNvPr>
            <p:cNvSpPr/>
            <p:nvPr userDrawn="1"/>
          </p:nvSpPr>
          <p:spPr>
            <a:xfrm rot="9888766">
              <a:off x="425436" y="4871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2895BD8-A224-4642-A5EE-B463E7DE68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37371" y="8324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2D269516-246C-4E9E-A151-4262B778B830}"/>
                </a:ext>
              </a:extLst>
            </p:cNvPr>
            <p:cNvSpPr/>
            <p:nvPr userDrawn="1"/>
          </p:nvSpPr>
          <p:spPr>
            <a:xfrm rot="9888766">
              <a:off x="291281" y="12759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EA3CCC8-94E9-47F5-80F2-43749B733D8D}"/>
                </a:ext>
              </a:extLst>
            </p:cNvPr>
            <p:cNvSpPr/>
            <p:nvPr userDrawn="1"/>
          </p:nvSpPr>
          <p:spPr>
            <a:xfrm rot="9888766">
              <a:off x="500189" y="16387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5F06C1C-6BC7-477A-A619-9D178B9E7CA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94259" y="13460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B6C6DC9-9E33-4056-8EBD-CAF0C8F5099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80695" y="6648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22C3C54A-C8C9-457F-A2C8-A389B03897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76874" y="10573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685F947-8A2F-430E-9645-B7C587BA4F49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039345" y="9433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29A4E603-5BCB-49F9-A219-36B1BDC84D73}"/>
                </a:ext>
              </a:extLst>
            </p:cNvPr>
            <p:cNvCxnSpPr>
              <a:cxnSpLocks/>
              <a:stCxn id="435" idx="2"/>
              <a:endCxn id="424" idx="7"/>
            </p:cNvCxnSpPr>
            <p:nvPr userDrawn="1"/>
          </p:nvCxnSpPr>
          <p:spPr>
            <a:xfrm rot="9888766" flipH="1">
              <a:off x="1065565" y="7615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D55D1753-699D-4A3D-A7DA-53F6DEE510EF}"/>
                </a:ext>
              </a:extLst>
            </p:cNvPr>
            <p:cNvCxnSpPr>
              <a:cxnSpLocks/>
              <a:stCxn id="425" idx="4"/>
              <a:endCxn id="426" idx="1"/>
            </p:cNvCxnSpPr>
            <p:nvPr userDrawn="1"/>
          </p:nvCxnSpPr>
          <p:spPr>
            <a:xfrm flipH="1" flipV="1">
              <a:off x="1733421" y="120038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0234853B-8EE4-4C6E-8A67-C38B1B0DA04C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298758" y="1919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8EB4FE2-B2A4-448A-AE36-71287457E3E3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rot="9888766" flipH="1">
              <a:off x="2326747" y="101958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D16E44E-B69B-4921-9C97-6FAAC0CC61C5}"/>
                </a:ext>
              </a:extLst>
            </p:cNvPr>
            <p:cNvCxnSpPr>
              <a:cxnSpLocks/>
              <a:stCxn id="438" idx="1"/>
              <a:endCxn id="447" idx="2"/>
            </p:cNvCxnSpPr>
            <p:nvPr userDrawn="1"/>
          </p:nvCxnSpPr>
          <p:spPr>
            <a:xfrm>
              <a:off x="2349230" y="2323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63B3537-85D9-4D45-971B-94B64821AE7E}"/>
                </a:ext>
              </a:extLst>
            </p:cNvPr>
            <p:cNvCxnSpPr>
              <a:cxnSpLocks/>
              <a:stCxn id="447" idx="3"/>
              <a:endCxn id="425" idx="2"/>
            </p:cNvCxnSpPr>
            <p:nvPr userDrawn="1"/>
          </p:nvCxnSpPr>
          <p:spPr>
            <a:xfrm flipH="1">
              <a:off x="1932800" y="4523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6F217E5-8380-470E-8F95-3B9CAF4AAA98}"/>
                </a:ext>
              </a:extLst>
            </p:cNvPr>
            <p:cNvCxnSpPr>
              <a:cxnSpLocks/>
              <a:stCxn id="423" idx="7"/>
              <a:endCxn id="431" idx="2"/>
            </p:cNvCxnSpPr>
            <p:nvPr userDrawn="1"/>
          </p:nvCxnSpPr>
          <p:spPr>
            <a:xfrm flipH="1">
              <a:off x="579846" y="14478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86DE334F-626F-4242-A85E-4BB72961371A}"/>
                </a:ext>
              </a:extLst>
            </p:cNvPr>
            <p:cNvCxnSpPr>
              <a:cxnSpLocks/>
              <a:stCxn id="425" idx="1"/>
              <a:endCxn id="444" idx="4"/>
            </p:cNvCxnSpPr>
            <p:nvPr userDrawn="1"/>
          </p:nvCxnSpPr>
          <p:spPr>
            <a:xfrm>
              <a:off x="1928851" y="6433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4254907C-754D-4ED9-A0F7-77FA71EC5BE0}"/>
                </a:ext>
              </a:extLst>
            </p:cNvPr>
            <p:cNvSpPr/>
            <p:nvPr userDrawn="1"/>
          </p:nvSpPr>
          <p:spPr>
            <a:xfrm rot="8852236">
              <a:off x="2355801" y="9205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4D5BA08-5F78-4753-B324-A53B7ABC9D00}"/>
                </a:ext>
              </a:extLst>
            </p:cNvPr>
            <p:cNvCxnSpPr>
              <a:cxnSpLocks/>
              <a:stCxn id="444" idx="6"/>
              <a:endCxn id="423" idx="1"/>
            </p:cNvCxnSpPr>
            <p:nvPr userDrawn="1"/>
          </p:nvCxnSpPr>
          <p:spPr>
            <a:xfrm flipH="1">
              <a:off x="1454100" y="9663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DCA2494-8AB5-4B68-BF83-69502CA2A869}"/>
                </a:ext>
              </a:extLst>
            </p:cNvPr>
            <p:cNvCxnSpPr>
              <a:cxnSpLocks/>
              <a:stCxn id="447" idx="4"/>
              <a:endCxn id="444" idx="2"/>
            </p:cNvCxnSpPr>
            <p:nvPr userDrawn="1"/>
          </p:nvCxnSpPr>
          <p:spPr>
            <a:xfrm flipH="1">
              <a:off x="2410751" y="4718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E3EF5E3-2EEC-4EF8-9231-900B1A17144C}"/>
                </a:ext>
              </a:extLst>
            </p:cNvPr>
            <p:cNvSpPr/>
            <p:nvPr userDrawn="1"/>
          </p:nvSpPr>
          <p:spPr>
            <a:xfrm rot="2181221">
              <a:off x="2509600" y="4180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E46719B-86CF-49FD-95F7-E31F72C68B22}"/>
                </a:ext>
              </a:extLst>
            </p:cNvPr>
            <p:cNvCxnSpPr>
              <a:cxnSpLocks/>
              <a:endCxn id="428" idx="4"/>
            </p:cNvCxnSpPr>
            <p:nvPr userDrawn="1"/>
          </p:nvCxnSpPr>
          <p:spPr>
            <a:xfrm>
              <a:off x="213739" y="143702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327BF1A0-89B6-4675-881F-F3245531BA9A}"/>
                </a:ext>
              </a:extLst>
            </p:cNvPr>
            <p:cNvSpPr/>
            <p:nvPr userDrawn="1"/>
          </p:nvSpPr>
          <p:spPr>
            <a:xfrm rot="8852236">
              <a:off x="2698372" y="15143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834F05FD-89AC-4E32-8A59-ECC4C165E90E}"/>
                </a:ext>
              </a:extLst>
            </p:cNvPr>
            <p:cNvCxnSpPr>
              <a:cxnSpLocks/>
              <a:stCxn id="449" idx="7"/>
              <a:endCxn id="447" idx="0"/>
            </p:cNvCxnSpPr>
            <p:nvPr userDrawn="1"/>
          </p:nvCxnSpPr>
          <p:spPr>
            <a:xfrm flipH="1">
              <a:off x="2557070" y="2103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2E116837-245F-4751-ADDF-A1CFD40ABBDA}"/>
                </a:ext>
              </a:extLst>
            </p:cNvPr>
            <p:cNvCxnSpPr>
              <a:cxnSpLocks/>
              <a:stCxn id="449" idx="5"/>
              <a:endCxn id="438" idx="1"/>
            </p:cNvCxnSpPr>
            <p:nvPr userDrawn="1"/>
          </p:nvCxnSpPr>
          <p:spPr>
            <a:xfrm flipH="1">
              <a:off x="2349230" y="1747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Slide Number Placeholder 2">
            <a:extLst>
              <a:ext uri="{FF2B5EF4-FFF2-40B4-BE49-F238E27FC236}">
                <a16:creationId xmlns:a16="http://schemas.microsoft.com/office/drawing/2014/main" id="{D1EDC896-6079-9D73-725B-69D16EFDC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4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27000">
              <a:schemeClr val="accent1"/>
            </a:gs>
            <a:gs pos="50000">
              <a:schemeClr val="accent1"/>
            </a:gs>
            <a:gs pos="73000">
              <a:schemeClr val="accent1"/>
            </a:gs>
            <a:gs pos="100000">
              <a:schemeClr val="tx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68EF8-5068-91B0-558F-549FBCD03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74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B9E858-60AB-407E-B67C-9A5700FE6BAA}"/>
              </a:ext>
            </a:extLst>
          </p:cNvPr>
          <p:cNvSpPr txBox="1"/>
          <p:nvPr/>
        </p:nvSpPr>
        <p:spPr>
          <a:xfrm>
            <a:off x="1152145" y="2902082"/>
            <a:ext cx="53802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Git, GitHub et Gitlab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6445A-EED1-4951-B218-2894C1BF83A8}"/>
              </a:ext>
            </a:extLst>
          </p:cNvPr>
          <p:cNvSpPr txBox="1"/>
          <p:nvPr/>
        </p:nvSpPr>
        <p:spPr>
          <a:xfrm>
            <a:off x="0" y="6550223"/>
            <a:ext cx="442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Kézia MARCOU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E4BC5-43FE-442E-8352-BEE1C9180AA3}"/>
              </a:ext>
            </a:extLst>
          </p:cNvPr>
          <p:cNvSpPr txBox="1"/>
          <p:nvPr/>
        </p:nvSpPr>
        <p:spPr>
          <a:xfrm>
            <a:off x="803397" y="459608"/>
            <a:ext cx="42697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bg1">
                    <a:alpha val="50000"/>
                  </a:schemeClr>
                </a:solidFill>
                <a:latin typeface="+mj-lt"/>
                <a:cs typeface="Arial" pitchFamily="34" charset="0"/>
              </a:rPr>
              <a:t>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71A1B-6CA0-C320-C107-2384BA8F6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8" name="Picture Placeholder 7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6586B76B-24A0-9224-0B3D-F30B8A523212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" r="7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1B823-5535-934C-A836-86D5C82C6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949FE04-08B2-C2F5-09C3-55456FDAC3F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674676-EFFA-4841-9B13-22384B90316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B955CB-D257-1F0F-D8B7-AA341D7A3100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5400" dirty="0">
                <a:solidFill>
                  <a:schemeClr val="bg1"/>
                </a:solidFill>
              </a:rPr>
              <a:t>Créer un 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242AD-3585-1E49-9F14-8381B58873CD}"/>
              </a:ext>
            </a:extLst>
          </p:cNvPr>
          <p:cNvSpPr txBox="1"/>
          <p:nvPr/>
        </p:nvSpPr>
        <p:spPr>
          <a:xfrm>
            <a:off x="323529" y="1349778"/>
            <a:ext cx="970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bg1"/>
                </a:solidFill>
              </a:rPr>
              <a:t>Ouvrir le dossier contenant le repo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3A67D5A6-EDEA-9BEC-5A38-706891377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2" y="1919033"/>
            <a:ext cx="3400900" cy="1095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DABC10-84A6-44B4-B782-4A9995EB557D}"/>
              </a:ext>
            </a:extLst>
          </p:cNvPr>
          <p:cNvSpPr txBox="1"/>
          <p:nvPr/>
        </p:nvSpPr>
        <p:spPr>
          <a:xfrm>
            <a:off x="6472047" y="1349778"/>
            <a:ext cx="5424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bg1"/>
                </a:solidFill>
              </a:rPr>
              <a:t>Aller dans l’onglet « Source control »</a:t>
            </a:r>
          </a:p>
          <a:p>
            <a:r>
              <a:rPr lang="fr-FR" sz="2400" dirty="0">
                <a:solidFill>
                  <a:schemeClr val="bg1"/>
                </a:solidFill>
              </a:rPr>
              <a:t>et cliquer sur « publish to GitHub »</a:t>
            </a:r>
          </a:p>
        </p:txBody>
      </p:sp>
      <p:pic>
        <p:nvPicPr>
          <p:cNvPr id="18" name="Picture 1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A63728-F856-BAD0-A22F-9B23DA325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699" y="2466797"/>
            <a:ext cx="3391373" cy="389626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5BABAB-B929-2F79-E712-6D5534016BED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6110127" y="1438731"/>
            <a:ext cx="0" cy="55472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0D07B02-01A8-79AA-146D-C801F122F853}"/>
              </a:ext>
            </a:extLst>
          </p:cNvPr>
          <p:cNvSpPr/>
          <p:nvPr/>
        </p:nvSpPr>
        <p:spPr>
          <a:xfrm>
            <a:off x="6034689" y="1289141"/>
            <a:ext cx="150876" cy="1495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262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1B823-5535-934C-A836-86D5C82C6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949FE04-08B2-C2F5-09C3-55456FDAC3F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674676-EFFA-4841-9B13-22384B90316E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B955CB-D257-1F0F-D8B7-AA341D7A3100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5400" dirty="0">
                <a:solidFill>
                  <a:schemeClr val="bg1"/>
                </a:solidFill>
              </a:rPr>
              <a:t>Ajout de fonctionnalités : commit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242AD-3585-1E49-9F14-8381B58873CD}"/>
              </a:ext>
            </a:extLst>
          </p:cNvPr>
          <p:cNvSpPr txBox="1"/>
          <p:nvPr/>
        </p:nvSpPr>
        <p:spPr>
          <a:xfrm>
            <a:off x="323529" y="1349778"/>
            <a:ext cx="9701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bg1"/>
                </a:solidFill>
              </a:rPr>
              <a:t>Créer un nouveau fichier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bg1"/>
                </a:solidFill>
              </a:rPr>
              <a:t>Modifier le fichier existant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bg1"/>
                </a:solidFill>
              </a:rPr>
              <a:t>Ajouter un « commit message »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ABC10-84A6-44B4-B782-4A9995EB557D}"/>
              </a:ext>
            </a:extLst>
          </p:cNvPr>
          <p:cNvSpPr txBox="1"/>
          <p:nvPr/>
        </p:nvSpPr>
        <p:spPr>
          <a:xfrm>
            <a:off x="6472047" y="1349778"/>
            <a:ext cx="542467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bg1"/>
                </a:solidFill>
              </a:rPr>
              <a:t>Dans l’onglet « source control » cliquer sur « commit » puis « </a:t>
            </a:r>
            <a:r>
              <a:rPr lang="fr-FR" sz="2400" dirty="0" err="1">
                <a:solidFill>
                  <a:schemeClr val="bg1"/>
                </a:solidFill>
              </a:rPr>
              <a:t>sync</a:t>
            </a:r>
            <a:r>
              <a:rPr lang="fr-FR" sz="2400" dirty="0">
                <a:solidFill>
                  <a:schemeClr val="bg1"/>
                </a:solidFill>
              </a:rPr>
              <a:t> »</a:t>
            </a:r>
          </a:p>
          <a:p>
            <a:r>
              <a:rPr lang="fr-FR" sz="2000" dirty="0">
                <a:solidFill>
                  <a:schemeClr val="bg1"/>
                </a:solidFill>
              </a:rPr>
              <a:t>En réalité plusieurs commandes sont exécutées par ce bouton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Vérifiez que le commit a bien été effectué sur GitHub après le « </a:t>
            </a:r>
            <a:r>
              <a:rPr lang="fr-FR" sz="2000" dirty="0" err="1">
                <a:solidFill>
                  <a:schemeClr val="bg1"/>
                </a:solidFill>
              </a:rPr>
              <a:t>sync</a:t>
            </a:r>
            <a:r>
              <a:rPr lang="fr-FR" sz="2000" dirty="0">
                <a:solidFill>
                  <a:schemeClr val="bg1"/>
                </a:solidFill>
              </a:rPr>
              <a:t> »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5BABAB-B929-2F79-E712-6D5534016BED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6110127" y="1438731"/>
            <a:ext cx="0" cy="55472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0D07B02-01A8-79AA-146D-C801F122F853}"/>
              </a:ext>
            </a:extLst>
          </p:cNvPr>
          <p:cNvSpPr/>
          <p:nvPr/>
        </p:nvSpPr>
        <p:spPr>
          <a:xfrm>
            <a:off x="6034689" y="1289141"/>
            <a:ext cx="150876" cy="1495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144B4D-B725-AC21-6AF8-A4E7AD8A9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15" y="2919596"/>
            <a:ext cx="3132715" cy="306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5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1B823-5535-934C-A836-86D5C82C6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949FE04-08B2-C2F5-09C3-55456FDAC3F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674676-EFFA-4841-9B13-22384B90316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B955CB-D257-1F0F-D8B7-AA341D7A3100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5400" dirty="0">
                <a:solidFill>
                  <a:schemeClr val="bg1"/>
                </a:solidFill>
              </a:rPr>
              <a:t>Ajout de fonctionnalités : branches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3F45E1-0F40-D30F-D8C8-47CBAB1B8241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6110127" y="1438731"/>
            <a:ext cx="0" cy="55472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3D08E29D-BCBE-E8A8-7C7C-E1726A91B106}"/>
              </a:ext>
            </a:extLst>
          </p:cNvPr>
          <p:cNvSpPr/>
          <p:nvPr/>
        </p:nvSpPr>
        <p:spPr>
          <a:xfrm>
            <a:off x="6034689" y="1289141"/>
            <a:ext cx="150876" cy="1495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63230-FC1C-0850-65C9-640F3E48EB0C}"/>
              </a:ext>
            </a:extLst>
          </p:cNvPr>
          <p:cNvSpPr txBox="1"/>
          <p:nvPr/>
        </p:nvSpPr>
        <p:spPr>
          <a:xfrm>
            <a:off x="323529" y="1349778"/>
            <a:ext cx="5424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Onglet « branches 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CCF189-C634-C038-B93E-B535709CFB4E}"/>
              </a:ext>
            </a:extLst>
          </p:cNvPr>
          <p:cNvSpPr txBox="1"/>
          <p:nvPr/>
        </p:nvSpPr>
        <p:spPr>
          <a:xfrm>
            <a:off x="6472047" y="1349778"/>
            <a:ext cx="54246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Créer une nouvelle branche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3200" dirty="0">
              <a:solidFill>
                <a:schemeClr val="bg1"/>
              </a:solidFill>
            </a:endParaRPr>
          </a:p>
          <a:p>
            <a:endParaRPr lang="fr-FR" sz="3200" dirty="0">
              <a:solidFill>
                <a:schemeClr val="bg1"/>
              </a:solidFill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Publier la branche :</a:t>
            </a:r>
          </a:p>
          <a:p>
            <a:endParaRPr lang="fr-FR" sz="32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Vous pouvez ensuite modifier le code et commit les modifications 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8B73AE8-5FFF-9FBC-67F5-44D4BCA05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" y="2107364"/>
            <a:ext cx="5541964" cy="421001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2B7F961-55DA-96E3-8412-9B11C614BC35}"/>
              </a:ext>
            </a:extLst>
          </p:cNvPr>
          <p:cNvSpPr/>
          <p:nvPr/>
        </p:nvSpPr>
        <p:spPr>
          <a:xfrm>
            <a:off x="543465" y="6027212"/>
            <a:ext cx="629726" cy="405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55EA6F-04F9-3A7B-1CC7-D2DE85347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14" y="2015944"/>
            <a:ext cx="4858428" cy="1762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FDE0D6-088F-3704-CE04-53A2D2777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885" y="4507092"/>
            <a:ext cx="2686425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7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1B823-5535-934C-A836-86D5C82C6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949FE04-08B2-C2F5-09C3-55456FDAC3F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674676-EFFA-4841-9B13-22384B90316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B955CB-D257-1F0F-D8B7-AA341D7A3100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5400" dirty="0">
                <a:solidFill>
                  <a:schemeClr val="bg1"/>
                </a:solidFill>
              </a:rPr>
              <a:t>Ajout de fonctionnalités : branches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3F45E1-0F40-D30F-D8C8-47CBAB1B8241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5748207" y="1412330"/>
            <a:ext cx="0" cy="55472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3D08E29D-BCBE-E8A8-7C7C-E1726A91B106}"/>
              </a:ext>
            </a:extLst>
          </p:cNvPr>
          <p:cNvSpPr/>
          <p:nvPr/>
        </p:nvSpPr>
        <p:spPr>
          <a:xfrm>
            <a:off x="5672769" y="1262740"/>
            <a:ext cx="150876" cy="1495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63230-FC1C-0850-65C9-640F3E48EB0C}"/>
              </a:ext>
            </a:extLst>
          </p:cNvPr>
          <p:cNvSpPr txBox="1"/>
          <p:nvPr/>
        </p:nvSpPr>
        <p:spPr>
          <a:xfrm>
            <a:off x="323529" y="1910495"/>
            <a:ext cx="542467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Merge une branche avec main :</a:t>
            </a:r>
          </a:p>
          <a:p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Aller sur GitHub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Ouvrir « pull </a:t>
            </a:r>
            <a:r>
              <a:rPr lang="fr-FR" sz="2400" dirty="0" err="1">
                <a:solidFill>
                  <a:schemeClr val="bg1"/>
                </a:solidFill>
              </a:rPr>
              <a:t>requests</a:t>
            </a:r>
            <a:r>
              <a:rPr lang="fr-FR" sz="2400" dirty="0">
                <a:solidFill>
                  <a:schemeClr val="bg1"/>
                </a:solidFill>
              </a:rPr>
              <a:t> »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Créer la demande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Accepter la demande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Supprimer la branche</a:t>
            </a:r>
          </a:p>
          <a:p>
            <a:pPr marL="457200" indent="-457200"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L’interface </a:t>
            </a:r>
            <a:r>
              <a:rPr lang="fr-FR" sz="2800" dirty="0" err="1">
                <a:solidFill>
                  <a:schemeClr val="bg1"/>
                </a:solidFill>
              </a:rPr>
              <a:t>GitLab</a:t>
            </a:r>
            <a:r>
              <a:rPr lang="fr-FR" sz="2800" dirty="0">
                <a:solidFill>
                  <a:schemeClr val="bg1"/>
                </a:solidFill>
              </a:rPr>
              <a:t> est similaire mais il y a des différences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B5B9BE-EA5A-F714-BD37-AE69E9AE5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051" y="1337535"/>
            <a:ext cx="5976675" cy="257674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CAAA32F-13D4-63B0-CCCA-342A70AB089D}"/>
              </a:ext>
            </a:extLst>
          </p:cNvPr>
          <p:cNvSpPr/>
          <p:nvPr/>
        </p:nvSpPr>
        <p:spPr>
          <a:xfrm>
            <a:off x="6729352" y="1284404"/>
            <a:ext cx="629726" cy="405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2DEA77-7B46-64DB-0CCF-CDE1939B09C5}"/>
              </a:ext>
            </a:extLst>
          </p:cNvPr>
          <p:cNvSpPr/>
          <p:nvPr/>
        </p:nvSpPr>
        <p:spPr>
          <a:xfrm>
            <a:off x="8020439" y="1947613"/>
            <a:ext cx="554394" cy="403701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58A806-6067-35C2-F0C0-B5577F79A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614" y="5095412"/>
            <a:ext cx="3171548" cy="4250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23B8E7-7C83-8677-8E22-D0177346F442}"/>
              </a:ext>
            </a:extLst>
          </p:cNvPr>
          <p:cNvSpPr txBox="1"/>
          <p:nvPr/>
        </p:nvSpPr>
        <p:spPr>
          <a:xfrm>
            <a:off x="9198634" y="4726080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Branche à fusionner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65C038-1B76-8375-2F81-2FEB195BFB85}"/>
              </a:ext>
            </a:extLst>
          </p:cNvPr>
          <p:cNvSpPr txBox="1"/>
          <p:nvPr/>
        </p:nvSpPr>
        <p:spPr>
          <a:xfrm>
            <a:off x="6843336" y="4730215"/>
            <a:ext cx="140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Main/master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0B8644-8833-9C6C-7CBE-68B0C53F4640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flipH="1">
            <a:off x="8252440" y="4910746"/>
            <a:ext cx="946194" cy="413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264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1B823-5535-934C-A836-86D5C82C6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949FE04-08B2-C2F5-09C3-55456FDAC3F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674676-EFFA-4841-9B13-22384B90316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B955CB-D257-1F0F-D8B7-AA341D7A3100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5400" dirty="0">
                <a:solidFill>
                  <a:schemeClr val="bg1"/>
                </a:solidFill>
              </a:rPr>
              <a:t>Résumé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15BDF-1DA2-85E5-829D-8BCA5953F10D}"/>
              </a:ext>
            </a:extLst>
          </p:cNvPr>
          <p:cNvSpPr txBox="1"/>
          <p:nvPr/>
        </p:nvSpPr>
        <p:spPr>
          <a:xfrm>
            <a:off x="859535" y="1349778"/>
            <a:ext cx="114715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</a:rPr>
              <a:t>Init : initialise un repo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</a:rPr>
              <a:t>Commit</a:t>
            </a:r>
            <a:r>
              <a:rPr lang="fr-FR" sz="2000" i="1" dirty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: sauvegarde une modification du code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</a:rPr>
              <a:t>Push : envoie les modifications locales sur le repo distant (aussi effectué par « </a:t>
            </a:r>
            <a:r>
              <a:rPr lang="fr-FR" sz="2000" dirty="0" err="1">
                <a:solidFill>
                  <a:schemeClr val="bg1"/>
                </a:solidFill>
              </a:rPr>
              <a:t>sync</a:t>
            </a:r>
            <a:r>
              <a:rPr lang="fr-FR" sz="2000" dirty="0">
                <a:solidFill>
                  <a:schemeClr val="bg1"/>
                </a:solidFill>
              </a:rPr>
              <a:t> »)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</a:rPr>
              <a:t>Branch : Liste des branches ou création d’une nouvelle (en bas à droite)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</a:rPr>
              <a:t>Pull : télécharge la version présente sur un repo distant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</a:rPr>
              <a:t>Merge : combine 2 branches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</a:rPr>
              <a:t>Clone : Crée une copie locale d’un repo distant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</a:rPr>
              <a:t>Fork : Crée une copie complète et indépendante d’un repo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0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B6E354D-F496-4B82-93A8-BB8A6C603650}"/>
              </a:ext>
            </a:extLst>
          </p:cNvPr>
          <p:cNvGrpSpPr/>
          <p:nvPr/>
        </p:nvGrpSpPr>
        <p:grpSpPr>
          <a:xfrm>
            <a:off x="-226930" y="-77566"/>
            <a:ext cx="12438888" cy="7128575"/>
            <a:chOff x="-59977" y="-40231"/>
            <a:chExt cx="12274028" cy="69744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F4E1EB7-69B3-43F1-936E-B4C839D61F90}"/>
                </a:ext>
              </a:extLst>
            </p:cNvPr>
            <p:cNvCxnSpPr>
              <a:cxnSpLocks/>
              <a:stCxn id="76" idx="2"/>
              <a:endCxn id="91" idx="6"/>
            </p:cNvCxnSpPr>
            <p:nvPr userDrawn="1"/>
          </p:nvCxnSpPr>
          <p:spPr>
            <a:xfrm rot="16200000" flipH="1">
              <a:off x="555831" y="1352378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7D1F2C-19DC-4A41-9C7F-48F442E4E44E}"/>
                </a:ext>
              </a:extLst>
            </p:cNvPr>
            <p:cNvCxnSpPr>
              <a:cxnSpLocks/>
              <a:stCxn id="93" idx="5"/>
              <a:endCxn id="76" idx="1"/>
            </p:cNvCxnSpPr>
            <p:nvPr userDrawn="1"/>
          </p:nvCxnSpPr>
          <p:spPr>
            <a:xfrm rot="16200000" flipV="1">
              <a:off x="830450" y="1113684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8C4FE4-5924-4EBA-BEAF-8BF03893B915}"/>
                </a:ext>
              </a:extLst>
            </p:cNvPr>
            <p:cNvCxnSpPr>
              <a:cxnSpLocks/>
              <a:stCxn id="76" idx="0"/>
              <a:endCxn id="92" idx="4"/>
            </p:cNvCxnSpPr>
            <p:nvPr userDrawn="1"/>
          </p:nvCxnSpPr>
          <p:spPr>
            <a:xfrm rot="16200000" flipH="1">
              <a:off x="1185760" y="722450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5E93308-3B10-48CD-86D2-EFBBCEABC9D3}"/>
                </a:ext>
              </a:extLst>
            </p:cNvPr>
            <p:cNvCxnSpPr>
              <a:cxnSpLocks/>
              <a:stCxn id="93" idx="3"/>
              <a:endCxn id="91" idx="0"/>
            </p:cNvCxnSpPr>
            <p:nvPr userDrawn="1"/>
          </p:nvCxnSpPr>
          <p:spPr>
            <a:xfrm rot="16200000" flipH="1" flipV="1">
              <a:off x="1373844" y="1748354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47746F-E2B8-4844-95B4-39E63DB7CB0E}"/>
                </a:ext>
              </a:extLst>
            </p:cNvPr>
            <p:cNvCxnSpPr>
              <a:cxnSpLocks/>
              <a:stCxn id="76" idx="7"/>
              <a:endCxn id="78" idx="3"/>
            </p:cNvCxnSpPr>
            <p:nvPr userDrawn="1"/>
          </p:nvCxnSpPr>
          <p:spPr>
            <a:xfrm flipV="1">
              <a:off x="844254" y="100257"/>
              <a:ext cx="738257" cy="8769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15294E-7A60-4E12-84A7-2A60C57F284B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>
              <a:off x="-15325" y="2099623"/>
              <a:ext cx="506244" cy="3742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60BB3E-B690-4A89-BC85-3409D3B67542}"/>
                </a:ext>
              </a:extLst>
            </p:cNvPr>
            <p:cNvCxnSpPr>
              <a:cxnSpLocks/>
              <a:stCxn id="93" idx="6"/>
              <a:endCxn id="92" idx="2"/>
            </p:cNvCxnSpPr>
            <p:nvPr userDrawn="1"/>
          </p:nvCxnSpPr>
          <p:spPr>
            <a:xfrm rot="16200000">
              <a:off x="1315253" y="151303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60FD42-F89B-4ED1-9326-3877E445ECFB}"/>
                </a:ext>
              </a:extLst>
            </p:cNvPr>
            <p:cNvCxnSpPr>
              <a:cxnSpLocks/>
              <a:stCxn id="75" idx="0"/>
              <a:endCxn id="91" idx="4"/>
            </p:cNvCxnSpPr>
            <p:nvPr userDrawn="1"/>
          </p:nvCxnSpPr>
          <p:spPr>
            <a:xfrm rot="16200000">
              <a:off x="780634" y="1816989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3B3C09-545D-491D-8955-1F3C4AD42B3A}"/>
                </a:ext>
              </a:extLst>
            </p:cNvPr>
            <p:cNvCxnSpPr>
              <a:cxnSpLocks/>
              <a:stCxn id="92" idx="6"/>
              <a:endCxn id="78" idx="2"/>
            </p:cNvCxnSpPr>
            <p:nvPr userDrawn="1"/>
          </p:nvCxnSpPr>
          <p:spPr>
            <a:xfrm flipH="1" flipV="1">
              <a:off x="1640703" y="124361"/>
              <a:ext cx="20390" cy="96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B9000C-7F1E-4D50-AC6F-3B91B0845945}"/>
                </a:ext>
              </a:extLst>
            </p:cNvPr>
            <p:cNvCxnSpPr>
              <a:cxnSpLocks/>
              <a:stCxn id="77" idx="7"/>
              <a:endCxn id="78" idx="4"/>
            </p:cNvCxnSpPr>
            <p:nvPr userDrawn="1"/>
          </p:nvCxnSpPr>
          <p:spPr>
            <a:xfrm flipV="1">
              <a:off x="981472" y="42065"/>
              <a:ext cx="576935" cy="1585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C85B1-4155-426A-B939-A0F0817F448A}"/>
                </a:ext>
              </a:extLst>
            </p:cNvPr>
            <p:cNvCxnSpPr>
              <a:cxnSpLocks/>
              <a:stCxn id="91" idx="2"/>
              <a:endCxn id="72" idx="6"/>
            </p:cNvCxnSpPr>
            <p:nvPr userDrawn="1"/>
          </p:nvCxnSpPr>
          <p:spPr>
            <a:xfrm rot="16200000" flipH="1">
              <a:off x="873513" y="226237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BC9119-AAFD-4F6E-86D6-168F412A7F84}"/>
                </a:ext>
              </a:extLst>
            </p:cNvPr>
            <p:cNvCxnSpPr>
              <a:cxnSpLocks/>
              <a:stCxn id="75" idx="1"/>
              <a:endCxn id="72" idx="5"/>
            </p:cNvCxnSpPr>
            <p:nvPr userDrawn="1"/>
          </p:nvCxnSpPr>
          <p:spPr>
            <a:xfrm rot="16200000" flipH="1">
              <a:off x="615671" y="209125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14E4D22-B846-4489-8B33-5C40ABDC9FAA}"/>
                </a:ext>
              </a:extLst>
            </p:cNvPr>
            <p:cNvCxnSpPr>
              <a:cxnSpLocks/>
              <a:stCxn id="74" idx="7"/>
              <a:endCxn id="72" idx="3"/>
            </p:cNvCxnSpPr>
            <p:nvPr userDrawn="1"/>
          </p:nvCxnSpPr>
          <p:spPr>
            <a:xfrm rot="16200000">
              <a:off x="636477" y="2789935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FAD72C-5D6B-467D-9DA5-6306BD04D9A6}"/>
                </a:ext>
              </a:extLst>
            </p:cNvPr>
            <p:cNvCxnSpPr>
              <a:cxnSpLocks/>
              <a:stCxn id="73" idx="6"/>
              <a:endCxn id="72" idx="2"/>
            </p:cNvCxnSpPr>
            <p:nvPr userDrawn="1"/>
          </p:nvCxnSpPr>
          <p:spPr>
            <a:xfrm rot="16200000" flipV="1">
              <a:off x="902302" y="3149028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535814-6CB0-4FEC-8B3E-724EB28C50DA}"/>
                </a:ext>
              </a:extLst>
            </p:cNvPr>
            <p:cNvCxnSpPr>
              <a:cxnSpLocks/>
              <a:stCxn id="96" idx="7"/>
              <a:endCxn id="73" idx="3"/>
            </p:cNvCxnSpPr>
            <p:nvPr userDrawn="1"/>
          </p:nvCxnSpPr>
          <p:spPr>
            <a:xfrm flipV="1">
              <a:off x="697273" y="3777502"/>
              <a:ext cx="634823" cy="6262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C9DB35-C705-4EEE-816D-0EC8C66BA0D1}"/>
                </a:ext>
              </a:extLst>
            </p:cNvPr>
            <p:cNvCxnSpPr>
              <a:cxnSpLocks/>
              <a:stCxn id="96" idx="6"/>
              <a:endCxn id="74" idx="2"/>
            </p:cNvCxnSpPr>
            <p:nvPr userDrawn="1"/>
          </p:nvCxnSpPr>
          <p:spPr>
            <a:xfrm flipH="1" flipV="1">
              <a:off x="606198" y="3430299"/>
              <a:ext cx="52280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20B5DD-0472-48BF-9746-9B31ABA9FC55}"/>
                </a:ext>
              </a:extLst>
            </p:cNvPr>
            <p:cNvCxnSpPr>
              <a:cxnSpLocks/>
              <a:stCxn id="96" idx="5"/>
            </p:cNvCxnSpPr>
            <p:nvPr userDrawn="1"/>
          </p:nvCxnSpPr>
          <p:spPr>
            <a:xfrm rot="16200000" flipV="1">
              <a:off x="-7707" y="3776326"/>
              <a:ext cx="610001" cy="644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3A7972-8F5E-4730-844E-0DB3D04C6EEF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H="1">
              <a:off x="-25097" y="3375435"/>
              <a:ext cx="576431" cy="387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7B6B42-A3BA-4B01-A5E2-E3FFE6CCC672}"/>
                </a:ext>
              </a:extLst>
            </p:cNvPr>
            <p:cNvCxnSpPr>
              <a:cxnSpLocks/>
              <a:stCxn id="74" idx="5"/>
            </p:cNvCxnSpPr>
            <p:nvPr userDrawn="1"/>
          </p:nvCxnSpPr>
          <p:spPr>
            <a:xfrm flipH="1" flipV="1">
              <a:off x="7160" y="2559642"/>
              <a:ext cx="560243" cy="7769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1C4303-2551-45DC-8C9E-B9EC1745DE0B}"/>
                </a:ext>
              </a:extLst>
            </p:cNvPr>
            <p:cNvCxnSpPr>
              <a:cxnSpLocks/>
              <a:stCxn id="75" idx="5"/>
            </p:cNvCxnSpPr>
            <p:nvPr userDrawn="1"/>
          </p:nvCxnSpPr>
          <p:spPr>
            <a:xfrm flipH="1" flipV="1">
              <a:off x="-25097" y="1663708"/>
              <a:ext cx="516016" cy="3195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4F23C0-93CF-4716-B0B2-91672769A2E4}"/>
                </a:ext>
              </a:extLst>
            </p:cNvPr>
            <p:cNvCxnSpPr>
              <a:cxnSpLocks/>
              <a:stCxn id="74" idx="6"/>
              <a:endCxn id="75" idx="2"/>
            </p:cNvCxnSpPr>
            <p:nvPr userDrawn="1"/>
          </p:nvCxnSpPr>
          <p:spPr>
            <a:xfrm rot="16200000" flipV="1">
              <a:off x="-20767" y="2693606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1D6D9-E029-44F4-B30B-E0D4A33A3526}"/>
                </a:ext>
              </a:extLst>
            </p:cNvPr>
            <p:cNvCxnSpPr>
              <a:cxnSpLocks/>
              <a:stCxn id="75" idx="6"/>
              <a:endCxn id="76" idx="3"/>
            </p:cNvCxnSpPr>
            <p:nvPr userDrawn="1"/>
          </p:nvCxnSpPr>
          <p:spPr>
            <a:xfrm rot="16200000">
              <a:off x="205729" y="1443262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C93140-06A6-4EA6-9ACC-D308BF6E8630}"/>
                </a:ext>
              </a:extLst>
            </p:cNvPr>
            <p:cNvCxnSpPr>
              <a:cxnSpLocks/>
              <a:stCxn id="77" idx="2"/>
              <a:endCxn id="76" idx="6"/>
            </p:cNvCxnSpPr>
            <p:nvPr userDrawn="1"/>
          </p:nvCxnSpPr>
          <p:spPr>
            <a:xfrm rot="16200000" flipH="1" flipV="1">
              <a:off x="534040" y="543188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A31C9B0-CBF5-4970-8370-8223358CA255}"/>
                </a:ext>
              </a:extLst>
            </p:cNvPr>
            <p:cNvCxnSpPr>
              <a:cxnSpLocks/>
              <a:stCxn id="101" idx="0"/>
              <a:endCxn id="76" idx="5"/>
            </p:cNvCxnSpPr>
            <p:nvPr userDrawn="1"/>
          </p:nvCxnSpPr>
          <p:spPr>
            <a:xfrm>
              <a:off x="-9087" y="91571"/>
              <a:ext cx="730689" cy="8856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164DB0-2522-4FFE-A90F-BE750E6158BC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V="1">
              <a:off x="-15325" y="1038553"/>
              <a:ext cx="711525" cy="1926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FD0530F-C411-4224-98D6-E7DD0E395CCC}"/>
                </a:ext>
              </a:extLst>
            </p:cNvPr>
            <p:cNvCxnSpPr>
              <a:cxnSpLocks/>
              <a:stCxn id="101" idx="2"/>
              <a:endCxn id="77" idx="4"/>
            </p:cNvCxnSpPr>
            <p:nvPr userDrawn="1"/>
          </p:nvCxnSpPr>
          <p:spPr>
            <a:xfrm>
              <a:off x="-8578" y="36819"/>
              <a:ext cx="896391" cy="2026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659AE1-A16C-42C2-99C1-D0FEC4F75C77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>
              <a:off x="894990" y="2"/>
              <a:ext cx="47687" cy="1845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3B0216D-ECC9-4506-839F-A78E5DB44CEA}"/>
                </a:ext>
              </a:extLst>
            </p:cNvPr>
            <p:cNvSpPr/>
            <p:nvPr userDrawn="1"/>
          </p:nvSpPr>
          <p:spPr>
            <a:xfrm rot="16200000" flipV="1">
              <a:off x="1157780" y="263336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8BD7431-52AC-4635-B2BC-E0BDD5E47E32}"/>
                </a:ext>
              </a:extLst>
            </p:cNvPr>
            <p:cNvSpPr/>
            <p:nvPr userDrawn="1"/>
          </p:nvSpPr>
          <p:spPr>
            <a:xfrm rot="16200000" flipV="1">
              <a:off x="1307992" y="363701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28F99A9-DEC8-4340-BD40-FBC68569DCDC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551334" y="3320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7091DBD-E1AB-4A21-8F3C-684785FCBFB0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466815" y="195913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A7F2AE4-F195-4A23-86C4-10A22737CCF6}"/>
                </a:ext>
              </a:extLst>
            </p:cNvPr>
            <p:cNvSpPr/>
            <p:nvPr userDrawn="1"/>
          </p:nvSpPr>
          <p:spPr>
            <a:xfrm rot="16200000" flipV="1">
              <a:off x="696200" y="95182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D68A676-35AB-40F8-8E81-E0AC11AABDFF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887813" y="184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1E317E6-6336-450A-AED0-B50A18A9EBCD}"/>
                </a:ext>
              </a:extLst>
            </p:cNvPr>
            <p:cNvSpPr/>
            <p:nvPr userDrawn="1"/>
          </p:nvSpPr>
          <p:spPr>
            <a:xfrm rot="16200000" flipV="1">
              <a:off x="1558407" y="-4023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29D18D0-D8DB-463F-AC15-A9BEEC92B633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005076" y="188391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428135D-B3B9-488E-B9F3-64DD8C8961CB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606229" y="10880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5226FE9-20C4-4933-AFA7-52E4D66CED6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575636" y="185887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0825AB-8088-481E-8919-BC726B88CB6B}"/>
                </a:ext>
              </a:extLst>
            </p:cNvPr>
            <p:cNvCxnSpPr>
              <a:cxnSpLocks/>
              <a:stCxn id="93" idx="2"/>
              <a:endCxn id="72" idx="7"/>
            </p:cNvCxnSpPr>
            <p:nvPr userDrawn="1"/>
          </p:nvCxnSpPr>
          <p:spPr>
            <a:xfrm rot="16200000" flipH="1" flipV="1">
              <a:off x="1123083" y="2151350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C157684-126E-4C63-BBE5-1D30CE97A285}"/>
                </a:ext>
              </a:extLst>
            </p:cNvPr>
            <p:cNvCxnSpPr>
              <a:cxnSpLocks/>
              <a:stCxn id="73" idx="4"/>
              <a:endCxn id="74" idx="1"/>
            </p:cNvCxnSpPr>
            <p:nvPr userDrawn="1"/>
          </p:nvCxnSpPr>
          <p:spPr>
            <a:xfrm rot="16200000" flipV="1">
              <a:off x="823953" y="323527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B77A125-5C10-48F8-92A6-88EA53AAC425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603614" y="43876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9C607C-5FA1-4551-9412-772C95062DA7}"/>
                </a:ext>
              </a:extLst>
            </p:cNvPr>
            <p:cNvCxnSpPr>
              <a:cxnSpLocks/>
              <a:stCxn id="96" idx="3"/>
            </p:cNvCxnSpPr>
            <p:nvPr userDrawn="1"/>
          </p:nvCxnSpPr>
          <p:spPr>
            <a:xfrm rot="16200000" flipH="1" flipV="1">
              <a:off x="139599" y="4326383"/>
              <a:ext cx="325161" cy="6350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92C80AC-3ABD-41F4-9186-5FB3D3A362CC}"/>
                </a:ext>
              </a:extLst>
            </p:cNvPr>
            <p:cNvCxnSpPr>
              <a:cxnSpLocks/>
              <a:stCxn id="96" idx="2"/>
            </p:cNvCxnSpPr>
            <p:nvPr userDrawn="1"/>
          </p:nvCxnSpPr>
          <p:spPr>
            <a:xfrm flipH="1">
              <a:off x="-25097" y="4497375"/>
              <a:ext cx="683575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9091F9C-35BD-4B56-B5DF-3A0188ECC4DC}"/>
                </a:ext>
              </a:extLst>
            </p:cNvPr>
            <p:cNvCxnSpPr>
              <a:cxnSpLocks/>
              <a:stCxn id="96" idx="1"/>
              <a:endCxn id="196" idx="7"/>
            </p:cNvCxnSpPr>
            <p:nvPr userDrawn="1"/>
          </p:nvCxnSpPr>
          <p:spPr>
            <a:xfrm>
              <a:off x="697273" y="4481306"/>
              <a:ext cx="252111" cy="3903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3F5F84F-BA2D-4985-90B4-EE482AF988D7}"/>
                </a:ext>
              </a:extLst>
            </p:cNvPr>
            <p:cNvCxnSpPr>
              <a:cxnSpLocks/>
              <a:stCxn id="196" idx="0"/>
              <a:endCxn id="73" idx="2"/>
            </p:cNvCxnSpPr>
            <p:nvPr userDrawn="1"/>
          </p:nvCxnSpPr>
          <p:spPr>
            <a:xfrm flipV="1">
              <a:off x="1007576" y="3801606"/>
              <a:ext cx="382712" cy="10459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225A9A16-5084-424A-BE17-1513ACB1C1D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-59977" y="-18013"/>
              <a:ext cx="109728" cy="109728"/>
            </a:xfrm>
            <a:prstGeom prst="chord">
              <a:avLst>
                <a:gd name="adj1" fmla="val 10550803"/>
                <a:gd name="adj2" fmla="val 1853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DE50185-F0A5-40B5-A1F9-F59241959383}"/>
                </a:ext>
              </a:extLst>
            </p:cNvPr>
            <p:cNvCxnSpPr>
              <a:cxnSpLocks/>
              <a:stCxn id="181" idx="7"/>
              <a:endCxn id="179" idx="2"/>
            </p:cNvCxnSpPr>
            <p:nvPr userDrawn="1"/>
          </p:nvCxnSpPr>
          <p:spPr>
            <a:xfrm flipH="1" flipV="1">
              <a:off x="10183867" y="5527791"/>
              <a:ext cx="846148" cy="3892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AF0F633-2671-4EC9-AFC7-1973455E2A4F}"/>
                </a:ext>
              </a:extLst>
            </p:cNvPr>
            <p:cNvCxnSpPr>
              <a:cxnSpLocks/>
              <a:stCxn id="179" idx="5"/>
              <a:endCxn id="201" idx="1"/>
            </p:cNvCxnSpPr>
            <p:nvPr userDrawn="1"/>
          </p:nvCxnSpPr>
          <p:spPr>
            <a:xfrm flipH="1">
              <a:off x="9321426" y="5541638"/>
              <a:ext cx="711010" cy="1545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D90D20B-BEE4-4AFA-8112-61536551E628}"/>
                </a:ext>
              </a:extLst>
            </p:cNvPr>
            <p:cNvCxnSpPr>
              <a:cxnSpLocks/>
              <a:stCxn id="184" idx="2"/>
              <a:endCxn id="199" idx="6"/>
            </p:cNvCxnSpPr>
            <p:nvPr userDrawn="1"/>
          </p:nvCxnSpPr>
          <p:spPr>
            <a:xfrm flipV="1">
              <a:off x="8494178" y="6278116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0C9095-0893-4926-B6CD-5CCB0EDA273D}"/>
                </a:ext>
              </a:extLst>
            </p:cNvPr>
            <p:cNvCxnSpPr>
              <a:cxnSpLocks/>
              <a:stCxn id="201" idx="5"/>
              <a:endCxn id="184" idx="1"/>
            </p:cNvCxnSpPr>
            <p:nvPr userDrawn="1"/>
          </p:nvCxnSpPr>
          <p:spPr>
            <a:xfrm flipH="1">
              <a:off x="8468776" y="5773783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F8B6459-CE02-4642-B458-E608BC3D0669}"/>
                </a:ext>
              </a:extLst>
            </p:cNvPr>
            <p:cNvCxnSpPr>
              <a:cxnSpLocks/>
              <a:stCxn id="184" idx="0"/>
              <a:endCxn id="200" idx="4"/>
            </p:cNvCxnSpPr>
            <p:nvPr userDrawn="1"/>
          </p:nvCxnSpPr>
          <p:spPr>
            <a:xfrm flipV="1">
              <a:off x="8407450" y="5759259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20AA4C-6BE7-479E-8482-E25946C170D6}"/>
                </a:ext>
              </a:extLst>
            </p:cNvPr>
            <p:cNvCxnSpPr>
              <a:cxnSpLocks/>
              <a:stCxn id="201" idx="3"/>
              <a:endCxn id="199" idx="0"/>
            </p:cNvCxnSpPr>
            <p:nvPr userDrawn="1"/>
          </p:nvCxnSpPr>
          <p:spPr>
            <a:xfrm>
              <a:off x="9321426" y="5773783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C9319A1-2361-4D91-88C7-D5EE7DAE570B}"/>
                </a:ext>
              </a:extLst>
            </p:cNvPr>
            <p:cNvCxnSpPr>
              <a:cxnSpLocks/>
              <a:stCxn id="184" idx="7"/>
              <a:endCxn id="186" idx="3"/>
            </p:cNvCxnSpPr>
            <p:nvPr userDrawn="1"/>
          </p:nvCxnSpPr>
          <p:spPr>
            <a:xfrm flipH="1" flipV="1">
              <a:off x="7549870" y="6029283"/>
              <a:ext cx="796254" cy="4919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1D070B9-2553-4E5C-8081-704660445B95}"/>
                </a:ext>
              </a:extLst>
            </p:cNvPr>
            <p:cNvCxnSpPr>
              <a:cxnSpLocks/>
              <a:stCxn id="201" idx="6"/>
              <a:endCxn id="200" idx="2"/>
            </p:cNvCxnSpPr>
            <p:nvPr userDrawn="1"/>
          </p:nvCxnSpPr>
          <p:spPr>
            <a:xfrm flipH="1" flipV="1">
              <a:off x="8566680" y="5704395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0E21B63-09A1-46C9-AB07-6CA35A8F6B3A}"/>
                </a:ext>
              </a:extLst>
            </p:cNvPr>
            <p:cNvCxnSpPr>
              <a:cxnSpLocks/>
              <a:stCxn id="183" idx="0"/>
              <a:endCxn id="199" idx="4"/>
            </p:cNvCxnSpPr>
            <p:nvPr userDrawn="1"/>
          </p:nvCxnSpPr>
          <p:spPr>
            <a:xfrm flipH="1" flipV="1">
              <a:off x="9335112" y="6360412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5090315-8812-4E01-A9D1-59663E5EFD11}"/>
                </a:ext>
              </a:extLst>
            </p:cNvPr>
            <p:cNvCxnSpPr>
              <a:cxnSpLocks/>
              <a:stCxn id="200" idx="6"/>
              <a:endCxn id="186" idx="2"/>
            </p:cNvCxnSpPr>
            <p:nvPr userDrawn="1"/>
          </p:nvCxnSpPr>
          <p:spPr>
            <a:xfrm flipH="1">
              <a:off x="7573974" y="5704395"/>
              <a:ext cx="882978" cy="2666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EA39698-2D67-4776-B61A-8E1482668C28}"/>
                </a:ext>
              </a:extLst>
            </p:cNvPr>
            <p:cNvCxnSpPr>
              <a:cxnSpLocks/>
              <a:stCxn id="185" idx="7"/>
              <a:endCxn id="186" idx="4"/>
            </p:cNvCxnSpPr>
            <p:nvPr userDrawn="1"/>
          </p:nvCxnSpPr>
          <p:spPr>
            <a:xfrm flipH="1" flipV="1">
              <a:off x="7491678" y="6053387"/>
              <a:ext cx="77859" cy="3306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B800DF8-54B7-4CC4-A119-88EDF02A59A3}"/>
                </a:ext>
              </a:extLst>
            </p:cNvPr>
            <p:cNvCxnSpPr>
              <a:cxnSpLocks/>
              <a:stCxn id="188" idx="1"/>
              <a:endCxn id="186" idx="5"/>
            </p:cNvCxnSpPr>
            <p:nvPr userDrawn="1"/>
          </p:nvCxnSpPr>
          <p:spPr>
            <a:xfrm flipV="1">
              <a:off x="6540113" y="6029283"/>
              <a:ext cx="893373" cy="4340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27AE2A3-2BC1-43C5-9209-6492E0F56C71}"/>
                </a:ext>
              </a:extLst>
            </p:cNvPr>
            <p:cNvCxnSpPr>
              <a:cxnSpLocks/>
              <a:stCxn id="188" idx="0"/>
              <a:endCxn id="187" idx="4"/>
            </p:cNvCxnSpPr>
            <p:nvPr userDrawn="1"/>
          </p:nvCxnSpPr>
          <p:spPr>
            <a:xfrm flipV="1">
              <a:off x="6501318" y="5699848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6C82BCF-1D2B-421A-B656-E34E56F90680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>
              <a:off x="6592729" y="5617552"/>
              <a:ext cx="816653" cy="353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0F556B4-A17F-4E28-AF38-10A78242F8F1}"/>
                </a:ext>
              </a:extLst>
            </p:cNvPr>
            <p:cNvCxnSpPr>
              <a:cxnSpLocks/>
              <a:stCxn id="187" idx="6"/>
              <a:endCxn id="194" idx="2"/>
            </p:cNvCxnSpPr>
            <p:nvPr userDrawn="1"/>
          </p:nvCxnSpPr>
          <p:spPr>
            <a:xfrm flipH="1">
              <a:off x="5440396" y="5617552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12A5A68-BC46-4538-8744-D18332974A35}"/>
                </a:ext>
              </a:extLst>
            </p:cNvPr>
            <p:cNvCxnSpPr>
              <a:cxnSpLocks/>
              <a:stCxn id="194" idx="7"/>
              <a:endCxn id="195" idx="3"/>
            </p:cNvCxnSpPr>
            <p:nvPr userDrawn="1"/>
          </p:nvCxnSpPr>
          <p:spPr>
            <a:xfrm flipH="1" flipV="1">
              <a:off x="3814729" y="5274434"/>
              <a:ext cx="1485179" cy="3543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31AB970-04F0-4808-A519-78F2068E9D1B}"/>
                </a:ext>
              </a:extLst>
            </p:cNvPr>
            <p:cNvCxnSpPr>
              <a:cxnSpLocks/>
              <a:stCxn id="180" idx="0"/>
              <a:endCxn id="179" idx="3"/>
            </p:cNvCxnSpPr>
            <p:nvPr userDrawn="1"/>
          </p:nvCxnSpPr>
          <p:spPr>
            <a:xfrm flipH="1" flipV="1">
              <a:off x="10088990" y="5576200"/>
              <a:ext cx="54580" cy="458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6E0ED1E-0DEF-4701-A074-D33E1D3B0501}"/>
                </a:ext>
              </a:extLst>
            </p:cNvPr>
            <p:cNvCxnSpPr>
              <a:cxnSpLocks/>
              <a:stCxn id="199" idx="2"/>
              <a:endCxn id="180" idx="6"/>
            </p:cNvCxnSpPr>
            <p:nvPr userDrawn="1"/>
          </p:nvCxnSpPr>
          <p:spPr>
            <a:xfrm flipV="1">
              <a:off x="9417408" y="612098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6BC57A-626C-434C-A703-637CF702A0A0}"/>
                </a:ext>
              </a:extLst>
            </p:cNvPr>
            <p:cNvCxnSpPr>
              <a:cxnSpLocks/>
              <a:stCxn id="183" idx="1"/>
              <a:endCxn id="180" idx="5"/>
            </p:cNvCxnSpPr>
            <p:nvPr userDrawn="1"/>
          </p:nvCxnSpPr>
          <p:spPr>
            <a:xfrm flipV="1">
              <a:off x="9468520" y="618230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3680E9A-7703-4B31-A1A5-B38F2CCBC811}"/>
                </a:ext>
              </a:extLst>
            </p:cNvPr>
            <p:cNvCxnSpPr>
              <a:cxnSpLocks/>
              <a:stCxn id="182" idx="7"/>
              <a:endCxn id="180" idx="3"/>
            </p:cNvCxnSpPr>
            <p:nvPr userDrawn="1"/>
          </p:nvCxnSpPr>
          <p:spPr>
            <a:xfrm flipH="1" flipV="1">
              <a:off x="10150316" y="6182306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8DBDCD6-E555-42ED-B64B-5B72C30D44BA}"/>
                </a:ext>
              </a:extLst>
            </p:cNvPr>
            <p:cNvCxnSpPr>
              <a:cxnSpLocks/>
              <a:stCxn id="181" idx="6"/>
              <a:endCxn id="180" idx="2"/>
            </p:cNvCxnSpPr>
            <p:nvPr userDrawn="1"/>
          </p:nvCxnSpPr>
          <p:spPr>
            <a:xfrm flipH="1">
              <a:off x="10175718" y="5975200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0B0CCF7-9795-4BC6-8459-1C8DB04C4E74}"/>
                </a:ext>
              </a:extLst>
            </p:cNvPr>
            <p:cNvCxnSpPr>
              <a:cxnSpLocks/>
              <a:stCxn id="204" idx="7"/>
              <a:endCxn id="181" idx="3"/>
            </p:cNvCxnSpPr>
            <p:nvPr userDrawn="1"/>
          </p:nvCxnSpPr>
          <p:spPr>
            <a:xfrm flipH="1" flipV="1">
              <a:off x="11146399" y="6033392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AF6EDE0-AFBE-4724-B29D-3FDC2F50EEA6}"/>
                </a:ext>
              </a:extLst>
            </p:cNvPr>
            <p:cNvCxnSpPr>
              <a:cxnSpLocks/>
              <a:stCxn id="204" idx="6"/>
              <a:endCxn id="182" idx="2"/>
            </p:cNvCxnSpPr>
            <p:nvPr userDrawn="1"/>
          </p:nvCxnSpPr>
          <p:spPr>
            <a:xfrm flipH="1">
              <a:off x="10799196" y="6627020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918F0B-20DA-4157-8C03-8074D7172274}"/>
                </a:ext>
              </a:extLst>
            </p:cNvPr>
            <p:cNvCxnSpPr>
              <a:cxnSpLocks/>
              <a:stCxn id="204" idx="5"/>
            </p:cNvCxnSpPr>
            <p:nvPr userDrawn="1"/>
          </p:nvCxnSpPr>
          <p:spPr>
            <a:xfrm flipH="1">
              <a:off x="11620500" y="6665815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CCE594D-2BFC-4472-9AE8-0A3756742339}"/>
                </a:ext>
              </a:extLst>
            </p:cNvPr>
            <p:cNvCxnSpPr>
              <a:cxnSpLocks/>
              <a:stCxn id="182" idx="4"/>
            </p:cNvCxnSpPr>
            <p:nvPr/>
          </p:nvCxnSpPr>
          <p:spPr>
            <a:xfrm>
              <a:off x="10744332" y="6718904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D6EF165-5280-4445-A01B-52090152D52E}"/>
                </a:ext>
              </a:extLst>
            </p:cNvPr>
            <p:cNvCxnSpPr>
              <a:cxnSpLocks/>
              <a:stCxn id="182" idx="6"/>
              <a:endCxn id="183" idx="2"/>
            </p:cNvCxnSpPr>
            <p:nvPr userDrawn="1"/>
          </p:nvCxnSpPr>
          <p:spPr>
            <a:xfrm flipH="1">
              <a:off x="9492624" y="6664040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696B452-CBFD-4BBB-A51E-21AAD2F0192F}"/>
                </a:ext>
              </a:extLst>
            </p:cNvPr>
            <p:cNvCxnSpPr>
              <a:cxnSpLocks/>
              <a:stCxn id="183" idx="6"/>
              <a:endCxn id="184" idx="3"/>
            </p:cNvCxnSpPr>
            <p:nvPr userDrawn="1"/>
          </p:nvCxnSpPr>
          <p:spPr>
            <a:xfrm flipH="1" flipV="1">
              <a:off x="8468776" y="6643886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43CC584-A1AD-4D4D-9B74-1A95C4EF3A56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>
              <a:off x="7663196" y="6422811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5C6BB70-CA59-4605-B37A-55C6C5B65194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V="1">
              <a:off x="8000541" y="6643886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5A004B6-BA7C-4605-AB27-53D83ECD1EFB}"/>
                </a:ext>
              </a:extLst>
            </p:cNvPr>
            <p:cNvCxnSpPr>
              <a:cxnSpLocks/>
              <a:endCxn id="184" idx="4"/>
            </p:cNvCxnSpPr>
            <p:nvPr userDrawn="1"/>
          </p:nvCxnSpPr>
          <p:spPr>
            <a:xfrm flipH="1" flipV="1">
              <a:off x="8407450" y="6669288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4233302-C364-4A64-A607-4CBC7880BD6C}"/>
                </a:ext>
              </a:extLst>
            </p:cNvPr>
            <p:cNvCxnSpPr>
              <a:cxnSpLocks/>
              <a:endCxn id="185" idx="4"/>
            </p:cNvCxnSpPr>
            <p:nvPr userDrawn="1"/>
          </p:nvCxnSpPr>
          <p:spPr>
            <a:xfrm flipV="1">
              <a:off x="7491148" y="6477675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2A895E6-5BEC-48BE-97B2-FD8600AE3F34}"/>
                </a:ext>
              </a:extLst>
            </p:cNvPr>
            <p:cNvCxnSpPr>
              <a:cxnSpLocks/>
              <a:stCxn id="188" idx="2"/>
              <a:endCxn id="185" idx="6"/>
            </p:cNvCxnSpPr>
            <p:nvPr userDrawn="1"/>
          </p:nvCxnSpPr>
          <p:spPr>
            <a:xfrm flipV="1">
              <a:off x="6556182" y="6422811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212E21F-C3D8-49A9-9974-7DE9ECADDB68}"/>
                </a:ext>
              </a:extLst>
            </p:cNvPr>
            <p:cNvCxnSpPr>
              <a:cxnSpLocks/>
              <a:stCxn id="188" idx="4"/>
            </p:cNvCxnSpPr>
            <p:nvPr userDrawn="1"/>
          </p:nvCxnSpPr>
          <p:spPr>
            <a:xfrm>
              <a:off x="6501318" y="6556978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F273F2D-F64F-4520-8810-E028C3B2F8AC}"/>
                </a:ext>
              </a:extLst>
            </p:cNvPr>
            <p:cNvCxnSpPr>
              <a:cxnSpLocks/>
              <a:stCxn id="189" idx="3"/>
            </p:cNvCxnSpPr>
            <p:nvPr userDrawn="1"/>
          </p:nvCxnSpPr>
          <p:spPr>
            <a:xfrm>
              <a:off x="5463185" y="6628696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328FE79-6D5C-4E58-A21D-09FE66E9EC3E}"/>
                </a:ext>
              </a:extLst>
            </p:cNvPr>
            <p:cNvCxnSpPr>
              <a:cxnSpLocks/>
              <a:stCxn id="189" idx="2"/>
              <a:endCxn id="188" idx="6"/>
            </p:cNvCxnSpPr>
            <p:nvPr userDrawn="1"/>
          </p:nvCxnSpPr>
          <p:spPr>
            <a:xfrm flipV="1">
              <a:off x="5487289" y="6502114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F653AC-8181-4E8D-823B-18C6AA9F83B3}"/>
                </a:ext>
              </a:extLst>
            </p:cNvPr>
            <p:cNvCxnSpPr>
              <a:cxnSpLocks/>
              <a:stCxn id="194" idx="4"/>
              <a:endCxn id="189" idx="0"/>
            </p:cNvCxnSpPr>
            <p:nvPr userDrawn="1"/>
          </p:nvCxnSpPr>
          <p:spPr>
            <a:xfrm>
              <a:off x="5358100" y="5769228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B5ABA8E-B8E5-42B7-A58A-2C9022526100}"/>
                </a:ext>
              </a:extLst>
            </p:cNvPr>
            <p:cNvCxnSpPr>
              <a:cxnSpLocks/>
              <a:stCxn id="193" idx="3"/>
              <a:endCxn id="189" idx="7"/>
            </p:cNvCxnSpPr>
            <p:nvPr userDrawn="1"/>
          </p:nvCxnSpPr>
          <p:spPr>
            <a:xfrm>
              <a:off x="4191460" y="6035129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979EAB7-FC92-42AD-9641-ADDBD703F030}"/>
                </a:ext>
              </a:extLst>
            </p:cNvPr>
            <p:cNvCxnSpPr>
              <a:cxnSpLocks/>
              <a:stCxn id="193" idx="2"/>
              <a:endCxn id="194" idx="6"/>
            </p:cNvCxnSpPr>
            <p:nvPr userDrawn="1"/>
          </p:nvCxnSpPr>
          <p:spPr>
            <a:xfrm flipV="1">
              <a:off x="4203939" y="5686932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59FBB54-0244-440E-94A6-A4C8ABCBC00F}"/>
                </a:ext>
              </a:extLst>
            </p:cNvPr>
            <p:cNvCxnSpPr>
              <a:cxnSpLocks/>
              <a:stCxn id="193" idx="7"/>
              <a:endCxn id="195" idx="4"/>
            </p:cNvCxnSpPr>
            <p:nvPr userDrawn="1"/>
          </p:nvCxnSpPr>
          <p:spPr>
            <a:xfrm flipH="1" flipV="1">
              <a:off x="3775934" y="5290503"/>
              <a:ext cx="278956" cy="652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33D5D33-8813-4D53-BA67-34C29BFEACC1}"/>
                </a:ext>
              </a:extLst>
            </p:cNvPr>
            <p:cNvCxnSpPr>
              <a:cxnSpLocks/>
              <a:stCxn id="191" idx="1"/>
              <a:endCxn id="195" idx="5"/>
            </p:cNvCxnSpPr>
            <p:nvPr userDrawn="1"/>
          </p:nvCxnSpPr>
          <p:spPr>
            <a:xfrm flipV="1">
              <a:off x="1938333" y="5274434"/>
              <a:ext cx="1798806" cy="8768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93209AF-726D-4B58-ADEA-D824C312DD41}"/>
                </a:ext>
              </a:extLst>
            </p:cNvPr>
            <p:cNvCxnSpPr>
              <a:cxnSpLocks/>
              <a:stCxn id="191" idx="0"/>
              <a:endCxn id="192" idx="4"/>
            </p:cNvCxnSpPr>
            <p:nvPr userDrawn="1"/>
          </p:nvCxnSpPr>
          <p:spPr>
            <a:xfrm flipV="1">
              <a:off x="1903467" y="5382784"/>
              <a:ext cx="287279" cy="7451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072468E-74B8-4091-8D59-27A30BF2697E}"/>
                </a:ext>
              </a:extLst>
            </p:cNvPr>
            <p:cNvCxnSpPr>
              <a:cxnSpLocks/>
              <a:stCxn id="197" idx="0"/>
              <a:endCxn id="196" idx="4"/>
            </p:cNvCxnSpPr>
            <p:nvPr userDrawn="1"/>
          </p:nvCxnSpPr>
          <p:spPr>
            <a:xfrm flipV="1">
              <a:off x="834120" y="5012121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7C2AC4C-2E83-4D5F-A378-E63C0AC881D1}"/>
                </a:ext>
              </a:extLst>
            </p:cNvPr>
            <p:cNvCxnSpPr>
              <a:cxnSpLocks/>
              <a:endCxn id="196" idx="5"/>
            </p:cNvCxnSpPr>
            <p:nvPr userDrawn="1"/>
          </p:nvCxnSpPr>
          <p:spPr>
            <a:xfrm flipV="1">
              <a:off x="-7510" y="4988017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5A5ECAF-3C3F-4D4C-846A-67212B8E9B50}"/>
                </a:ext>
              </a:extLst>
            </p:cNvPr>
            <p:cNvCxnSpPr>
              <a:cxnSpLocks/>
              <a:endCxn id="197" idx="6"/>
            </p:cNvCxnSpPr>
            <p:nvPr userDrawn="1"/>
          </p:nvCxnSpPr>
          <p:spPr>
            <a:xfrm flipV="1">
              <a:off x="-22050" y="6081913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D6ED73C-C08C-4027-B584-35ACC6DAFEB1}"/>
                </a:ext>
              </a:extLst>
            </p:cNvPr>
            <p:cNvCxnSpPr>
              <a:cxnSpLocks/>
              <a:endCxn id="198" idx="6"/>
            </p:cNvCxnSpPr>
            <p:nvPr userDrawn="1"/>
          </p:nvCxnSpPr>
          <p:spPr>
            <a:xfrm>
              <a:off x="-22050" y="6652800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E6B3CA3-50EB-4A1E-8E4B-269C8EE5102E}"/>
                </a:ext>
              </a:extLst>
            </p:cNvPr>
            <p:cNvCxnSpPr>
              <a:cxnSpLocks/>
              <a:stCxn id="198" idx="3"/>
              <a:endCxn id="190" idx="6"/>
            </p:cNvCxnSpPr>
            <p:nvPr userDrawn="1"/>
          </p:nvCxnSpPr>
          <p:spPr>
            <a:xfrm flipV="1">
              <a:off x="1361717" y="6851904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62C1CA6-8454-4F34-ADB8-6E2CD1EC8527}"/>
                </a:ext>
              </a:extLst>
            </p:cNvPr>
            <p:cNvCxnSpPr>
              <a:cxnSpLocks/>
              <a:stCxn id="198" idx="1"/>
              <a:endCxn id="191" idx="5"/>
            </p:cNvCxnSpPr>
            <p:nvPr userDrawn="1"/>
          </p:nvCxnSpPr>
          <p:spPr>
            <a:xfrm flipV="1">
              <a:off x="1361717" y="6212084"/>
              <a:ext cx="485252" cy="595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1C5C0A8-0AE1-45B3-A4F0-0EA0E028F889}"/>
                </a:ext>
              </a:extLst>
            </p:cNvPr>
            <p:cNvCxnSpPr>
              <a:cxnSpLocks/>
              <a:stCxn id="197" idx="2"/>
              <a:endCxn id="191" idx="6"/>
            </p:cNvCxnSpPr>
            <p:nvPr userDrawn="1"/>
          </p:nvCxnSpPr>
          <p:spPr>
            <a:xfrm>
              <a:off x="916416" y="6081913"/>
              <a:ext cx="922448" cy="889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F07B424-F829-4367-BCDD-FFF757A76B0B}"/>
                </a:ext>
              </a:extLst>
            </p:cNvPr>
            <p:cNvCxnSpPr>
              <a:cxnSpLocks/>
              <a:stCxn id="196" idx="3"/>
              <a:endCxn id="191" idx="7"/>
            </p:cNvCxnSpPr>
            <p:nvPr userDrawn="1"/>
          </p:nvCxnSpPr>
          <p:spPr>
            <a:xfrm>
              <a:off x="1065768" y="4988017"/>
              <a:ext cx="796497" cy="1147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4B79115-97BC-4EC5-A7A6-02BF4CF89E4C}"/>
                </a:ext>
              </a:extLst>
            </p:cNvPr>
            <p:cNvCxnSpPr>
              <a:cxnSpLocks/>
              <a:stCxn id="196" idx="2"/>
              <a:endCxn id="192" idx="6"/>
            </p:cNvCxnSpPr>
            <p:nvPr userDrawn="1"/>
          </p:nvCxnSpPr>
          <p:spPr>
            <a:xfrm>
              <a:off x="1089872" y="4929825"/>
              <a:ext cx="1038013" cy="3550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26101D4-1796-4C6E-92DE-15AB6224112B}"/>
                </a:ext>
              </a:extLst>
            </p:cNvPr>
            <p:cNvCxnSpPr>
              <a:cxnSpLocks/>
              <a:stCxn id="192" idx="2"/>
              <a:endCxn id="195" idx="6"/>
            </p:cNvCxnSpPr>
            <p:nvPr userDrawn="1"/>
          </p:nvCxnSpPr>
          <p:spPr>
            <a:xfrm flipV="1">
              <a:off x="2288693" y="5235639"/>
              <a:ext cx="1432377" cy="842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687330F-3169-4DA2-B2C5-D21EEDFCDBC5}"/>
                </a:ext>
              </a:extLst>
            </p:cNvPr>
            <p:cNvCxnSpPr>
              <a:cxnSpLocks/>
              <a:stCxn id="191" idx="2"/>
              <a:endCxn id="193" idx="6"/>
            </p:cNvCxnSpPr>
            <p:nvPr userDrawn="1"/>
          </p:nvCxnSpPr>
          <p:spPr>
            <a:xfrm flipV="1">
              <a:off x="1946438" y="6005004"/>
              <a:ext cx="2095973" cy="1875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47A6FA8-9847-43C8-ADC7-88A91BE7A5CC}"/>
                </a:ext>
              </a:extLst>
            </p:cNvPr>
            <p:cNvCxnSpPr>
              <a:cxnSpLocks/>
              <a:stCxn id="190" idx="1"/>
              <a:endCxn id="193" idx="5"/>
            </p:cNvCxnSpPr>
            <p:nvPr userDrawn="1"/>
          </p:nvCxnSpPr>
          <p:spPr>
            <a:xfrm flipV="1">
              <a:off x="3456484" y="6057482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34DAE40-7692-4360-9563-FCE8CBEE4F31}"/>
                </a:ext>
              </a:extLst>
            </p:cNvPr>
            <p:cNvCxnSpPr>
              <a:cxnSpLocks/>
              <a:stCxn id="193" idx="4"/>
            </p:cNvCxnSpPr>
            <p:nvPr userDrawn="1"/>
          </p:nvCxnSpPr>
          <p:spPr>
            <a:xfrm>
              <a:off x="4138982" y="6069961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7446341-06D4-4551-9957-4FC52E70F898}"/>
                </a:ext>
              </a:extLst>
            </p:cNvPr>
            <p:cNvCxnSpPr>
              <a:cxnSpLocks/>
              <a:stCxn id="189" idx="5"/>
            </p:cNvCxnSpPr>
            <p:nvPr userDrawn="1"/>
          </p:nvCxnSpPr>
          <p:spPr>
            <a:xfrm flipH="1">
              <a:off x="5105400" y="6628696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3E5FF06-62D4-4C22-9D35-0EF3C3D32882}"/>
                </a:ext>
              </a:extLst>
            </p:cNvPr>
            <p:cNvCxnSpPr>
              <a:cxnSpLocks/>
              <a:stCxn id="190" idx="7"/>
              <a:endCxn id="191" idx="3"/>
            </p:cNvCxnSpPr>
            <p:nvPr userDrawn="1"/>
          </p:nvCxnSpPr>
          <p:spPr>
            <a:xfrm flipH="1" flipV="1">
              <a:off x="1923037" y="6227380"/>
              <a:ext cx="1417063" cy="5663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23EFD86-6DD6-4824-9D7C-961EE9901291}"/>
                </a:ext>
              </a:extLst>
            </p:cNvPr>
            <p:cNvCxnSpPr>
              <a:cxnSpLocks/>
              <a:stCxn id="188" idx="7"/>
              <a:endCxn id="194" idx="3"/>
            </p:cNvCxnSpPr>
            <p:nvPr userDrawn="1"/>
          </p:nvCxnSpPr>
          <p:spPr>
            <a:xfrm flipH="1" flipV="1">
              <a:off x="5416292" y="5745124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EE991C4-2EAF-4ECC-949C-39FB18ED8E89}"/>
                </a:ext>
              </a:extLst>
            </p:cNvPr>
            <p:cNvCxnSpPr>
              <a:cxnSpLocks/>
              <a:stCxn id="198" idx="7"/>
              <a:endCxn id="197" idx="4"/>
            </p:cNvCxnSpPr>
            <p:nvPr userDrawn="1"/>
          </p:nvCxnSpPr>
          <p:spPr>
            <a:xfrm flipH="1" flipV="1">
              <a:off x="834120" y="6164209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BBCF730-B8E3-4B39-87B8-6CF05C6EB0F3}"/>
                </a:ext>
              </a:extLst>
            </p:cNvPr>
            <p:cNvSpPr/>
            <p:nvPr userDrawn="1"/>
          </p:nvSpPr>
          <p:spPr>
            <a:xfrm rot="1036530" flipH="1">
              <a:off x="10022988" y="54210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E12326D-87AA-4A87-BE4F-72F6556C0F89}"/>
                </a:ext>
              </a:extLst>
            </p:cNvPr>
            <p:cNvSpPr/>
            <p:nvPr userDrawn="1"/>
          </p:nvSpPr>
          <p:spPr>
            <a:xfrm flipH="1">
              <a:off x="10002262" y="603425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3C3D50A-087B-4006-B6BF-908A225AD668}"/>
                </a:ext>
              </a:extLst>
            </p:cNvPr>
            <p:cNvSpPr/>
            <p:nvPr userDrawn="1"/>
          </p:nvSpPr>
          <p:spPr>
            <a:xfrm flipH="1">
              <a:off x="11005911" y="589290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8F3A742-E1D1-4ADF-9BDA-E71BF4A1E3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689468" y="660917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B63D410-2C8E-4B99-AD51-29E91D2D6B9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328032" y="673408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77B218E-25A0-4C47-BE4F-511A0133D79D}"/>
                </a:ext>
              </a:extLst>
            </p:cNvPr>
            <p:cNvSpPr/>
            <p:nvPr userDrawn="1"/>
          </p:nvSpPr>
          <p:spPr>
            <a:xfrm flipH="1">
              <a:off x="8320722" y="649583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4C448D6-6828-4659-9C74-70D435B705D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553468" y="63679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B4FBFA3D-8E92-4499-A966-80958B9CAE72}"/>
                </a:ext>
              </a:extLst>
            </p:cNvPr>
            <p:cNvSpPr/>
            <p:nvPr userDrawn="1"/>
          </p:nvSpPr>
          <p:spPr>
            <a:xfrm flipH="1">
              <a:off x="7409382" y="58887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537872A-1C56-475F-ADDC-D75C5C4CABC1}"/>
                </a:ext>
              </a:extLst>
            </p:cNvPr>
            <p:cNvSpPr/>
            <p:nvPr userDrawn="1"/>
          </p:nvSpPr>
          <p:spPr>
            <a:xfrm flipH="1">
              <a:off x="6428137" y="55352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402C88B-4D18-4F16-8AE4-4722A10845C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446454" y="644725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29BE8328-817C-4402-A38C-DE5A53617481}"/>
                </a:ext>
              </a:extLst>
            </p:cNvPr>
            <p:cNvSpPr/>
            <p:nvPr userDrawn="1"/>
          </p:nvSpPr>
          <p:spPr>
            <a:xfrm flipH="1">
              <a:off x="5322697" y="64882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2395A1D-53E8-433E-A053-2CC434D7E702}"/>
                </a:ext>
              </a:extLst>
            </p:cNvPr>
            <p:cNvSpPr/>
            <p:nvPr userDrawn="1"/>
          </p:nvSpPr>
          <p:spPr>
            <a:xfrm flipH="1">
              <a:off x="3315996" y="67696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A3CB1BD-CFBA-4A5E-A970-7EE7F068330F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1837787" y="612683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96E9511D-C35A-46A9-921D-12A54684E1C1}"/>
                </a:ext>
              </a:extLst>
            </p:cNvPr>
            <p:cNvSpPr/>
            <p:nvPr userDrawn="1"/>
          </p:nvSpPr>
          <p:spPr>
            <a:xfrm rot="738506" flipH="1">
              <a:off x="2125993" y="522008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8170784-3E3C-402B-8FC4-7BC7F4AFE10D}"/>
                </a:ext>
              </a:extLst>
            </p:cNvPr>
            <p:cNvSpPr/>
            <p:nvPr userDrawn="1"/>
          </p:nvSpPr>
          <p:spPr>
            <a:xfrm rot="20935587" flipH="1">
              <a:off x="4040879" y="590690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B64BA627-15AD-43BE-8C90-32CDC7CDB3F3}"/>
                </a:ext>
              </a:extLst>
            </p:cNvPr>
            <p:cNvSpPr/>
            <p:nvPr userDrawn="1"/>
          </p:nvSpPr>
          <p:spPr>
            <a:xfrm flipH="1">
              <a:off x="5275804" y="560463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7997566-D92A-43F8-B25D-BA3B7B6374A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3721070" y="518077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A2CE794-7402-4356-93DC-197DA650A837}"/>
                </a:ext>
              </a:extLst>
            </p:cNvPr>
            <p:cNvSpPr/>
            <p:nvPr userDrawn="1"/>
          </p:nvSpPr>
          <p:spPr>
            <a:xfrm flipH="1">
              <a:off x="925280" y="484752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F558B3D-B28E-4895-93F8-1B4EBAC43E86}"/>
                </a:ext>
              </a:extLst>
            </p:cNvPr>
            <p:cNvSpPr/>
            <p:nvPr userDrawn="1"/>
          </p:nvSpPr>
          <p:spPr>
            <a:xfrm flipH="1">
              <a:off x="751824" y="5999617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EDBC372-1E56-49B5-ABDA-3F1D40C4478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268058" y="679115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2D97507-66F8-4C58-A856-B186A1BF32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52816" y="6195820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337F1DB-1A46-40B7-9893-9F4A647DA67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456952" y="56495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AC854F7-A612-47FC-A9CD-4E76DD270AA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27767" y="568012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A3F605A-E3B3-43D7-AC85-9793EBAA293B}"/>
                </a:ext>
              </a:extLst>
            </p:cNvPr>
            <p:cNvCxnSpPr>
              <a:cxnSpLocks/>
              <a:stCxn id="201" idx="2"/>
              <a:endCxn id="180" idx="7"/>
            </p:cNvCxnSpPr>
            <p:nvPr userDrawn="1"/>
          </p:nvCxnSpPr>
          <p:spPr>
            <a:xfrm>
              <a:off x="9337495" y="5734988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B03EF92-E9D1-46A0-8103-2B2E1FE5F807}"/>
                </a:ext>
              </a:extLst>
            </p:cNvPr>
            <p:cNvCxnSpPr>
              <a:cxnSpLocks/>
              <a:stCxn id="181" idx="4"/>
              <a:endCxn id="182" idx="1"/>
            </p:cNvCxnSpPr>
            <p:nvPr userDrawn="1"/>
          </p:nvCxnSpPr>
          <p:spPr>
            <a:xfrm flipH="1">
              <a:off x="10783127" y="6057496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3322F39-39F8-44DC-9897-4DD1BCA4744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764435" y="657215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BFAFD5B-D945-4933-81DA-24DC9E78EBAF}"/>
                </a:ext>
              </a:extLst>
            </p:cNvPr>
            <p:cNvCxnSpPr>
              <a:cxnSpLocks/>
              <a:stCxn id="204" idx="3"/>
            </p:cNvCxnSpPr>
            <p:nvPr userDrawn="1"/>
          </p:nvCxnSpPr>
          <p:spPr>
            <a:xfrm>
              <a:off x="11858094" y="6665815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B77C59A-1BA1-446B-9440-6F4C3988D7AD}"/>
                </a:ext>
              </a:extLst>
            </p:cNvPr>
            <p:cNvCxnSpPr>
              <a:cxnSpLocks/>
              <a:stCxn id="204" idx="2"/>
            </p:cNvCxnSpPr>
            <p:nvPr userDrawn="1"/>
          </p:nvCxnSpPr>
          <p:spPr>
            <a:xfrm>
              <a:off x="11874163" y="6627020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E8848D2-3A6C-4C76-8526-DBC30E72DADB}"/>
                </a:ext>
              </a:extLst>
            </p:cNvPr>
            <p:cNvCxnSpPr>
              <a:cxnSpLocks/>
              <a:stCxn id="204" idx="1"/>
            </p:cNvCxnSpPr>
            <p:nvPr userDrawn="1"/>
          </p:nvCxnSpPr>
          <p:spPr>
            <a:xfrm flipV="1">
              <a:off x="11858094" y="6223496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F2A89C2-7B86-4220-ACB5-7701647CE018}"/>
                </a:ext>
              </a:extLst>
            </p:cNvPr>
            <p:cNvCxnSpPr>
              <a:cxnSpLocks/>
              <a:endCxn id="181" idx="2"/>
            </p:cNvCxnSpPr>
            <p:nvPr userDrawn="1"/>
          </p:nvCxnSpPr>
          <p:spPr>
            <a:xfrm flipH="1">
              <a:off x="11170503" y="5844859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D302460-95F5-49E0-A173-81C39E9F4F22}"/>
                </a:ext>
              </a:extLst>
            </p:cNvPr>
            <p:cNvCxnSpPr>
              <a:cxnSpLocks/>
              <a:endCxn id="188" idx="3"/>
            </p:cNvCxnSpPr>
            <p:nvPr/>
          </p:nvCxnSpPr>
          <p:spPr>
            <a:xfrm flipH="1" flipV="1">
              <a:off x="6540113" y="6540909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694663F-00F6-45F0-8387-C32317A71383}"/>
                </a:ext>
              </a:extLst>
            </p:cNvPr>
            <p:cNvCxnSpPr>
              <a:cxnSpLocks/>
              <a:stCxn id="192" idx="7"/>
              <a:endCxn id="73" idx="1"/>
            </p:cNvCxnSpPr>
            <p:nvPr/>
          </p:nvCxnSpPr>
          <p:spPr>
            <a:xfrm flipH="1" flipV="1">
              <a:off x="1448480" y="3777502"/>
              <a:ext cx="715360" cy="1455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F2C3CA55-EB00-416B-9E8D-B001179D7D58}"/>
              </a:ext>
            </a:extLst>
          </p:cNvPr>
          <p:cNvSpPr txBox="1"/>
          <p:nvPr/>
        </p:nvSpPr>
        <p:spPr>
          <a:xfrm>
            <a:off x="6986799" y="80879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Utilisation de base de Git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591E952-DBD7-4205-99D2-10295A24C446}"/>
              </a:ext>
            </a:extLst>
          </p:cNvPr>
          <p:cNvSpPr txBox="1"/>
          <p:nvPr/>
        </p:nvSpPr>
        <p:spPr>
          <a:xfrm>
            <a:off x="6955759" y="1814722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>
                <a:solidFill>
                  <a:schemeClr val="bg1"/>
                </a:solidFill>
                <a:cs typeface="Arial" pitchFamily="34" charset="0"/>
              </a:rPr>
              <a:t>SSH ou HTTPS ?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F310E93-38B8-4430-9E73-53B1510D770E}"/>
              </a:ext>
            </a:extLst>
          </p:cNvPr>
          <p:cNvSpPr txBox="1"/>
          <p:nvPr/>
        </p:nvSpPr>
        <p:spPr>
          <a:xfrm>
            <a:off x="6973496" y="2734856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Cloner un repo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01939F7-9EE5-41F1-A572-B5B6C34E59D2}"/>
              </a:ext>
            </a:extLst>
          </p:cNvPr>
          <p:cNvSpPr txBox="1"/>
          <p:nvPr/>
        </p:nvSpPr>
        <p:spPr>
          <a:xfrm>
            <a:off x="6955759" y="3687526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>
                <a:solidFill>
                  <a:schemeClr val="bg1"/>
                </a:solidFill>
                <a:cs typeface="Arial" pitchFamily="34" charset="0"/>
              </a:rPr>
              <a:t>Création et manipulation d’un repo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DDD0C1-455E-43C4-941C-6788EFDC3212}"/>
              </a:ext>
            </a:extLst>
          </p:cNvPr>
          <p:cNvGrpSpPr/>
          <p:nvPr/>
        </p:nvGrpSpPr>
        <p:grpSpPr>
          <a:xfrm>
            <a:off x="5833678" y="585323"/>
            <a:ext cx="790407" cy="790407"/>
            <a:chOff x="5833678" y="585323"/>
            <a:chExt cx="790407" cy="790407"/>
          </a:xfrm>
        </p:grpSpPr>
        <p:sp>
          <p:nvSpPr>
            <p:cNvPr id="240" name="Arc 3">
              <a:extLst>
                <a:ext uri="{FF2B5EF4-FFF2-40B4-BE49-F238E27FC236}">
                  <a16:creationId xmlns:a16="http://schemas.microsoft.com/office/drawing/2014/main" id="{EF06397A-76F0-4C59-AE11-F4F33000BF4E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3E3F89E-4D87-4962-BB9B-CA5B54793301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6E28A31D-D262-4D97-A8EE-23688BBA650D}"/>
              </a:ext>
            </a:extLst>
          </p:cNvPr>
          <p:cNvSpPr txBox="1"/>
          <p:nvPr/>
        </p:nvSpPr>
        <p:spPr>
          <a:xfrm>
            <a:off x="5834682" y="739961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D2D10F-3FDE-407F-902A-32998D261CE9}"/>
              </a:ext>
            </a:extLst>
          </p:cNvPr>
          <p:cNvGrpSpPr/>
          <p:nvPr/>
        </p:nvGrpSpPr>
        <p:grpSpPr>
          <a:xfrm>
            <a:off x="5833678" y="1552456"/>
            <a:ext cx="790407" cy="790407"/>
            <a:chOff x="5833678" y="1552456"/>
            <a:chExt cx="790407" cy="790407"/>
          </a:xfrm>
        </p:grpSpPr>
        <p:sp>
          <p:nvSpPr>
            <p:cNvPr id="241" name="Arc 3">
              <a:extLst>
                <a:ext uri="{FF2B5EF4-FFF2-40B4-BE49-F238E27FC236}">
                  <a16:creationId xmlns:a16="http://schemas.microsoft.com/office/drawing/2014/main" id="{72088EE0-7E0F-45CC-A687-4CD2420660FF}"/>
                </a:ext>
              </a:extLst>
            </p:cNvPr>
            <p:cNvSpPr/>
            <p:nvPr/>
          </p:nvSpPr>
          <p:spPr>
            <a:xfrm>
              <a:off x="5833678" y="1552456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3A7777B2-1B56-4515-914F-5C40502F97CF}"/>
                </a:ext>
              </a:extLst>
            </p:cNvPr>
            <p:cNvSpPr/>
            <p:nvPr/>
          </p:nvSpPr>
          <p:spPr>
            <a:xfrm>
              <a:off x="5907909" y="1625182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C40E1F76-EDB6-4F25-9269-618C0382AEBA}"/>
              </a:ext>
            </a:extLst>
          </p:cNvPr>
          <p:cNvSpPr txBox="1"/>
          <p:nvPr/>
        </p:nvSpPr>
        <p:spPr>
          <a:xfrm>
            <a:off x="5834682" y="1707094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1EB134-EFAD-4B6E-BAF4-1B935097273E}"/>
              </a:ext>
            </a:extLst>
          </p:cNvPr>
          <p:cNvGrpSpPr/>
          <p:nvPr/>
        </p:nvGrpSpPr>
        <p:grpSpPr>
          <a:xfrm>
            <a:off x="5833678" y="2519589"/>
            <a:ext cx="790407" cy="790407"/>
            <a:chOff x="5833678" y="2519589"/>
            <a:chExt cx="790407" cy="790407"/>
          </a:xfrm>
        </p:grpSpPr>
        <p:sp>
          <p:nvSpPr>
            <p:cNvPr id="242" name="Arc 3">
              <a:extLst>
                <a:ext uri="{FF2B5EF4-FFF2-40B4-BE49-F238E27FC236}">
                  <a16:creationId xmlns:a16="http://schemas.microsoft.com/office/drawing/2014/main" id="{CA9824D3-2AE0-44FE-9B92-09C3BCE9C5CE}"/>
                </a:ext>
              </a:extLst>
            </p:cNvPr>
            <p:cNvSpPr/>
            <p:nvPr/>
          </p:nvSpPr>
          <p:spPr>
            <a:xfrm>
              <a:off x="5833678" y="2519589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5C85804-145A-4F91-A0A7-72DB06043D6B}"/>
                </a:ext>
              </a:extLst>
            </p:cNvPr>
            <p:cNvSpPr/>
            <p:nvPr/>
          </p:nvSpPr>
          <p:spPr>
            <a:xfrm>
              <a:off x="5907909" y="2592315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12D83D11-487A-4450-890B-6A7A8FC9FF53}"/>
              </a:ext>
            </a:extLst>
          </p:cNvPr>
          <p:cNvSpPr txBox="1"/>
          <p:nvPr/>
        </p:nvSpPr>
        <p:spPr>
          <a:xfrm>
            <a:off x="5834682" y="2674227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154CEB-D73E-4D16-9446-E2BCE3042896}"/>
              </a:ext>
            </a:extLst>
          </p:cNvPr>
          <p:cNvGrpSpPr/>
          <p:nvPr/>
        </p:nvGrpSpPr>
        <p:grpSpPr>
          <a:xfrm>
            <a:off x="5833678" y="3486722"/>
            <a:ext cx="790407" cy="790407"/>
            <a:chOff x="5833678" y="3486722"/>
            <a:chExt cx="790407" cy="790407"/>
          </a:xfrm>
        </p:grpSpPr>
        <p:sp>
          <p:nvSpPr>
            <p:cNvPr id="243" name="Arc 3">
              <a:extLst>
                <a:ext uri="{FF2B5EF4-FFF2-40B4-BE49-F238E27FC236}">
                  <a16:creationId xmlns:a16="http://schemas.microsoft.com/office/drawing/2014/main" id="{3D2FA1E1-AD1A-4D2E-A099-8649A9CA1168}"/>
                </a:ext>
              </a:extLst>
            </p:cNvPr>
            <p:cNvSpPr/>
            <p:nvPr/>
          </p:nvSpPr>
          <p:spPr>
            <a:xfrm>
              <a:off x="5833678" y="3486722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4115DEC5-8921-4A62-82C2-B7535F231D3A}"/>
                </a:ext>
              </a:extLst>
            </p:cNvPr>
            <p:cNvSpPr/>
            <p:nvPr/>
          </p:nvSpPr>
          <p:spPr>
            <a:xfrm>
              <a:off x="5907909" y="3559448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D39BB4D9-2FAF-48C8-B9AD-8BD88896AFA1}"/>
              </a:ext>
            </a:extLst>
          </p:cNvPr>
          <p:cNvSpPr txBox="1"/>
          <p:nvPr/>
        </p:nvSpPr>
        <p:spPr>
          <a:xfrm>
            <a:off x="5834682" y="3641360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87B71FA-CD8F-4E9D-BD62-3FE6843BDF9A}"/>
              </a:ext>
            </a:extLst>
          </p:cNvPr>
          <p:cNvSpPr txBox="1"/>
          <p:nvPr/>
        </p:nvSpPr>
        <p:spPr>
          <a:xfrm>
            <a:off x="2219698" y="845473"/>
            <a:ext cx="31425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Contenu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C84FD-D293-C485-95DA-0930D54FD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</a:t>
            </a:fld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B1B8E1-07AA-8A04-7A89-90CF3E234C9B}"/>
              </a:ext>
            </a:extLst>
          </p:cNvPr>
          <p:cNvCxnSpPr>
            <a:cxnSpLocks/>
            <a:endCxn id="181" idx="2"/>
          </p:cNvCxnSpPr>
          <p:nvPr/>
        </p:nvCxnSpPr>
        <p:spPr>
          <a:xfrm flipH="1">
            <a:off x="11154394" y="5921812"/>
            <a:ext cx="1113806" cy="1490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73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69B156-4C73-57E3-8826-3822CCEB9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Git, c’est quoi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F8377-C836-CEDF-4ADA-8E09AE583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68AAB-5D95-43B2-0243-BB1D0E0C485C}"/>
              </a:ext>
            </a:extLst>
          </p:cNvPr>
          <p:cNvSpPr txBox="1"/>
          <p:nvPr/>
        </p:nvSpPr>
        <p:spPr>
          <a:xfrm>
            <a:off x="1325880" y="2347154"/>
            <a:ext cx="87034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Git est un logiciel de </a:t>
            </a:r>
            <a:r>
              <a:rPr lang="fr-FR" sz="2000" i="1" dirty="0">
                <a:solidFill>
                  <a:schemeClr val="bg1"/>
                </a:solidFill>
              </a:rPr>
              <a:t>contrôle de versions</a:t>
            </a:r>
            <a:r>
              <a:rPr lang="fr-FR" sz="2000" dirty="0">
                <a:solidFill>
                  <a:schemeClr val="bg1"/>
                </a:solidFill>
              </a:rPr>
              <a:t>.</a:t>
            </a:r>
          </a:p>
          <a:p>
            <a:r>
              <a:rPr lang="fr-FR" sz="2000" dirty="0">
                <a:solidFill>
                  <a:schemeClr val="bg1"/>
                </a:solidFill>
              </a:rPr>
              <a:t>Il permet de :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Garder en mémoire les anciennes versions d’un projet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Fusionner automatiquement les modifications faites par différentes personnes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C’est de loin le plus utilisé dans le milieu de l’informatique, car il est :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Fiable 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Simple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Open source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9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69B156-4C73-57E3-8826-3822CCEB9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 quoi ça sert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F8377-C836-CEDF-4ADA-8E09AE583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8FE3-F543-57C3-C75A-A43C8CB94713}"/>
              </a:ext>
            </a:extLst>
          </p:cNvPr>
          <p:cNvSpPr txBox="1"/>
          <p:nvPr/>
        </p:nvSpPr>
        <p:spPr>
          <a:xfrm>
            <a:off x="859536" y="2168896"/>
            <a:ext cx="96508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Programmer a plusieurs sur le même projet, sans risquer de « casser » le code des autres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Modifier des fichiers tout en gardant la possibilité de revenir en arrière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Stocker efficacement un projet en ligne (grâce à GitHub)</a:t>
            </a:r>
          </a:p>
        </p:txBody>
      </p:sp>
    </p:spTree>
    <p:extLst>
      <p:ext uri="{BB962C8B-B14F-4D97-AF65-F5344CB8AC3E}">
        <p14:creationId xmlns:p14="http://schemas.microsoft.com/office/powerpoint/2010/main" val="146875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69B156-4C73-57E3-8826-3822CCEB9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Le fonctionnement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F8377-C836-CEDF-4ADA-8E09AE583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9C0F3-1010-19D5-9A4A-15817BFBDE9E}"/>
              </a:ext>
            </a:extLst>
          </p:cNvPr>
          <p:cNvSpPr txBox="1"/>
          <p:nvPr/>
        </p:nvSpPr>
        <p:spPr>
          <a:xfrm>
            <a:off x="1440751" y="1419088"/>
            <a:ext cx="93104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Git stocke les données dans un </a:t>
            </a:r>
            <a:r>
              <a:rPr lang="fr-FR" sz="2000" i="1" dirty="0">
                <a:solidFill>
                  <a:schemeClr val="bg1"/>
                </a:solidFill>
              </a:rPr>
              <a:t>repository.</a:t>
            </a:r>
          </a:p>
          <a:p>
            <a:r>
              <a:rPr lang="fr-FR" sz="2000" dirty="0">
                <a:solidFill>
                  <a:schemeClr val="bg1"/>
                </a:solidFill>
              </a:rPr>
              <a:t>Chaque repo est constitué de plusieurs branches, dont une principale (</a:t>
            </a:r>
            <a:r>
              <a:rPr lang="fr-FR" sz="2000" i="1" dirty="0">
                <a:solidFill>
                  <a:schemeClr val="bg1"/>
                </a:solidFill>
              </a:rPr>
              <a:t>master </a:t>
            </a:r>
            <a:r>
              <a:rPr lang="fr-FR" sz="2000" dirty="0">
                <a:solidFill>
                  <a:schemeClr val="bg1"/>
                </a:solidFill>
              </a:rPr>
              <a:t>ou</a:t>
            </a:r>
            <a:r>
              <a:rPr lang="fr-FR" sz="2000" i="1" dirty="0">
                <a:solidFill>
                  <a:schemeClr val="bg1"/>
                </a:solidFill>
              </a:rPr>
              <a:t> main</a:t>
            </a:r>
            <a:r>
              <a:rPr lang="fr-FR" sz="2000" dirty="0">
                <a:solidFill>
                  <a:schemeClr val="bg1"/>
                </a:solidFill>
              </a:rPr>
              <a:t>).</a:t>
            </a:r>
          </a:p>
          <a:p>
            <a:r>
              <a:rPr lang="fr-FR" sz="2000" dirty="0">
                <a:solidFill>
                  <a:schemeClr val="bg1"/>
                </a:solidFill>
              </a:rPr>
              <a:t>Une modification du code est appelée un </a:t>
            </a:r>
            <a:r>
              <a:rPr lang="fr-FR" sz="2000" i="1" dirty="0">
                <a:solidFill>
                  <a:schemeClr val="bg1"/>
                </a:solidFill>
              </a:rPr>
              <a:t>commit</a:t>
            </a:r>
            <a:r>
              <a:rPr lang="fr-FR" sz="20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B03E7-4D9E-30A5-919A-B23155F6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031" y="2790083"/>
            <a:ext cx="5281231" cy="39340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2C86C0-A0F1-0C1B-CA6F-400489A7E3EC}"/>
              </a:ext>
            </a:extLst>
          </p:cNvPr>
          <p:cNvSpPr txBox="1"/>
          <p:nvPr/>
        </p:nvSpPr>
        <p:spPr>
          <a:xfrm>
            <a:off x="323529" y="4095384"/>
            <a:ext cx="48522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Dans cet exemple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Le graphe représente l’historique du repo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Chaque couleur est une branche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Chaque point est un commit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5084A-0B71-BD12-1C13-3B1CAB9013BB}"/>
              </a:ext>
            </a:extLst>
          </p:cNvPr>
          <p:cNvCxnSpPr/>
          <p:nvPr/>
        </p:nvCxnSpPr>
        <p:spPr>
          <a:xfrm>
            <a:off x="1314640" y="2500684"/>
            <a:ext cx="943660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5A6F2CC-2A61-04E1-CA1F-B232CA27976C}"/>
              </a:ext>
            </a:extLst>
          </p:cNvPr>
          <p:cNvSpPr/>
          <p:nvPr/>
        </p:nvSpPr>
        <p:spPr>
          <a:xfrm>
            <a:off x="1163764" y="2421798"/>
            <a:ext cx="150876" cy="1495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14F154A-3854-4AA6-D942-2FFF799EE978}"/>
              </a:ext>
            </a:extLst>
          </p:cNvPr>
          <p:cNvSpPr/>
          <p:nvPr/>
        </p:nvSpPr>
        <p:spPr>
          <a:xfrm>
            <a:off x="10675810" y="2429979"/>
            <a:ext cx="150876" cy="1495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4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1B823-5535-934C-A836-86D5C82C6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949FE04-08B2-C2F5-09C3-55456FDAC3F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674676-EFFA-4841-9B13-22384B90316E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B955CB-D257-1F0F-D8B7-AA341D7A3100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5400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22782-A895-2061-9349-CFC7C0DB7A61}"/>
              </a:ext>
            </a:extLst>
          </p:cNvPr>
          <p:cNvSpPr txBox="1"/>
          <p:nvPr/>
        </p:nvSpPr>
        <p:spPr>
          <a:xfrm>
            <a:off x="859536" y="1349778"/>
            <a:ext cx="9701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bg1"/>
                </a:solidFill>
              </a:rPr>
              <a:t>Git et VS Code installés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bg1"/>
                </a:solidFill>
              </a:rPr>
              <a:t>Setup de Git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git config --global user.name "John Doe“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git config --global user.email johndoe@example.com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schemeClr val="bg1"/>
                </a:solidFill>
              </a:rPr>
              <a:t>Utiliser une adresse mail liée à votre compte GitHub</a:t>
            </a:r>
          </a:p>
        </p:txBody>
      </p:sp>
    </p:spTree>
    <p:extLst>
      <p:ext uri="{BB962C8B-B14F-4D97-AF65-F5344CB8AC3E}">
        <p14:creationId xmlns:p14="http://schemas.microsoft.com/office/powerpoint/2010/main" val="347301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1B823-5535-934C-A836-86D5C82C6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949FE04-08B2-C2F5-09C3-55456FDAC3F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674676-EFFA-4841-9B13-22384B90316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B955CB-D257-1F0F-D8B7-AA341D7A3100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5400" dirty="0">
                <a:solidFill>
                  <a:schemeClr val="bg1"/>
                </a:solidFill>
              </a:rPr>
              <a:t>VS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755AD-3012-5FA4-4B07-B052332E0FEA}"/>
              </a:ext>
            </a:extLst>
          </p:cNvPr>
          <p:cNvSpPr txBox="1"/>
          <p:nvPr/>
        </p:nvSpPr>
        <p:spPr>
          <a:xfrm>
            <a:off x="719193" y="1084788"/>
            <a:ext cx="2823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Menus en haut de l’écran</a:t>
            </a:r>
          </a:p>
          <a:p>
            <a:pPr marL="457200" indent="-457200">
              <a:buAutoNum type="arabicPeriod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3CE727-CE65-A9C9-1348-C2DE41D21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92" y="1622739"/>
            <a:ext cx="4296375" cy="2267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E83F9E-5DE1-22A0-257B-DB2562471FAD}"/>
              </a:ext>
            </a:extLst>
          </p:cNvPr>
          <p:cNvSpPr txBox="1"/>
          <p:nvPr/>
        </p:nvSpPr>
        <p:spPr>
          <a:xfrm>
            <a:off x="719193" y="4688898"/>
            <a:ext cx="1967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Onglets à gauche</a:t>
            </a:r>
          </a:p>
          <a:p>
            <a:pPr marL="457200" indent="-457200">
              <a:buAutoNum type="arabicPeriod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A39DA33F-2A48-9223-0BF0-6AC1282F7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07" y="5396784"/>
            <a:ext cx="562053" cy="11050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2E0BB5-8E73-9755-F106-43394C160363}"/>
              </a:ext>
            </a:extLst>
          </p:cNvPr>
          <p:cNvSpPr txBox="1"/>
          <p:nvPr/>
        </p:nvSpPr>
        <p:spPr>
          <a:xfrm>
            <a:off x="1746727" y="6011246"/>
            <a:ext cx="24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Source control (pour </a:t>
            </a:r>
            <a:r>
              <a:rPr lang="fr-FR">
                <a:solidFill>
                  <a:schemeClr val="bg1"/>
                </a:solidFill>
              </a:rPr>
              <a:t>git)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6DE4B-5490-3BB2-5BA6-7FBF934EC0E6}"/>
              </a:ext>
            </a:extLst>
          </p:cNvPr>
          <p:cNvSpPr txBox="1"/>
          <p:nvPr/>
        </p:nvSpPr>
        <p:spPr>
          <a:xfrm>
            <a:off x="1790260" y="5472637"/>
            <a:ext cx="228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Explorateur de fichiers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A24164-C2F3-A75F-BFB1-670232B7AA44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110127" y="1438731"/>
            <a:ext cx="0" cy="55838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EA47E96-1D2E-A3CF-E436-1E4596F6D684}"/>
              </a:ext>
            </a:extLst>
          </p:cNvPr>
          <p:cNvSpPr/>
          <p:nvPr/>
        </p:nvSpPr>
        <p:spPr>
          <a:xfrm>
            <a:off x="6034689" y="1289141"/>
            <a:ext cx="150876" cy="1495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1BBD21DE-9108-F48D-8EA6-1D69BB0985EF}"/>
              </a:ext>
            </a:extLst>
          </p:cNvPr>
          <p:cNvSpPr/>
          <p:nvPr/>
        </p:nvSpPr>
        <p:spPr>
          <a:xfrm>
            <a:off x="6523265" y="1567507"/>
            <a:ext cx="4926943" cy="611414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[</a:t>
            </a:r>
            <a:r>
              <a:rPr lang="fr-FR" b="1" dirty="0" err="1"/>
              <a:t>CTRL+shift+P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i="1" dirty="0"/>
              <a:t>pour afficher toutes les commandes</a:t>
            </a:r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FB0BA9-653E-2AC5-55EE-16E0D7AC0F2A}"/>
              </a:ext>
            </a:extLst>
          </p:cNvPr>
          <p:cNvSpPr txBox="1"/>
          <p:nvPr/>
        </p:nvSpPr>
        <p:spPr>
          <a:xfrm>
            <a:off x="6523265" y="2450969"/>
            <a:ext cx="492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Il suffit ensuite de taper la commande et naviguer le menu.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Exemple : git</a:t>
            </a:r>
          </a:p>
        </p:txBody>
      </p:sp>
      <p:pic>
        <p:nvPicPr>
          <p:cNvPr id="27" name="Picture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3532EE-CD47-D74C-98CC-0F6A3CAF5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65" y="3754465"/>
            <a:ext cx="5120510" cy="26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0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1B823-5535-934C-A836-86D5C82C6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949FE04-08B2-C2F5-09C3-55456FDAC3F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674676-EFFA-4841-9B13-22384B90316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B955CB-D257-1F0F-D8B7-AA341D7A3100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5400" dirty="0">
                <a:solidFill>
                  <a:schemeClr val="bg1"/>
                </a:solidFill>
              </a:rPr>
              <a:t>Les méthodes d’authentification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242AD-3585-1E49-9F14-8381B58873CD}"/>
              </a:ext>
            </a:extLst>
          </p:cNvPr>
          <p:cNvSpPr txBox="1"/>
          <p:nvPr/>
        </p:nvSpPr>
        <p:spPr>
          <a:xfrm>
            <a:off x="323529" y="1349778"/>
            <a:ext cx="5424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SSH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ABC10-84A6-44B4-B782-4A9995EB557D}"/>
              </a:ext>
            </a:extLst>
          </p:cNvPr>
          <p:cNvSpPr txBox="1"/>
          <p:nvPr/>
        </p:nvSpPr>
        <p:spPr>
          <a:xfrm>
            <a:off x="6472047" y="1349778"/>
            <a:ext cx="5424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HTTPS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5BABAB-B929-2F79-E712-6D5534016BED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6110127" y="1438731"/>
            <a:ext cx="0" cy="55472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0D07B02-01A8-79AA-146D-C801F122F853}"/>
              </a:ext>
            </a:extLst>
          </p:cNvPr>
          <p:cNvSpPr/>
          <p:nvPr/>
        </p:nvSpPr>
        <p:spPr>
          <a:xfrm>
            <a:off x="6034689" y="1289141"/>
            <a:ext cx="150876" cy="1495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B5D89-118D-8D32-C37C-6B7F954915B7}"/>
              </a:ext>
            </a:extLst>
          </p:cNvPr>
          <p:cNvSpPr txBox="1"/>
          <p:nvPr/>
        </p:nvSpPr>
        <p:spPr>
          <a:xfrm flipH="1">
            <a:off x="493774" y="1934553"/>
            <a:ext cx="490695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2000" dirty="0">
                <a:solidFill>
                  <a:schemeClr val="bg1"/>
                </a:solidFill>
              </a:rPr>
              <a:t>Création d’une paire clé publique/privée </a:t>
            </a:r>
          </a:p>
          <a:p>
            <a:pPr marL="457200" indent="-457200">
              <a:buAutoNum type="arabicPeriod"/>
            </a:pPr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fr-FR" sz="2000" dirty="0">
                <a:solidFill>
                  <a:schemeClr val="bg1"/>
                </a:solidFill>
              </a:rPr>
              <a:t>Association de la clé publique avec le compte GitHub</a:t>
            </a:r>
          </a:p>
          <a:p>
            <a:pPr marL="457200" indent="-457200">
              <a:buAutoNum type="arabicPeriod"/>
            </a:pPr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fr-FR" sz="2000" dirty="0">
                <a:solidFill>
                  <a:schemeClr val="bg1"/>
                </a:solidFill>
              </a:rPr>
              <a:t>Cloner en SSH</a:t>
            </a:r>
          </a:p>
          <a:p>
            <a:pPr marL="457200" indent="-457200">
              <a:buAutoNum type="arabicPeriod"/>
            </a:pPr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fr-FR" sz="2000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Authentification instantanée une fois le setup effectué.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0F14E-8790-0F19-C905-A299C17A8A44}"/>
              </a:ext>
            </a:extLst>
          </p:cNvPr>
          <p:cNvSpPr txBox="1"/>
          <p:nvPr/>
        </p:nvSpPr>
        <p:spPr>
          <a:xfrm flipH="1">
            <a:off x="6730908" y="1934553"/>
            <a:ext cx="490695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2000" dirty="0">
                <a:solidFill>
                  <a:schemeClr val="bg1"/>
                </a:solidFill>
              </a:rPr>
              <a:t>Cloner en HTTPS</a:t>
            </a:r>
          </a:p>
          <a:p>
            <a:pPr marL="457200" indent="-457200">
              <a:buAutoNum type="arabicPeriod"/>
            </a:pPr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fr-FR" sz="2000" dirty="0">
                <a:solidFill>
                  <a:schemeClr val="bg1"/>
                </a:solidFill>
              </a:rPr>
              <a:t>Entrer vos identifiants</a:t>
            </a:r>
          </a:p>
          <a:p>
            <a:pPr marL="457200" indent="-457200">
              <a:buAutoNum type="arabicPeriod"/>
            </a:pPr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fr-FR" sz="2000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Il est possible que les identifiants soient à nouveau demandés lors des commit, particulièrement sur </a:t>
            </a:r>
            <a:r>
              <a:rPr lang="fr-FR" dirty="0" err="1">
                <a:solidFill>
                  <a:schemeClr val="bg1"/>
                </a:solidFill>
              </a:rPr>
              <a:t>GitLab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02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1B823-5535-934C-A836-86D5C82C6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949FE04-08B2-C2F5-09C3-55456FDAC3F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674676-EFFA-4841-9B13-22384B90316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B955CB-D257-1F0F-D8B7-AA341D7A3100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5400" dirty="0">
                <a:solidFill>
                  <a:schemeClr val="bg1"/>
                </a:solidFill>
              </a:rPr>
              <a:t>Cloner un repo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CCB5D9-81D8-B038-FCA2-B43D6C2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31" y="2545966"/>
            <a:ext cx="3820058" cy="361047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3F45E1-0F40-D30F-D8C8-47CBAB1B8241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6110127" y="1438731"/>
            <a:ext cx="0" cy="55472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3D08E29D-BCBE-E8A8-7C7C-E1726A91B106}"/>
              </a:ext>
            </a:extLst>
          </p:cNvPr>
          <p:cNvSpPr/>
          <p:nvPr/>
        </p:nvSpPr>
        <p:spPr>
          <a:xfrm>
            <a:off x="6034689" y="1289141"/>
            <a:ext cx="150876" cy="1495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63230-FC1C-0850-65C9-640F3E48EB0C}"/>
              </a:ext>
            </a:extLst>
          </p:cNvPr>
          <p:cNvSpPr txBox="1"/>
          <p:nvPr/>
        </p:nvSpPr>
        <p:spPr>
          <a:xfrm>
            <a:off x="323529" y="1349778"/>
            <a:ext cx="5424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Etape 1 : copier le lien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CCF189-C634-C038-B93E-B535709CFB4E}"/>
              </a:ext>
            </a:extLst>
          </p:cNvPr>
          <p:cNvSpPr txBox="1"/>
          <p:nvPr/>
        </p:nvSpPr>
        <p:spPr>
          <a:xfrm>
            <a:off x="6472047" y="1349778"/>
            <a:ext cx="54246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Etape 2 : git clone</a:t>
            </a:r>
          </a:p>
          <a:p>
            <a:r>
              <a:rPr lang="fr-FR" sz="2400" dirty="0">
                <a:solidFill>
                  <a:schemeClr val="bg1"/>
                </a:solidFill>
              </a:rPr>
              <a:t>Utiliser la command palette (</a:t>
            </a:r>
            <a:r>
              <a:rPr lang="fr-FR" sz="2400" dirty="0" err="1">
                <a:solidFill>
                  <a:schemeClr val="bg1"/>
                </a:solidFill>
              </a:rPr>
              <a:t>Ctrl+shift+P</a:t>
            </a:r>
            <a:r>
              <a:rPr lang="fr-FR" sz="2400" dirty="0">
                <a:solidFill>
                  <a:schemeClr val="bg1"/>
                </a:solidFill>
              </a:rPr>
              <a:t>)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Cloner le repo : </a:t>
            </a:r>
          </a:p>
          <a:p>
            <a:r>
              <a:rPr lang="fr-FR" sz="2400" i="1" dirty="0">
                <a:solidFill>
                  <a:schemeClr val="bg1"/>
                </a:solidFill>
              </a:rPr>
              <a:t>Ajouter lien ici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</a:p>
          <a:p>
            <a:r>
              <a:rPr lang="fr-FR" sz="2400" dirty="0">
                <a:solidFill>
                  <a:schemeClr val="bg1"/>
                </a:solidFill>
              </a:rPr>
              <a:t>(le repo contient ce </a:t>
            </a:r>
            <a:r>
              <a:rPr lang="fr-FR" sz="2400" dirty="0" err="1">
                <a:solidFill>
                  <a:schemeClr val="bg1"/>
                </a:solidFill>
              </a:rPr>
              <a:t>powerpoint</a:t>
            </a:r>
            <a:r>
              <a:rPr lang="fr-FR" sz="2400" dirty="0">
                <a:solidFill>
                  <a:schemeClr val="bg1"/>
                </a:solidFill>
              </a:rPr>
              <a:t>)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Vous ne pouvez pas le modifier, mais vous pouvez le fork (copie complète).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3198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2923</TotalTime>
  <Words>639</Words>
  <Application>Microsoft Office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Lucida Console</vt:lpstr>
      <vt:lpstr>Wingdings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Kezia MARCOU</dc:creator>
  <cp:lastModifiedBy>Kezia MARCOU</cp:lastModifiedBy>
  <cp:revision>34</cp:revision>
  <dcterms:created xsi:type="dcterms:W3CDTF">2023-03-04T21:29:52Z</dcterms:created>
  <dcterms:modified xsi:type="dcterms:W3CDTF">2023-05-04T12:12:15Z</dcterms:modified>
</cp:coreProperties>
</file>