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k Rodrigo Pérez Lozano" userId="43a91e4258cc896d" providerId="LiveId" clId="{53D2B59A-DD7D-47F2-B4B5-481F07D2B7E4}"/>
    <pc:docChg chg="undo custSel modSld">
      <pc:chgData name="Erick Rodrigo Pérez Lozano" userId="43a91e4258cc896d" providerId="LiveId" clId="{53D2B59A-DD7D-47F2-B4B5-481F07D2B7E4}" dt="2022-09-12T00:51:10.037" v="5" actId="20577"/>
      <pc:docMkLst>
        <pc:docMk/>
      </pc:docMkLst>
      <pc:sldChg chg="modSp mod">
        <pc:chgData name="Erick Rodrigo Pérez Lozano" userId="43a91e4258cc896d" providerId="LiveId" clId="{53D2B59A-DD7D-47F2-B4B5-481F07D2B7E4}" dt="2022-09-12T00:51:10.037" v="5" actId="20577"/>
        <pc:sldMkLst>
          <pc:docMk/>
          <pc:sldMk cId="3306210857" sldId="259"/>
        </pc:sldMkLst>
        <pc:spChg chg="mod">
          <ac:chgData name="Erick Rodrigo Pérez Lozano" userId="43a91e4258cc896d" providerId="LiveId" clId="{53D2B59A-DD7D-47F2-B4B5-481F07D2B7E4}" dt="2022-09-12T00:51:10.037" v="5" actId="20577"/>
          <ac:spMkLst>
            <pc:docMk/>
            <pc:sldMk cId="3306210857" sldId="259"/>
            <ac:spMk id="3" creationId="{00000000-0000-0000-0000-000000000000}"/>
          </ac:spMkLst>
        </pc:spChg>
        <pc:picChg chg="mod">
          <ac:chgData name="Erick Rodrigo Pérez Lozano" userId="43a91e4258cc896d" providerId="LiveId" clId="{53D2B59A-DD7D-47F2-B4B5-481F07D2B7E4}" dt="2022-09-12T00:51:05.050" v="1" actId="14100"/>
          <ac:picMkLst>
            <pc:docMk/>
            <pc:sldMk cId="3306210857" sldId="259"/>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7500" y="0"/>
            <a:ext cx="9917112" cy="6858000"/>
          </a:xfrm>
        </p:spPr>
        <p:txBody>
          <a:bodyPr/>
          <a:lstStyle/>
          <a:p>
            <a:r>
              <a:rPr lang="es-MX" b="1" dirty="0"/>
              <a:t>Artículo: </a:t>
            </a:r>
            <a:r>
              <a:rPr lang="es-MX" dirty="0"/>
              <a:t>Cubo de formas.</a:t>
            </a:r>
            <a:endParaRPr lang="es-MX" b="1" dirty="0"/>
          </a:p>
          <a:p>
            <a:r>
              <a:rPr lang="es-MX" b="1" dirty="0"/>
              <a:t>Marca: </a:t>
            </a:r>
            <a:r>
              <a:rPr lang="es-MX" dirty="0"/>
              <a:t>Playskool.</a:t>
            </a:r>
            <a:endParaRPr lang="es-MX" b="1" dirty="0"/>
          </a:p>
          <a:p>
            <a:r>
              <a:rPr lang="es-MX" b="1" dirty="0"/>
              <a:t>Proveedor: </a:t>
            </a:r>
            <a:r>
              <a:rPr lang="es-MX" dirty="0"/>
              <a:t>Hasbro.</a:t>
            </a:r>
            <a:endParaRPr lang="es-MX" b="1" dirty="0"/>
          </a:p>
          <a:p>
            <a:r>
              <a:rPr lang="es-MX" b="1" dirty="0"/>
              <a:t>Edad recomendada: </a:t>
            </a:r>
            <a:r>
              <a:rPr lang="es-MX" dirty="0"/>
              <a:t>18 meses.</a:t>
            </a:r>
            <a:endParaRPr lang="es-MX" b="1" dirty="0"/>
          </a:p>
          <a:p>
            <a:r>
              <a:rPr lang="es-MX" b="1" dirty="0"/>
              <a:t>Características: </a:t>
            </a:r>
            <a:r>
              <a:rPr lang="es-MX" dirty="0"/>
              <a:t>Cubo colorido de 6 lados con diferentes colores y texturas con 3 orificios en cada lado con una forma específica y 9 piezas de diferentes formas, colores y texturas.</a:t>
            </a:r>
            <a:endParaRPr lang="es-MX" b="1" dirty="0"/>
          </a:p>
          <a:p>
            <a:r>
              <a:rPr lang="es-MX" b="1" dirty="0"/>
              <a:t>Beneficios: </a:t>
            </a:r>
            <a:r>
              <a:rPr lang="es-MX" dirty="0"/>
              <a:t>Tamaño de piezas adecuado para niños mayores a 18 meses, ayuda al entendimiento de las formas y a reconocerlas asociándolas a un color o textura. Fabricado que cumple con los estándares de calidad para la seguridad y diversión de los niños con un diseño atractivo para ellos.</a:t>
            </a:r>
            <a:endParaRPr lang="es-MX"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055" y="3834412"/>
            <a:ext cx="2394745" cy="2807687"/>
          </a:xfrm>
          <a:prstGeom prst="rect">
            <a:avLst/>
          </a:prstGeom>
        </p:spPr>
      </p:pic>
      <p:sp>
        <p:nvSpPr>
          <p:cNvPr id="2" name="CuadroTexto 1"/>
          <p:cNvSpPr txBox="1"/>
          <p:nvPr/>
        </p:nvSpPr>
        <p:spPr>
          <a:xfrm>
            <a:off x="9982200" y="6581001"/>
            <a:ext cx="2209800" cy="276999"/>
          </a:xfrm>
          <a:prstGeom prst="rect">
            <a:avLst/>
          </a:prstGeom>
          <a:noFill/>
        </p:spPr>
        <p:txBody>
          <a:bodyPr wrap="square" rtlCol="0">
            <a:spAutoFit/>
          </a:bodyPr>
          <a:lstStyle/>
          <a:p>
            <a:r>
              <a:rPr lang="es-MX" sz="1200" dirty="0"/>
              <a:t>Erick Rodrigo Pérez Lozano</a:t>
            </a:r>
          </a:p>
        </p:txBody>
      </p:sp>
    </p:spTree>
    <p:extLst>
      <p:ext uri="{BB962C8B-B14F-4D97-AF65-F5344CB8AC3E}">
        <p14:creationId xmlns:p14="http://schemas.microsoft.com/office/powerpoint/2010/main" val="333161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7500" y="0"/>
            <a:ext cx="9917112" cy="6858000"/>
          </a:xfrm>
        </p:spPr>
        <p:txBody>
          <a:bodyPr/>
          <a:lstStyle/>
          <a:p>
            <a:r>
              <a:rPr lang="es-MX" b="1" dirty="0"/>
              <a:t>Artículo: </a:t>
            </a:r>
            <a:r>
              <a:rPr lang="es-MX" dirty="0"/>
              <a:t>Turista mundial.</a:t>
            </a:r>
            <a:endParaRPr lang="es-MX" b="1" dirty="0"/>
          </a:p>
          <a:p>
            <a:r>
              <a:rPr lang="es-MX" b="1" dirty="0"/>
              <a:t>Marca: </a:t>
            </a:r>
            <a:r>
              <a:rPr lang="es-MX" dirty="0"/>
              <a:t>Fotorama.</a:t>
            </a:r>
            <a:endParaRPr lang="es-MX" b="1" dirty="0"/>
          </a:p>
          <a:p>
            <a:r>
              <a:rPr lang="es-MX" b="1" dirty="0"/>
              <a:t>Proveedor: </a:t>
            </a:r>
            <a:r>
              <a:rPr lang="es-MX" dirty="0"/>
              <a:t>Fotorama.</a:t>
            </a:r>
          </a:p>
          <a:p>
            <a:r>
              <a:rPr lang="es-MX" b="1" dirty="0"/>
              <a:t>Edad recomendada: </a:t>
            </a:r>
            <a:r>
              <a:rPr lang="es-MX" dirty="0"/>
              <a:t>8 años en adelante.</a:t>
            </a:r>
            <a:endParaRPr lang="es-MX" b="1" dirty="0"/>
          </a:p>
          <a:p>
            <a:r>
              <a:rPr lang="es-MX" b="1" dirty="0"/>
              <a:t>Características: </a:t>
            </a:r>
            <a:r>
              <a:rPr lang="es-MX" dirty="0"/>
              <a:t>Tablero de cartón con los países mas conocidos del mundo diseñados con un estilo caricaturesco, 60 cartas de plásticos de “correos” y “mensajes” 2 dados de plástico, 49 figuras de casas y hoteles de plástico, 5 aviones en miniatura que representan a los jugadores y 200 billetes “dolaramas” de 2 a 5 jugadores</a:t>
            </a:r>
            <a:endParaRPr lang="es-MX" b="1" dirty="0"/>
          </a:p>
          <a:p>
            <a:r>
              <a:rPr lang="es-MX" b="1" dirty="0"/>
              <a:t>Beneficios: </a:t>
            </a:r>
            <a:r>
              <a:rPr lang="es-MX" dirty="0"/>
              <a:t>Un juego de mesa que puede asegurar la diversión y entretenimiento con una partida que puede durar tanto como los jugadores sean capases de jugar, el juego se basa tanto en la estrategia como en la suerte lo que lo hace diferente e impredecible con cada partida.</a:t>
            </a:r>
            <a:endParaRPr lang="es-MX" b="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044" y="4051300"/>
            <a:ext cx="4295156" cy="2806700"/>
          </a:xfrm>
          <a:prstGeom prst="rect">
            <a:avLst/>
          </a:prstGeom>
        </p:spPr>
      </p:pic>
      <p:sp>
        <p:nvSpPr>
          <p:cNvPr id="4" name="CuadroTexto 3"/>
          <p:cNvSpPr txBox="1"/>
          <p:nvPr/>
        </p:nvSpPr>
        <p:spPr>
          <a:xfrm>
            <a:off x="9982200" y="6581001"/>
            <a:ext cx="2209800" cy="276999"/>
          </a:xfrm>
          <a:prstGeom prst="rect">
            <a:avLst/>
          </a:prstGeom>
          <a:noFill/>
        </p:spPr>
        <p:txBody>
          <a:bodyPr wrap="square" rtlCol="0">
            <a:spAutoFit/>
          </a:bodyPr>
          <a:lstStyle/>
          <a:p>
            <a:r>
              <a:rPr lang="es-MX" sz="1200" dirty="0"/>
              <a:t>Erick Rodrigo Pérez Lozano</a:t>
            </a:r>
          </a:p>
        </p:txBody>
      </p:sp>
    </p:spTree>
    <p:extLst>
      <p:ext uri="{BB962C8B-B14F-4D97-AF65-F5344CB8AC3E}">
        <p14:creationId xmlns:p14="http://schemas.microsoft.com/office/powerpoint/2010/main" val="296743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7500" y="0"/>
            <a:ext cx="9917112" cy="6858000"/>
          </a:xfrm>
        </p:spPr>
        <p:txBody>
          <a:bodyPr/>
          <a:lstStyle/>
          <a:p>
            <a:r>
              <a:rPr lang="es-MX" b="1" dirty="0"/>
              <a:t>Artículo: </a:t>
            </a:r>
            <a:r>
              <a:rPr lang="es-MX" dirty="0"/>
              <a:t>Dominó.</a:t>
            </a:r>
            <a:endParaRPr lang="es-MX" b="1" dirty="0"/>
          </a:p>
          <a:p>
            <a:r>
              <a:rPr lang="es-MX" b="1" dirty="0"/>
              <a:t>Marca: </a:t>
            </a:r>
            <a:r>
              <a:rPr lang="es-MX" dirty="0"/>
              <a:t>Spin Master.</a:t>
            </a:r>
            <a:endParaRPr lang="es-MX" b="1" dirty="0"/>
          </a:p>
          <a:p>
            <a:r>
              <a:rPr lang="es-MX" b="1" dirty="0"/>
              <a:t>Proveedor: </a:t>
            </a:r>
            <a:r>
              <a:rPr lang="es-MX" dirty="0"/>
              <a:t>Spin Master.</a:t>
            </a:r>
            <a:endParaRPr lang="es-MX" b="1" dirty="0"/>
          </a:p>
          <a:p>
            <a:r>
              <a:rPr lang="es-MX" b="1" dirty="0"/>
              <a:t>Edad recomendada</a:t>
            </a:r>
            <a:r>
              <a:rPr lang="es-MX" b="1"/>
              <a:t>: </a:t>
            </a:r>
            <a:r>
              <a:rPr lang="es-MX" dirty="0"/>
              <a:t>5</a:t>
            </a:r>
            <a:r>
              <a:rPr lang="es-MX"/>
              <a:t> </a:t>
            </a:r>
            <a:r>
              <a:rPr lang="es-MX" dirty="0"/>
              <a:t>años en adelante.</a:t>
            </a:r>
            <a:endParaRPr lang="es-MX" b="1" dirty="0"/>
          </a:p>
          <a:p>
            <a:r>
              <a:rPr lang="es-MX" b="1" dirty="0"/>
              <a:t>Características: </a:t>
            </a:r>
            <a:r>
              <a:rPr lang="es-MX" dirty="0"/>
              <a:t>Juego de mesa de 2 a 4 jugadores contiene 28 fichas de dominó  de plástico endurecido con la mula máxima de 6 asociando las cantidades de las fichas con un color.</a:t>
            </a:r>
            <a:endParaRPr lang="es-MX" b="1" dirty="0"/>
          </a:p>
          <a:p>
            <a:r>
              <a:rPr lang="es-MX" b="1" dirty="0"/>
              <a:t>Beneficios: </a:t>
            </a:r>
            <a:r>
              <a:rPr lang="es-MX" dirty="0"/>
              <a:t>Partidas rápidas y frenéticas que premian la estrategia y la concentración en todo momento, diseñado para pasar un buen rato en un juego sano y entretenido.</a:t>
            </a:r>
            <a:endParaRPr lang="es-MX" b="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76" y="3429000"/>
            <a:ext cx="2089586" cy="3240087"/>
          </a:xfrm>
          <a:prstGeom prst="rect">
            <a:avLst/>
          </a:prstGeom>
        </p:spPr>
      </p:pic>
      <p:sp>
        <p:nvSpPr>
          <p:cNvPr id="4" name="CuadroTexto 3"/>
          <p:cNvSpPr txBox="1"/>
          <p:nvPr/>
        </p:nvSpPr>
        <p:spPr>
          <a:xfrm>
            <a:off x="9982200" y="6581001"/>
            <a:ext cx="2209800" cy="276999"/>
          </a:xfrm>
          <a:prstGeom prst="rect">
            <a:avLst/>
          </a:prstGeom>
          <a:noFill/>
        </p:spPr>
        <p:txBody>
          <a:bodyPr wrap="square" rtlCol="0">
            <a:spAutoFit/>
          </a:bodyPr>
          <a:lstStyle/>
          <a:p>
            <a:r>
              <a:rPr lang="es-MX" sz="1200" dirty="0"/>
              <a:t>Erick Rodrigo Pérez Lozano</a:t>
            </a:r>
          </a:p>
        </p:txBody>
      </p:sp>
    </p:spTree>
    <p:extLst>
      <p:ext uri="{BB962C8B-B14F-4D97-AF65-F5344CB8AC3E}">
        <p14:creationId xmlns:p14="http://schemas.microsoft.com/office/powerpoint/2010/main" val="3306210857"/>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92</TotalTime>
  <Words>339</Words>
  <Application>Microsoft Office PowerPoint</Application>
  <PresentationFormat>Panorámica</PresentationFormat>
  <Paragraphs>21</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Century Gothic</vt:lpstr>
      <vt:lpstr>Wingdings 3</vt:lpstr>
      <vt:lpstr>Espiral</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Erick Pérez</dc:creator>
  <cp:lastModifiedBy>Erick Rodrigo Pérez Lozano</cp:lastModifiedBy>
  <cp:revision>11</cp:revision>
  <dcterms:created xsi:type="dcterms:W3CDTF">2020-04-11T03:36:32Z</dcterms:created>
  <dcterms:modified xsi:type="dcterms:W3CDTF">2022-09-12T00:51:11Z</dcterms:modified>
</cp:coreProperties>
</file>