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
  </p:handoutMasterIdLst>
  <p:sldIdLst>
    <p:sldId id="257" r:id="rId3"/>
  </p:sldIdLst>
  <p:sldSz cx="30279975" cy="42808525"/>
  <p:notesSz cx="6668770" cy="9926320"/>
  <p:defaultTextStyle>
    <a:defPPr>
      <a:defRPr lang="pt-BR"/>
    </a:defPPr>
    <a:lvl1pPr algn="l" rtl="0" fontAlgn="base">
      <a:spcBef>
        <a:spcPct val="0"/>
      </a:spcBef>
      <a:spcAft>
        <a:spcPct val="0"/>
      </a:spcAft>
      <a:defRPr sz="82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82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82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82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82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457200" rtl="0" eaLnBrk="1" latinLnBrk="0" hangingPunct="1">
      <a:defRPr sz="82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457200" rtl="0" eaLnBrk="1" latinLnBrk="0" hangingPunct="1">
      <a:defRPr sz="82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457200" rtl="0" eaLnBrk="1" latinLnBrk="0" hangingPunct="1">
      <a:defRPr sz="82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457200" rtl="0" eaLnBrk="1" latinLnBrk="0" hangingPunct="1">
      <a:defRPr sz="8200" kern="1200">
        <a:solidFill>
          <a:schemeClr val="tx1"/>
        </a:solidFill>
        <a:latin typeface="Arial" panose="020B0604020202020204" pitchFamily="34" charset="0"/>
        <a:ea typeface="MS PGothic" panose="020B0600070205080204" charset="-128"/>
        <a:cs typeface="MS PGothic" panose="020B0600070205080204"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1E8C"/>
    <a:srgbClr val="00CC00"/>
    <a:srgbClr val="0099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20"/>
    <p:restoredTop sz="94595"/>
  </p:normalViewPr>
  <p:slideViewPr>
    <p:cSldViewPr>
      <p:cViewPr>
        <p:scale>
          <a:sx n="24" d="100"/>
          <a:sy n="24" d="100"/>
        </p:scale>
        <p:origin x="1128" y="-880"/>
      </p:cViewPr>
      <p:guideLst>
        <p:guide orient="horz" pos="13482"/>
        <p:guide pos="953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889250" cy="496888"/>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mn-ea"/>
                <a:cs typeface="Arial" panose="020B0604020202020204" pitchFamily="34" charset="0"/>
              </a:defRPr>
            </a:lvl1pPr>
          </a:lstStyle>
          <a:p>
            <a:pPr>
              <a:defRPr/>
            </a:pPr>
            <a:endParaRPr lang="pt-BR"/>
          </a:p>
        </p:txBody>
      </p:sp>
      <p:sp>
        <p:nvSpPr>
          <p:cNvPr id="5123" name="Rectangle 3"/>
          <p:cNvSpPr>
            <a:spLocks noGrp="1" noChangeArrowheads="1"/>
          </p:cNvSpPr>
          <p:nvPr>
            <p:ph type="dt" sz="quarter" idx="1"/>
          </p:nvPr>
        </p:nvSpPr>
        <p:spPr bwMode="auto">
          <a:xfrm>
            <a:off x="3778250" y="0"/>
            <a:ext cx="2889250" cy="496888"/>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mn-ea"/>
                <a:cs typeface="Arial" panose="020B0604020202020204" pitchFamily="34" charset="0"/>
              </a:defRPr>
            </a:lvl1pPr>
          </a:lstStyle>
          <a:p>
            <a:pPr>
              <a:defRPr/>
            </a:pPr>
            <a:endParaRPr lang="pt-BR"/>
          </a:p>
        </p:txBody>
      </p:sp>
      <p:sp>
        <p:nvSpPr>
          <p:cNvPr id="5124" name="Rectangle 4"/>
          <p:cNvSpPr>
            <a:spLocks noGrp="1" noChangeArrowheads="1"/>
          </p:cNvSpPr>
          <p:nvPr>
            <p:ph type="ftr" sz="quarter" idx="2"/>
          </p:nvPr>
        </p:nvSpPr>
        <p:spPr bwMode="auto">
          <a:xfrm>
            <a:off x="0" y="9428163"/>
            <a:ext cx="2889250" cy="496887"/>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mn-ea"/>
                <a:cs typeface="Arial" panose="020B0604020202020204" pitchFamily="34" charset="0"/>
              </a:defRPr>
            </a:lvl1pPr>
          </a:lstStyle>
          <a:p>
            <a:pPr>
              <a:defRPr/>
            </a:pPr>
            <a:endParaRPr lang="pt-BR"/>
          </a:p>
        </p:txBody>
      </p:sp>
      <p:sp>
        <p:nvSpPr>
          <p:cNvPr id="5125" name="Rectangle 5"/>
          <p:cNvSpPr>
            <a:spLocks noGrp="1" noChangeArrowheads="1"/>
          </p:cNvSpPr>
          <p:nvPr>
            <p:ph type="sldNum" sz="quarter" idx="3"/>
          </p:nvPr>
        </p:nvSpPr>
        <p:spPr bwMode="auto">
          <a:xfrm>
            <a:off x="3778250" y="9428163"/>
            <a:ext cx="2889250" cy="496887"/>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pPr>
              <a:defRPr/>
            </a:pPr>
            <a:fld id="{A7376941-80B0-7F44-B114-83867F315146}" type="slidenum">
              <a:rPr lang="pt-BR"/>
            </a:fld>
            <a:endParaRPr lang="pt-B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889250" cy="496888"/>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mn-ea"/>
                <a:cs typeface="Arial" panose="020B0604020202020204" pitchFamily="34" charset="0"/>
              </a:defRPr>
            </a:lvl1pPr>
          </a:lstStyle>
          <a:p>
            <a:pPr>
              <a:defRPr/>
            </a:pPr>
            <a:endParaRPr lang="pt-BR"/>
          </a:p>
        </p:txBody>
      </p:sp>
      <p:sp>
        <p:nvSpPr>
          <p:cNvPr id="3075" name="Rectangle 3"/>
          <p:cNvSpPr>
            <a:spLocks noGrp="1" noChangeArrowheads="1"/>
          </p:cNvSpPr>
          <p:nvPr>
            <p:ph type="dt" idx="1"/>
          </p:nvPr>
        </p:nvSpPr>
        <p:spPr bwMode="auto">
          <a:xfrm>
            <a:off x="3778250" y="0"/>
            <a:ext cx="2889250" cy="496888"/>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mn-ea"/>
                <a:cs typeface="Arial" panose="020B0604020202020204" pitchFamily="34" charset="0"/>
              </a:defRPr>
            </a:lvl1pPr>
          </a:lstStyle>
          <a:p>
            <a:pPr>
              <a:defRPr/>
            </a:pPr>
            <a:endParaRPr lang="pt-BR"/>
          </a:p>
        </p:txBody>
      </p:sp>
      <p:sp>
        <p:nvSpPr>
          <p:cNvPr id="14340" name="Rectangle 4"/>
          <p:cNvSpPr>
            <a:spLocks noGrp="1" noRot="1" noChangeAspect="1" noChangeArrowheads="1" noTextEdit="1"/>
          </p:cNvSpPr>
          <p:nvPr>
            <p:ph type="sldImg" idx="2"/>
          </p:nvPr>
        </p:nvSpPr>
        <p:spPr bwMode="auto">
          <a:xfrm>
            <a:off x="2017713" y="744538"/>
            <a:ext cx="2633662" cy="3722687"/>
          </a:xfrm>
          <a:prstGeom prst="rect">
            <a:avLst/>
          </a:prstGeom>
          <a:noFill/>
          <a:ln w="9525">
            <a:solidFill>
              <a:srgbClr val="000000"/>
            </a:solidFill>
            <a:miter lim="800000"/>
          </a:ln>
        </p:spPr>
      </p:sp>
      <p:sp>
        <p:nvSpPr>
          <p:cNvPr id="3077" name="Rectangle 5"/>
          <p:cNvSpPr>
            <a:spLocks noGrp="1" noChangeArrowheads="1"/>
          </p:cNvSpPr>
          <p:nvPr>
            <p:ph type="body" sz="quarter" idx="3"/>
          </p:nvPr>
        </p:nvSpPr>
        <p:spPr bwMode="auto">
          <a:xfrm>
            <a:off x="666750" y="4714875"/>
            <a:ext cx="5335588" cy="4467225"/>
          </a:xfrm>
          <a:prstGeom prst="rect">
            <a:avLst/>
          </a:prstGeom>
          <a:noFill/>
          <a:ln w="9525">
            <a:noFill/>
            <a:miter lim="800000"/>
          </a:ln>
          <a:effectLst/>
        </p:spPr>
        <p:txBody>
          <a:bodyPr vert="horz" wrap="square" lIns="91440" tIns="45720" rIns="91440" bIns="45720" numCol="1" anchor="t" anchorCtr="0" compatLnSpc="1"/>
          <a:lstStyle/>
          <a:p>
            <a:pPr lvl="0"/>
            <a:r>
              <a:rPr lang="pt-BR" noProof="0"/>
              <a:t>Clique para editar os estilos do texto mestre</a:t>
            </a:r>
            <a:endParaRPr lang="pt-BR" noProof="0"/>
          </a:p>
          <a:p>
            <a:pPr lvl="1"/>
            <a:r>
              <a:rPr lang="pt-BR" noProof="0"/>
              <a:t>Segundo nível</a:t>
            </a:r>
            <a:endParaRPr lang="pt-BR" noProof="0"/>
          </a:p>
          <a:p>
            <a:pPr lvl="2"/>
            <a:r>
              <a:rPr lang="pt-BR" noProof="0"/>
              <a:t>Terceiro nível</a:t>
            </a:r>
            <a:endParaRPr lang="pt-BR" noProof="0"/>
          </a:p>
          <a:p>
            <a:pPr lvl="3"/>
            <a:r>
              <a:rPr lang="pt-BR" noProof="0"/>
              <a:t>Quarto nível</a:t>
            </a:r>
            <a:endParaRPr lang="pt-BR" noProof="0"/>
          </a:p>
          <a:p>
            <a:pPr lvl="4"/>
            <a:r>
              <a:rPr lang="pt-BR" noProof="0"/>
              <a:t>Quinto nível</a:t>
            </a:r>
            <a:endParaRPr lang="pt-BR" noProof="0"/>
          </a:p>
        </p:txBody>
      </p:sp>
      <p:sp>
        <p:nvSpPr>
          <p:cNvPr id="3078" name="Rectangle 6"/>
          <p:cNvSpPr>
            <a:spLocks noGrp="1" noChangeArrowheads="1"/>
          </p:cNvSpPr>
          <p:nvPr>
            <p:ph type="ftr" sz="quarter" idx="4"/>
          </p:nvPr>
        </p:nvSpPr>
        <p:spPr bwMode="auto">
          <a:xfrm>
            <a:off x="0" y="9428163"/>
            <a:ext cx="2889250" cy="496887"/>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mn-ea"/>
                <a:cs typeface="Arial" panose="020B0604020202020204" pitchFamily="34" charset="0"/>
              </a:defRPr>
            </a:lvl1pPr>
          </a:lstStyle>
          <a:p>
            <a:pPr>
              <a:defRPr/>
            </a:pPr>
            <a:endParaRPr lang="pt-BR"/>
          </a:p>
        </p:txBody>
      </p:sp>
      <p:sp>
        <p:nvSpPr>
          <p:cNvPr id="3079" name="Rectangle 7"/>
          <p:cNvSpPr>
            <a:spLocks noGrp="1" noChangeArrowheads="1"/>
          </p:cNvSpPr>
          <p:nvPr>
            <p:ph type="sldNum" sz="quarter" idx="5"/>
          </p:nvPr>
        </p:nvSpPr>
        <p:spPr bwMode="auto">
          <a:xfrm>
            <a:off x="3778250" y="9428163"/>
            <a:ext cx="2889250" cy="496887"/>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pPr>
              <a:defRPr/>
            </a:pPr>
            <a:fld id="{2D3B02C1-F399-BE48-9179-7A68603EA306}" type="slidenum">
              <a:rPr lang="pt-BR"/>
            </a:fld>
            <a:endParaRPr lang="pt-B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charset="-128"/>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lvl1pPr eaLnBrk="0" hangingPunct="0">
              <a:defRPr sz="82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8200">
                <a:solidFill>
                  <a:schemeClr val="tx1"/>
                </a:solidFill>
                <a:latin typeface="Arial" panose="020B0604020202020204" pitchFamily="34" charset="0"/>
                <a:ea typeface="MS PGothic" panose="020B0600070205080204" charset="-128"/>
              </a:defRPr>
            </a:lvl2pPr>
            <a:lvl3pPr marL="1143000" indent="-228600" eaLnBrk="0" hangingPunct="0">
              <a:defRPr sz="8200">
                <a:solidFill>
                  <a:schemeClr val="tx1"/>
                </a:solidFill>
                <a:latin typeface="Arial" panose="020B0604020202020204" pitchFamily="34" charset="0"/>
                <a:ea typeface="MS PGothic" panose="020B0600070205080204" charset="-128"/>
              </a:defRPr>
            </a:lvl3pPr>
            <a:lvl4pPr marL="1600200" indent="-228600" eaLnBrk="0" hangingPunct="0">
              <a:defRPr sz="8200">
                <a:solidFill>
                  <a:schemeClr val="tx1"/>
                </a:solidFill>
                <a:latin typeface="Arial" panose="020B0604020202020204" pitchFamily="34" charset="0"/>
                <a:ea typeface="MS PGothic" panose="020B0600070205080204" charset="-128"/>
              </a:defRPr>
            </a:lvl4pPr>
            <a:lvl5pPr marL="2057400" indent="-228600" eaLnBrk="0" hangingPunct="0">
              <a:defRPr sz="82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82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82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82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8200">
                <a:solidFill>
                  <a:schemeClr val="tx1"/>
                </a:solidFill>
                <a:latin typeface="Arial" panose="020B0604020202020204" pitchFamily="34" charset="0"/>
                <a:ea typeface="MS PGothic" panose="020B0600070205080204" charset="-128"/>
              </a:defRPr>
            </a:lvl9pPr>
          </a:lstStyle>
          <a:p>
            <a:pPr eaLnBrk="1" hangingPunct="1"/>
            <a:fld id="{AEA3235E-9447-0C40-B1FF-9D5AF93FD6EA}" type="slidenum">
              <a:rPr lang="pt-BR" sz="1200"/>
            </a:fld>
            <a:endParaRPr lang="pt-BR" sz="1200"/>
          </a:p>
        </p:txBody>
      </p:sp>
      <p:sp>
        <p:nvSpPr>
          <p:cNvPr id="16386" name="Rectangle 2"/>
          <p:cNvSpPr>
            <a:spLocks noGrp="1" noRot="1" noChangeAspect="1" noChangeArrowheads="1" noTextEdit="1"/>
          </p:cNvSpPr>
          <p:nvPr>
            <p:ph type="sldImg"/>
          </p:nvPr>
        </p:nvSpPr>
        <p:spPr/>
      </p:sp>
      <p:sp>
        <p:nvSpPr>
          <p:cNvPr id="16387"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2271713" y="13298488"/>
            <a:ext cx="25736550" cy="9175750"/>
          </a:xfrm>
        </p:spPr>
        <p:txBody>
          <a:bodyPr/>
          <a:lstStyle/>
          <a:p>
            <a:r>
              <a:rPr lang="pt-BR" smtClean="0"/>
              <a:t>Clique para editar o estilo do título mestre</a:t>
            </a:r>
            <a:endParaRPr lang="pt-BR"/>
          </a:p>
        </p:txBody>
      </p:sp>
      <p:sp>
        <p:nvSpPr>
          <p:cNvPr id="3" name="Subtítulo 2"/>
          <p:cNvSpPr>
            <a:spLocks noGrp="1"/>
          </p:cNvSpPr>
          <p:nvPr>
            <p:ph type="subTitle" idx="1" hasCustomPrompt="1"/>
          </p:nvPr>
        </p:nvSpPr>
        <p:spPr>
          <a:xfrm>
            <a:off x="4541838" y="24258588"/>
            <a:ext cx="21196300" cy="109394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smtClean="0"/>
              <a:t>Clique para editar o estilo do subtítulo mestre</a:t>
            </a:r>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hasCustomPrompt="1"/>
          </p:nvPr>
        </p:nvSpPr>
        <p:spPr/>
        <p:txBody>
          <a:bodyPr vert="eaVert"/>
          <a:lstStyle/>
          <a:p>
            <a:pPr lvl="0"/>
            <a:r>
              <a:rPr lang="pt-BR" smtClean="0"/>
              <a:t>Clique para editar os estilos do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31FBCCDA-1FA5-FE4C-B2C6-72FF68D45D89}" type="slidenum">
              <a:rPr lang="pt-BR"/>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hasCustomPrompt="1"/>
          </p:nvPr>
        </p:nvSpPr>
        <p:spPr>
          <a:xfrm>
            <a:off x="21953538" y="1714500"/>
            <a:ext cx="6813550" cy="36526788"/>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hasCustomPrompt="1"/>
          </p:nvPr>
        </p:nvSpPr>
        <p:spPr>
          <a:xfrm>
            <a:off x="1512888" y="1714500"/>
            <a:ext cx="20288250" cy="36526788"/>
          </a:xfrm>
        </p:spPr>
        <p:txBody>
          <a:bodyPr vert="eaVert"/>
          <a:lstStyle/>
          <a:p>
            <a:pPr lvl="0"/>
            <a:r>
              <a:rPr lang="pt-BR" smtClean="0"/>
              <a:t>Clique para editar os estilos do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8189D77B-FBB9-D548-9A4B-02F4C4A9556A}" type="slidenum">
              <a:rPr lang="pt-BR"/>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pt-BR" smtClean="0"/>
              <a:t>Clique para editar o estilo do título mestre</a:t>
            </a:r>
            <a:endParaRPr lang="pt-BR"/>
          </a:p>
        </p:txBody>
      </p:sp>
      <p:sp>
        <p:nvSpPr>
          <p:cNvPr id="3" name="Espaço Reservado para Conteúdo 2"/>
          <p:cNvSpPr>
            <a:spLocks noGrp="1"/>
          </p:cNvSpPr>
          <p:nvPr>
            <p:ph idx="1" hasCustomPrompt="1"/>
          </p:nvPr>
        </p:nvSpPr>
        <p:spPr/>
        <p:txBody>
          <a:bodyPr/>
          <a:lstStyle/>
          <a:p>
            <a:pPr lvl="0"/>
            <a:r>
              <a:rPr lang="pt-BR" smtClean="0"/>
              <a:t>Clique para editar os estilos do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2392363" y="27508200"/>
            <a:ext cx="25738137" cy="8502650"/>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hasCustomPrompt="1"/>
          </p:nvPr>
        </p:nvSpPr>
        <p:spPr>
          <a:xfrm>
            <a:off x="2392363" y="18143538"/>
            <a:ext cx="25738137" cy="93646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smtClean="0"/>
              <a:t>Clique para editar os estilos do texto mestre</a:t>
            </a:r>
            <a:endParaRPr lang="pt-BR" smtClean="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69FAF50C-1945-4243-9B5B-0BD88B03C069}" type="slidenum">
              <a:rPr lang="pt-BR"/>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hasCustomPrompt="1"/>
          </p:nvPr>
        </p:nvSpPr>
        <p:spPr>
          <a:xfrm>
            <a:off x="1512888" y="9988550"/>
            <a:ext cx="13550900" cy="28252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Conteúdo 3"/>
          <p:cNvSpPr>
            <a:spLocks noGrp="1"/>
          </p:cNvSpPr>
          <p:nvPr>
            <p:ph sz="half" idx="2" hasCustomPrompt="1"/>
          </p:nvPr>
        </p:nvSpPr>
        <p:spPr>
          <a:xfrm>
            <a:off x="15216188" y="9988550"/>
            <a:ext cx="13550900" cy="28252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CDF9322C-EB92-9940-ABE5-F48EAEE7649A}" type="slidenum">
              <a:rPr lang="pt-BR"/>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514475" y="1714500"/>
            <a:ext cx="27251025" cy="7134225"/>
          </a:xfrm>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hasCustomPrompt="1"/>
          </p:nvPr>
        </p:nvSpPr>
        <p:spPr>
          <a:xfrm>
            <a:off x="1514475" y="9582150"/>
            <a:ext cx="13377863"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endParaRPr lang="pt-BR" smtClean="0"/>
          </a:p>
        </p:txBody>
      </p:sp>
      <p:sp>
        <p:nvSpPr>
          <p:cNvPr id="4" name="Espaço Reservado para Conteúdo 3"/>
          <p:cNvSpPr>
            <a:spLocks noGrp="1"/>
          </p:cNvSpPr>
          <p:nvPr>
            <p:ph sz="half" idx="2" hasCustomPrompt="1"/>
          </p:nvPr>
        </p:nvSpPr>
        <p:spPr>
          <a:xfrm>
            <a:off x="1514475" y="13576300"/>
            <a:ext cx="13377863"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5" name="Espaço Reservado para Texto 4"/>
          <p:cNvSpPr>
            <a:spLocks noGrp="1"/>
          </p:cNvSpPr>
          <p:nvPr>
            <p:ph type="body" sz="quarter" idx="3" hasCustomPrompt="1"/>
          </p:nvPr>
        </p:nvSpPr>
        <p:spPr>
          <a:xfrm>
            <a:off x="15381288" y="9582150"/>
            <a:ext cx="13384212"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endParaRPr lang="pt-BR" smtClean="0"/>
          </a:p>
        </p:txBody>
      </p:sp>
      <p:sp>
        <p:nvSpPr>
          <p:cNvPr id="6" name="Espaço Reservado para Conteúdo 5"/>
          <p:cNvSpPr>
            <a:spLocks noGrp="1"/>
          </p:cNvSpPr>
          <p:nvPr>
            <p:ph sz="quarter" idx="4" hasCustomPrompt="1"/>
          </p:nvPr>
        </p:nvSpPr>
        <p:spPr>
          <a:xfrm>
            <a:off x="15381288" y="13576300"/>
            <a:ext cx="13384212"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5AA53DFF-2CB2-0A41-9934-C9C68E46BE58}" type="slidenum">
              <a:rPr lang="pt-BR"/>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pt-BR" smtClean="0"/>
              <a:t>Clique para editar o estilo do título mestre</a:t>
            </a:r>
            <a:endParaRPr lang="pt-BR"/>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03C694E7-4B4F-4843-AAE4-FD2905E095A9}" type="slidenum">
              <a:rPr lang="pt-BR"/>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AFB39664-888C-BB48-91B2-D9818A8F1F3B}" type="slidenum">
              <a:rPr lang="pt-BR"/>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514475" y="1704975"/>
            <a:ext cx="9961563" cy="7253288"/>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hasCustomPrompt="1"/>
          </p:nvPr>
        </p:nvSpPr>
        <p:spPr>
          <a:xfrm>
            <a:off x="11837988" y="1704975"/>
            <a:ext cx="16927512" cy="365347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Texto 3"/>
          <p:cNvSpPr>
            <a:spLocks noGrp="1"/>
          </p:cNvSpPr>
          <p:nvPr>
            <p:ph type="body" sz="half" idx="2" hasCustomPrompt="1"/>
          </p:nvPr>
        </p:nvSpPr>
        <p:spPr>
          <a:xfrm>
            <a:off x="1514475" y="8958263"/>
            <a:ext cx="9961563" cy="292814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endParaRPr lang="pt-BR" smtClean="0"/>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021D4C05-0D81-7444-BBA5-1DBCF8AE6C6C}" type="slidenum">
              <a:rPr lang="pt-BR"/>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5935663" y="29965650"/>
            <a:ext cx="18167350" cy="35385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5935663" y="3824288"/>
            <a:ext cx="18167350" cy="25685750"/>
          </a:xfrm>
        </p:spPr>
        <p:txBody>
          <a:bodyPr lIns="417623" tIns="208812" rIns="417623" bIns="208812"/>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dirty="0" smtClean="0"/>
          </a:p>
        </p:txBody>
      </p:sp>
      <p:sp>
        <p:nvSpPr>
          <p:cNvPr id="4" name="Espaço Reservado para Texto 3"/>
          <p:cNvSpPr>
            <a:spLocks noGrp="1"/>
          </p:cNvSpPr>
          <p:nvPr>
            <p:ph type="body" sz="half" idx="2" hasCustomPrompt="1"/>
          </p:nvPr>
        </p:nvSpPr>
        <p:spPr>
          <a:xfrm>
            <a:off x="5935663" y="33504188"/>
            <a:ext cx="18167350" cy="5022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endParaRPr lang="pt-BR" smtClean="0"/>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BD5205A7-AC8F-FB4B-9AFF-64210E57A72B}" type="slidenum">
              <a:rPr lang="pt-BR"/>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14475" y="1714500"/>
            <a:ext cx="27251025" cy="7134225"/>
          </a:xfrm>
          <a:prstGeom prst="rect">
            <a:avLst/>
          </a:prstGeom>
          <a:noFill/>
          <a:ln>
            <a:noFill/>
          </a:ln>
        </p:spPr>
        <p:txBody>
          <a:bodyPr vert="horz" wrap="square" lIns="417296" tIns="208648" rIns="417296" bIns="208648" numCol="1" anchor="ctr" anchorCtr="0" compatLnSpc="1"/>
          <a:lstStyle/>
          <a:p>
            <a:pPr lvl="0"/>
            <a:r>
              <a:rPr lang="pt-BR"/>
              <a:t>Clique para editar o estilo do título mestre</a:t>
            </a:r>
            <a:endParaRPr lang="pt-BR"/>
          </a:p>
        </p:txBody>
      </p:sp>
      <p:sp>
        <p:nvSpPr>
          <p:cNvPr id="1027" name="Rectangle 3"/>
          <p:cNvSpPr>
            <a:spLocks noGrp="1" noChangeArrowheads="1"/>
          </p:cNvSpPr>
          <p:nvPr>
            <p:ph type="body" idx="1"/>
          </p:nvPr>
        </p:nvSpPr>
        <p:spPr bwMode="auto">
          <a:xfrm>
            <a:off x="1514475" y="9988550"/>
            <a:ext cx="27251025" cy="28251150"/>
          </a:xfrm>
          <a:prstGeom prst="rect">
            <a:avLst/>
          </a:prstGeom>
          <a:noFill/>
          <a:ln>
            <a:noFill/>
          </a:ln>
        </p:spPr>
        <p:txBody>
          <a:bodyPr vert="horz" wrap="square" lIns="417296" tIns="208648" rIns="417296" bIns="208648" numCol="1" anchor="t" anchorCtr="0" compatLnSpc="1"/>
          <a:lstStyle/>
          <a:p>
            <a:pPr lvl="0"/>
            <a:r>
              <a:rPr lang="pt-BR" dirty="0"/>
              <a:t>Clique para editar os estilos do texto mestre</a:t>
            </a:r>
            <a:endParaRPr lang="pt-BR" dirty="0"/>
          </a:p>
          <a:p>
            <a:pPr lvl="1"/>
            <a:r>
              <a:rPr lang="pt-BR" dirty="0"/>
              <a:t>Segundo nível</a:t>
            </a:r>
            <a:endParaRPr lang="pt-BR" dirty="0"/>
          </a:p>
          <a:p>
            <a:pPr lvl="2"/>
            <a:r>
              <a:rPr lang="pt-BR" dirty="0"/>
              <a:t>Terceiro nível</a:t>
            </a:r>
            <a:endParaRPr lang="pt-BR" dirty="0"/>
          </a:p>
          <a:p>
            <a:pPr lvl="3"/>
            <a:r>
              <a:rPr lang="pt-BR" dirty="0"/>
              <a:t>Quarto nível</a:t>
            </a:r>
            <a:endParaRPr lang="pt-BR" dirty="0"/>
          </a:p>
          <a:p>
            <a:pPr lvl="4"/>
            <a:r>
              <a:rPr lang="pt-BR" dirty="0"/>
              <a:t>Quinto nível</a:t>
            </a:r>
            <a:endParaRPr lang="pt-BR" dirty="0"/>
          </a:p>
        </p:txBody>
      </p:sp>
      <p:sp>
        <p:nvSpPr>
          <p:cNvPr id="1028" name="Rectangle 4"/>
          <p:cNvSpPr>
            <a:spLocks noGrp="1" noChangeArrowheads="1"/>
          </p:cNvSpPr>
          <p:nvPr>
            <p:ph type="dt" sz="half" idx="2"/>
          </p:nvPr>
        </p:nvSpPr>
        <p:spPr bwMode="auto">
          <a:xfrm>
            <a:off x="1514475" y="38984238"/>
            <a:ext cx="7064375" cy="2971800"/>
          </a:xfrm>
          <a:prstGeom prst="rect">
            <a:avLst/>
          </a:prstGeom>
          <a:noFill/>
          <a:ln w="9525">
            <a:noFill/>
            <a:miter lim="800000"/>
          </a:ln>
        </p:spPr>
        <p:txBody>
          <a:bodyPr vert="horz" wrap="square" lIns="417296" tIns="208648" rIns="417296" bIns="208648" numCol="1" anchor="t" anchorCtr="0" compatLnSpc="1"/>
          <a:lstStyle>
            <a:lvl1pPr>
              <a:defRPr sz="6400">
                <a:latin typeface="Arial" panose="020B0604020202020204" pitchFamily="34" charset="0"/>
                <a:ea typeface="MS PGothic" panose="020B0600070205080204" charset="-128"/>
                <a:cs typeface="Arial" panose="020B0604020202020204"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0345738" y="38984238"/>
            <a:ext cx="9588500" cy="2971800"/>
          </a:xfrm>
          <a:prstGeom prst="rect">
            <a:avLst/>
          </a:prstGeom>
          <a:noFill/>
          <a:ln w="9525">
            <a:noFill/>
            <a:miter lim="800000"/>
          </a:ln>
        </p:spPr>
        <p:txBody>
          <a:bodyPr vert="horz" wrap="square" lIns="417296" tIns="208648" rIns="417296" bIns="208648" numCol="1" anchor="t" anchorCtr="0" compatLnSpc="1"/>
          <a:lstStyle>
            <a:lvl1pPr algn="ctr">
              <a:defRPr sz="6400">
                <a:latin typeface="Arial" panose="020B0604020202020204" pitchFamily="34" charset="0"/>
                <a:ea typeface="MS PGothic" panose="020B0600070205080204" charset="-128"/>
                <a:cs typeface="Arial" panose="020B0604020202020204"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1701125" y="38984238"/>
            <a:ext cx="7064375" cy="2971800"/>
          </a:xfrm>
          <a:prstGeom prst="rect">
            <a:avLst/>
          </a:prstGeom>
          <a:noFill/>
          <a:ln w="9525">
            <a:noFill/>
            <a:miter lim="800000"/>
          </a:ln>
        </p:spPr>
        <p:txBody>
          <a:bodyPr vert="horz" wrap="square" lIns="417296" tIns="208648" rIns="417296" bIns="208648" numCol="1" anchor="t" anchorCtr="0" compatLnSpc="1"/>
          <a:lstStyle>
            <a:lvl1pPr algn="r">
              <a:defRPr sz="6400"/>
            </a:lvl1pPr>
          </a:lstStyle>
          <a:p>
            <a:pPr>
              <a:defRPr/>
            </a:pPr>
            <a:fld id="{8AF5A882-7113-CC4D-8179-DF0C8278B9AE}" type="slidenum">
              <a:rPr lang="pt-BR"/>
            </a:fld>
            <a:endParaRPr lang="pt-BR"/>
          </a:p>
        </p:txBody>
      </p:sp>
      <p:sp>
        <p:nvSpPr>
          <p:cNvPr id="3" name="TextBox 2"/>
          <p:cNvSpPr txBox="1"/>
          <p:nvPr userDrawn="1"/>
        </p:nvSpPr>
        <p:spPr>
          <a:xfrm>
            <a:off x="26167488" y="49395673"/>
            <a:ext cx="184666" cy="1354217"/>
          </a:xfrm>
          <a:prstGeom prst="rect">
            <a:avLst/>
          </a:prstGeom>
          <a:noFill/>
        </p:spPr>
        <p:txBody>
          <a:bodyPr wrap="none" rtlCol="0">
            <a:spAutoFit/>
          </a:bodyPr>
          <a:lstStyle/>
          <a:p>
            <a:endParaRPr lang="en-US" dirty="0"/>
          </a:p>
        </p:txBody>
      </p:sp>
      <p:pic>
        <p:nvPicPr>
          <p:cNvPr id="2" name="Picture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8652" y="39041708"/>
            <a:ext cx="30324678" cy="374893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395" rtl="0" eaLnBrk="0" fontAlgn="base" hangingPunct="0">
        <a:spcBef>
          <a:spcPct val="0"/>
        </a:spcBef>
        <a:spcAft>
          <a:spcPct val="0"/>
        </a:spcAft>
        <a:defRPr sz="20100">
          <a:solidFill>
            <a:schemeClr val="tx2"/>
          </a:solidFill>
          <a:latin typeface="+mj-lt"/>
          <a:ea typeface="MS PGothic" panose="020B0600070205080204" charset="-128"/>
          <a:cs typeface="+mj-cs"/>
        </a:defRPr>
      </a:lvl1pPr>
      <a:lvl2pPr algn="ctr" defTabSz="4176395" rtl="0" eaLnBrk="0" fontAlgn="base" hangingPunct="0">
        <a:spcBef>
          <a:spcPct val="0"/>
        </a:spcBef>
        <a:spcAft>
          <a:spcPct val="0"/>
        </a:spcAft>
        <a:defRPr sz="20100">
          <a:solidFill>
            <a:schemeClr val="tx2"/>
          </a:solidFill>
          <a:latin typeface="Arial" panose="020B0604020202020204" pitchFamily="34" charset="0"/>
          <a:ea typeface="MS PGothic" panose="020B0600070205080204" charset="-128"/>
          <a:cs typeface="Arial" panose="020B0604020202020204" pitchFamily="34" charset="0"/>
        </a:defRPr>
      </a:lvl2pPr>
      <a:lvl3pPr algn="ctr" defTabSz="4176395" rtl="0" eaLnBrk="0" fontAlgn="base" hangingPunct="0">
        <a:spcBef>
          <a:spcPct val="0"/>
        </a:spcBef>
        <a:spcAft>
          <a:spcPct val="0"/>
        </a:spcAft>
        <a:defRPr sz="20100">
          <a:solidFill>
            <a:schemeClr val="tx2"/>
          </a:solidFill>
          <a:latin typeface="Arial" panose="020B0604020202020204" pitchFamily="34" charset="0"/>
          <a:ea typeface="MS PGothic" panose="020B0600070205080204" charset="-128"/>
          <a:cs typeface="Arial" panose="020B0604020202020204" pitchFamily="34" charset="0"/>
        </a:defRPr>
      </a:lvl3pPr>
      <a:lvl4pPr algn="ctr" defTabSz="4176395" rtl="0" eaLnBrk="0" fontAlgn="base" hangingPunct="0">
        <a:spcBef>
          <a:spcPct val="0"/>
        </a:spcBef>
        <a:spcAft>
          <a:spcPct val="0"/>
        </a:spcAft>
        <a:defRPr sz="20100">
          <a:solidFill>
            <a:schemeClr val="tx2"/>
          </a:solidFill>
          <a:latin typeface="Arial" panose="020B0604020202020204" pitchFamily="34" charset="0"/>
          <a:ea typeface="MS PGothic" panose="020B0600070205080204" charset="-128"/>
          <a:cs typeface="Arial" panose="020B0604020202020204" pitchFamily="34" charset="0"/>
        </a:defRPr>
      </a:lvl4pPr>
      <a:lvl5pPr algn="ctr" defTabSz="4176395" rtl="0" eaLnBrk="0" fontAlgn="base" hangingPunct="0">
        <a:spcBef>
          <a:spcPct val="0"/>
        </a:spcBef>
        <a:spcAft>
          <a:spcPct val="0"/>
        </a:spcAft>
        <a:defRPr sz="20100">
          <a:solidFill>
            <a:schemeClr val="tx2"/>
          </a:solidFill>
          <a:latin typeface="Arial" panose="020B0604020202020204" pitchFamily="34" charset="0"/>
          <a:ea typeface="MS PGothic" panose="020B0600070205080204" charset="-128"/>
          <a:cs typeface="Arial" panose="020B0604020202020204" pitchFamily="34" charset="0"/>
        </a:defRPr>
      </a:lvl5pPr>
      <a:lvl6pPr marL="457200" algn="ctr" defTabSz="4176395" rtl="0" fontAlgn="base">
        <a:spcBef>
          <a:spcPct val="0"/>
        </a:spcBef>
        <a:spcAft>
          <a:spcPct val="0"/>
        </a:spcAft>
        <a:defRPr sz="20100">
          <a:solidFill>
            <a:schemeClr val="tx2"/>
          </a:solidFill>
          <a:latin typeface="Arial" panose="020B0604020202020204" pitchFamily="34" charset="0"/>
          <a:cs typeface="Arial" panose="020B0604020202020204" pitchFamily="34" charset="0"/>
        </a:defRPr>
      </a:lvl6pPr>
      <a:lvl7pPr marL="914400" algn="ctr" defTabSz="4176395" rtl="0" fontAlgn="base">
        <a:spcBef>
          <a:spcPct val="0"/>
        </a:spcBef>
        <a:spcAft>
          <a:spcPct val="0"/>
        </a:spcAft>
        <a:defRPr sz="20100">
          <a:solidFill>
            <a:schemeClr val="tx2"/>
          </a:solidFill>
          <a:latin typeface="Arial" panose="020B0604020202020204" pitchFamily="34" charset="0"/>
          <a:cs typeface="Arial" panose="020B0604020202020204" pitchFamily="34" charset="0"/>
        </a:defRPr>
      </a:lvl7pPr>
      <a:lvl8pPr marL="1371600" algn="ctr" defTabSz="4176395" rtl="0" fontAlgn="base">
        <a:spcBef>
          <a:spcPct val="0"/>
        </a:spcBef>
        <a:spcAft>
          <a:spcPct val="0"/>
        </a:spcAft>
        <a:defRPr sz="20100">
          <a:solidFill>
            <a:schemeClr val="tx2"/>
          </a:solidFill>
          <a:latin typeface="Arial" panose="020B0604020202020204" pitchFamily="34" charset="0"/>
          <a:cs typeface="Arial" panose="020B0604020202020204" pitchFamily="34" charset="0"/>
        </a:defRPr>
      </a:lvl8pPr>
      <a:lvl9pPr marL="1828800" algn="ctr" defTabSz="4176395" rtl="0" fontAlgn="base">
        <a:spcBef>
          <a:spcPct val="0"/>
        </a:spcBef>
        <a:spcAft>
          <a:spcPct val="0"/>
        </a:spcAft>
        <a:defRPr sz="20100">
          <a:solidFill>
            <a:schemeClr val="tx2"/>
          </a:solidFill>
          <a:latin typeface="Arial" panose="020B0604020202020204" pitchFamily="34" charset="0"/>
          <a:cs typeface="Arial" panose="020B0604020202020204" pitchFamily="34" charset="0"/>
        </a:defRPr>
      </a:lvl9pPr>
    </p:titleStyle>
    <p:bodyStyle>
      <a:lvl1pPr marL="1567180" indent="-1567180" algn="l" defTabSz="4176395" rtl="0" eaLnBrk="0" fontAlgn="base" hangingPunct="0">
        <a:spcBef>
          <a:spcPct val="20000"/>
        </a:spcBef>
        <a:spcAft>
          <a:spcPct val="0"/>
        </a:spcAft>
        <a:buChar char="•"/>
        <a:defRPr sz="14600">
          <a:solidFill>
            <a:schemeClr val="tx1"/>
          </a:solidFill>
          <a:latin typeface="+mn-lt"/>
          <a:ea typeface="MS PGothic" panose="020B0600070205080204" charset="-128"/>
          <a:cs typeface="+mn-cs"/>
        </a:defRPr>
      </a:lvl1pPr>
      <a:lvl2pPr marL="3394075" indent="-1306830" algn="l" defTabSz="4176395" rtl="0" eaLnBrk="0" fontAlgn="base" hangingPunct="0">
        <a:spcBef>
          <a:spcPct val="20000"/>
        </a:spcBef>
        <a:spcAft>
          <a:spcPct val="0"/>
        </a:spcAft>
        <a:buChar char="–"/>
        <a:defRPr sz="12800">
          <a:solidFill>
            <a:schemeClr val="tx1"/>
          </a:solidFill>
          <a:latin typeface="+mn-lt"/>
          <a:ea typeface="Arial" panose="020B0604020202020204" pitchFamily="34" charset="0"/>
          <a:cs typeface="+mn-cs"/>
        </a:defRPr>
      </a:lvl2pPr>
      <a:lvl3pPr marL="5221605" indent="-1044575" algn="l" defTabSz="4176395" rtl="0" eaLnBrk="0" fontAlgn="base" hangingPunct="0">
        <a:spcBef>
          <a:spcPct val="20000"/>
        </a:spcBef>
        <a:spcAft>
          <a:spcPct val="0"/>
        </a:spcAft>
        <a:buChar char="•"/>
        <a:defRPr sz="11000">
          <a:solidFill>
            <a:schemeClr val="tx1"/>
          </a:solidFill>
          <a:latin typeface="+mn-lt"/>
          <a:ea typeface="Arial" panose="020B0604020202020204" pitchFamily="34" charset="0"/>
          <a:cs typeface="+mn-cs"/>
        </a:defRPr>
      </a:lvl3pPr>
      <a:lvl4pPr marL="7308850" indent="-1044575" algn="l" defTabSz="4176395" rtl="0" eaLnBrk="0" fontAlgn="base" hangingPunct="0">
        <a:spcBef>
          <a:spcPct val="20000"/>
        </a:spcBef>
        <a:spcAft>
          <a:spcPct val="0"/>
        </a:spcAft>
        <a:buChar char="–"/>
        <a:defRPr sz="9100">
          <a:solidFill>
            <a:schemeClr val="tx1"/>
          </a:solidFill>
          <a:latin typeface="+mn-lt"/>
          <a:ea typeface="Arial" panose="020B0604020202020204" pitchFamily="34" charset="0"/>
          <a:cs typeface="+mn-cs"/>
        </a:defRPr>
      </a:lvl4pPr>
      <a:lvl5pPr marL="9396730" indent="-1043305" algn="l" defTabSz="4176395" rtl="0" eaLnBrk="0" fontAlgn="base" hangingPunct="0">
        <a:spcBef>
          <a:spcPct val="20000"/>
        </a:spcBef>
        <a:spcAft>
          <a:spcPct val="0"/>
        </a:spcAft>
        <a:buChar char="»"/>
        <a:defRPr sz="9100">
          <a:solidFill>
            <a:schemeClr val="tx1"/>
          </a:solidFill>
          <a:latin typeface="+mn-lt"/>
          <a:ea typeface="Arial" panose="020B0604020202020204" pitchFamily="34" charset="0"/>
          <a:cs typeface="+mn-cs"/>
        </a:defRPr>
      </a:lvl5pPr>
      <a:lvl6pPr marL="9853930" indent="-1043305" algn="l" defTabSz="4176395" rtl="0" fontAlgn="base">
        <a:spcBef>
          <a:spcPct val="20000"/>
        </a:spcBef>
        <a:spcAft>
          <a:spcPct val="0"/>
        </a:spcAft>
        <a:buChar char="»"/>
        <a:defRPr sz="9100">
          <a:solidFill>
            <a:schemeClr val="tx1"/>
          </a:solidFill>
          <a:latin typeface="+mn-lt"/>
          <a:cs typeface="+mn-cs"/>
        </a:defRPr>
      </a:lvl6pPr>
      <a:lvl7pPr marL="10311130" indent="-1043305" algn="l" defTabSz="4176395" rtl="0" fontAlgn="base">
        <a:spcBef>
          <a:spcPct val="20000"/>
        </a:spcBef>
        <a:spcAft>
          <a:spcPct val="0"/>
        </a:spcAft>
        <a:buChar char="»"/>
        <a:defRPr sz="9100">
          <a:solidFill>
            <a:schemeClr val="tx1"/>
          </a:solidFill>
          <a:latin typeface="+mn-lt"/>
          <a:cs typeface="+mn-cs"/>
        </a:defRPr>
      </a:lvl7pPr>
      <a:lvl8pPr marL="10768330" indent="-1043305" algn="l" defTabSz="4176395" rtl="0" fontAlgn="base">
        <a:spcBef>
          <a:spcPct val="20000"/>
        </a:spcBef>
        <a:spcAft>
          <a:spcPct val="0"/>
        </a:spcAft>
        <a:buChar char="»"/>
        <a:defRPr sz="9100">
          <a:solidFill>
            <a:schemeClr val="tx1"/>
          </a:solidFill>
          <a:latin typeface="+mn-lt"/>
          <a:cs typeface="+mn-cs"/>
        </a:defRPr>
      </a:lvl8pPr>
      <a:lvl9pPr marL="11225530" indent="-1043305" algn="l" defTabSz="4176395" rtl="0" fontAlgn="base">
        <a:spcBef>
          <a:spcPct val="20000"/>
        </a:spcBef>
        <a:spcAft>
          <a:spcPct val="0"/>
        </a:spcAft>
        <a:buChar char="»"/>
        <a:defRPr sz="9100">
          <a:solidFill>
            <a:schemeClr val="tx1"/>
          </a:solidFill>
          <a:latin typeface="+mn-lt"/>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3"/>
          <p:cNvSpPr txBox="1">
            <a:spLocks noChangeArrowheads="1"/>
          </p:cNvSpPr>
          <p:nvPr/>
        </p:nvSpPr>
        <p:spPr bwMode="auto">
          <a:xfrm>
            <a:off x="2971800" y="7578726"/>
            <a:ext cx="23187025" cy="1728470"/>
          </a:xfrm>
          <a:prstGeom prst="rect">
            <a:avLst/>
          </a:prstGeom>
          <a:noFill/>
          <a:ln>
            <a:noFill/>
          </a:ln>
        </p:spPr>
        <p:txBody>
          <a:bodyPr lIns="102060" tIns="53071" rIns="102060" bIns="53071">
            <a:spAutoFit/>
          </a:bodyPr>
          <a:lstStyle>
            <a:lvl1pPr defTabSz="509270" eaLnBrk="0" hangingPunct="0">
              <a:tabLst>
                <a:tab pos="0" algn="l"/>
                <a:tab pos="1036320" algn="l"/>
                <a:tab pos="2073275" algn="l"/>
                <a:tab pos="3111500" algn="l"/>
                <a:tab pos="4147820" algn="l"/>
                <a:tab pos="5184775" algn="l"/>
                <a:tab pos="6221095" algn="l"/>
                <a:tab pos="7258050" algn="l"/>
                <a:tab pos="8294370" algn="l"/>
                <a:tab pos="9332595" algn="l"/>
                <a:tab pos="10369550" algn="l"/>
                <a:tab pos="11405870" algn="l"/>
                <a:tab pos="11491595" algn="l"/>
                <a:tab pos="12313920" algn="l"/>
                <a:tab pos="13134975" algn="l"/>
                <a:tab pos="13955395" algn="l"/>
                <a:tab pos="14776450" algn="l"/>
                <a:tab pos="15596870" algn="l"/>
                <a:tab pos="16417925" algn="l"/>
                <a:tab pos="17238345" algn="l"/>
                <a:tab pos="18059400" algn="l"/>
                <a:tab pos="18879820" algn="l"/>
                <a:tab pos="19700875" algn="l"/>
                <a:tab pos="20523200" algn="l"/>
                <a:tab pos="21343620" algn="l"/>
                <a:tab pos="22164675" algn="l"/>
                <a:tab pos="22985095" algn="l"/>
              </a:tabLst>
              <a:defRPr sz="82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defTabSz="509270" eaLnBrk="0" hangingPunct="0">
              <a:tabLst>
                <a:tab pos="0" algn="l"/>
                <a:tab pos="1036320" algn="l"/>
                <a:tab pos="2073275" algn="l"/>
                <a:tab pos="3111500" algn="l"/>
                <a:tab pos="4147820" algn="l"/>
                <a:tab pos="5184775" algn="l"/>
                <a:tab pos="6221095" algn="l"/>
                <a:tab pos="7258050" algn="l"/>
                <a:tab pos="8294370" algn="l"/>
                <a:tab pos="9332595" algn="l"/>
                <a:tab pos="10369550" algn="l"/>
                <a:tab pos="11405870" algn="l"/>
                <a:tab pos="11491595" algn="l"/>
                <a:tab pos="12313920" algn="l"/>
                <a:tab pos="13134975" algn="l"/>
                <a:tab pos="13955395" algn="l"/>
                <a:tab pos="14776450" algn="l"/>
                <a:tab pos="15596870" algn="l"/>
                <a:tab pos="16417925" algn="l"/>
                <a:tab pos="17238345" algn="l"/>
                <a:tab pos="18059400" algn="l"/>
                <a:tab pos="18879820" algn="l"/>
                <a:tab pos="19700875" algn="l"/>
                <a:tab pos="20523200" algn="l"/>
                <a:tab pos="21343620" algn="l"/>
                <a:tab pos="22164675" algn="l"/>
                <a:tab pos="22985095" algn="l"/>
              </a:tabLst>
              <a:defRPr sz="8200">
                <a:solidFill>
                  <a:schemeClr val="tx1"/>
                </a:solidFill>
                <a:latin typeface="Arial" panose="020B0604020202020204" pitchFamily="34" charset="0"/>
                <a:ea typeface="MS PGothic" panose="020B0600070205080204" charset="-128"/>
              </a:defRPr>
            </a:lvl2pPr>
            <a:lvl3pPr marL="1143000" indent="-228600" defTabSz="509270" eaLnBrk="0" hangingPunct="0">
              <a:tabLst>
                <a:tab pos="0" algn="l"/>
                <a:tab pos="1036320" algn="l"/>
                <a:tab pos="2073275" algn="l"/>
                <a:tab pos="3111500" algn="l"/>
                <a:tab pos="4147820" algn="l"/>
                <a:tab pos="5184775" algn="l"/>
                <a:tab pos="6221095" algn="l"/>
                <a:tab pos="7258050" algn="l"/>
                <a:tab pos="8294370" algn="l"/>
                <a:tab pos="9332595" algn="l"/>
                <a:tab pos="10369550" algn="l"/>
                <a:tab pos="11405870" algn="l"/>
                <a:tab pos="11491595" algn="l"/>
                <a:tab pos="12313920" algn="l"/>
                <a:tab pos="13134975" algn="l"/>
                <a:tab pos="13955395" algn="l"/>
                <a:tab pos="14776450" algn="l"/>
                <a:tab pos="15596870" algn="l"/>
                <a:tab pos="16417925" algn="l"/>
                <a:tab pos="17238345" algn="l"/>
                <a:tab pos="18059400" algn="l"/>
                <a:tab pos="18879820" algn="l"/>
                <a:tab pos="19700875" algn="l"/>
                <a:tab pos="20523200" algn="l"/>
                <a:tab pos="21343620" algn="l"/>
                <a:tab pos="22164675" algn="l"/>
                <a:tab pos="22985095" algn="l"/>
              </a:tabLst>
              <a:defRPr sz="8200">
                <a:solidFill>
                  <a:schemeClr val="tx1"/>
                </a:solidFill>
                <a:latin typeface="Arial" panose="020B0604020202020204" pitchFamily="34" charset="0"/>
                <a:ea typeface="MS PGothic" panose="020B0600070205080204" charset="-128"/>
              </a:defRPr>
            </a:lvl3pPr>
            <a:lvl4pPr marL="1600200" indent="-228600" defTabSz="509270" eaLnBrk="0" hangingPunct="0">
              <a:tabLst>
                <a:tab pos="0" algn="l"/>
                <a:tab pos="1036320" algn="l"/>
                <a:tab pos="2073275" algn="l"/>
                <a:tab pos="3111500" algn="l"/>
                <a:tab pos="4147820" algn="l"/>
                <a:tab pos="5184775" algn="l"/>
                <a:tab pos="6221095" algn="l"/>
                <a:tab pos="7258050" algn="l"/>
                <a:tab pos="8294370" algn="l"/>
                <a:tab pos="9332595" algn="l"/>
                <a:tab pos="10369550" algn="l"/>
                <a:tab pos="11405870" algn="l"/>
                <a:tab pos="11491595" algn="l"/>
                <a:tab pos="12313920" algn="l"/>
                <a:tab pos="13134975" algn="l"/>
                <a:tab pos="13955395" algn="l"/>
                <a:tab pos="14776450" algn="l"/>
                <a:tab pos="15596870" algn="l"/>
                <a:tab pos="16417925" algn="l"/>
                <a:tab pos="17238345" algn="l"/>
                <a:tab pos="18059400" algn="l"/>
                <a:tab pos="18879820" algn="l"/>
                <a:tab pos="19700875" algn="l"/>
                <a:tab pos="20523200" algn="l"/>
                <a:tab pos="21343620" algn="l"/>
                <a:tab pos="22164675" algn="l"/>
                <a:tab pos="22985095" algn="l"/>
              </a:tabLst>
              <a:defRPr sz="8200">
                <a:solidFill>
                  <a:schemeClr val="tx1"/>
                </a:solidFill>
                <a:latin typeface="Arial" panose="020B0604020202020204" pitchFamily="34" charset="0"/>
                <a:ea typeface="MS PGothic" panose="020B0600070205080204" charset="-128"/>
              </a:defRPr>
            </a:lvl4pPr>
            <a:lvl5pPr marL="2057400" indent="-228600" defTabSz="509270" eaLnBrk="0" hangingPunct="0">
              <a:tabLst>
                <a:tab pos="0" algn="l"/>
                <a:tab pos="1036320" algn="l"/>
                <a:tab pos="2073275" algn="l"/>
                <a:tab pos="3111500" algn="l"/>
                <a:tab pos="4147820" algn="l"/>
                <a:tab pos="5184775" algn="l"/>
                <a:tab pos="6221095" algn="l"/>
                <a:tab pos="7258050" algn="l"/>
                <a:tab pos="8294370" algn="l"/>
                <a:tab pos="9332595" algn="l"/>
                <a:tab pos="10369550" algn="l"/>
                <a:tab pos="11405870" algn="l"/>
                <a:tab pos="11491595" algn="l"/>
                <a:tab pos="12313920" algn="l"/>
                <a:tab pos="13134975" algn="l"/>
                <a:tab pos="13955395" algn="l"/>
                <a:tab pos="14776450" algn="l"/>
                <a:tab pos="15596870" algn="l"/>
                <a:tab pos="16417925" algn="l"/>
                <a:tab pos="17238345" algn="l"/>
                <a:tab pos="18059400" algn="l"/>
                <a:tab pos="18879820" algn="l"/>
                <a:tab pos="19700875" algn="l"/>
                <a:tab pos="20523200" algn="l"/>
                <a:tab pos="21343620" algn="l"/>
                <a:tab pos="22164675" algn="l"/>
                <a:tab pos="22985095" algn="l"/>
              </a:tabLst>
              <a:defRPr sz="8200">
                <a:solidFill>
                  <a:schemeClr val="tx1"/>
                </a:solidFill>
                <a:latin typeface="Arial" panose="020B0604020202020204" pitchFamily="34" charset="0"/>
                <a:ea typeface="MS PGothic" panose="020B0600070205080204" charset="-128"/>
              </a:defRPr>
            </a:lvl5pPr>
            <a:lvl6pPr marL="2514600" indent="-228600" defTabSz="509270" eaLnBrk="0" fontAlgn="base" hangingPunct="0">
              <a:spcBef>
                <a:spcPct val="0"/>
              </a:spcBef>
              <a:spcAft>
                <a:spcPct val="0"/>
              </a:spcAft>
              <a:tabLst>
                <a:tab pos="0" algn="l"/>
                <a:tab pos="1036320" algn="l"/>
                <a:tab pos="2073275" algn="l"/>
                <a:tab pos="3111500" algn="l"/>
                <a:tab pos="4147820" algn="l"/>
                <a:tab pos="5184775" algn="l"/>
                <a:tab pos="6221095" algn="l"/>
                <a:tab pos="7258050" algn="l"/>
                <a:tab pos="8294370" algn="l"/>
                <a:tab pos="9332595" algn="l"/>
                <a:tab pos="10369550" algn="l"/>
                <a:tab pos="11405870" algn="l"/>
                <a:tab pos="11491595" algn="l"/>
                <a:tab pos="12313920" algn="l"/>
                <a:tab pos="13134975" algn="l"/>
                <a:tab pos="13955395" algn="l"/>
                <a:tab pos="14776450" algn="l"/>
                <a:tab pos="15596870" algn="l"/>
                <a:tab pos="16417925" algn="l"/>
                <a:tab pos="17238345" algn="l"/>
                <a:tab pos="18059400" algn="l"/>
                <a:tab pos="18879820" algn="l"/>
                <a:tab pos="19700875" algn="l"/>
                <a:tab pos="20523200" algn="l"/>
                <a:tab pos="21343620" algn="l"/>
                <a:tab pos="22164675" algn="l"/>
                <a:tab pos="22985095" algn="l"/>
              </a:tabLst>
              <a:defRPr sz="8200">
                <a:solidFill>
                  <a:schemeClr val="tx1"/>
                </a:solidFill>
                <a:latin typeface="Arial" panose="020B0604020202020204" pitchFamily="34" charset="0"/>
                <a:ea typeface="MS PGothic" panose="020B0600070205080204" charset="-128"/>
              </a:defRPr>
            </a:lvl6pPr>
            <a:lvl7pPr marL="2971800" indent="-228600" defTabSz="509270" eaLnBrk="0" fontAlgn="base" hangingPunct="0">
              <a:spcBef>
                <a:spcPct val="0"/>
              </a:spcBef>
              <a:spcAft>
                <a:spcPct val="0"/>
              </a:spcAft>
              <a:tabLst>
                <a:tab pos="0" algn="l"/>
                <a:tab pos="1036320" algn="l"/>
                <a:tab pos="2073275" algn="l"/>
                <a:tab pos="3111500" algn="l"/>
                <a:tab pos="4147820" algn="l"/>
                <a:tab pos="5184775" algn="l"/>
                <a:tab pos="6221095" algn="l"/>
                <a:tab pos="7258050" algn="l"/>
                <a:tab pos="8294370" algn="l"/>
                <a:tab pos="9332595" algn="l"/>
                <a:tab pos="10369550" algn="l"/>
                <a:tab pos="11405870" algn="l"/>
                <a:tab pos="11491595" algn="l"/>
                <a:tab pos="12313920" algn="l"/>
                <a:tab pos="13134975" algn="l"/>
                <a:tab pos="13955395" algn="l"/>
                <a:tab pos="14776450" algn="l"/>
                <a:tab pos="15596870" algn="l"/>
                <a:tab pos="16417925" algn="l"/>
                <a:tab pos="17238345" algn="l"/>
                <a:tab pos="18059400" algn="l"/>
                <a:tab pos="18879820" algn="l"/>
                <a:tab pos="19700875" algn="l"/>
                <a:tab pos="20523200" algn="l"/>
                <a:tab pos="21343620" algn="l"/>
                <a:tab pos="22164675" algn="l"/>
                <a:tab pos="22985095" algn="l"/>
              </a:tabLst>
              <a:defRPr sz="8200">
                <a:solidFill>
                  <a:schemeClr val="tx1"/>
                </a:solidFill>
                <a:latin typeface="Arial" panose="020B0604020202020204" pitchFamily="34" charset="0"/>
                <a:ea typeface="MS PGothic" panose="020B0600070205080204" charset="-128"/>
              </a:defRPr>
            </a:lvl7pPr>
            <a:lvl8pPr marL="3429000" indent="-228600" defTabSz="509270" eaLnBrk="0" fontAlgn="base" hangingPunct="0">
              <a:spcBef>
                <a:spcPct val="0"/>
              </a:spcBef>
              <a:spcAft>
                <a:spcPct val="0"/>
              </a:spcAft>
              <a:tabLst>
                <a:tab pos="0" algn="l"/>
                <a:tab pos="1036320" algn="l"/>
                <a:tab pos="2073275" algn="l"/>
                <a:tab pos="3111500" algn="l"/>
                <a:tab pos="4147820" algn="l"/>
                <a:tab pos="5184775" algn="l"/>
                <a:tab pos="6221095" algn="l"/>
                <a:tab pos="7258050" algn="l"/>
                <a:tab pos="8294370" algn="l"/>
                <a:tab pos="9332595" algn="l"/>
                <a:tab pos="10369550" algn="l"/>
                <a:tab pos="11405870" algn="l"/>
                <a:tab pos="11491595" algn="l"/>
                <a:tab pos="12313920" algn="l"/>
                <a:tab pos="13134975" algn="l"/>
                <a:tab pos="13955395" algn="l"/>
                <a:tab pos="14776450" algn="l"/>
                <a:tab pos="15596870" algn="l"/>
                <a:tab pos="16417925" algn="l"/>
                <a:tab pos="17238345" algn="l"/>
                <a:tab pos="18059400" algn="l"/>
                <a:tab pos="18879820" algn="l"/>
                <a:tab pos="19700875" algn="l"/>
                <a:tab pos="20523200" algn="l"/>
                <a:tab pos="21343620" algn="l"/>
                <a:tab pos="22164675" algn="l"/>
                <a:tab pos="22985095" algn="l"/>
              </a:tabLst>
              <a:defRPr sz="8200">
                <a:solidFill>
                  <a:schemeClr val="tx1"/>
                </a:solidFill>
                <a:latin typeface="Arial" panose="020B0604020202020204" pitchFamily="34" charset="0"/>
                <a:ea typeface="MS PGothic" panose="020B0600070205080204" charset="-128"/>
              </a:defRPr>
            </a:lvl8pPr>
            <a:lvl9pPr marL="3886200" indent="-228600" defTabSz="509270" eaLnBrk="0" fontAlgn="base" hangingPunct="0">
              <a:spcBef>
                <a:spcPct val="0"/>
              </a:spcBef>
              <a:spcAft>
                <a:spcPct val="0"/>
              </a:spcAft>
              <a:tabLst>
                <a:tab pos="0" algn="l"/>
                <a:tab pos="1036320" algn="l"/>
                <a:tab pos="2073275" algn="l"/>
                <a:tab pos="3111500" algn="l"/>
                <a:tab pos="4147820" algn="l"/>
                <a:tab pos="5184775" algn="l"/>
                <a:tab pos="6221095" algn="l"/>
                <a:tab pos="7258050" algn="l"/>
                <a:tab pos="8294370" algn="l"/>
                <a:tab pos="9332595" algn="l"/>
                <a:tab pos="10369550" algn="l"/>
                <a:tab pos="11405870" algn="l"/>
                <a:tab pos="11491595" algn="l"/>
                <a:tab pos="12313920" algn="l"/>
                <a:tab pos="13134975" algn="l"/>
                <a:tab pos="13955395" algn="l"/>
                <a:tab pos="14776450" algn="l"/>
                <a:tab pos="15596870" algn="l"/>
                <a:tab pos="16417925" algn="l"/>
                <a:tab pos="17238345" algn="l"/>
                <a:tab pos="18059400" algn="l"/>
                <a:tab pos="18879820" algn="l"/>
                <a:tab pos="19700875" algn="l"/>
                <a:tab pos="20523200" algn="l"/>
                <a:tab pos="21343620" algn="l"/>
                <a:tab pos="22164675" algn="l"/>
                <a:tab pos="22985095" algn="l"/>
              </a:tabLst>
              <a:defRPr sz="8200">
                <a:solidFill>
                  <a:schemeClr val="tx1"/>
                </a:solidFill>
                <a:latin typeface="Arial" panose="020B0604020202020204" pitchFamily="34" charset="0"/>
                <a:ea typeface="MS PGothic" panose="020B0600070205080204" charset="-128"/>
              </a:defRPr>
            </a:lvl9pPr>
          </a:lstStyle>
          <a:p>
            <a:pPr algn="ctr">
              <a:lnSpc>
                <a:spcPct val="110000"/>
              </a:lnSpc>
              <a:buClr>
                <a:srgbClr val="000000"/>
              </a:buClr>
              <a:buSzPct val="100000"/>
              <a:buFont typeface="Verdana" panose="020B0604030504040204" charset="0"/>
              <a:buNone/>
            </a:pPr>
            <a:r>
              <a:rPr lang="pt-BR" sz="3200" b="1" i="1">
                <a:solidFill>
                  <a:srgbClr val="000000"/>
                </a:solidFill>
                <a:latin typeface="Verdana" panose="020B0604030504040204" charset="0"/>
              </a:rPr>
              <a:t>COUTO DA COSTA, Wilker Vinicius.</a:t>
            </a:r>
            <a:endParaRPr lang="pt-BR" sz="3200" b="1" i="1">
              <a:solidFill>
                <a:srgbClr val="000000"/>
              </a:solidFill>
              <a:latin typeface="Verdana" panose="020B0604030504040204" charset="0"/>
            </a:endParaRPr>
          </a:p>
          <a:p>
            <a:pPr algn="ctr">
              <a:lnSpc>
                <a:spcPct val="110000"/>
              </a:lnSpc>
              <a:buClr>
                <a:srgbClr val="000000"/>
              </a:buClr>
              <a:buSzPct val="100000"/>
              <a:buFont typeface="Verdana" panose="020B0604030504040204" charset="0"/>
              <a:buNone/>
            </a:pPr>
            <a:r>
              <a:rPr lang="pt-BR" sz="3200">
                <a:solidFill>
                  <a:srgbClr val="000000"/>
                </a:solidFill>
                <a:latin typeface="Verdana" panose="020B0604030504040204" charset="0"/>
              </a:rPr>
              <a:t>UNI7 SETEMBRO</a:t>
            </a:r>
            <a:endParaRPr lang="pt-BR" sz="3200">
              <a:solidFill>
                <a:srgbClr val="000000"/>
              </a:solidFill>
              <a:latin typeface="Verdana" panose="020B0604030504040204" charset="0"/>
            </a:endParaRPr>
          </a:p>
          <a:p>
            <a:pPr algn="ctr">
              <a:lnSpc>
                <a:spcPct val="110000"/>
              </a:lnSpc>
              <a:buClr>
                <a:srgbClr val="000000"/>
              </a:buClr>
              <a:buSzPct val="100000"/>
              <a:buFont typeface="Verdana" panose="020B0604030504040204" charset="0"/>
              <a:buNone/>
            </a:pPr>
            <a:r>
              <a:rPr lang="pt-BR" sz="3200">
                <a:solidFill>
                  <a:srgbClr val="000000"/>
                </a:solidFill>
                <a:latin typeface="Verdana" panose="020B0604030504040204" charset="0"/>
              </a:rPr>
              <a:t>SISTEMA DE INFORMAÇÃO</a:t>
            </a:r>
            <a:endParaRPr lang="pt-BR" sz="3200">
              <a:solidFill>
                <a:srgbClr val="000000"/>
              </a:solidFill>
              <a:latin typeface="Verdana" panose="020B0604030504040204" charset="0"/>
            </a:endParaRPr>
          </a:p>
        </p:txBody>
      </p:sp>
      <p:sp>
        <p:nvSpPr>
          <p:cNvPr id="15362" name="Text Box 7"/>
          <p:cNvSpPr txBox="1">
            <a:spLocks noChangeArrowheads="1"/>
          </p:cNvSpPr>
          <p:nvPr/>
        </p:nvSpPr>
        <p:spPr bwMode="auto">
          <a:xfrm>
            <a:off x="848556" y="10748171"/>
            <a:ext cx="13627100" cy="6264275"/>
          </a:xfrm>
          <a:prstGeom prst="rect">
            <a:avLst/>
          </a:prstGeom>
          <a:noFill/>
          <a:ln>
            <a:noFill/>
          </a:ln>
        </p:spPr>
        <p:txBody>
          <a:bodyPr lIns="102060" tIns="53071" rIns="102060" bIns="53071"/>
          <a:lstStyle>
            <a:lvl1pPr defTabSz="509270" eaLnBrk="0" hangingPunct="0">
              <a:tabLst>
                <a:tab pos="1171575" algn="l"/>
                <a:tab pos="11405870" algn="l"/>
              </a:tabLst>
              <a:defRPr sz="82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defTabSz="509270" eaLnBrk="0" hangingPunct="0">
              <a:tabLst>
                <a:tab pos="1171575" algn="l"/>
                <a:tab pos="11405870" algn="l"/>
              </a:tabLst>
              <a:defRPr sz="8200">
                <a:solidFill>
                  <a:schemeClr val="tx1"/>
                </a:solidFill>
                <a:latin typeface="Arial" panose="020B0604020202020204" pitchFamily="34" charset="0"/>
                <a:ea typeface="MS PGothic" panose="020B0600070205080204" charset="-128"/>
              </a:defRPr>
            </a:lvl2pPr>
            <a:lvl3pPr marL="1143000" indent="-228600" defTabSz="509270" eaLnBrk="0" hangingPunct="0">
              <a:tabLst>
                <a:tab pos="1171575" algn="l"/>
                <a:tab pos="11405870" algn="l"/>
              </a:tabLst>
              <a:defRPr sz="8200">
                <a:solidFill>
                  <a:schemeClr val="tx1"/>
                </a:solidFill>
                <a:latin typeface="Arial" panose="020B0604020202020204" pitchFamily="34" charset="0"/>
                <a:ea typeface="MS PGothic" panose="020B0600070205080204" charset="-128"/>
              </a:defRPr>
            </a:lvl3pPr>
            <a:lvl4pPr marL="1600200" indent="-228600" defTabSz="509270" eaLnBrk="0" hangingPunct="0">
              <a:tabLst>
                <a:tab pos="1171575" algn="l"/>
                <a:tab pos="11405870" algn="l"/>
              </a:tabLst>
              <a:defRPr sz="8200">
                <a:solidFill>
                  <a:schemeClr val="tx1"/>
                </a:solidFill>
                <a:latin typeface="Arial" panose="020B0604020202020204" pitchFamily="34" charset="0"/>
                <a:ea typeface="MS PGothic" panose="020B0600070205080204" charset="-128"/>
              </a:defRPr>
            </a:lvl4pPr>
            <a:lvl5pPr marL="2057400" indent="-228600" defTabSz="509270" eaLnBrk="0" hangingPunct="0">
              <a:tabLst>
                <a:tab pos="1171575" algn="l"/>
                <a:tab pos="11405870" algn="l"/>
              </a:tabLst>
              <a:defRPr sz="8200">
                <a:solidFill>
                  <a:schemeClr val="tx1"/>
                </a:solidFill>
                <a:latin typeface="Arial" panose="020B0604020202020204" pitchFamily="34" charset="0"/>
                <a:ea typeface="MS PGothic" panose="020B0600070205080204" charset="-128"/>
              </a:defRPr>
            </a:lvl5pPr>
            <a:lvl6pPr marL="2514600" indent="-228600" defTabSz="509270" eaLnBrk="0" fontAlgn="base" hangingPunct="0">
              <a:spcBef>
                <a:spcPct val="0"/>
              </a:spcBef>
              <a:spcAft>
                <a:spcPct val="0"/>
              </a:spcAft>
              <a:tabLst>
                <a:tab pos="1171575" algn="l"/>
                <a:tab pos="11405870" algn="l"/>
              </a:tabLst>
              <a:defRPr sz="8200">
                <a:solidFill>
                  <a:schemeClr val="tx1"/>
                </a:solidFill>
                <a:latin typeface="Arial" panose="020B0604020202020204" pitchFamily="34" charset="0"/>
                <a:ea typeface="MS PGothic" panose="020B0600070205080204" charset="-128"/>
              </a:defRPr>
            </a:lvl6pPr>
            <a:lvl7pPr marL="2971800" indent="-228600" defTabSz="509270" eaLnBrk="0" fontAlgn="base" hangingPunct="0">
              <a:spcBef>
                <a:spcPct val="0"/>
              </a:spcBef>
              <a:spcAft>
                <a:spcPct val="0"/>
              </a:spcAft>
              <a:tabLst>
                <a:tab pos="1171575" algn="l"/>
                <a:tab pos="11405870" algn="l"/>
              </a:tabLst>
              <a:defRPr sz="8200">
                <a:solidFill>
                  <a:schemeClr val="tx1"/>
                </a:solidFill>
                <a:latin typeface="Arial" panose="020B0604020202020204" pitchFamily="34" charset="0"/>
                <a:ea typeface="MS PGothic" panose="020B0600070205080204" charset="-128"/>
              </a:defRPr>
            </a:lvl7pPr>
            <a:lvl8pPr marL="3429000" indent="-228600" defTabSz="509270" eaLnBrk="0" fontAlgn="base" hangingPunct="0">
              <a:spcBef>
                <a:spcPct val="0"/>
              </a:spcBef>
              <a:spcAft>
                <a:spcPct val="0"/>
              </a:spcAft>
              <a:tabLst>
                <a:tab pos="1171575" algn="l"/>
                <a:tab pos="11405870" algn="l"/>
              </a:tabLst>
              <a:defRPr sz="8200">
                <a:solidFill>
                  <a:schemeClr val="tx1"/>
                </a:solidFill>
                <a:latin typeface="Arial" panose="020B0604020202020204" pitchFamily="34" charset="0"/>
                <a:ea typeface="MS PGothic" panose="020B0600070205080204" charset="-128"/>
              </a:defRPr>
            </a:lvl8pPr>
            <a:lvl9pPr marL="3886200" indent="-228600" defTabSz="509270" eaLnBrk="0" fontAlgn="base" hangingPunct="0">
              <a:spcBef>
                <a:spcPct val="0"/>
              </a:spcBef>
              <a:spcAft>
                <a:spcPct val="0"/>
              </a:spcAft>
              <a:tabLst>
                <a:tab pos="1171575" algn="l"/>
                <a:tab pos="11405870" algn="l"/>
              </a:tabLst>
              <a:defRPr sz="8200">
                <a:solidFill>
                  <a:schemeClr val="tx1"/>
                </a:solidFill>
                <a:latin typeface="Arial" panose="020B0604020202020204" pitchFamily="34" charset="0"/>
                <a:ea typeface="MS PGothic" panose="020B0600070205080204" charset="-128"/>
              </a:defRPr>
            </a:lvl9pPr>
          </a:lstStyle>
          <a:p>
            <a:pPr algn="just">
              <a:lnSpc>
                <a:spcPct val="150000"/>
              </a:lnSpc>
              <a:buClr>
                <a:srgbClr val="000000"/>
              </a:buClr>
              <a:buSzPct val="100000"/>
              <a:buFont typeface="Verdana" panose="020B0604030504040204" charset="0"/>
              <a:buNone/>
            </a:pPr>
            <a:r>
              <a:rPr lang="pt-BR" sz="2800" dirty="0">
                <a:solidFill>
                  <a:srgbClr val="000000"/>
                </a:solidFill>
                <a:latin typeface="Helvetica" charset="0"/>
                <a:cs typeface="Helvetica" charset="0"/>
                <a:sym typeface="+mn-ea"/>
              </a:rPr>
              <a:t>A formiguinha trabalhadora é uma anologia aos homens e mulheres que saem todos os dias de seus lares em busca de sobrevivência em nosso sistema. Cada formiga representa uma castra em seu formigueiro que desempenha um papel importante em seu ecosistema.</a:t>
            </a:r>
            <a:endParaRPr lang="pt-BR" sz="2800" dirty="0">
              <a:solidFill>
                <a:srgbClr val="000000"/>
              </a:solidFill>
              <a:latin typeface="Helvetica" charset="0"/>
              <a:cs typeface="Helvetica" charset="0"/>
              <a:sym typeface="+mn-ea"/>
            </a:endParaRPr>
          </a:p>
          <a:p>
            <a:pPr>
              <a:lnSpc>
                <a:spcPct val="150000"/>
              </a:lnSpc>
              <a:buClr>
                <a:srgbClr val="000000"/>
              </a:buClr>
              <a:buSzPct val="100000"/>
              <a:buFont typeface="Verdana" panose="020B0604030504040204" charset="0"/>
              <a:buNone/>
            </a:pPr>
            <a:endParaRPr lang="pt-BR" sz="2800" dirty="0">
              <a:solidFill>
                <a:srgbClr val="000000"/>
              </a:solidFill>
              <a:latin typeface="Helvetica" charset="0"/>
              <a:cs typeface="Helvetica" charset="0"/>
            </a:endParaRPr>
          </a:p>
          <a:p>
            <a:pPr algn="just">
              <a:lnSpc>
                <a:spcPct val="150000"/>
              </a:lnSpc>
              <a:buClr>
                <a:srgbClr val="000000"/>
              </a:buClr>
              <a:buSzPct val="100000"/>
              <a:buFont typeface="Verdana" panose="020B0604030504040204" charset="0"/>
              <a:buNone/>
            </a:pPr>
            <a:r>
              <a:rPr lang="pt-BR" sz="2800" dirty="0">
                <a:solidFill>
                  <a:srgbClr val="000000"/>
                </a:solidFill>
                <a:latin typeface="Helvetica" charset="0"/>
                <a:cs typeface="Helvetica" charset="0"/>
              </a:rPr>
              <a:t>WorkerAnt é uma formiguinha trabalhadora. A personagem busca através de muitos desafios e obstáculos alimento para seu formigueiro. Em sua jornada, o tempo será um dos seus maiores desafios e será contado de forma decrescente. </a:t>
            </a:r>
            <a:endParaRPr lang="pt-BR" sz="2800" dirty="0">
              <a:solidFill>
                <a:srgbClr val="000000"/>
              </a:solidFill>
              <a:latin typeface="Helvetica" charset="0"/>
              <a:cs typeface="Helvetica" charset="0"/>
            </a:endParaRPr>
          </a:p>
          <a:p>
            <a:pPr>
              <a:lnSpc>
                <a:spcPct val="150000"/>
              </a:lnSpc>
              <a:buClr>
                <a:srgbClr val="000000"/>
              </a:buClr>
              <a:buSzPct val="100000"/>
              <a:buFont typeface="Verdana" panose="020B0604030504040204" charset="0"/>
              <a:buNone/>
            </a:pPr>
            <a:endParaRPr lang="pt-BR" sz="2800" dirty="0">
              <a:solidFill>
                <a:srgbClr val="000000"/>
              </a:solidFill>
              <a:latin typeface="Helvetica" charset="0"/>
              <a:cs typeface="Helvetica" charset="0"/>
            </a:endParaRPr>
          </a:p>
          <a:p>
            <a:pPr>
              <a:lnSpc>
                <a:spcPct val="150000"/>
              </a:lnSpc>
              <a:buClr>
                <a:srgbClr val="000000"/>
              </a:buClr>
              <a:buSzPct val="100000"/>
              <a:buFont typeface="Verdana" panose="020B0604030504040204" charset="0"/>
              <a:buNone/>
            </a:pPr>
            <a:endParaRPr lang="pt-BR" sz="2800" dirty="0">
              <a:solidFill>
                <a:srgbClr val="000000"/>
              </a:solidFill>
              <a:latin typeface="Helvetica" charset="0"/>
              <a:cs typeface="Helvetica" charset="0"/>
            </a:endParaRPr>
          </a:p>
        </p:txBody>
      </p:sp>
      <p:sp>
        <p:nvSpPr>
          <p:cNvPr id="15363" name="Text Box 4"/>
          <p:cNvSpPr txBox="1">
            <a:spLocks noChangeArrowheads="1"/>
          </p:cNvSpPr>
          <p:nvPr/>
        </p:nvSpPr>
        <p:spPr bwMode="auto">
          <a:xfrm>
            <a:off x="848043" y="17792124"/>
            <a:ext cx="11974512" cy="782320"/>
          </a:xfrm>
          <a:prstGeom prst="rect">
            <a:avLst/>
          </a:prstGeom>
          <a:noFill/>
          <a:ln>
            <a:noFill/>
          </a:ln>
        </p:spPr>
        <p:txBody>
          <a:bodyPr lIns="102060" tIns="53071" rIns="102060" bIns="53071">
            <a:spAutoFit/>
          </a:bodyPr>
          <a:lstStyle>
            <a:lvl1pPr defTabSz="509270" eaLnBrk="0" hangingPunct="0">
              <a:tabLst>
                <a:tab pos="0" algn="l"/>
                <a:tab pos="1036320" algn="l"/>
                <a:tab pos="2073275" algn="l"/>
                <a:tab pos="3111500" algn="l"/>
                <a:tab pos="4147820" algn="l"/>
                <a:tab pos="5184775" algn="l"/>
                <a:tab pos="6221095" algn="l"/>
                <a:tab pos="7258050" algn="l"/>
                <a:tab pos="8294370" algn="l"/>
                <a:tab pos="9332595" algn="l"/>
                <a:tab pos="10369550" algn="l"/>
                <a:tab pos="11405870" algn="l"/>
              </a:tabLst>
              <a:defRPr sz="82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defTabSz="509270" eaLnBrk="0" hangingPunct="0">
              <a:tabLst>
                <a:tab pos="0" algn="l"/>
                <a:tab pos="1036320" algn="l"/>
                <a:tab pos="2073275" algn="l"/>
                <a:tab pos="3111500" algn="l"/>
                <a:tab pos="4147820" algn="l"/>
                <a:tab pos="5184775" algn="l"/>
                <a:tab pos="6221095" algn="l"/>
                <a:tab pos="7258050" algn="l"/>
                <a:tab pos="8294370" algn="l"/>
                <a:tab pos="9332595" algn="l"/>
                <a:tab pos="10369550" algn="l"/>
                <a:tab pos="11405870" algn="l"/>
              </a:tabLst>
              <a:defRPr sz="8200">
                <a:solidFill>
                  <a:schemeClr val="tx1"/>
                </a:solidFill>
                <a:latin typeface="Arial" panose="020B0604020202020204" pitchFamily="34" charset="0"/>
                <a:ea typeface="MS PGothic" panose="020B0600070205080204" charset="-128"/>
              </a:defRPr>
            </a:lvl2pPr>
            <a:lvl3pPr marL="1143000" indent="-228600" defTabSz="509270" eaLnBrk="0" hangingPunct="0">
              <a:tabLst>
                <a:tab pos="0" algn="l"/>
                <a:tab pos="1036320" algn="l"/>
                <a:tab pos="2073275" algn="l"/>
                <a:tab pos="3111500" algn="l"/>
                <a:tab pos="4147820" algn="l"/>
                <a:tab pos="5184775" algn="l"/>
                <a:tab pos="6221095" algn="l"/>
                <a:tab pos="7258050" algn="l"/>
                <a:tab pos="8294370" algn="l"/>
                <a:tab pos="9332595" algn="l"/>
                <a:tab pos="10369550" algn="l"/>
                <a:tab pos="11405870" algn="l"/>
              </a:tabLst>
              <a:defRPr sz="8200">
                <a:solidFill>
                  <a:schemeClr val="tx1"/>
                </a:solidFill>
                <a:latin typeface="Arial" panose="020B0604020202020204" pitchFamily="34" charset="0"/>
                <a:ea typeface="MS PGothic" panose="020B0600070205080204" charset="-128"/>
              </a:defRPr>
            </a:lvl3pPr>
            <a:lvl4pPr marL="1600200" indent="-228600" defTabSz="509270" eaLnBrk="0" hangingPunct="0">
              <a:tabLst>
                <a:tab pos="0" algn="l"/>
                <a:tab pos="1036320" algn="l"/>
                <a:tab pos="2073275" algn="l"/>
                <a:tab pos="3111500" algn="l"/>
                <a:tab pos="4147820" algn="l"/>
                <a:tab pos="5184775" algn="l"/>
                <a:tab pos="6221095" algn="l"/>
                <a:tab pos="7258050" algn="l"/>
                <a:tab pos="8294370" algn="l"/>
                <a:tab pos="9332595" algn="l"/>
                <a:tab pos="10369550" algn="l"/>
                <a:tab pos="11405870" algn="l"/>
              </a:tabLst>
              <a:defRPr sz="8200">
                <a:solidFill>
                  <a:schemeClr val="tx1"/>
                </a:solidFill>
                <a:latin typeface="Arial" panose="020B0604020202020204" pitchFamily="34" charset="0"/>
                <a:ea typeface="MS PGothic" panose="020B0600070205080204" charset="-128"/>
              </a:defRPr>
            </a:lvl4pPr>
            <a:lvl5pPr marL="2057400" indent="-228600" defTabSz="509270" eaLnBrk="0" hangingPunct="0">
              <a:tabLst>
                <a:tab pos="0" algn="l"/>
                <a:tab pos="1036320" algn="l"/>
                <a:tab pos="2073275" algn="l"/>
                <a:tab pos="3111500" algn="l"/>
                <a:tab pos="4147820" algn="l"/>
                <a:tab pos="5184775" algn="l"/>
                <a:tab pos="6221095" algn="l"/>
                <a:tab pos="7258050" algn="l"/>
                <a:tab pos="8294370" algn="l"/>
                <a:tab pos="9332595" algn="l"/>
                <a:tab pos="10369550" algn="l"/>
                <a:tab pos="11405870" algn="l"/>
              </a:tabLst>
              <a:defRPr sz="8200">
                <a:solidFill>
                  <a:schemeClr val="tx1"/>
                </a:solidFill>
                <a:latin typeface="Arial" panose="020B0604020202020204" pitchFamily="34" charset="0"/>
                <a:ea typeface="MS PGothic" panose="020B0600070205080204" charset="-128"/>
              </a:defRPr>
            </a:lvl5pPr>
            <a:lvl6pPr marL="2514600" indent="-228600" defTabSz="509270" eaLnBrk="0" fontAlgn="base" hangingPunct="0">
              <a:spcBef>
                <a:spcPct val="0"/>
              </a:spcBef>
              <a:spcAft>
                <a:spcPct val="0"/>
              </a:spcAft>
              <a:tabLst>
                <a:tab pos="0" algn="l"/>
                <a:tab pos="1036320" algn="l"/>
                <a:tab pos="2073275" algn="l"/>
                <a:tab pos="3111500" algn="l"/>
                <a:tab pos="4147820" algn="l"/>
                <a:tab pos="5184775" algn="l"/>
                <a:tab pos="6221095" algn="l"/>
                <a:tab pos="7258050" algn="l"/>
                <a:tab pos="8294370" algn="l"/>
                <a:tab pos="9332595" algn="l"/>
                <a:tab pos="10369550" algn="l"/>
                <a:tab pos="11405870" algn="l"/>
              </a:tabLst>
              <a:defRPr sz="8200">
                <a:solidFill>
                  <a:schemeClr val="tx1"/>
                </a:solidFill>
                <a:latin typeface="Arial" panose="020B0604020202020204" pitchFamily="34" charset="0"/>
                <a:ea typeface="MS PGothic" panose="020B0600070205080204" charset="-128"/>
              </a:defRPr>
            </a:lvl6pPr>
            <a:lvl7pPr marL="2971800" indent="-228600" defTabSz="509270" eaLnBrk="0" fontAlgn="base" hangingPunct="0">
              <a:spcBef>
                <a:spcPct val="0"/>
              </a:spcBef>
              <a:spcAft>
                <a:spcPct val="0"/>
              </a:spcAft>
              <a:tabLst>
                <a:tab pos="0" algn="l"/>
                <a:tab pos="1036320" algn="l"/>
                <a:tab pos="2073275" algn="l"/>
                <a:tab pos="3111500" algn="l"/>
                <a:tab pos="4147820" algn="l"/>
                <a:tab pos="5184775" algn="l"/>
                <a:tab pos="6221095" algn="l"/>
                <a:tab pos="7258050" algn="l"/>
                <a:tab pos="8294370" algn="l"/>
                <a:tab pos="9332595" algn="l"/>
                <a:tab pos="10369550" algn="l"/>
                <a:tab pos="11405870" algn="l"/>
              </a:tabLst>
              <a:defRPr sz="8200">
                <a:solidFill>
                  <a:schemeClr val="tx1"/>
                </a:solidFill>
                <a:latin typeface="Arial" panose="020B0604020202020204" pitchFamily="34" charset="0"/>
                <a:ea typeface="MS PGothic" panose="020B0600070205080204" charset="-128"/>
              </a:defRPr>
            </a:lvl7pPr>
            <a:lvl8pPr marL="3429000" indent="-228600" defTabSz="509270" eaLnBrk="0" fontAlgn="base" hangingPunct="0">
              <a:spcBef>
                <a:spcPct val="0"/>
              </a:spcBef>
              <a:spcAft>
                <a:spcPct val="0"/>
              </a:spcAft>
              <a:tabLst>
                <a:tab pos="0" algn="l"/>
                <a:tab pos="1036320" algn="l"/>
                <a:tab pos="2073275" algn="l"/>
                <a:tab pos="3111500" algn="l"/>
                <a:tab pos="4147820" algn="l"/>
                <a:tab pos="5184775" algn="l"/>
                <a:tab pos="6221095" algn="l"/>
                <a:tab pos="7258050" algn="l"/>
                <a:tab pos="8294370" algn="l"/>
                <a:tab pos="9332595" algn="l"/>
                <a:tab pos="10369550" algn="l"/>
                <a:tab pos="11405870" algn="l"/>
              </a:tabLst>
              <a:defRPr sz="8200">
                <a:solidFill>
                  <a:schemeClr val="tx1"/>
                </a:solidFill>
                <a:latin typeface="Arial" panose="020B0604020202020204" pitchFamily="34" charset="0"/>
                <a:ea typeface="MS PGothic" panose="020B0600070205080204" charset="-128"/>
              </a:defRPr>
            </a:lvl8pPr>
            <a:lvl9pPr marL="3886200" indent="-228600" defTabSz="509270" eaLnBrk="0" fontAlgn="base" hangingPunct="0">
              <a:spcBef>
                <a:spcPct val="0"/>
              </a:spcBef>
              <a:spcAft>
                <a:spcPct val="0"/>
              </a:spcAft>
              <a:tabLst>
                <a:tab pos="0" algn="l"/>
                <a:tab pos="1036320" algn="l"/>
                <a:tab pos="2073275" algn="l"/>
                <a:tab pos="3111500" algn="l"/>
                <a:tab pos="4147820" algn="l"/>
                <a:tab pos="5184775" algn="l"/>
                <a:tab pos="6221095" algn="l"/>
                <a:tab pos="7258050" algn="l"/>
                <a:tab pos="8294370" algn="l"/>
                <a:tab pos="9332595" algn="l"/>
                <a:tab pos="10369550" algn="l"/>
                <a:tab pos="11405870" algn="l"/>
              </a:tabLst>
              <a:defRPr sz="8200">
                <a:solidFill>
                  <a:schemeClr val="tx1"/>
                </a:solidFill>
                <a:latin typeface="Arial" panose="020B0604020202020204" pitchFamily="34" charset="0"/>
                <a:ea typeface="MS PGothic" panose="020B0600070205080204" charset="-128"/>
              </a:defRPr>
            </a:lvl9pPr>
          </a:lstStyle>
          <a:p>
            <a:pPr>
              <a:spcBef>
                <a:spcPts val="2265"/>
              </a:spcBef>
              <a:buClr>
                <a:srgbClr val="000000"/>
              </a:buClr>
              <a:buSzPct val="100000"/>
              <a:buFont typeface="Verdana" panose="020B0604030504040204" charset="0"/>
              <a:buNone/>
            </a:pPr>
            <a:r>
              <a:rPr lang="pt-BR" altLang="en-GB" sz="4400" b="1" dirty="0" smtClean="0">
                <a:solidFill>
                  <a:srgbClr val="000000"/>
                </a:solidFill>
                <a:latin typeface="Helvetica" charset="0"/>
                <a:cs typeface="Helvetica" charset="0"/>
              </a:rPr>
              <a:t>REGRAS</a:t>
            </a:r>
            <a:endParaRPr lang="pt-BR" altLang="en-GB" sz="4400" b="1" dirty="0" smtClean="0">
              <a:solidFill>
                <a:srgbClr val="000000"/>
              </a:solidFill>
              <a:latin typeface="Helvetica" charset="0"/>
              <a:cs typeface="Helvetica" charset="0"/>
            </a:endParaRPr>
          </a:p>
        </p:txBody>
      </p:sp>
      <p:sp>
        <p:nvSpPr>
          <p:cNvPr id="15365" name="Text Box 4"/>
          <p:cNvSpPr txBox="1">
            <a:spLocks noChangeArrowheads="1"/>
          </p:cNvSpPr>
          <p:nvPr/>
        </p:nvSpPr>
        <p:spPr bwMode="auto">
          <a:xfrm>
            <a:off x="664553" y="27018255"/>
            <a:ext cx="11974512" cy="782320"/>
          </a:xfrm>
          <a:prstGeom prst="rect">
            <a:avLst/>
          </a:prstGeom>
          <a:noFill/>
          <a:ln>
            <a:noFill/>
          </a:ln>
        </p:spPr>
        <p:txBody>
          <a:bodyPr lIns="102060" tIns="53071" rIns="102060" bIns="53071">
            <a:spAutoFit/>
          </a:bodyPr>
          <a:lstStyle>
            <a:lvl1pPr defTabSz="509270" eaLnBrk="0" hangingPunct="0">
              <a:tabLst>
                <a:tab pos="0" algn="l"/>
                <a:tab pos="1036320" algn="l"/>
                <a:tab pos="2073275" algn="l"/>
                <a:tab pos="3111500" algn="l"/>
                <a:tab pos="4147820" algn="l"/>
                <a:tab pos="5184775" algn="l"/>
                <a:tab pos="6221095" algn="l"/>
                <a:tab pos="7258050" algn="l"/>
                <a:tab pos="8294370" algn="l"/>
                <a:tab pos="9332595" algn="l"/>
                <a:tab pos="10369550" algn="l"/>
                <a:tab pos="11405870" algn="l"/>
              </a:tabLst>
              <a:defRPr sz="82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defTabSz="509270" eaLnBrk="0" hangingPunct="0">
              <a:tabLst>
                <a:tab pos="0" algn="l"/>
                <a:tab pos="1036320" algn="l"/>
                <a:tab pos="2073275" algn="l"/>
                <a:tab pos="3111500" algn="l"/>
                <a:tab pos="4147820" algn="l"/>
                <a:tab pos="5184775" algn="l"/>
                <a:tab pos="6221095" algn="l"/>
                <a:tab pos="7258050" algn="l"/>
                <a:tab pos="8294370" algn="l"/>
                <a:tab pos="9332595" algn="l"/>
                <a:tab pos="10369550" algn="l"/>
                <a:tab pos="11405870" algn="l"/>
              </a:tabLst>
              <a:defRPr sz="8200">
                <a:solidFill>
                  <a:schemeClr val="tx1"/>
                </a:solidFill>
                <a:latin typeface="Arial" panose="020B0604020202020204" pitchFamily="34" charset="0"/>
                <a:ea typeface="MS PGothic" panose="020B0600070205080204" charset="-128"/>
              </a:defRPr>
            </a:lvl2pPr>
            <a:lvl3pPr marL="1143000" indent="-228600" defTabSz="509270" eaLnBrk="0" hangingPunct="0">
              <a:tabLst>
                <a:tab pos="0" algn="l"/>
                <a:tab pos="1036320" algn="l"/>
                <a:tab pos="2073275" algn="l"/>
                <a:tab pos="3111500" algn="l"/>
                <a:tab pos="4147820" algn="l"/>
                <a:tab pos="5184775" algn="l"/>
                <a:tab pos="6221095" algn="l"/>
                <a:tab pos="7258050" algn="l"/>
                <a:tab pos="8294370" algn="l"/>
                <a:tab pos="9332595" algn="l"/>
                <a:tab pos="10369550" algn="l"/>
                <a:tab pos="11405870" algn="l"/>
              </a:tabLst>
              <a:defRPr sz="8200">
                <a:solidFill>
                  <a:schemeClr val="tx1"/>
                </a:solidFill>
                <a:latin typeface="Arial" panose="020B0604020202020204" pitchFamily="34" charset="0"/>
                <a:ea typeface="MS PGothic" panose="020B0600070205080204" charset="-128"/>
              </a:defRPr>
            </a:lvl3pPr>
            <a:lvl4pPr marL="1600200" indent="-228600" defTabSz="509270" eaLnBrk="0" hangingPunct="0">
              <a:tabLst>
                <a:tab pos="0" algn="l"/>
                <a:tab pos="1036320" algn="l"/>
                <a:tab pos="2073275" algn="l"/>
                <a:tab pos="3111500" algn="l"/>
                <a:tab pos="4147820" algn="l"/>
                <a:tab pos="5184775" algn="l"/>
                <a:tab pos="6221095" algn="l"/>
                <a:tab pos="7258050" algn="l"/>
                <a:tab pos="8294370" algn="l"/>
                <a:tab pos="9332595" algn="l"/>
                <a:tab pos="10369550" algn="l"/>
                <a:tab pos="11405870" algn="l"/>
              </a:tabLst>
              <a:defRPr sz="8200">
                <a:solidFill>
                  <a:schemeClr val="tx1"/>
                </a:solidFill>
                <a:latin typeface="Arial" panose="020B0604020202020204" pitchFamily="34" charset="0"/>
                <a:ea typeface="MS PGothic" panose="020B0600070205080204" charset="-128"/>
              </a:defRPr>
            </a:lvl4pPr>
            <a:lvl5pPr marL="2057400" indent="-228600" defTabSz="509270" eaLnBrk="0" hangingPunct="0">
              <a:tabLst>
                <a:tab pos="0" algn="l"/>
                <a:tab pos="1036320" algn="l"/>
                <a:tab pos="2073275" algn="l"/>
                <a:tab pos="3111500" algn="l"/>
                <a:tab pos="4147820" algn="l"/>
                <a:tab pos="5184775" algn="l"/>
                <a:tab pos="6221095" algn="l"/>
                <a:tab pos="7258050" algn="l"/>
                <a:tab pos="8294370" algn="l"/>
                <a:tab pos="9332595" algn="l"/>
                <a:tab pos="10369550" algn="l"/>
                <a:tab pos="11405870" algn="l"/>
              </a:tabLst>
              <a:defRPr sz="8200">
                <a:solidFill>
                  <a:schemeClr val="tx1"/>
                </a:solidFill>
                <a:latin typeface="Arial" panose="020B0604020202020204" pitchFamily="34" charset="0"/>
                <a:ea typeface="MS PGothic" panose="020B0600070205080204" charset="-128"/>
              </a:defRPr>
            </a:lvl5pPr>
            <a:lvl6pPr marL="2514600" indent="-228600" defTabSz="509270" eaLnBrk="0" fontAlgn="base" hangingPunct="0">
              <a:spcBef>
                <a:spcPct val="0"/>
              </a:spcBef>
              <a:spcAft>
                <a:spcPct val="0"/>
              </a:spcAft>
              <a:tabLst>
                <a:tab pos="0" algn="l"/>
                <a:tab pos="1036320" algn="l"/>
                <a:tab pos="2073275" algn="l"/>
                <a:tab pos="3111500" algn="l"/>
                <a:tab pos="4147820" algn="l"/>
                <a:tab pos="5184775" algn="l"/>
                <a:tab pos="6221095" algn="l"/>
                <a:tab pos="7258050" algn="l"/>
                <a:tab pos="8294370" algn="l"/>
                <a:tab pos="9332595" algn="l"/>
                <a:tab pos="10369550" algn="l"/>
                <a:tab pos="11405870" algn="l"/>
              </a:tabLst>
              <a:defRPr sz="8200">
                <a:solidFill>
                  <a:schemeClr val="tx1"/>
                </a:solidFill>
                <a:latin typeface="Arial" panose="020B0604020202020204" pitchFamily="34" charset="0"/>
                <a:ea typeface="MS PGothic" panose="020B0600070205080204" charset="-128"/>
              </a:defRPr>
            </a:lvl6pPr>
            <a:lvl7pPr marL="2971800" indent="-228600" defTabSz="509270" eaLnBrk="0" fontAlgn="base" hangingPunct="0">
              <a:spcBef>
                <a:spcPct val="0"/>
              </a:spcBef>
              <a:spcAft>
                <a:spcPct val="0"/>
              </a:spcAft>
              <a:tabLst>
                <a:tab pos="0" algn="l"/>
                <a:tab pos="1036320" algn="l"/>
                <a:tab pos="2073275" algn="l"/>
                <a:tab pos="3111500" algn="l"/>
                <a:tab pos="4147820" algn="l"/>
                <a:tab pos="5184775" algn="l"/>
                <a:tab pos="6221095" algn="l"/>
                <a:tab pos="7258050" algn="l"/>
                <a:tab pos="8294370" algn="l"/>
                <a:tab pos="9332595" algn="l"/>
                <a:tab pos="10369550" algn="l"/>
                <a:tab pos="11405870" algn="l"/>
              </a:tabLst>
              <a:defRPr sz="8200">
                <a:solidFill>
                  <a:schemeClr val="tx1"/>
                </a:solidFill>
                <a:latin typeface="Arial" panose="020B0604020202020204" pitchFamily="34" charset="0"/>
                <a:ea typeface="MS PGothic" panose="020B0600070205080204" charset="-128"/>
              </a:defRPr>
            </a:lvl7pPr>
            <a:lvl8pPr marL="3429000" indent="-228600" defTabSz="509270" eaLnBrk="0" fontAlgn="base" hangingPunct="0">
              <a:spcBef>
                <a:spcPct val="0"/>
              </a:spcBef>
              <a:spcAft>
                <a:spcPct val="0"/>
              </a:spcAft>
              <a:tabLst>
                <a:tab pos="0" algn="l"/>
                <a:tab pos="1036320" algn="l"/>
                <a:tab pos="2073275" algn="l"/>
                <a:tab pos="3111500" algn="l"/>
                <a:tab pos="4147820" algn="l"/>
                <a:tab pos="5184775" algn="l"/>
                <a:tab pos="6221095" algn="l"/>
                <a:tab pos="7258050" algn="l"/>
                <a:tab pos="8294370" algn="l"/>
                <a:tab pos="9332595" algn="l"/>
                <a:tab pos="10369550" algn="l"/>
                <a:tab pos="11405870" algn="l"/>
              </a:tabLst>
              <a:defRPr sz="8200">
                <a:solidFill>
                  <a:schemeClr val="tx1"/>
                </a:solidFill>
                <a:latin typeface="Arial" panose="020B0604020202020204" pitchFamily="34" charset="0"/>
                <a:ea typeface="MS PGothic" panose="020B0600070205080204" charset="-128"/>
              </a:defRPr>
            </a:lvl8pPr>
            <a:lvl9pPr marL="3886200" indent="-228600" defTabSz="509270" eaLnBrk="0" fontAlgn="base" hangingPunct="0">
              <a:spcBef>
                <a:spcPct val="0"/>
              </a:spcBef>
              <a:spcAft>
                <a:spcPct val="0"/>
              </a:spcAft>
              <a:tabLst>
                <a:tab pos="0" algn="l"/>
                <a:tab pos="1036320" algn="l"/>
                <a:tab pos="2073275" algn="l"/>
                <a:tab pos="3111500" algn="l"/>
                <a:tab pos="4147820" algn="l"/>
                <a:tab pos="5184775" algn="l"/>
                <a:tab pos="6221095" algn="l"/>
                <a:tab pos="7258050" algn="l"/>
                <a:tab pos="8294370" algn="l"/>
                <a:tab pos="9332595" algn="l"/>
                <a:tab pos="10369550" algn="l"/>
                <a:tab pos="11405870" algn="l"/>
              </a:tabLst>
              <a:defRPr sz="8200">
                <a:solidFill>
                  <a:schemeClr val="tx1"/>
                </a:solidFill>
                <a:latin typeface="Arial" panose="020B0604020202020204" pitchFamily="34" charset="0"/>
                <a:ea typeface="MS PGothic" panose="020B0600070205080204" charset="-128"/>
              </a:defRPr>
            </a:lvl9pPr>
          </a:lstStyle>
          <a:p>
            <a:pPr>
              <a:spcBef>
                <a:spcPts val="2265"/>
              </a:spcBef>
              <a:buClr>
                <a:srgbClr val="000000"/>
              </a:buClr>
              <a:buSzPct val="100000"/>
              <a:buFont typeface="Verdana" panose="020B0604030504040204" charset="0"/>
              <a:buNone/>
            </a:pPr>
            <a:r>
              <a:rPr lang="en-GB" sz="4400" b="1" smtClean="0">
                <a:solidFill>
                  <a:srgbClr val="000000"/>
                </a:solidFill>
                <a:latin typeface="Helvetica" charset="0"/>
                <a:cs typeface="Helvetica" charset="0"/>
              </a:rPr>
              <a:t>RESULTADOS</a:t>
            </a:r>
            <a:endParaRPr lang="en-GB" sz="4400" b="1" dirty="0">
              <a:solidFill>
                <a:srgbClr val="000000"/>
              </a:solidFill>
              <a:latin typeface="Helvetica" charset="0"/>
              <a:cs typeface="Helvetica" charset="0"/>
            </a:endParaRPr>
          </a:p>
        </p:txBody>
      </p:sp>
      <p:sp>
        <p:nvSpPr>
          <p:cNvPr id="15366" name="Text Box 7"/>
          <p:cNvSpPr txBox="1">
            <a:spLocks noChangeArrowheads="1"/>
          </p:cNvSpPr>
          <p:nvPr/>
        </p:nvSpPr>
        <p:spPr bwMode="auto">
          <a:xfrm>
            <a:off x="679194" y="28017866"/>
            <a:ext cx="14122656" cy="8445500"/>
          </a:xfrm>
          <a:prstGeom prst="rect">
            <a:avLst/>
          </a:prstGeom>
          <a:noFill/>
          <a:ln>
            <a:noFill/>
          </a:ln>
        </p:spPr>
        <p:txBody>
          <a:bodyPr lIns="102060" tIns="53071" rIns="102060" bIns="53071"/>
          <a:lstStyle>
            <a:lvl1pPr defTabSz="509270" eaLnBrk="0" hangingPunct="0">
              <a:tabLst>
                <a:tab pos="1171575" algn="l"/>
                <a:tab pos="11405870" algn="l"/>
              </a:tabLst>
              <a:defRPr sz="82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defTabSz="509270" eaLnBrk="0" hangingPunct="0">
              <a:tabLst>
                <a:tab pos="1171575" algn="l"/>
                <a:tab pos="11405870" algn="l"/>
              </a:tabLst>
              <a:defRPr sz="8200">
                <a:solidFill>
                  <a:schemeClr val="tx1"/>
                </a:solidFill>
                <a:latin typeface="Arial" panose="020B0604020202020204" pitchFamily="34" charset="0"/>
                <a:ea typeface="MS PGothic" panose="020B0600070205080204" charset="-128"/>
              </a:defRPr>
            </a:lvl2pPr>
            <a:lvl3pPr marL="1143000" indent="-228600" defTabSz="509270" eaLnBrk="0" hangingPunct="0">
              <a:tabLst>
                <a:tab pos="1171575" algn="l"/>
                <a:tab pos="11405870" algn="l"/>
              </a:tabLst>
              <a:defRPr sz="8200">
                <a:solidFill>
                  <a:schemeClr val="tx1"/>
                </a:solidFill>
                <a:latin typeface="Arial" panose="020B0604020202020204" pitchFamily="34" charset="0"/>
                <a:ea typeface="MS PGothic" panose="020B0600070205080204" charset="-128"/>
              </a:defRPr>
            </a:lvl3pPr>
            <a:lvl4pPr marL="1600200" indent="-228600" defTabSz="509270" eaLnBrk="0" hangingPunct="0">
              <a:tabLst>
                <a:tab pos="1171575" algn="l"/>
                <a:tab pos="11405870" algn="l"/>
              </a:tabLst>
              <a:defRPr sz="8200">
                <a:solidFill>
                  <a:schemeClr val="tx1"/>
                </a:solidFill>
                <a:latin typeface="Arial" panose="020B0604020202020204" pitchFamily="34" charset="0"/>
                <a:ea typeface="MS PGothic" panose="020B0600070205080204" charset="-128"/>
              </a:defRPr>
            </a:lvl4pPr>
            <a:lvl5pPr marL="2057400" indent="-228600" defTabSz="509270" eaLnBrk="0" hangingPunct="0">
              <a:tabLst>
                <a:tab pos="1171575" algn="l"/>
                <a:tab pos="11405870" algn="l"/>
              </a:tabLst>
              <a:defRPr sz="8200">
                <a:solidFill>
                  <a:schemeClr val="tx1"/>
                </a:solidFill>
                <a:latin typeface="Arial" panose="020B0604020202020204" pitchFamily="34" charset="0"/>
                <a:ea typeface="MS PGothic" panose="020B0600070205080204" charset="-128"/>
              </a:defRPr>
            </a:lvl5pPr>
            <a:lvl6pPr marL="2514600" indent="-228600" defTabSz="509270" eaLnBrk="0" fontAlgn="base" hangingPunct="0">
              <a:spcBef>
                <a:spcPct val="0"/>
              </a:spcBef>
              <a:spcAft>
                <a:spcPct val="0"/>
              </a:spcAft>
              <a:tabLst>
                <a:tab pos="1171575" algn="l"/>
                <a:tab pos="11405870" algn="l"/>
              </a:tabLst>
              <a:defRPr sz="8200">
                <a:solidFill>
                  <a:schemeClr val="tx1"/>
                </a:solidFill>
                <a:latin typeface="Arial" panose="020B0604020202020204" pitchFamily="34" charset="0"/>
                <a:ea typeface="MS PGothic" panose="020B0600070205080204" charset="-128"/>
              </a:defRPr>
            </a:lvl6pPr>
            <a:lvl7pPr marL="2971800" indent="-228600" defTabSz="509270" eaLnBrk="0" fontAlgn="base" hangingPunct="0">
              <a:spcBef>
                <a:spcPct val="0"/>
              </a:spcBef>
              <a:spcAft>
                <a:spcPct val="0"/>
              </a:spcAft>
              <a:tabLst>
                <a:tab pos="1171575" algn="l"/>
                <a:tab pos="11405870" algn="l"/>
              </a:tabLst>
              <a:defRPr sz="8200">
                <a:solidFill>
                  <a:schemeClr val="tx1"/>
                </a:solidFill>
                <a:latin typeface="Arial" panose="020B0604020202020204" pitchFamily="34" charset="0"/>
                <a:ea typeface="MS PGothic" panose="020B0600070205080204" charset="-128"/>
              </a:defRPr>
            </a:lvl7pPr>
            <a:lvl8pPr marL="3429000" indent="-228600" defTabSz="509270" eaLnBrk="0" fontAlgn="base" hangingPunct="0">
              <a:spcBef>
                <a:spcPct val="0"/>
              </a:spcBef>
              <a:spcAft>
                <a:spcPct val="0"/>
              </a:spcAft>
              <a:tabLst>
                <a:tab pos="1171575" algn="l"/>
                <a:tab pos="11405870" algn="l"/>
              </a:tabLst>
              <a:defRPr sz="8200">
                <a:solidFill>
                  <a:schemeClr val="tx1"/>
                </a:solidFill>
                <a:latin typeface="Arial" panose="020B0604020202020204" pitchFamily="34" charset="0"/>
                <a:ea typeface="MS PGothic" panose="020B0600070205080204" charset="-128"/>
              </a:defRPr>
            </a:lvl8pPr>
            <a:lvl9pPr marL="3886200" indent="-228600" defTabSz="509270" eaLnBrk="0" fontAlgn="base" hangingPunct="0">
              <a:spcBef>
                <a:spcPct val="0"/>
              </a:spcBef>
              <a:spcAft>
                <a:spcPct val="0"/>
              </a:spcAft>
              <a:tabLst>
                <a:tab pos="1171575" algn="l"/>
                <a:tab pos="11405870" algn="l"/>
              </a:tabLst>
              <a:defRPr sz="8200">
                <a:solidFill>
                  <a:schemeClr val="tx1"/>
                </a:solidFill>
                <a:latin typeface="Arial" panose="020B0604020202020204" pitchFamily="34" charset="0"/>
                <a:ea typeface="MS PGothic" panose="020B0600070205080204" charset="-128"/>
              </a:defRPr>
            </a:lvl9pPr>
          </a:lstStyle>
          <a:p>
            <a:pPr algn="just">
              <a:lnSpc>
                <a:spcPct val="150000"/>
              </a:lnSpc>
              <a:buClr>
                <a:srgbClr val="000000"/>
              </a:buClr>
              <a:buSzPct val="100000"/>
              <a:buFont typeface="Verdana" panose="020B0604030504040204" charset="0"/>
              <a:buNone/>
            </a:pPr>
            <a:r>
              <a:rPr lang="pt-BR" sz="2800">
                <a:solidFill>
                  <a:srgbClr val="000000"/>
                </a:solidFill>
                <a:latin typeface="Helvetica" charset="0"/>
                <a:cs typeface="Helvetica" charset="0"/>
              </a:rPr>
              <a:t>Sem dúvida nenhuma a parte mais interessante do Corona Sdk no desensolvimento do projeto WorkerAnt foi o uso da Linguagem de programação Lua, que demonstrou ser uma linguagem extramamente flexivel, eficiente e de fácil aprendizado. Graças ao simulador de dispositivo do Corona SDK foi possivel entender o comportamento em tempo real e o resultado de cada código implementado, facilitando o desenvolvimento do projeto.</a:t>
            </a:r>
            <a:endParaRPr lang="pt-BR" sz="2800">
              <a:solidFill>
                <a:srgbClr val="000000"/>
              </a:solidFill>
              <a:latin typeface="Helvetica" charset="0"/>
              <a:cs typeface="Helvetica" charset="0"/>
            </a:endParaRPr>
          </a:p>
          <a:p>
            <a:pPr algn="l">
              <a:lnSpc>
                <a:spcPct val="150000"/>
              </a:lnSpc>
              <a:buClr>
                <a:srgbClr val="000000"/>
              </a:buClr>
              <a:buSzPct val="100000"/>
              <a:buFont typeface="Verdana" panose="020B0604030504040204" charset="0"/>
              <a:buNone/>
            </a:pPr>
            <a:br>
              <a:rPr lang="pt-BR" sz="2800">
                <a:solidFill>
                  <a:srgbClr val="000000"/>
                </a:solidFill>
                <a:latin typeface="Helvetica" charset="0"/>
                <a:cs typeface="Helvetica" charset="0"/>
              </a:rPr>
            </a:br>
            <a:r>
              <a:rPr lang="pt-BR" sz="2800">
                <a:solidFill>
                  <a:srgbClr val="000000"/>
                </a:solidFill>
                <a:latin typeface="Helvetica" charset="0"/>
                <a:cs typeface="Helvetica" charset="0"/>
              </a:rPr>
              <a:t>Para implementação do projeto foi utilizado:</a:t>
            </a:r>
            <a:endParaRPr lang="pt-BR" sz="2800">
              <a:solidFill>
                <a:srgbClr val="000000"/>
              </a:solidFill>
              <a:latin typeface="Helvetica" charset="0"/>
              <a:cs typeface="Helvetica" charset="0"/>
            </a:endParaRPr>
          </a:p>
          <a:p>
            <a:pPr algn="just">
              <a:lnSpc>
                <a:spcPct val="150000"/>
              </a:lnSpc>
              <a:buClr>
                <a:srgbClr val="000000"/>
              </a:buClr>
              <a:buSzPct val="100000"/>
              <a:buFont typeface="Verdana" panose="020B0604030504040204" charset="0"/>
              <a:buNone/>
            </a:pPr>
            <a:r>
              <a:rPr lang="pt-BR" sz="2800">
                <a:solidFill>
                  <a:srgbClr val="000000"/>
                </a:solidFill>
                <a:latin typeface="Helvetica" charset="0"/>
                <a:cs typeface="Helvetica" charset="0"/>
              </a:rPr>
              <a:t>Linaguem: Lua 5.1	</a:t>
            </a:r>
            <a:endParaRPr lang="pt-BR" sz="2800">
              <a:solidFill>
                <a:srgbClr val="000000"/>
              </a:solidFill>
              <a:latin typeface="Helvetica" charset="0"/>
              <a:cs typeface="Helvetica" charset="0"/>
            </a:endParaRPr>
          </a:p>
          <a:p>
            <a:pPr algn="just">
              <a:lnSpc>
                <a:spcPct val="150000"/>
              </a:lnSpc>
              <a:buClr>
                <a:srgbClr val="000000"/>
              </a:buClr>
              <a:buSzPct val="100000"/>
              <a:buFont typeface="Verdana" panose="020B0604030504040204" charset="0"/>
              <a:buNone/>
            </a:pPr>
            <a:r>
              <a:rPr lang="pt-BR" sz="2800">
                <a:solidFill>
                  <a:srgbClr val="000000"/>
                </a:solidFill>
                <a:latin typeface="Helvetica" charset="0"/>
                <a:cs typeface="Helvetica" charset="0"/>
              </a:rPr>
              <a:t>Framework: Corona Sdk versão 2017.3068(2017.03.31)</a:t>
            </a:r>
            <a:endParaRPr lang="pt-BR" sz="2800">
              <a:solidFill>
                <a:srgbClr val="000000"/>
              </a:solidFill>
              <a:latin typeface="Helvetica" charset="0"/>
              <a:cs typeface="Helvetica" charset="0"/>
            </a:endParaRPr>
          </a:p>
          <a:p>
            <a:pPr algn="just">
              <a:lnSpc>
                <a:spcPct val="150000"/>
              </a:lnSpc>
              <a:buClr>
                <a:srgbClr val="000000"/>
              </a:buClr>
              <a:buSzPct val="100000"/>
              <a:buFont typeface="Verdana" panose="020B0604030504040204" charset="0"/>
              <a:buNone/>
            </a:pPr>
            <a:r>
              <a:rPr lang="pt-BR" sz="2800">
                <a:solidFill>
                  <a:srgbClr val="000000"/>
                </a:solidFill>
                <a:latin typeface="Helvetica" charset="0"/>
                <a:cs typeface="Helvetica" charset="0"/>
              </a:rPr>
              <a:t>Editor: Sublime Text </a:t>
            </a:r>
            <a:endParaRPr lang="pt-BR" sz="2800">
              <a:solidFill>
                <a:srgbClr val="000000"/>
              </a:solidFill>
              <a:latin typeface="Helvetica" charset="0"/>
              <a:cs typeface="Helvetica" charset="0"/>
            </a:endParaRPr>
          </a:p>
          <a:p>
            <a:pPr algn="just">
              <a:lnSpc>
                <a:spcPct val="150000"/>
              </a:lnSpc>
              <a:buClr>
                <a:srgbClr val="000000"/>
              </a:buClr>
              <a:buSzPct val="100000"/>
              <a:buFont typeface="Verdana" panose="020B0604030504040204" charset="0"/>
              <a:buNone/>
            </a:pPr>
            <a:r>
              <a:rPr lang="pt-BR" sz="2800">
                <a:solidFill>
                  <a:srgbClr val="000000"/>
                </a:solidFill>
                <a:latin typeface="Helvetica" charset="0"/>
                <a:cs typeface="Helvetica" charset="0"/>
              </a:rPr>
              <a:t>Criação de Sprites: Piskel versão 0.12.0</a:t>
            </a:r>
            <a:endParaRPr lang="pt-BR" sz="2800">
              <a:solidFill>
                <a:srgbClr val="000000"/>
              </a:solidFill>
              <a:latin typeface="Helvetica" charset="0"/>
              <a:cs typeface="Helvetica" charset="0"/>
            </a:endParaRPr>
          </a:p>
          <a:p>
            <a:pPr algn="just">
              <a:lnSpc>
                <a:spcPct val="150000"/>
              </a:lnSpc>
              <a:buClr>
                <a:srgbClr val="000000"/>
              </a:buClr>
              <a:buSzPct val="100000"/>
              <a:buFont typeface="Verdana" panose="020B0604030504040204" charset="0"/>
              <a:buNone/>
            </a:pPr>
            <a:r>
              <a:rPr lang="pt-BR" sz="2800">
                <a:solidFill>
                  <a:srgbClr val="000000"/>
                </a:solidFill>
                <a:latin typeface="Helvetica" charset="0"/>
                <a:cs typeface="Helvetica" charset="0"/>
              </a:rPr>
              <a:t>Editor de Fisica: PhysicsEditor versão 1.6.2 da CodeAndWeb</a:t>
            </a:r>
            <a:endParaRPr lang="pt-BR" sz="2800">
              <a:solidFill>
                <a:srgbClr val="000000"/>
              </a:solidFill>
              <a:latin typeface="Helvetica" charset="0"/>
              <a:cs typeface="Helvetica" charset="0"/>
            </a:endParaRPr>
          </a:p>
        </p:txBody>
      </p:sp>
      <p:sp>
        <p:nvSpPr>
          <p:cNvPr id="15367" name="Text Box 4"/>
          <p:cNvSpPr txBox="1">
            <a:spLocks noChangeArrowheads="1"/>
          </p:cNvSpPr>
          <p:nvPr/>
        </p:nvSpPr>
        <p:spPr bwMode="auto">
          <a:xfrm>
            <a:off x="522363" y="9666289"/>
            <a:ext cx="14279487" cy="785812"/>
          </a:xfrm>
          <a:prstGeom prst="rect">
            <a:avLst/>
          </a:prstGeom>
          <a:noFill/>
          <a:ln>
            <a:noFill/>
          </a:ln>
        </p:spPr>
        <p:txBody>
          <a:bodyPr wrap="square" lIns="102060" tIns="53071" rIns="102060" bIns="53071">
            <a:spAutoFit/>
          </a:bodyPr>
          <a:lstStyle>
            <a:lvl1pPr defTabSz="509270" eaLnBrk="0" hangingPunct="0">
              <a:tabLst>
                <a:tab pos="0" algn="l"/>
                <a:tab pos="1036320" algn="l"/>
                <a:tab pos="2073275" algn="l"/>
                <a:tab pos="3111500" algn="l"/>
                <a:tab pos="4147820" algn="l"/>
                <a:tab pos="5184775" algn="l"/>
                <a:tab pos="6221095" algn="l"/>
                <a:tab pos="7258050" algn="l"/>
                <a:tab pos="8294370" algn="l"/>
                <a:tab pos="9332595" algn="l"/>
                <a:tab pos="10369550" algn="l"/>
                <a:tab pos="11405870" algn="l"/>
              </a:tabLst>
              <a:defRPr sz="82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defTabSz="509270" eaLnBrk="0" hangingPunct="0">
              <a:tabLst>
                <a:tab pos="0" algn="l"/>
                <a:tab pos="1036320" algn="l"/>
                <a:tab pos="2073275" algn="l"/>
                <a:tab pos="3111500" algn="l"/>
                <a:tab pos="4147820" algn="l"/>
                <a:tab pos="5184775" algn="l"/>
                <a:tab pos="6221095" algn="l"/>
                <a:tab pos="7258050" algn="l"/>
                <a:tab pos="8294370" algn="l"/>
                <a:tab pos="9332595" algn="l"/>
                <a:tab pos="10369550" algn="l"/>
                <a:tab pos="11405870" algn="l"/>
              </a:tabLst>
              <a:defRPr sz="8200">
                <a:solidFill>
                  <a:schemeClr val="tx1"/>
                </a:solidFill>
                <a:latin typeface="Arial" panose="020B0604020202020204" pitchFamily="34" charset="0"/>
                <a:ea typeface="MS PGothic" panose="020B0600070205080204" charset="-128"/>
              </a:defRPr>
            </a:lvl2pPr>
            <a:lvl3pPr marL="1143000" indent="-228600" defTabSz="509270" eaLnBrk="0" hangingPunct="0">
              <a:tabLst>
                <a:tab pos="0" algn="l"/>
                <a:tab pos="1036320" algn="l"/>
                <a:tab pos="2073275" algn="l"/>
                <a:tab pos="3111500" algn="l"/>
                <a:tab pos="4147820" algn="l"/>
                <a:tab pos="5184775" algn="l"/>
                <a:tab pos="6221095" algn="l"/>
                <a:tab pos="7258050" algn="l"/>
                <a:tab pos="8294370" algn="l"/>
                <a:tab pos="9332595" algn="l"/>
                <a:tab pos="10369550" algn="l"/>
                <a:tab pos="11405870" algn="l"/>
              </a:tabLst>
              <a:defRPr sz="8200">
                <a:solidFill>
                  <a:schemeClr val="tx1"/>
                </a:solidFill>
                <a:latin typeface="Arial" panose="020B0604020202020204" pitchFamily="34" charset="0"/>
                <a:ea typeface="MS PGothic" panose="020B0600070205080204" charset="-128"/>
              </a:defRPr>
            </a:lvl3pPr>
            <a:lvl4pPr marL="1600200" indent="-228600" defTabSz="509270" eaLnBrk="0" hangingPunct="0">
              <a:tabLst>
                <a:tab pos="0" algn="l"/>
                <a:tab pos="1036320" algn="l"/>
                <a:tab pos="2073275" algn="l"/>
                <a:tab pos="3111500" algn="l"/>
                <a:tab pos="4147820" algn="l"/>
                <a:tab pos="5184775" algn="l"/>
                <a:tab pos="6221095" algn="l"/>
                <a:tab pos="7258050" algn="l"/>
                <a:tab pos="8294370" algn="l"/>
                <a:tab pos="9332595" algn="l"/>
                <a:tab pos="10369550" algn="l"/>
                <a:tab pos="11405870" algn="l"/>
              </a:tabLst>
              <a:defRPr sz="8200">
                <a:solidFill>
                  <a:schemeClr val="tx1"/>
                </a:solidFill>
                <a:latin typeface="Arial" panose="020B0604020202020204" pitchFamily="34" charset="0"/>
                <a:ea typeface="MS PGothic" panose="020B0600070205080204" charset="-128"/>
              </a:defRPr>
            </a:lvl4pPr>
            <a:lvl5pPr marL="2057400" indent="-228600" defTabSz="509270" eaLnBrk="0" hangingPunct="0">
              <a:tabLst>
                <a:tab pos="0" algn="l"/>
                <a:tab pos="1036320" algn="l"/>
                <a:tab pos="2073275" algn="l"/>
                <a:tab pos="3111500" algn="l"/>
                <a:tab pos="4147820" algn="l"/>
                <a:tab pos="5184775" algn="l"/>
                <a:tab pos="6221095" algn="l"/>
                <a:tab pos="7258050" algn="l"/>
                <a:tab pos="8294370" algn="l"/>
                <a:tab pos="9332595" algn="l"/>
                <a:tab pos="10369550" algn="l"/>
                <a:tab pos="11405870" algn="l"/>
              </a:tabLst>
              <a:defRPr sz="8200">
                <a:solidFill>
                  <a:schemeClr val="tx1"/>
                </a:solidFill>
                <a:latin typeface="Arial" panose="020B0604020202020204" pitchFamily="34" charset="0"/>
                <a:ea typeface="MS PGothic" panose="020B0600070205080204" charset="-128"/>
              </a:defRPr>
            </a:lvl5pPr>
            <a:lvl6pPr marL="2514600" indent="-228600" defTabSz="509270" eaLnBrk="0" fontAlgn="base" hangingPunct="0">
              <a:spcBef>
                <a:spcPct val="0"/>
              </a:spcBef>
              <a:spcAft>
                <a:spcPct val="0"/>
              </a:spcAft>
              <a:tabLst>
                <a:tab pos="0" algn="l"/>
                <a:tab pos="1036320" algn="l"/>
                <a:tab pos="2073275" algn="l"/>
                <a:tab pos="3111500" algn="l"/>
                <a:tab pos="4147820" algn="l"/>
                <a:tab pos="5184775" algn="l"/>
                <a:tab pos="6221095" algn="l"/>
                <a:tab pos="7258050" algn="l"/>
                <a:tab pos="8294370" algn="l"/>
                <a:tab pos="9332595" algn="l"/>
                <a:tab pos="10369550" algn="l"/>
                <a:tab pos="11405870" algn="l"/>
              </a:tabLst>
              <a:defRPr sz="8200">
                <a:solidFill>
                  <a:schemeClr val="tx1"/>
                </a:solidFill>
                <a:latin typeface="Arial" panose="020B0604020202020204" pitchFamily="34" charset="0"/>
                <a:ea typeface="MS PGothic" panose="020B0600070205080204" charset="-128"/>
              </a:defRPr>
            </a:lvl6pPr>
            <a:lvl7pPr marL="2971800" indent="-228600" defTabSz="509270" eaLnBrk="0" fontAlgn="base" hangingPunct="0">
              <a:spcBef>
                <a:spcPct val="0"/>
              </a:spcBef>
              <a:spcAft>
                <a:spcPct val="0"/>
              </a:spcAft>
              <a:tabLst>
                <a:tab pos="0" algn="l"/>
                <a:tab pos="1036320" algn="l"/>
                <a:tab pos="2073275" algn="l"/>
                <a:tab pos="3111500" algn="l"/>
                <a:tab pos="4147820" algn="l"/>
                <a:tab pos="5184775" algn="l"/>
                <a:tab pos="6221095" algn="l"/>
                <a:tab pos="7258050" algn="l"/>
                <a:tab pos="8294370" algn="l"/>
                <a:tab pos="9332595" algn="l"/>
                <a:tab pos="10369550" algn="l"/>
                <a:tab pos="11405870" algn="l"/>
              </a:tabLst>
              <a:defRPr sz="8200">
                <a:solidFill>
                  <a:schemeClr val="tx1"/>
                </a:solidFill>
                <a:latin typeface="Arial" panose="020B0604020202020204" pitchFamily="34" charset="0"/>
                <a:ea typeface="MS PGothic" panose="020B0600070205080204" charset="-128"/>
              </a:defRPr>
            </a:lvl7pPr>
            <a:lvl8pPr marL="3429000" indent="-228600" defTabSz="509270" eaLnBrk="0" fontAlgn="base" hangingPunct="0">
              <a:spcBef>
                <a:spcPct val="0"/>
              </a:spcBef>
              <a:spcAft>
                <a:spcPct val="0"/>
              </a:spcAft>
              <a:tabLst>
                <a:tab pos="0" algn="l"/>
                <a:tab pos="1036320" algn="l"/>
                <a:tab pos="2073275" algn="l"/>
                <a:tab pos="3111500" algn="l"/>
                <a:tab pos="4147820" algn="l"/>
                <a:tab pos="5184775" algn="l"/>
                <a:tab pos="6221095" algn="l"/>
                <a:tab pos="7258050" algn="l"/>
                <a:tab pos="8294370" algn="l"/>
                <a:tab pos="9332595" algn="l"/>
                <a:tab pos="10369550" algn="l"/>
                <a:tab pos="11405870" algn="l"/>
              </a:tabLst>
              <a:defRPr sz="8200">
                <a:solidFill>
                  <a:schemeClr val="tx1"/>
                </a:solidFill>
                <a:latin typeface="Arial" panose="020B0604020202020204" pitchFamily="34" charset="0"/>
                <a:ea typeface="MS PGothic" panose="020B0600070205080204" charset="-128"/>
              </a:defRPr>
            </a:lvl8pPr>
            <a:lvl9pPr marL="3886200" indent="-228600" defTabSz="509270" eaLnBrk="0" fontAlgn="base" hangingPunct="0">
              <a:spcBef>
                <a:spcPct val="0"/>
              </a:spcBef>
              <a:spcAft>
                <a:spcPct val="0"/>
              </a:spcAft>
              <a:tabLst>
                <a:tab pos="0" algn="l"/>
                <a:tab pos="1036320" algn="l"/>
                <a:tab pos="2073275" algn="l"/>
                <a:tab pos="3111500" algn="l"/>
                <a:tab pos="4147820" algn="l"/>
                <a:tab pos="5184775" algn="l"/>
                <a:tab pos="6221095" algn="l"/>
                <a:tab pos="7258050" algn="l"/>
                <a:tab pos="8294370" algn="l"/>
                <a:tab pos="9332595" algn="l"/>
                <a:tab pos="10369550" algn="l"/>
                <a:tab pos="11405870" algn="l"/>
              </a:tabLst>
              <a:defRPr sz="8200">
                <a:solidFill>
                  <a:schemeClr val="tx1"/>
                </a:solidFill>
                <a:latin typeface="Arial" panose="020B0604020202020204" pitchFamily="34" charset="0"/>
                <a:ea typeface="MS PGothic" panose="020B0600070205080204" charset="-128"/>
              </a:defRPr>
            </a:lvl9pPr>
          </a:lstStyle>
          <a:p>
            <a:pPr>
              <a:spcBef>
                <a:spcPts val="2265"/>
              </a:spcBef>
              <a:buClr>
                <a:srgbClr val="000000"/>
              </a:buClr>
              <a:buSzPct val="100000"/>
              <a:buFont typeface="Verdana" panose="020B0604030504040204" charset="0"/>
              <a:buNone/>
            </a:pPr>
            <a:r>
              <a:rPr lang="en-GB" sz="4400" b="1" dirty="0" smtClean="0">
                <a:solidFill>
                  <a:srgbClr val="000000"/>
                </a:solidFill>
                <a:latin typeface="Helvetica" charset="0"/>
                <a:cs typeface="Helvetica" charset="0"/>
              </a:rPr>
              <a:t>APRESENTAÇÃO</a:t>
            </a:r>
            <a:endParaRPr lang="en-GB" sz="4400" b="1" dirty="0">
              <a:solidFill>
                <a:srgbClr val="000000"/>
              </a:solidFill>
              <a:latin typeface="Helvetica" charset="0"/>
              <a:cs typeface="Helvetica" charset="0"/>
            </a:endParaRPr>
          </a:p>
        </p:txBody>
      </p:sp>
      <p:sp>
        <p:nvSpPr>
          <p:cNvPr id="15368" name="Text Box 7"/>
          <p:cNvSpPr txBox="1">
            <a:spLocks noChangeArrowheads="1"/>
          </p:cNvSpPr>
          <p:nvPr/>
        </p:nvSpPr>
        <p:spPr bwMode="auto">
          <a:xfrm>
            <a:off x="721360" y="18895060"/>
            <a:ext cx="13754100" cy="7764145"/>
          </a:xfrm>
          <a:prstGeom prst="rect">
            <a:avLst/>
          </a:prstGeom>
          <a:noFill/>
          <a:ln>
            <a:noFill/>
          </a:ln>
        </p:spPr>
        <p:txBody>
          <a:bodyPr lIns="102060" tIns="53071" rIns="102060" bIns="53071"/>
          <a:lstStyle>
            <a:lvl1pPr defTabSz="509270" eaLnBrk="0" hangingPunct="0">
              <a:tabLst>
                <a:tab pos="1171575" algn="l"/>
                <a:tab pos="11405870" algn="l"/>
              </a:tabLst>
              <a:defRPr sz="82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defTabSz="509270" eaLnBrk="0" hangingPunct="0">
              <a:tabLst>
                <a:tab pos="1171575" algn="l"/>
                <a:tab pos="11405870" algn="l"/>
              </a:tabLst>
              <a:defRPr sz="8200">
                <a:solidFill>
                  <a:schemeClr val="tx1"/>
                </a:solidFill>
                <a:latin typeface="Arial" panose="020B0604020202020204" pitchFamily="34" charset="0"/>
                <a:ea typeface="MS PGothic" panose="020B0600070205080204" charset="-128"/>
              </a:defRPr>
            </a:lvl2pPr>
            <a:lvl3pPr marL="1143000" indent="-228600" defTabSz="509270" eaLnBrk="0" hangingPunct="0">
              <a:tabLst>
                <a:tab pos="1171575" algn="l"/>
                <a:tab pos="11405870" algn="l"/>
              </a:tabLst>
              <a:defRPr sz="8200">
                <a:solidFill>
                  <a:schemeClr val="tx1"/>
                </a:solidFill>
                <a:latin typeface="Arial" panose="020B0604020202020204" pitchFamily="34" charset="0"/>
                <a:ea typeface="MS PGothic" panose="020B0600070205080204" charset="-128"/>
              </a:defRPr>
            </a:lvl3pPr>
            <a:lvl4pPr marL="1600200" indent="-228600" defTabSz="509270" eaLnBrk="0" hangingPunct="0">
              <a:tabLst>
                <a:tab pos="1171575" algn="l"/>
                <a:tab pos="11405870" algn="l"/>
              </a:tabLst>
              <a:defRPr sz="8200">
                <a:solidFill>
                  <a:schemeClr val="tx1"/>
                </a:solidFill>
                <a:latin typeface="Arial" panose="020B0604020202020204" pitchFamily="34" charset="0"/>
                <a:ea typeface="MS PGothic" panose="020B0600070205080204" charset="-128"/>
              </a:defRPr>
            </a:lvl4pPr>
            <a:lvl5pPr marL="2057400" indent="-228600" defTabSz="509270" eaLnBrk="0" hangingPunct="0">
              <a:tabLst>
                <a:tab pos="1171575" algn="l"/>
                <a:tab pos="11405870" algn="l"/>
              </a:tabLst>
              <a:defRPr sz="8200">
                <a:solidFill>
                  <a:schemeClr val="tx1"/>
                </a:solidFill>
                <a:latin typeface="Arial" panose="020B0604020202020204" pitchFamily="34" charset="0"/>
                <a:ea typeface="MS PGothic" panose="020B0600070205080204" charset="-128"/>
              </a:defRPr>
            </a:lvl5pPr>
            <a:lvl6pPr marL="2514600" indent="-228600" defTabSz="509270" eaLnBrk="0" fontAlgn="base" hangingPunct="0">
              <a:spcBef>
                <a:spcPct val="0"/>
              </a:spcBef>
              <a:spcAft>
                <a:spcPct val="0"/>
              </a:spcAft>
              <a:tabLst>
                <a:tab pos="1171575" algn="l"/>
                <a:tab pos="11405870" algn="l"/>
              </a:tabLst>
              <a:defRPr sz="8200">
                <a:solidFill>
                  <a:schemeClr val="tx1"/>
                </a:solidFill>
                <a:latin typeface="Arial" panose="020B0604020202020204" pitchFamily="34" charset="0"/>
                <a:ea typeface="MS PGothic" panose="020B0600070205080204" charset="-128"/>
              </a:defRPr>
            </a:lvl6pPr>
            <a:lvl7pPr marL="2971800" indent="-228600" defTabSz="509270" eaLnBrk="0" fontAlgn="base" hangingPunct="0">
              <a:spcBef>
                <a:spcPct val="0"/>
              </a:spcBef>
              <a:spcAft>
                <a:spcPct val="0"/>
              </a:spcAft>
              <a:tabLst>
                <a:tab pos="1171575" algn="l"/>
                <a:tab pos="11405870" algn="l"/>
              </a:tabLst>
              <a:defRPr sz="8200">
                <a:solidFill>
                  <a:schemeClr val="tx1"/>
                </a:solidFill>
                <a:latin typeface="Arial" panose="020B0604020202020204" pitchFamily="34" charset="0"/>
                <a:ea typeface="MS PGothic" panose="020B0600070205080204" charset="-128"/>
              </a:defRPr>
            </a:lvl7pPr>
            <a:lvl8pPr marL="3429000" indent="-228600" defTabSz="509270" eaLnBrk="0" fontAlgn="base" hangingPunct="0">
              <a:spcBef>
                <a:spcPct val="0"/>
              </a:spcBef>
              <a:spcAft>
                <a:spcPct val="0"/>
              </a:spcAft>
              <a:tabLst>
                <a:tab pos="1171575" algn="l"/>
                <a:tab pos="11405870" algn="l"/>
              </a:tabLst>
              <a:defRPr sz="8200">
                <a:solidFill>
                  <a:schemeClr val="tx1"/>
                </a:solidFill>
                <a:latin typeface="Arial" panose="020B0604020202020204" pitchFamily="34" charset="0"/>
                <a:ea typeface="MS PGothic" panose="020B0600070205080204" charset="-128"/>
              </a:defRPr>
            </a:lvl8pPr>
            <a:lvl9pPr marL="3886200" indent="-228600" defTabSz="509270" eaLnBrk="0" fontAlgn="base" hangingPunct="0">
              <a:spcBef>
                <a:spcPct val="0"/>
              </a:spcBef>
              <a:spcAft>
                <a:spcPct val="0"/>
              </a:spcAft>
              <a:tabLst>
                <a:tab pos="1171575" algn="l"/>
                <a:tab pos="11405870" algn="l"/>
              </a:tabLst>
              <a:defRPr sz="8200">
                <a:solidFill>
                  <a:schemeClr val="tx1"/>
                </a:solidFill>
                <a:latin typeface="Arial" panose="020B0604020202020204" pitchFamily="34" charset="0"/>
                <a:ea typeface="MS PGothic" panose="020B0600070205080204" charset="-128"/>
              </a:defRPr>
            </a:lvl9pPr>
          </a:lstStyle>
          <a:p>
            <a:pPr algn="just">
              <a:lnSpc>
                <a:spcPct val="150000"/>
              </a:lnSpc>
              <a:buClr>
                <a:srgbClr val="000000"/>
              </a:buClr>
              <a:buSzPct val="100000"/>
              <a:buFont typeface="Verdana" panose="020B0604030504040204" charset="0"/>
              <a:buNone/>
            </a:pPr>
            <a:r>
              <a:rPr lang="pt-BR" sz="2800" dirty="0">
                <a:solidFill>
                  <a:srgbClr val="000000"/>
                </a:solidFill>
                <a:latin typeface="Helvetica" charset="0"/>
                <a:cs typeface="Helvetica" charset="0"/>
              </a:rPr>
              <a:t>A personagem terá um tempo hábil de 2:00 minutos para concluir o objetivo. Durante a jornada poderá ganhar tempos extras se alimentando de fungos (10 segundos adicionais cada fungo) encontrados no decorrer da fase. O jogo partirá sempre da última fase conquistada e sempre reinciando a vida caso haja colisão com um inimigo. A formiguinha trabalhadora terá 3 vidas não acumulativas para concluir o objetivo de cada fase, caso ultrapasse as 3 vidas o jogo acaba. O tempo e os inimigos poderão consumir sua vida.</a:t>
            </a:r>
            <a:endParaRPr lang="pt-BR" sz="2800" dirty="0">
              <a:solidFill>
                <a:srgbClr val="000000"/>
              </a:solidFill>
              <a:latin typeface="Helvetica" charset="0"/>
              <a:cs typeface="Helvetica" charset="0"/>
            </a:endParaRPr>
          </a:p>
          <a:p>
            <a:pPr algn="just">
              <a:lnSpc>
                <a:spcPct val="150000"/>
              </a:lnSpc>
              <a:buClr>
                <a:srgbClr val="000000"/>
              </a:buClr>
              <a:buSzPct val="100000"/>
              <a:buFont typeface="Verdana" panose="020B0604030504040204" charset="0"/>
              <a:buNone/>
            </a:pPr>
            <a:r>
              <a:rPr lang="pt-BR" sz="2800" dirty="0">
                <a:solidFill>
                  <a:srgbClr val="000000"/>
                </a:solidFill>
                <a:latin typeface="Helvetica" charset="0"/>
                <a:cs typeface="Helvetica" charset="0"/>
              </a:rPr>
              <a:t>O jogo inicia com a pontuação de 1000 score, caso o player se alimente de fungo ganhará 50 score, se conseguir coletar o alimento para seu formigueiro ganhará 500 score e se chegar ao formigueiro ganhará mais 500 pontos. Em caso de colisão com um inimigo pederá 300 score..</a:t>
            </a:r>
            <a:endParaRPr lang="pt-BR" sz="2800" dirty="0">
              <a:solidFill>
                <a:srgbClr val="000000"/>
              </a:solidFill>
              <a:latin typeface="Helvetica" charset="0"/>
              <a:cs typeface="Helvetica" charset="0"/>
            </a:endParaRPr>
          </a:p>
          <a:p>
            <a:pPr algn="just">
              <a:lnSpc>
                <a:spcPct val="150000"/>
              </a:lnSpc>
              <a:buClr>
                <a:srgbClr val="000000"/>
              </a:buClr>
              <a:buSzPct val="100000"/>
              <a:buFont typeface="Verdana" panose="020B0604030504040204" charset="0"/>
              <a:buNone/>
            </a:pPr>
            <a:r>
              <a:rPr lang="pt-BR" sz="2800" dirty="0">
                <a:solidFill>
                  <a:srgbClr val="000000"/>
                </a:solidFill>
                <a:latin typeface="Helvetica" charset="0"/>
                <a:cs typeface="Helvetica" charset="0"/>
              </a:rPr>
              <a:t>Jogo Acaba quando concluir todas as fases.</a:t>
            </a:r>
            <a:endParaRPr lang="pt-BR" sz="2800" dirty="0">
              <a:solidFill>
                <a:srgbClr val="000000"/>
              </a:solidFill>
              <a:latin typeface="Helvetica" charset="0"/>
              <a:cs typeface="Helvetica" charset="0"/>
            </a:endParaRPr>
          </a:p>
        </p:txBody>
      </p:sp>
      <p:sp>
        <p:nvSpPr>
          <p:cNvPr id="15369" name="Text Box 4"/>
          <p:cNvSpPr txBox="1">
            <a:spLocks noChangeArrowheads="1"/>
          </p:cNvSpPr>
          <p:nvPr/>
        </p:nvSpPr>
        <p:spPr bwMode="auto">
          <a:xfrm>
            <a:off x="15677858" y="9666347"/>
            <a:ext cx="11974513" cy="784225"/>
          </a:xfrm>
          <a:prstGeom prst="rect">
            <a:avLst/>
          </a:prstGeom>
          <a:noFill/>
          <a:ln>
            <a:noFill/>
          </a:ln>
        </p:spPr>
        <p:txBody>
          <a:bodyPr lIns="102060" tIns="53071" rIns="102060" bIns="53071">
            <a:spAutoFit/>
          </a:bodyPr>
          <a:lstStyle>
            <a:lvl1pPr defTabSz="509270" eaLnBrk="0" hangingPunct="0">
              <a:tabLst>
                <a:tab pos="0" algn="l"/>
                <a:tab pos="1036320" algn="l"/>
                <a:tab pos="2073275" algn="l"/>
                <a:tab pos="3111500" algn="l"/>
                <a:tab pos="4147820" algn="l"/>
                <a:tab pos="5184775" algn="l"/>
                <a:tab pos="6221095" algn="l"/>
                <a:tab pos="7258050" algn="l"/>
                <a:tab pos="8294370" algn="l"/>
                <a:tab pos="9332595" algn="l"/>
                <a:tab pos="10369550" algn="l"/>
                <a:tab pos="11405870" algn="l"/>
              </a:tabLst>
              <a:defRPr sz="82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defTabSz="509270" eaLnBrk="0" hangingPunct="0">
              <a:tabLst>
                <a:tab pos="0" algn="l"/>
                <a:tab pos="1036320" algn="l"/>
                <a:tab pos="2073275" algn="l"/>
                <a:tab pos="3111500" algn="l"/>
                <a:tab pos="4147820" algn="l"/>
                <a:tab pos="5184775" algn="l"/>
                <a:tab pos="6221095" algn="l"/>
                <a:tab pos="7258050" algn="l"/>
                <a:tab pos="8294370" algn="l"/>
                <a:tab pos="9332595" algn="l"/>
                <a:tab pos="10369550" algn="l"/>
                <a:tab pos="11405870" algn="l"/>
              </a:tabLst>
              <a:defRPr sz="8200">
                <a:solidFill>
                  <a:schemeClr val="tx1"/>
                </a:solidFill>
                <a:latin typeface="Arial" panose="020B0604020202020204" pitchFamily="34" charset="0"/>
                <a:ea typeface="MS PGothic" panose="020B0600070205080204" charset="-128"/>
              </a:defRPr>
            </a:lvl2pPr>
            <a:lvl3pPr marL="1143000" indent="-228600" defTabSz="509270" eaLnBrk="0" hangingPunct="0">
              <a:tabLst>
                <a:tab pos="0" algn="l"/>
                <a:tab pos="1036320" algn="l"/>
                <a:tab pos="2073275" algn="l"/>
                <a:tab pos="3111500" algn="l"/>
                <a:tab pos="4147820" algn="l"/>
                <a:tab pos="5184775" algn="l"/>
                <a:tab pos="6221095" algn="l"/>
                <a:tab pos="7258050" algn="l"/>
                <a:tab pos="8294370" algn="l"/>
                <a:tab pos="9332595" algn="l"/>
                <a:tab pos="10369550" algn="l"/>
                <a:tab pos="11405870" algn="l"/>
              </a:tabLst>
              <a:defRPr sz="8200">
                <a:solidFill>
                  <a:schemeClr val="tx1"/>
                </a:solidFill>
                <a:latin typeface="Arial" panose="020B0604020202020204" pitchFamily="34" charset="0"/>
                <a:ea typeface="MS PGothic" panose="020B0600070205080204" charset="-128"/>
              </a:defRPr>
            </a:lvl3pPr>
            <a:lvl4pPr marL="1600200" indent="-228600" defTabSz="509270" eaLnBrk="0" hangingPunct="0">
              <a:tabLst>
                <a:tab pos="0" algn="l"/>
                <a:tab pos="1036320" algn="l"/>
                <a:tab pos="2073275" algn="l"/>
                <a:tab pos="3111500" algn="l"/>
                <a:tab pos="4147820" algn="l"/>
                <a:tab pos="5184775" algn="l"/>
                <a:tab pos="6221095" algn="l"/>
                <a:tab pos="7258050" algn="l"/>
                <a:tab pos="8294370" algn="l"/>
                <a:tab pos="9332595" algn="l"/>
                <a:tab pos="10369550" algn="l"/>
                <a:tab pos="11405870" algn="l"/>
              </a:tabLst>
              <a:defRPr sz="8200">
                <a:solidFill>
                  <a:schemeClr val="tx1"/>
                </a:solidFill>
                <a:latin typeface="Arial" panose="020B0604020202020204" pitchFamily="34" charset="0"/>
                <a:ea typeface="MS PGothic" panose="020B0600070205080204" charset="-128"/>
              </a:defRPr>
            </a:lvl4pPr>
            <a:lvl5pPr marL="2057400" indent="-228600" defTabSz="509270" eaLnBrk="0" hangingPunct="0">
              <a:tabLst>
                <a:tab pos="0" algn="l"/>
                <a:tab pos="1036320" algn="l"/>
                <a:tab pos="2073275" algn="l"/>
                <a:tab pos="3111500" algn="l"/>
                <a:tab pos="4147820" algn="l"/>
                <a:tab pos="5184775" algn="l"/>
                <a:tab pos="6221095" algn="l"/>
                <a:tab pos="7258050" algn="l"/>
                <a:tab pos="8294370" algn="l"/>
                <a:tab pos="9332595" algn="l"/>
                <a:tab pos="10369550" algn="l"/>
                <a:tab pos="11405870" algn="l"/>
              </a:tabLst>
              <a:defRPr sz="8200">
                <a:solidFill>
                  <a:schemeClr val="tx1"/>
                </a:solidFill>
                <a:latin typeface="Arial" panose="020B0604020202020204" pitchFamily="34" charset="0"/>
                <a:ea typeface="MS PGothic" panose="020B0600070205080204" charset="-128"/>
              </a:defRPr>
            </a:lvl5pPr>
            <a:lvl6pPr marL="2514600" indent="-228600" defTabSz="509270" eaLnBrk="0" fontAlgn="base" hangingPunct="0">
              <a:spcBef>
                <a:spcPct val="0"/>
              </a:spcBef>
              <a:spcAft>
                <a:spcPct val="0"/>
              </a:spcAft>
              <a:tabLst>
                <a:tab pos="0" algn="l"/>
                <a:tab pos="1036320" algn="l"/>
                <a:tab pos="2073275" algn="l"/>
                <a:tab pos="3111500" algn="l"/>
                <a:tab pos="4147820" algn="l"/>
                <a:tab pos="5184775" algn="l"/>
                <a:tab pos="6221095" algn="l"/>
                <a:tab pos="7258050" algn="l"/>
                <a:tab pos="8294370" algn="l"/>
                <a:tab pos="9332595" algn="l"/>
                <a:tab pos="10369550" algn="l"/>
                <a:tab pos="11405870" algn="l"/>
              </a:tabLst>
              <a:defRPr sz="8200">
                <a:solidFill>
                  <a:schemeClr val="tx1"/>
                </a:solidFill>
                <a:latin typeface="Arial" panose="020B0604020202020204" pitchFamily="34" charset="0"/>
                <a:ea typeface="MS PGothic" panose="020B0600070205080204" charset="-128"/>
              </a:defRPr>
            </a:lvl6pPr>
            <a:lvl7pPr marL="2971800" indent="-228600" defTabSz="509270" eaLnBrk="0" fontAlgn="base" hangingPunct="0">
              <a:spcBef>
                <a:spcPct val="0"/>
              </a:spcBef>
              <a:spcAft>
                <a:spcPct val="0"/>
              </a:spcAft>
              <a:tabLst>
                <a:tab pos="0" algn="l"/>
                <a:tab pos="1036320" algn="l"/>
                <a:tab pos="2073275" algn="l"/>
                <a:tab pos="3111500" algn="l"/>
                <a:tab pos="4147820" algn="l"/>
                <a:tab pos="5184775" algn="l"/>
                <a:tab pos="6221095" algn="l"/>
                <a:tab pos="7258050" algn="l"/>
                <a:tab pos="8294370" algn="l"/>
                <a:tab pos="9332595" algn="l"/>
                <a:tab pos="10369550" algn="l"/>
                <a:tab pos="11405870" algn="l"/>
              </a:tabLst>
              <a:defRPr sz="8200">
                <a:solidFill>
                  <a:schemeClr val="tx1"/>
                </a:solidFill>
                <a:latin typeface="Arial" panose="020B0604020202020204" pitchFamily="34" charset="0"/>
                <a:ea typeface="MS PGothic" panose="020B0600070205080204" charset="-128"/>
              </a:defRPr>
            </a:lvl7pPr>
            <a:lvl8pPr marL="3429000" indent="-228600" defTabSz="509270" eaLnBrk="0" fontAlgn="base" hangingPunct="0">
              <a:spcBef>
                <a:spcPct val="0"/>
              </a:spcBef>
              <a:spcAft>
                <a:spcPct val="0"/>
              </a:spcAft>
              <a:tabLst>
                <a:tab pos="0" algn="l"/>
                <a:tab pos="1036320" algn="l"/>
                <a:tab pos="2073275" algn="l"/>
                <a:tab pos="3111500" algn="l"/>
                <a:tab pos="4147820" algn="l"/>
                <a:tab pos="5184775" algn="l"/>
                <a:tab pos="6221095" algn="l"/>
                <a:tab pos="7258050" algn="l"/>
                <a:tab pos="8294370" algn="l"/>
                <a:tab pos="9332595" algn="l"/>
                <a:tab pos="10369550" algn="l"/>
                <a:tab pos="11405870" algn="l"/>
              </a:tabLst>
              <a:defRPr sz="8200">
                <a:solidFill>
                  <a:schemeClr val="tx1"/>
                </a:solidFill>
                <a:latin typeface="Arial" panose="020B0604020202020204" pitchFamily="34" charset="0"/>
                <a:ea typeface="MS PGothic" panose="020B0600070205080204" charset="-128"/>
              </a:defRPr>
            </a:lvl8pPr>
            <a:lvl9pPr marL="3886200" indent="-228600" defTabSz="509270" eaLnBrk="0" fontAlgn="base" hangingPunct="0">
              <a:spcBef>
                <a:spcPct val="0"/>
              </a:spcBef>
              <a:spcAft>
                <a:spcPct val="0"/>
              </a:spcAft>
              <a:tabLst>
                <a:tab pos="0" algn="l"/>
                <a:tab pos="1036320" algn="l"/>
                <a:tab pos="2073275" algn="l"/>
                <a:tab pos="3111500" algn="l"/>
                <a:tab pos="4147820" algn="l"/>
                <a:tab pos="5184775" algn="l"/>
                <a:tab pos="6221095" algn="l"/>
                <a:tab pos="7258050" algn="l"/>
                <a:tab pos="8294370" algn="l"/>
                <a:tab pos="9332595" algn="l"/>
                <a:tab pos="10369550" algn="l"/>
                <a:tab pos="11405870" algn="l"/>
              </a:tabLst>
              <a:defRPr sz="8200">
                <a:solidFill>
                  <a:schemeClr val="tx1"/>
                </a:solidFill>
                <a:latin typeface="Arial" panose="020B0604020202020204" pitchFamily="34" charset="0"/>
                <a:ea typeface="MS PGothic" panose="020B0600070205080204" charset="-128"/>
              </a:defRPr>
            </a:lvl9pPr>
          </a:lstStyle>
          <a:p>
            <a:pPr>
              <a:spcBef>
                <a:spcPts val="2265"/>
              </a:spcBef>
              <a:buClr>
                <a:srgbClr val="000000"/>
              </a:buClr>
              <a:buSzPct val="100000"/>
              <a:buFont typeface="Verdana" panose="020B0604030504040204" charset="0"/>
              <a:buNone/>
            </a:pPr>
            <a:r>
              <a:rPr lang="en-GB" sz="4400" b="1" dirty="0">
                <a:solidFill>
                  <a:srgbClr val="000000"/>
                </a:solidFill>
                <a:latin typeface="Helvetica" charset="0"/>
                <a:cs typeface="Helvetica" charset="0"/>
              </a:rPr>
              <a:t>TELAS E NAVEGAÇÃO</a:t>
            </a:r>
            <a:endParaRPr lang="en-GB" sz="4400" b="1" dirty="0">
              <a:solidFill>
                <a:srgbClr val="000000"/>
              </a:solidFill>
              <a:latin typeface="Helvetica" charset="0"/>
              <a:cs typeface="Helvetica" charset="0"/>
            </a:endParaRPr>
          </a:p>
        </p:txBody>
      </p:sp>
      <p:sp>
        <p:nvSpPr>
          <p:cNvPr id="15370" name="Text Box 4"/>
          <p:cNvSpPr txBox="1">
            <a:spLocks noChangeArrowheads="1"/>
          </p:cNvSpPr>
          <p:nvPr/>
        </p:nvSpPr>
        <p:spPr bwMode="auto">
          <a:xfrm>
            <a:off x="16281083" y="29895876"/>
            <a:ext cx="11974512" cy="784225"/>
          </a:xfrm>
          <a:prstGeom prst="rect">
            <a:avLst/>
          </a:prstGeom>
          <a:noFill/>
          <a:ln>
            <a:noFill/>
          </a:ln>
        </p:spPr>
        <p:txBody>
          <a:bodyPr lIns="102060" tIns="53071" rIns="102060" bIns="53071">
            <a:spAutoFit/>
          </a:bodyPr>
          <a:lstStyle>
            <a:lvl1pPr defTabSz="509270" eaLnBrk="0" hangingPunct="0">
              <a:tabLst>
                <a:tab pos="0" algn="l"/>
                <a:tab pos="1036320" algn="l"/>
                <a:tab pos="2073275" algn="l"/>
                <a:tab pos="3111500" algn="l"/>
                <a:tab pos="4147820" algn="l"/>
                <a:tab pos="5184775" algn="l"/>
                <a:tab pos="6221095" algn="l"/>
                <a:tab pos="7258050" algn="l"/>
                <a:tab pos="8294370" algn="l"/>
                <a:tab pos="9332595" algn="l"/>
                <a:tab pos="10369550" algn="l"/>
                <a:tab pos="11405870" algn="l"/>
              </a:tabLst>
              <a:defRPr sz="82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defTabSz="509270" eaLnBrk="0" hangingPunct="0">
              <a:tabLst>
                <a:tab pos="0" algn="l"/>
                <a:tab pos="1036320" algn="l"/>
                <a:tab pos="2073275" algn="l"/>
                <a:tab pos="3111500" algn="l"/>
                <a:tab pos="4147820" algn="l"/>
                <a:tab pos="5184775" algn="l"/>
                <a:tab pos="6221095" algn="l"/>
                <a:tab pos="7258050" algn="l"/>
                <a:tab pos="8294370" algn="l"/>
                <a:tab pos="9332595" algn="l"/>
                <a:tab pos="10369550" algn="l"/>
                <a:tab pos="11405870" algn="l"/>
              </a:tabLst>
              <a:defRPr sz="8200">
                <a:solidFill>
                  <a:schemeClr val="tx1"/>
                </a:solidFill>
                <a:latin typeface="Arial" panose="020B0604020202020204" pitchFamily="34" charset="0"/>
                <a:ea typeface="MS PGothic" panose="020B0600070205080204" charset="-128"/>
              </a:defRPr>
            </a:lvl2pPr>
            <a:lvl3pPr marL="1143000" indent="-228600" defTabSz="509270" eaLnBrk="0" hangingPunct="0">
              <a:tabLst>
                <a:tab pos="0" algn="l"/>
                <a:tab pos="1036320" algn="l"/>
                <a:tab pos="2073275" algn="l"/>
                <a:tab pos="3111500" algn="l"/>
                <a:tab pos="4147820" algn="l"/>
                <a:tab pos="5184775" algn="l"/>
                <a:tab pos="6221095" algn="l"/>
                <a:tab pos="7258050" algn="l"/>
                <a:tab pos="8294370" algn="l"/>
                <a:tab pos="9332595" algn="l"/>
                <a:tab pos="10369550" algn="l"/>
                <a:tab pos="11405870" algn="l"/>
              </a:tabLst>
              <a:defRPr sz="8200">
                <a:solidFill>
                  <a:schemeClr val="tx1"/>
                </a:solidFill>
                <a:latin typeface="Arial" panose="020B0604020202020204" pitchFamily="34" charset="0"/>
                <a:ea typeface="MS PGothic" panose="020B0600070205080204" charset="-128"/>
              </a:defRPr>
            </a:lvl3pPr>
            <a:lvl4pPr marL="1600200" indent="-228600" defTabSz="509270" eaLnBrk="0" hangingPunct="0">
              <a:tabLst>
                <a:tab pos="0" algn="l"/>
                <a:tab pos="1036320" algn="l"/>
                <a:tab pos="2073275" algn="l"/>
                <a:tab pos="3111500" algn="l"/>
                <a:tab pos="4147820" algn="l"/>
                <a:tab pos="5184775" algn="l"/>
                <a:tab pos="6221095" algn="l"/>
                <a:tab pos="7258050" algn="l"/>
                <a:tab pos="8294370" algn="l"/>
                <a:tab pos="9332595" algn="l"/>
                <a:tab pos="10369550" algn="l"/>
                <a:tab pos="11405870" algn="l"/>
              </a:tabLst>
              <a:defRPr sz="8200">
                <a:solidFill>
                  <a:schemeClr val="tx1"/>
                </a:solidFill>
                <a:latin typeface="Arial" panose="020B0604020202020204" pitchFamily="34" charset="0"/>
                <a:ea typeface="MS PGothic" panose="020B0600070205080204" charset="-128"/>
              </a:defRPr>
            </a:lvl4pPr>
            <a:lvl5pPr marL="2057400" indent="-228600" defTabSz="509270" eaLnBrk="0" hangingPunct="0">
              <a:tabLst>
                <a:tab pos="0" algn="l"/>
                <a:tab pos="1036320" algn="l"/>
                <a:tab pos="2073275" algn="l"/>
                <a:tab pos="3111500" algn="l"/>
                <a:tab pos="4147820" algn="l"/>
                <a:tab pos="5184775" algn="l"/>
                <a:tab pos="6221095" algn="l"/>
                <a:tab pos="7258050" algn="l"/>
                <a:tab pos="8294370" algn="l"/>
                <a:tab pos="9332595" algn="l"/>
                <a:tab pos="10369550" algn="l"/>
                <a:tab pos="11405870" algn="l"/>
              </a:tabLst>
              <a:defRPr sz="8200">
                <a:solidFill>
                  <a:schemeClr val="tx1"/>
                </a:solidFill>
                <a:latin typeface="Arial" panose="020B0604020202020204" pitchFamily="34" charset="0"/>
                <a:ea typeface="MS PGothic" panose="020B0600070205080204" charset="-128"/>
              </a:defRPr>
            </a:lvl5pPr>
            <a:lvl6pPr marL="2514600" indent="-228600" defTabSz="509270" eaLnBrk="0" fontAlgn="base" hangingPunct="0">
              <a:spcBef>
                <a:spcPct val="0"/>
              </a:spcBef>
              <a:spcAft>
                <a:spcPct val="0"/>
              </a:spcAft>
              <a:tabLst>
                <a:tab pos="0" algn="l"/>
                <a:tab pos="1036320" algn="l"/>
                <a:tab pos="2073275" algn="l"/>
                <a:tab pos="3111500" algn="l"/>
                <a:tab pos="4147820" algn="l"/>
                <a:tab pos="5184775" algn="l"/>
                <a:tab pos="6221095" algn="l"/>
                <a:tab pos="7258050" algn="l"/>
                <a:tab pos="8294370" algn="l"/>
                <a:tab pos="9332595" algn="l"/>
                <a:tab pos="10369550" algn="l"/>
                <a:tab pos="11405870" algn="l"/>
              </a:tabLst>
              <a:defRPr sz="8200">
                <a:solidFill>
                  <a:schemeClr val="tx1"/>
                </a:solidFill>
                <a:latin typeface="Arial" panose="020B0604020202020204" pitchFamily="34" charset="0"/>
                <a:ea typeface="MS PGothic" panose="020B0600070205080204" charset="-128"/>
              </a:defRPr>
            </a:lvl6pPr>
            <a:lvl7pPr marL="2971800" indent="-228600" defTabSz="509270" eaLnBrk="0" fontAlgn="base" hangingPunct="0">
              <a:spcBef>
                <a:spcPct val="0"/>
              </a:spcBef>
              <a:spcAft>
                <a:spcPct val="0"/>
              </a:spcAft>
              <a:tabLst>
                <a:tab pos="0" algn="l"/>
                <a:tab pos="1036320" algn="l"/>
                <a:tab pos="2073275" algn="l"/>
                <a:tab pos="3111500" algn="l"/>
                <a:tab pos="4147820" algn="l"/>
                <a:tab pos="5184775" algn="l"/>
                <a:tab pos="6221095" algn="l"/>
                <a:tab pos="7258050" algn="l"/>
                <a:tab pos="8294370" algn="l"/>
                <a:tab pos="9332595" algn="l"/>
                <a:tab pos="10369550" algn="l"/>
                <a:tab pos="11405870" algn="l"/>
              </a:tabLst>
              <a:defRPr sz="8200">
                <a:solidFill>
                  <a:schemeClr val="tx1"/>
                </a:solidFill>
                <a:latin typeface="Arial" panose="020B0604020202020204" pitchFamily="34" charset="0"/>
                <a:ea typeface="MS PGothic" panose="020B0600070205080204" charset="-128"/>
              </a:defRPr>
            </a:lvl7pPr>
            <a:lvl8pPr marL="3429000" indent="-228600" defTabSz="509270" eaLnBrk="0" fontAlgn="base" hangingPunct="0">
              <a:spcBef>
                <a:spcPct val="0"/>
              </a:spcBef>
              <a:spcAft>
                <a:spcPct val="0"/>
              </a:spcAft>
              <a:tabLst>
                <a:tab pos="0" algn="l"/>
                <a:tab pos="1036320" algn="l"/>
                <a:tab pos="2073275" algn="l"/>
                <a:tab pos="3111500" algn="l"/>
                <a:tab pos="4147820" algn="l"/>
                <a:tab pos="5184775" algn="l"/>
                <a:tab pos="6221095" algn="l"/>
                <a:tab pos="7258050" algn="l"/>
                <a:tab pos="8294370" algn="l"/>
                <a:tab pos="9332595" algn="l"/>
                <a:tab pos="10369550" algn="l"/>
                <a:tab pos="11405870" algn="l"/>
              </a:tabLst>
              <a:defRPr sz="8200">
                <a:solidFill>
                  <a:schemeClr val="tx1"/>
                </a:solidFill>
                <a:latin typeface="Arial" panose="020B0604020202020204" pitchFamily="34" charset="0"/>
                <a:ea typeface="MS PGothic" panose="020B0600070205080204" charset="-128"/>
              </a:defRPr>
            </a:lvl8pPr>
            <a:lvl9pPr marL="3886200" indent="-228600" defTabSz="509270" eaLnBrk="0" fontAlgn="base" hangingPunct="0">
              <a:spcBef>
                <a:spcPct val="0"/>
              </a:spcBef>
              <a:spcAft>
                <a:spcPct val="0"/>
              </a:spcAft>
              <a:tabLst>
                <a:tab pos="0" algn="l"/>
                <a:tab pos="1036320" algn="l"/>
                <a:tab pos="2073275" algn="l"/>
                <a:tab pos="3111500" algn="l"/>
                <a:tab pos="4147820" algn="l"/>
                <a:tab pos="5184775" algn="l"/>
                <a:tab pos="6221095" algn="l"/>
                <a:tab pos="7258050" algn="l"/>
                <a:tab pos="8294370" algn="l"/>
                <a:tab pos="9332595" algn="l"/>
                <a:tab pos="10369550" algn="l"/>
                <a:tab pos="11405870" algn="l"/>
              </a:tabLst>
              <a:defRPr sz="8200">
                <a:solidFill>
                  <a:schemeClr val="tx1"/>
                </a:solidFill>
                <a:latin typeface="Arial" panose="020B0604020202020204" pitchFamily="34" charset="0"/>
                <a:ea typeface="MS PGothic" panose="020B0600070205080204" charset="-128"/>
              </a:defRPr>
            </a:lvl9pPr>
          </a:lstStyle>
          <a:p>
            <a:pPr>
              <a:spcBef>
                <a:spcPts val="2265"/>
              </a:spcBef>
              <a:buClr>
                <a:srgbClr val="000000"/>
              </a:buClr>
              <a:buSzPct val="100000"/>
              <a:buFont typeface="Verdana" panose="020B0604030504040204" charset="0"/>
              <a:buNone/>
            </a:pPr>
            <a:r>
              <a:rPr lang="en-GB" sz="4400" b="1">
                <a:solidFill>
                  <a:srgbClr val="000000"/>
                </a:solidFill>
                <a:latin typeface="Helvetica" charset="0"/>
                <a:cs typeface="Helvetica" charset="0"/>
              </a:rPr>
              <a:t>REFERÊNCIAS</a:t>
            </a:r>
            <a:endParaRPr lang="en-GB" sz="4400" b="1">
              <a:solidFill>
                <a:srgbClr val="000000"/>
              </a:solidFill>
              <a:latin typeface="Helvetica" charset="0"/>
              <a:cs typeface="Helvetica" charset="0"/>
            </a:endParaRPr>
          </a:p>
        </p:txBody>
      </p:sp>
      <p:sp>
        <p:nvSpPr>
          <p:cNvPr id="15371" name="Text Box 7"/>
          <p:cNvSpPr txBox="1">
            <a:spLocks noChangeArrowheads="1"/>
          </p:cNvSpPr>
          <p:nvPr/>
        </p:nvSpPr>
        <p:spPr bwMode="auto">
          <a:xfrm>
            <a:off x="16076930" y="31244540"/>
            <a:ext cx="11609070" cy="7360920"/>
          </a:xfrm>
          <a:prstGeom prst="rect">
            <a:avLst/>
          </a:prstGeom>
          <a:noFill/>
          <a:ln>
            <a:noFill/>
          </a:ln>
        </p:spPr>
        <p:txBody>
          <a:bodyPr lIns="102060" tIns="53071" rIns="102060" bIns="53071"/>
          <a:lstStyle>
            <a:lvl1pPr defTabSz="509270" eaLnBrk="0" hangingPunct="0">
              <a:tabLst>
                <a:tab pos="1171575" algn="l"/>
                <a:tab pos="11405870" algn="l"/>
              </a:tabLst>
              <a:defRPr sz="82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defTabSz="509270" eaLnBrk="0" hangingPunct="0">
              <a:tabLst>
                <a:tab pos="1171575" algn="l"/>
                <a:tab pos="11405870" algn="l"/>
              </a:tabLst>
              <a:defRPr sz="8200">
                <a:solidFill>
                  <a:schemeClr val="tx1"/>
                </a:solidFill>
                <a:latin typeface="Arial" panose="020B0604020202020204" pitchFamily="34" charset="0"/>
                <a:ea typeface="MS PGothic" panose="020B0600070205080204" charset="-128"/>
              </a:defRPr>
            </a:lvl2pPr>
            <a:lvl3pPr marL="1143000" indent="-228600" defTabSz="509270" eaLnBrk="0" hangingPunct="0">
              <a:tabLst>
                <a:tab pos="1171575" algn="l"/>
                <a:tab pos="11405870" algn="l"/>
              </a:tabLst>
              <a:defRPr sz="8200">
                <a:solidFill>
                  <a:schemeClr val="tx1"/>
                </a:solidFill>
                <a:latin typeface="Arial" panose="020B0604020202020204" pitchFamily="34" charset="0"/>
                <a:ea typeface="MS PGothic" panose="020B0600070205080204" charset="-128"/>
              </a:defRPr>
            </a:lvl3pPr>
            <a:lvl4pPr marL="1600200" indent="-228600" defTabSz="509270" eaLnBrk="0" hangingPunct="0">
              <a:tabLst>
                <a:tab pos="1171575" algn="l"/>
                <a:tab pos="11405870" algn="l"/>
              </a:tabLst>
              <a:defRPr sz="8200">
                <a:solidFill>
                  <a:schemeClr val="tx1"/>
                </a:solidFill>
                <a:latin typeface="Arial" panose="020B0604020202020204" pitchFamily="34" charset="0"/>
                <a:ea typeface="MS PGothic" panose="020B0600070205080204" charset="-128"/>
              </a:defRPr>
            </a:lvl4pPr>
            <a:lvl5pPr marL="2057400" indent="-228600" defTabSz="509270" eaLnBrk="0" hangingPunct="0">
              <a:tabLst>
                <a:tab pos="1171575" algn="l"/>
                <a:tab pos="11405870" algn="l"/>
              </a:tabLst>
              <a:defRPr sz="8200">
                <a:solidFill>
                  <a:schemeClr val="tx1"/>
                </a:solidFill>
                <a:latin typeface="Arial" panose="020B0604020202020204" pitchFamily="34" charset="0"/>
                <a:ea typeface="MS PGothic" panose="020B0600070205080204" charset="-128"/>
              </a:defRPr>
            </a:lvl5pPr>
            <a:lvl6pPr marL="2514600" indent="-228600" defTabSz="509270" eaLnBrk="0" fontAlgn="base" hangingPunct="0">
              <a:spcBef>
                <a:spcPct val="0"/>
              </a:spcBef>
              <a:spcAft>
                <a:spcPct val="0"/>
              </a:spcAft>
              <a:tabLst>
                <a:tab pos="1171575" algn="l"/>
                <a:tab pos="11405870" algn="l"/>
              </a:tabLst>
              <a:defRPr sz="8200">
                <a:solidFill>
                  <a:schemeClr val="tx1"/>
                </a:solidFill>
                <a:latin typeface="Arial" panose="020B0604020202020204" pitchFamily="34" charset="0"/>
                <a:ea typeface="MS PGothic" panose="020B0600070205080204" charset="-128"/>
              </a:defRPr>
            </a:lvl6pPr>
            <a:lvl7pPr marL="2971800" indent="-228600" defTabSz="509270" eaLnBrk="0" fontAlgn="base" hangingPunct="0">
              <a:spcBef>
                <a:spcPct val="0"/>
              </a:spcBef>
              <a:spcAft>
                <a:spcPct val="0"/>
              </a:spcAft>
              <a:tabLst>
                <a:tab pos="1171575" algn="l"/>
                <a:tab pos="11405870" algn="l"/>
              </a:tabLst>
              <a:defRPr sz="8200">
                <a:solidFill>
                  <a:schemeClr val="tx1"/>
                </a:solidFill>
                <a:latin typeface="Arial" panose="020B0604020202020204" pitchFamily="34" charset="0"/>
                <a:ea typeface="MS PGothic" panose="020B0600070205080204" charset="-128"/>
              </a:defRPr>
            </a:lvl7pPr>
            <a:lvl8pPr marL="3429000" indent="-228600" defTabSz="509270" eaLnBrk="0" fontAlgn="base" hangingPunct="0">
              <a:spcBef>
                <a:spcPct val="0"/>
              </a:spcBef>
              <a:spcAft>
                <a:spcPct val="0"/>
              </a:spcAft>
              <a:tabLst>
                <a:tab pos="1171575" algn="l"/>
                <a:tab pos="11405870" algn="l"/>
              </a:tabLst>
              <a:defRPr sz="8200">
                <a:solidFill>
                  <a:schemeClr val="tx1"/>
                </a:solidFill>
                <a:latin typeface="Arial" panose="020B0604020202020204" pitchFamily="34" charset="0"/>
                <a:ea typeface="MS PGothic" panose="020B0600070205080204" charset="-128"/>
              </a:defRPr>
            </a:lvl8pPr>
            <a:lvl9pPr marL="3886200" indent="-228600" defTabSz="509270" eaLnBrk="0" fontAlgn="base" hangingPunct="0">
              <a:spcBef>
                <a:spcPct val="0"/>
              </a:spcBef>
              <a:spcAft>
                <a:spcPct val="0"/>
              </a:spcAft>
              <a:tabLst>
                <a:tab pos="1171575" algn="l"/>
                <a:tab pos="11405870" algn="l"/>
              </a:tabLst>
              <a:defRPr sz="8200">
                <a:solidFill>
                  <a:schemeClr val="tx1"/>
                </a:solidFill>
                <a:latin typeface="Arial" panose="020B0604020202020204" pitchFamily="34" charset="0"/>
                <a:ea typeface="MS PGothic" panose="020B0600070205080204" charset="-128"/>
              </a:defRPr>
            </a:lvl9pPr>
          </a:lstStyle>
          <a:p>
            <a:pPr algn="just">
              <a:lnSpc>
                <a:spcPct val="150000"/>
              </a:lnSpc>
              <a:buClr>
                <a:srgbClr val="000000"/>
              </a:buClr>
              <a:buSzPct val="100000"/>
              <a:buFont typeface="Verdana" panose="020B0604030504040204" charset="0"/>
              <a:buNone/>
            </a:pPr>
            <a:r>
              <a:rPr lang="pt-BR" sz="2800" b="1">
                <a:solidFill>
                  <a:srgbClr val="000000"/>
                </a:solidFill>
                <a:latin typeface="Helvetica" charset="0"/>
                <a:cs typeface="Helvetica" charset="0"/>
              </a:rPr>
              <a:t>Corona Labs:</a:t>
            </a:r>
            <a:r>
              <a:rPr lang="pt-BR" sz="2800">
                <a:solidFill>
                  <a:srgbClr val="000000"/>
                </a:solidFill>
                <a:latin typeface="Helvetica" charset="0"/>
                <a:cs typeface="Helvetica" charset="0"/>
              </a:rPr>
              <a:t> https://coronalabs.com/</a:t>
            </a:r>
            <a:endParaRPr lang="pt-BR" sz="2800">
              <a:solidFill>
                <a:srgbClr val="000000"/>
              </a:solidFill>
              <a:latin typeface="Helvetica" charset="0"/>
              <a:cs typeface="Helvetica" charset="0"/>
            </a:endParaRPr>
          </a:p>
          <a:p>
            <a:pPr algn="just">
              <a:lnSpc>
                <a:spcPct val="150000"/>
              </a:lnSpc>
              <a:buClr>
                <a:srgbClr val="000000"/>
              </a:buClr>
              <a:buSzPct val="100000"/>
              <a:buFont typeface="Verdana" panose="020B0604030504040204" charset="0"/>
              <a:buNone/>
            </a:pPr>
            <a:r>
              <a:rPr lang="pt-BR" sz="2800" b="1">
                <a:solidFill>
                  <a:srgbClr val="000000"/>
                </a:solidFill>
                <a:latin typeface="Helvetica" charset="0"/>
                <a:cs typeface="Helvetica" charset="0"/>
              </a:rPr>
              <a:t>Lua Documentation:</a:t>
            </a:r>
            <a:r>
              <a:rPr lang="pt-BR" sz="2800">
                <a:solidFill>
                  <a:srgbClr val="000000"/>
                </a:solidFill>
                <a:latin typeface="Helvetica" charset="0"/>
                <a:cs typeface="Helvetica" charset="0"/>
              </a:rPr>
              <a:t> https://www.lua.org/docs.html</a:t>
            </a:r>
            <a:endParaRPr lang="pt-BR" sz="2800">
              <a:solidFill>
                <a:srgbClr val="000000"/>
              </a:solidFill>
              <a:latin typeface="Helvetica" charset="0"/>
              <a:cs typeface="Helvetica" charset="0"/>
            </a:endParaRPr>
          </a:p>
          <a:p>
            <a:pPr algn="l">
              <a:lnSpc>
                <a:spcPct val="150000"/>
              </a:lnSpc>
              <a:buClr>
                <a:srgbClr val="000000"/>
              </a:buClr>
              <a:buSzPct val="100000"/>
              <a:buFont typeface="Verdana" panose="020B0604030504040204" charset="0"/>
              <a:buNone/>
            </a:pPr>
            <a:r>
              <a:rPr lang="pt-BR" sz="2800" b="1">
                <a:solidFill>
                  <a:srgbClr val="000000"/>
                </a:solidFill>
                <a:latin typeface="Helvetica" charset="0"/>
                <a:cs typeface="Helvetica" charset="0"/>
              </a:rPr>
              <a:t>Canais Youtube: </a:t>
            </a:r>
            <a:endParaRPr lang="pt-BR" sz="2800" b="1">
              <a:solidFill>
                <a:srgbClr val="000000"/>
              </a:solidFill>
              <a:latin typeface="Helvetica" charset="0"/>
              <a:cs typeface="Helvetica" charset="0"/>
            </a:endParaRPr>
          </a:p>
          <a:p>
            <a:pPr algn="l">
              <a:lnSpc>
                <a:spcPct val="150000"/>
              </a:lnSpc>
              <a:buClr>
                <a:srgbClr val="000000"/>
              </a:buClr>
              <a:buSzPct val="100000"/>
              <a:buFont typeface="Verdana" panose="020B0604030504040204" charset="0"/>
              <a:buNone/>
            </a:pPr>
            <a:r>
              <a:rPr lang="pt-BR" sz="2800">
                <a:solidFill>
                  <a:srgbClr val="0070C0"/>
                </a:solidFill>
                <a:latin typeface="Helvetica" charset="0"/>
                <a:cs typeface="Helvetica" charset="0"/>
              </a:rPr>
              <a:t>CriaJogos</a:t>
            </a:r>
            <a:r>
              <a:rPr lang="pt-BR" sz="2800">
                <a:solidFill>
                  <a:srgbClr val="000000"/>
                </a:solidFill>
                <a:latin typeface="Helvetica" charset="0"/>
                <a:cs typeface="Helvetica" charset="0"/>
              </a:rPr>
              <a:t>:https://www.youtube.com/watch?v=tT8UFhIIFlI&amp;list=PLqYboeh3Jru55Yq4J08zsBoOwwwjUtZNA</a:t>
            </a:r>
            <a:br>
              <a:rPr lang="pt-BR" sz="2800">
                <a:solidFill>
                  <a:srgbClr val="000000"/>
                </a:solidFill>
                <a:latin typeface="Helvetica" charset="0"/>
                <a:cs typeface="Helvetica" charset="0"/>
              </a:rPr>
            </a:br>
            <a:r>
              <a:rPr lang="pt-BR" sz="2800">
                <a:solidFill>
                  <a:srgbClr val="0070C0"/>
                </a:solidFill>
                <a:latin typeface="Helvetica" charset="0"/>
                <a:cs typeface="Helvetica" charset="0"/>
              </a:rPr>
              <a:t>LizardGameDev</a:t>
            </a:r>
            <a:r>
              <a:rPr lang="pt-BR" sz="2800">
                <a:solidFill>
                  <a:srgbClr val="000000"/>
                </a:solidFill>
                <a:latin typeface="Helvetica" charset="0"/>
                <a:cs typeface="Helvetica" charset="0"/>
              </a:rPr>
              <a:t>:https://www.youtube.com/watch?v=cCLpq46h6sg&amp;list=PL0spRZv0cMAIcJWufafVIhbDmFD6Ko9vE</a:t>
            </a:r>
            <a:br>
              <a:rPr lang="pt-BR" sz="2800">
                <a:solidFill>
                  <a:srgbClr val="000000"/>
                </a:solidFill>
                <a:latin typeface="Helvetica" charset="0"/>
                <a:cs typeface="Helvetica" charset="0"/>
              </a:rPr>
            </a:br>
            <a:r>
              <a:rPr lang="pt-BR" sz="2800">
                <a:solidFill>
                  <a:srgbClr val="0070C0"/>
                </a:solidFill>
                <a:latin typeface="Helvetica" charset="0"/>
                <a:cs typeface="Helvetica" charset="0"/>
              </a:rPr>
              <a:t>CarlosGutierre:</a:t>
            </a:r>
            <a:r>
              <a:rPr lang="pt-BR" sz="2800">
                <a:solidFill>
                  <a:srgbClr val="000000"/>
                </a:solidFill>
                <a:latin typeface="Helvetica" charset="0"/>
                <a:cs typeface="Helvetica" charset="0"/>
              </a:rPr>
              <a:t>https://www.youtube.com/watch?v=PtwjpxH4CDI&amp;t=150s</a:t>
            </a:r>
            <a:endParaRPr lang="pt-BR" sz="2800">
              <a:solidFill>
                <a:srgbClr val="000000"/>
              </a:solidFill>
              <a:latin typeface="Helvetica" charset="0"/>
              <a:cs typeface="Helvetica" charset="0"/>
            </a:endParaRPr>
          </a:p>
          <a:p>
            <a:pPr algn="l">
              <a:lnSpc>
                <a:spcPct val="150000"/>
              </a:lnSpc>
              <a:buClr>
                <a:srgbClr val="000000"/>
              </a:buClr>
              <a:buSzPct val="100000"/>
              <a:buFont typeface="Verdana" panose="020B0604030504040204" charset="0"/>
              <a:buNone/>
            </a:pPr>
            <a:r>
              <a:rPr lang="pt-BR" sz="2800" b="1">
                <a:solidFill>
                  <a:srgbClr val="000000"/>
                </a:solidFill>
                <a:latin typeface="Helvetica" charset="0"/>
                <a:cs typeface="Helvetica" charset="0"/>
              </a:rPr>
              <a:t>GitHub:</a:t>
            </a:r>
            <a:r>
              <a:rPr lang="pt-BR" sz="2800">
                <a:solidFill>
                  <a:srgbClr val="000000"/>
                </a:solidFill>
                <a:latin typeface="Helvetica" charset="0"/>
                <a:cs typeface="Helvetica" charset="0"/>
              </a:rPr>
              <a:t> </a:t>
            </a:r>
            <a:endParaRPr lang="pt-BR" sz="2800">
              <a:solidFill>
                <a:srgbClr val="000000"/>
              </a:solidFill>
              <a:latin typeface="Helvetica" charset="0"/>
              <a:cs typeface="Helvetica" charset="0"/>
            </a:endParaRPr>
          </a:p>
          <a:p>
            <a:pPr algn="l">
              <a:lnSpc>
                <a:spcPct val="150000"/>
              </a:lnSpc>
              <a:buClr>
                <a:srgbClr val="000000"/>
              </a:buClr>
              <a:buSzPct val="100000"/>
              <a:buFont typeface="Verdana" panose="020B0604030504040204" charset="0"/>
              <a:buNone/>
            </a:pPr>
            <a:r>
              <a:rPr lang="pt-BR" sz="2800">
                <a:solidFill>
                  <a:srgbClr val="000000"/>
                </a:solidFill>
                <a:latin typeface="Helvetica" charset="0"/>
                <a:cs typeface="Helvetica" charset="0"/>
              </a:rPr>
              <a:t>https://github.com/Alecxsander</a:t>
            </a:r>
            <a:endParaRPr lang="pt-BR" sz="2800">
              <a:solidFill>
                <a:srgbClr val="000000"/>
              </a:solidFill>
              <a:latin typeface="Helvetica" charset="0"/>
              <a:cs typeface="Helvetica" charset="0"/>
            </a:endParaRPr>
          </a:p>
          <a:p>
            <a:pPr algn="l">
              <a:lnSpc>
                <a:spcPct val="150000"/>
              </a:lnSpc>
              <a:buClr>
                <a:srgbClr val="000000"/>
              </a:buClr>
              <a:buSzPct val="100000"/>
              <a:buFont typeface="Verdana" panose="020B0604030504040204" charset="0"/>
              <a:buNone/>
            </a:pPr>
            <a:r>
              <a:rPr lang="pt-BR" sz="2800">
                <a:solidFill>
                  <a:srgbClr val="000000"/>
                </a:solidFill>
                <a:latin typeface="Helvetica" charset="0"/>
                <a:cs typeface="Helvetica" charset="0"/>
              </a:rPr>
              <a:t>https://github.com/ManoelSilva/super-d-the-game</a:t>
            </a:r>
            <a:endParaRPr lang="pt-BR" sz="2800">
              <a:solidFill>
                <a:srgbClr val="000000"/>
              </a:solidFill>
              <a:latin typeface="Helvetica" charset="0"/>
              <a:cs typeface="Helvetica" charset="0"/>
            </a:endParaRPr>
          </a:p>
          <a:p>
            <a:pPr algn="l">
              <a:lnSpc>
                <a:spcPct val="150000"/>
              </a:lnSpc>
              <a:buClr>
                <a:srgbClr val="000000"/>
              </a:buClr>
              <a:buSzPct val="100000"/>
              <a:buFont typeface="Verdana" panose="020B0604030504040204" charset="0"/>
              <a:buNone/>
            </a:pPr>
            <a:endParaRPr lang="pt-BR" sz="2800">
              <a:solidFill>
                <a:srgbClr val="000000"/>
              </a:solidFill>
              <a:latin typeface="Helvetica" charset="0"/>
              <a:cs typeface="Helvetica" charset="0"/>
            </a:endParaRPr>
          </a:p>
        </p:txBody>
      </p:sp>
      <p:sp>
        <p:nvSpPr>
          <p:cNvPr id="15373" name="Text Box 7"/>
          <p:cNvSpPr txBox="1">
            <a:spLocks noChangeArrowheads="1"/>
          </p:cNvSpPr>
          <p:nvPr/>
        </p:nvSpPr>
        <p:spPr bwMode="auto">
          <a:xfrm>
            <a:off x="16076613" y="37822188"/>
            <a:ext cx="12384087" cy="1133475"/>
          </a:xfrm>
          <a:prstGeom prst="rect">
            <a:avLst/>
          </a:prstGeom>
          <a:noFill/>
          <a:ln>
            <a:noFill/>
          </a:ln>
        </p:spPr>
        <p:txBody>
          <a:bodyPr lIns="102060" tIns="53071" rIns="102060" bIns="53071"/>
          <a:lstStyle>
            <a:lvl1pPr defTabSz="509270" eaLnBrk="0" hangingPunct="0">
              <a:tabLst>
                <a:tab pos="1171575" algn="l"/>
                <a:tab pos="11405870" algn="l"/>
              </a:tabLst>
              <a:defRPr sz="82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defTabSz="509270" eaLnBrk="0" hangingPunct="0">
              <a:tabLst>
                <a:tab pos="1171575" algn="l"/>
                <a:tab pos="11405870" algn="l"/>
              </a:tabLst>
              <a:defRPr sz="8200">
                <a:solidFill>
                  <a:schemeClr val="tx1"/>
                </a:solidFill>
                <a:latin typeface="Arial" panose="020B0604020202020204" pitchFamily="34" charset="0"/>
                <a:ea typeface="MS PGothic" panose="020B0600070205080204" charset="-128"/>
              </a:defRPr>
            </a:lvl2pPr>
            <a:lvl3pPr marL="1143000" indent="-228600" defTabSz="509270" eaLnBrk="0" hangingPunct="0">
              <a:tabLst>
                <a:tab pos="1171575" algn="l"/>
                <a:tab pos="11405870" algn="l"/>
              </a:tabLst>
              <a:defRPr sz="8200">
                <a:solidFill>
                  <a:schemeClr val="tx1"/>
                </a:solidFill>
                <a:latin typeface="Arial" panose="020B0604020202020204" pitchFamily="34" charset="0"/>
                <a:ea typeface="MS PGothic" panose="020B0600070205080204" charset="-128"/>
              </a:defRPr>
            </a:lvl3pPr>
            <a:lvl4pPr marL="1600200" indent="-228600" defTabSz="509270" eaLnBrk="0" hangingPunct="0">
              <a:tabLst>
                <a:tab pos="1171575" algn="l"/>
                <a:tab pos="11405870" algn="l"/>
              </a:tabLst>
              <a:defRPr sz="8200">
                <a:solidFill>
                  <a:schemeClr val="tx1"/>
                </a:solidFill>
                <a:latin typeface="Arial" panose="020B0604020202020204" pitchFamily="34" charset="0"/>
                <a:ea typeface="MS PGothic" panose="020B0600070205080204" charset="-128"/>
              </a:defRPr>
            </a:lvl4pPr>
            <a:lvl5pPr marL="2057400" indent="-228600" defTabSz="509270" eaLnBrk="0" hangingPunct="0">
              <a:tabLst>
                <a:tab pos="1171575" algn="l"/>
                <a:tab pos="11405870" algn="l"/>
              </a:tabLst>
              <a:defRPr sz="8200">
                <a:solidFill>
                  <a:schemeClr val="tx1"/>
                </a:solidFill>
                <a:latin typeface="Arial" panose="020B0604020202020204" pitchFamily="34" charset="0"/>
                <a:ea typeface="MS PGothic" panose="020B0600070205080204" charset="-128"/>
              </a:defRPr>
            </a:lvl5pPr>
            <a:lvl6pPr marL="2514600" indent="-228600" defTabSz="509270" eaLnBrk="0" fontAlgn="base" hangingPunct="0">
              <a:spcBef>
                <a:spcPct val="0"/>
              </a:spcBef>
              <a:spcAft>
                <a:spcPct val="0"/>
              </a:spcAft>
              <a:tabLst>
                <a:tab pos="1171575" algn="l"/>
                <a:tab pos="11405870" algn="l"/>
              </a:tabLst>
              <a:defRPr sz="8200">
                <a:solidFill>
                  <a:schemeClr val="tx1"/>
                </a:solidFill>
                <a:latin typeface="Arial" panose="020B0604020202020204" pitchFamily="34" charset="0"/>
                <a:ea typeface="MS PGothic" panose="020B0600070205080204" charset="-128"/>
              </a:defRPr>
            </a:lvl6pPr>
            <a:lvl7pPr marL="2971800" indent="-228600" defTabSz="509270" eaLnBrk="0" fontAlgn="base" hangingPunct="0">
              <a:spcBef>
                <a:spcPct val="0"/>
              </a:spcBef>
              <a:spcAft>
                <a:spcPct val="0"/>
              </a:spcAft>
              <a:tabLst>
                <a:tab pos="1171575" algn="l"/>
                <a:tab pos="11405870" algn="l"/>
              </a:tabLst>
              <a:defRPr sz="8200">
                <a:solidFill>
                  <a:schemeClr val="tx1"/>
                </a:solidFill>
                <a:latin typeface="Arial" panose="020B0604020202020204" pitchFamily="34" charset="0"/>
                <a:ea typeface="MS PGothic" panose="020B0600070205080204" charset="-128"/>
              </a:defRPr>
            </a:lvl7pPr>
            <a:lvl8pPr marL="3429000" indent="-228600" defTabSz="509270" eaLnBrk="0" fontAlgn="base" hangingPunct="0">
              <a:spcBef>
                <a:spcPct val="0"/>
              </a:spcBef>
              <a:spcAft>
                <a:spcPct val="0"/>
              </a:spcAft>
              <a:tabLst>
                <a:tab pos="1171575" algn="l"/>
                <a:tab pos="11405870" algn="l"/>
              </a:tabLst>
              <a:defRPr sz="8200">
                <a:solidFill>
                  <a:schemeClr val="tx1"/>
                </a:solidFill>
                <a:latin typeface="Arial" panose="020B0604020202020204" pitchFamily="34" charset="0"/>
                <a:ea typeface="MS PGothic" panose="020B0600070205080204" charset="-128"/>
              </a:defRPr>
            </a:lvl8pPr>
            <a:lvl9pPr marL="3886200" indent="-228600" defTabSz="509270" eaLnBrk="0" fontAlgn="base" hangingPunct="0">
              <a:spcBef>
                <a:spcPct val="0"/>
              </a:spcBef>
              <a:spcAft>
                <a:spcPct val="0"/>
              </a:spcAft>
              <a:tabLst>
                <a:tab pos="1171575" algn="l"/>
                <a:tab pos="11405870" algn="l"/>
              </a:tabLst>
              <a:defRPr sz="8200">
                <a:solidFill>
                  <a:schemeClr val="tx1"/>
                </a:solidFill>
                <a:latin typeface="Arial" panose="020B0604020202020204" pitchFamily="34" charset="0"/>
                <a:ea typeface="MS PGothic" panose="020B0600070205080204" charset="-128"/>
              </a:defRPr>
            </a:lvl9pPr>
          </a:lstStyle>
          <a:p>
            <a:pPr algn="just">
              <a:lnSpc>
                <a:spcPct val="150000"/>
              </a:lnSpc>
              <a:buClr>
                <a:srgbClr val="000000"/>
              </a:buClr>
              <a:buSzPct val="100000"/>
              <a:buFont typeface="Verdana" panose="020B0604030504040204" charset="0"/>
              <a:buNone/>
            </a:pPr>
            <a:endParaRPr lang="en-US" sz="2800">
              <a:solidFill>
                <a:srgbClr val="000000"/>
              </a:solidFill>
              <a:latin typeface="Helvetica" charset="0"/>
              <a:cs typeface="Helvetica" charset="0"/>
            </a:endParaRPr>
          </a:p>
        </p:txBody>
      </p:sp>
      <p:sp>
        <p:nvSpPr>
          <p:cNvPr id="15374" name="Rectangle 3"/>
          <p:cNvSpPr>
            <a:spLocks noChangeArrowheads="1"/>
          </p:cNvSpPr>
          <p:nvPr/>
        </p:nvSpPr>
        <p:spPr bwMode="auto">
          <a:xfrm>
            <a:off x="522363" y="449263"/>
            <a:ext cx="29092525" cy="6625407"/>
          </a:xfrm>
          <a:prstGeom prst="rect">
            <a:avLst/>
          </a:prstGeom>
          <a:solidFill>
            <a:schemeClr val="accent1"/>
          </a:solidFill>
          <a:ln w="9525">
            <a:solidFill>
              <a:schemeClr val="tx1"/>
            </a:solidFill>
            <a:round/>
          </a:ln>
        </p:spPr>
        <p:txBody>
          <a:bodyPr/>
          <a:lstStyle/>
          <a:p>
            <a:pPr defTabSz="4176395"/>
            <a:endParaRPr lang="en-US" dirty="0" smtClean="0"/>
          </a:p>
          <a:p>
            <a:pPr defTabSz="4176395"/>
            <a:endParaRPr lang="en-US" dirty="0"/>
          </a:p>
        </p:txBody>
      </p:sp>
      <p:pic>
        <p:nvPicPr>
          <p:cNvPr id="3" name="Imagem 2" descr="logoGame"/>
          <p:cNvPicPr>
            <a:picLocks noChangeAspect="1"/>
          </p:cNvPicPr>
          <p:nvPr/>
        </p:nvPicPr>
        <p:blipFill>
          <a:blip r:embed="rId1"/>
          <a:stretch>
            <a:fillRect/>
          </a:stretch>
        </p:blipFill>
        <p:spPr>
          <a:xfrm>
            <a:off x="9324975" y="894715"/>
            <a:ext cx="11630025" cy="5735320"/>
          </a:xfrm>
          <a:prstGeom prst="rect">
            <a:avLst/>
          </a:prstGeom>
        </p:spPr>
      </p:pic>
      <p:pic>
        <p:nvPicPr>
          <p:cNvPr id="2" name="Imagem 1"/>
          <p:cNvPicPr>
            <a:picLocks noChangeAspect="1"/>
          </p:cNvPicPr>
          <p:nvPr/>
        </p:nvPicPr>
        <p:blipFill>
          <a:blip r:embed="rId2"/>
          <a:srcRect l="77508" t="19915" r="3510" b="23266"/>
          <a:stretch>
            <a:fillRect/>
          </a:stretch>
        </p:blipFill>
        <p:spPr>
          <a:xfrm>
            <a:off x="22079585" y="10532745"/>
            <a:ext cx="5949315" cy="9036685"/>
          </a:xfrm>
          <a:prstGeom prst="rect">
            <a:avLst/>
          </a:prstGeom>
        </p:spPr>
      </p:pic>
      <p:pic>
        <p:nvPicPr>
          <p:cNvPr id="5" name="Imagem 4"/>
          <p:cNvPicPr>
            <a:picLocks noChangeAspect="1"/>
          </p:cNvPicPr>
          <p:nvPr/>
        </p:nvPicPr>
        <p:blipFill>
          <a:blip r:embed="rId3"/>
          <a:srcRect l="77888" t="16139" r="3383" b="24626"/>
          <a:stretch>
            <a:fillRect/>
          </a:stretch>
        </p:blipFill>
        <p:spPr>
          <a:xfrm>
            <a:off x="16076930" y="19723100"/>
            <a:ext cx="5845810" cy="9105900"/>
          </a:xfrm>
          <a:prstGeom prst="rect">
            <a:avLst/>
          </a:prstGeom>
        </p:spPr>
      </p:pic>
      <p:pic>
        <p:nvPicPr>
          <p:cNvPr id="6" name="Imagem 5"/>
          <p:cNvPicPr>
            <a:picLocks noChangeAspect="1"/>
          </p:cNvPicPr>
          <p:nvPr/>
        </p:nvPicPr>
        <p:blipFill>
          <a:blip r:embed="rId4"/>
          <a:srcRect l="76995" t="16356" r="3153" b="27763"/>
          <a:stretch>
            <a:fillRect/>
          </a:stretch>
        </p:blipFill>
        <p:spPr>
          <a:xfrm>
            <a:off x="16077565" y="10523855"/>
            <a:ext cx="5845175" cy="9045575"/>
          </a:xfrm>
          <a:prstGeom prst="rect">
            <a:avLst/>
          </a:prstGeom>
        </p:spPr>
      </p:pic>
      <p:pic>
        <p:nvPicPr>
          <p:cNvPr id="7" name="Imagem 6"/>
          <p:cNvPicPr>
            <a:picLocks noChangeAspect="1"/>
          </p:cNvPicPr>
          <p:nvPr/>
        </p:nvPicPr>
        <p:blipFill>
          <a:blip r:embed="rId5"/>
          <a:srcRect l="77884" t="15757" r="2812" b="25575"/>
          <a:stretch>
            <a:fillRect/>
          </a:stretch>
        </p:blipFill>
        <p:spPr>
          <a:xfrm>
            <a:off x="22007830" y="19723100"/>
            <a:ext cx="6021705" cy="9106535"/>
          </a:xfrm>
          <a:prstGeom prst="rect">
            <a:avLst/>
          </a:prstGeom>
        </p:spPr>
      </p:pic>
      <p:cxnSp>
        <p:nvCxnSpPr>
          <p:cNvPr id="9" name="Conector Reto 8"/>
          <p:cNvCxnSpPr/>
          <p:nvPr/>
        </p:nvCxnSpPr>
        <p:spPr>
          <a:xfrm>
            <a:off x="21981160" y="10530840"/>
            <a:ext cx="71755" cy="18289905"/>
          </a:xfrm>
          <a:prstGeom prst="line">
            <a:avLst/>
          </a:prstGeom>
          <a:solidFill>
            <a:schemeClr val="accent1"/>
          </a:solidFill>
          <a:ln w="222250" cap="flat" cmpd="sng" algn="ctr">
            <a:solidFill>
              <a:srgbClr val="881E8C"/>
            </a:solidFill>
            <a:prstDash val="solid"/>
            <a:round/>
            <a:headEnd type="none" w="med" len="med"/>
            <a:tailEnd type="none" w="med" len="med"/>
          </a:ln>
        </p:spPr>
      </p:cxnSp>
      <p:cxnSp>
        <p:nvCxnSpPr>
          <p:cNvPr id="10" name="Conector Reto 9"/>
          <p:cNvCxnSpPr/>
          <p:nvPr/>
        </p:nvCxnSpPr>
        <p:spPr>
          <a:xfrm>
            <a:off x="16088995" y="19615150"/>
            <a:ext cx="11940540" cy="60960"/>
          </a:xfrm>
          <a:prstGeom prst="line">
            <a:avLst/>
          </a:prstGeom>
          <a:solidFill>
            <a:schemeClr val="accent1"/>
          </a:solidFill>
          <a:ln w="225425" cap="flat" cmpd="sng" algn="ctr">
            <a:solidFill>
              <a:srgbClr val="881E8C"/>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Design padrão">
  <a:themeElements>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sign padrão">
      <a:majorFont>
        <a:latin typeface="Arial"/>
        <a:ea typeface=""/>
        <a:cs typeface="Arial"/>
      </a:majorFont>
      <a:minorFont>
        <a:latin typeface="Arial"/>
        <a:ea typeface=""/>
        <a:cs typeface="Arial"/>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176395" rtl="0" eaLnBrk="1" fontAlgn="base" latinLnBrk="0" hangingPunct="1">
          <a:lnSpc>
            <a:spcPct val="100000"/>
          </a:lnSpc>
          <a:spcBef>
            <a:spcPct val="0"/>
          </a:spcBef>
          <a:spcAft>
            <a:spcPct val="0"/>
          </a:spcAft>
          <a:buClrTx/>
          <a:buSzTx/>
          <a:buFontTx/>
          <a:buNone/>
          <a:defRPr kumimoji="0" lang="pt-BR" sz="82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176395" rtl="0" eaLnBrk="1" fontAlgn="base" latinLnBrk="0" hangingPunct="1">
          <a:lnSpc>
            <a:spcPct val="100000"/>
          </a:lnSpc>
          <a:spcBef>
            <a:spcPct val="0"/>
          </a:spcBef>
          <a:spcAft>
            <a:spcPct val="0"/>
          </a:spcAft>
          <a:buClrTx/>
          <a:buSzTx/>
          <a:buFontTx/>
          <a:buNone/>
          <a:defRPr kumimoji="0" lang="pt-BR" sz="82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 padrã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 padrã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 padrã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 padrã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 padrã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 padrã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 padrã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 padrã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 padrã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 padrã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 padrã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Capsules</Template>
  <TotalTime>0</TotalTime>
  <Words>2518</Words>
  <Application>WPS Presentation</Application>
  <PresentationFormat>Custom</PresentationFormat>
  <Paragraphs>43</Paragraphs>
  <Slides>1</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vt:i4>
      </vt:variant>
    </vt:vector>
  </HeadingPairs>
  <TitlesOfParts>
    <vt:vector size="13" baseType="lpstr">
      <vt:lpstr>Arial</vt:lpstr>
      <vt:lpstr>SimSun</vt:lpstr>
      <vt:lpstr>Wingdings</vt:lpstr>
      <vt:lpstr>MS PGothic</vt:lpstr>
      <vt:lpstr>Verdana</vt:lpstr>
      <vt:lpstr>Helvetica</vt:lpstr>
      <vt:lpstr>Microsoft YaHei</vt:lpstr>
      <vt:lpstr/>
      <vt:lpstr>Arial Unicode MS</vt:lpstr>
      <vt:lpstr>Segoe Print</vt:lpstr>
      <vt:lpstr>Aclonica</vt:lpstr>
      <vt:lpstr>Design padrão</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MET1</dc:creator>
  <cp:lastModifiedBy>Simone</cp:lastModifiedBy>
  <cp:revision>72</cp:revision>
  <dcterms:created xsi:type="dcterms:W3CDTF">2010-05-03T11:44:00Z</dcterms:created>
  <dcterms:modified xsi:type="dcterms:W3CDTF">2017-11-13T23:05:09Z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1046-10.2.0.5965</vt:lpwstr>
  </property>
</Properties>
</file>