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WorkerA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1418590"/>
            <a:ext cx="12245340" cy="54603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6510" y="-52070"/>
            <a:ext cx="12231370" cy="151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pt-BR" sz="4400">
              <a:solidFill>
                <a:schemeClr val="accent2"/>
              </a:solidFill>
              <a:latin typeface="Aclon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1645" y="1361440"/>
            <a:ext cx="5480050" cy="1108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 sz="6000" b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Eater Caps" charset="0"/>
              </a:rPr>
              <a:t>Worker Ant</a:t>
            </a:r>
            <a:endParaRPr lang="x-none" altLang="pt-BR" sz="6000" b="1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Eater Cap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-16510" y="-31750"/>
            <a:ext cx="12231370" cy="1431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pt-BR" sz="4400">
              <a:solidFill>
                <a:schemeClr val="accent2"/>
              </a:solidFill>
              <a:latin typeface="Aclon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4685" y="167640"/>
            <a:ext cx="5480050" cy="1108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 sz="6000" b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Eater Caps" charset="0"/>
              </a:rPr>
              <a:t>Worker Ant</a:t>
            </a:r>
            <a:endParaRPr lang="x-none" altLang="pt-BR" sz="6000" b="1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Eater Cap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2460" y="2578100"/>
            <a:ext cx="918337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A personagem busca através  de muitos desafios e obstaculos alimento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 para seu formigueiro. Em sua jornada, o tempo será um dos maiores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desafios e será contado de forma descrecente.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3185" y="2026920"/>
            <a:ext cx="54800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 sz="2400" b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Enredo:</a:t>
            </a:r>
            <a:endParaRPr lang="x-none" altLang="pt-BR" sz="2400" b="1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2390" y="3630295"/>
            <a:ext cx="54800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 sz="2400" b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Objetivo:</a:t>
            </a:r>
            <a:endParaRPr lang="x-none" altLang="pt-BR" sz="2400" b="1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2305" y="4251960"/>
            <a:ext cx="74529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Encontrar o alimento indicado dentro do tempo estimado.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0965" y="4780915"/>
            <a:ext cx="54800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 sz="2400" b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Regras:</a:t>
            </a:r>
            <a:endParaRPr lang="x-none" altLang="pt-BR" sz="2400" b="1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1825" y="5304155"/>
            <a:ext cx="9129395" cy="1799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A personagem terá um tempo de 2:00 minutos para concluir o objetivo. 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Durante a jornada poderá ganhar tempos extras se alimentando de fungos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en contrados no decorrer da fase. O jogo partirá sempre da ultima fase con-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quistada e sempre reiniciando a vida caso</a:t>
            </a:r>
            <a:r>
              <a:rPr lang="pt-BR" altLang="x-none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,</a:t>
            </a:r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  não cumpra o objetivo. 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Por padrão são 3 vidas.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  <a:p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-16510" y="-31750"/>
            <a:ext cx="12231370" cy="1431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pt-BR" sz="4400">
              <a:solidFill>
                <a:schemeClr val="accent2"/>
              </a:solidFill>
              <a:latin typeface="Aclon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4685" y="167640"/>
            <a:ext cx="5480050" cy="1108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 sz="6000" b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Eater Caps" charset="0"/>
              </a:rPr>
              <a:t>Worker Ant</a:t>
            </a:r>
            <a:endParaRPr lang="x-none" altLang="pt-BR" sz="6000" b="1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Eater Cap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2460" y="2578100"/>
            <a:ext cx="8772525" cy="976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A formiguinha terá 3 vidas não acumulativas para concluir o objetivo 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de cada fase, caso ultrapasse as 3 tentativas o jogo acaba. O tempo ou  os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predadores poderão consumir s</a:t>
            </a:r>
            <a:r>
              <a:rPr lang="pt-BR" altLang="x-none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ua</a:t>
            </a:r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 vida.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3185" y="2026920"/>
            <a:ext cx="54800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 sz="2400" b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Sistema de Vidas:</a:t>
            </a:r>
            <a:endParaRPr lang="x-none" altLang="pt-BR" sz="2400" b="1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2390" y="3630295"/>
            <a:ext cx="54800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 sz="2400" b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Pontuação:</a:t>
            </a:r>
            <a:endParaRPr lang="x-none" altLang="pt-BR" sz="2400" b="1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2305" y="4212590"/>
            <a:ext cx="8237855" cy="427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Para cada fase concluid</a:t>
            </a:r>
            <a:r>
              <a:rPr lang="pt-BR" altLang="x-none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a</a:t>
            </a:r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 será multiplicado 1000 x o tempo restante.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0965" y="4780915"/>
            <a:ext cx="54800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 sz="2400" b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O jogo acaba:</a:t>
            </a:r>
            <a:endParaRPr lang="x-none" altLang="pt-BR" sz="2400" b="1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1825" y="5461635"/>
            <a:ext cx="52184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Aclonica" charset="0"/>
              </a:rPr>
              <a:t>Quando concluir todas as fases do jogo.</a:t>
            </a:r>
            <a:endParaRPr lang="x-none" altLang="pt-BR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C000"/>
              </a:solidFill>
              <a:latin typeface="Aclon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WPS Presentation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Aclonica</vt:lpstr>
      <vt:lpstr>Eater Caps</vt:lpstr>
      <vt:lpstr>Segoe Print</vt:lpstr>
      <vt:lpstr>Microsoft YaHei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wilker</dc:creator>
  <cp:lastModifiedBy>Simone</cp:lastModifiedBy>
  <cp:revision>6</cp:revision>
  <dcterms:created xsi:type="dcterms:W3CDTF">2017-08-28T16:06:00Z</dcterms:created>
  <dcterms:modified xsi:type="dcterms:W3CDTF">2017-08-28T23:36:41Z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1046-10.2.0.5871</vt:lpwstr>
  </property>
</Properties>
</file>