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1"/>
    <p:restoredTop sz="94671"/>
  </p:normalViewPr>
  <p:slideViewPr>
    <p:cSldViewPr snapToGrid="0">
      <p:cViewPr>
        <p:scale>
          <a:sx n="126" d="100"/>
          <a:sy n="126" d="100"/>
        </p:scale>
        <p:origin x="-31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70637A-7F70-4788-A8DB-6F8A001AE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9D5404F-EB55-4B5E-B9CE-AC2A0B6C4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08CDBC-CAE1-487B-A4E5-3CB70D4E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D5A8BB-D166-4343-997B-EF673CB4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C260DA-D757-4992-B138-BBE00B22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38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51A57-6E16-4A71-98CB-2307E282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F111875-20D3-450B-8A7D-100D7AD10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F3875F-0C83-48C3-8881-97B38467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640ABB-0B39-4E48-B67F-13EB2E5E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4C0341-9536-4979-9F6E-429B5834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09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0D0E6FE-C5AB-4578-BB2A-E718F0F3D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D9442B6-6798-4E3F-BC43-D487421D3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E8FDF4-0673-47D2-AEF1-4ECE10E4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53779D-E55D-4C51-B09C-5B793094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E9A841-3B09-42DC-8684-FE1A19B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86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B00DB-F0DF-4138-ABCE-C402834F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93E18F-528D-46DF-8DCA-567475797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5FACCA-E424-4C6C-B376-B62146CE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8A8849-1252-418B-86C9-3FB1D770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13DBDE-BBC2-4EE9-AA49-CBE1CA9A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D6B6B8-2C76-441A-90C7-2648223B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FD13C0-2671-4F5B-BC76-3285DF8F0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FAF587-BBF7-4795-A539-160E1CBB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3711F6-2BA4-43F7-ADE4-F55606E8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814A98-C0EE-4830-9E95-AB51A3D4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90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190E3E-504C-44BD-9375-90382E6A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CAE47C-1CB8-4A76-9E77-960D3E128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20F4A4-A6BF-47E5-92FC-8201B6593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AA361B5-9AA3-4229-8D44-CEB57C12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AA7D8C-2AFC-4C12-92A2-9D98EF3F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FD714B-B89C-43C1-A417-A6A05C50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6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D13C32-3583-406D-BB55-24C24E43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18888A-2B6D-46A5-AE6E-A1FF4497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376B253-61D6-4CF9-B63B-20481633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2753D1-7E4F-4976-AE02-B8CA39955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C468A93-F5B5-49E9-B836-9872129CC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5DD8CB-5889-49EA-9BAD-52881861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501B846-1316-4807-8A54-DA3AC47A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89B354F-D580-4F3A-AB73-5BC965F2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7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DE365-D52A-428F-AB9F-8CF9AC3D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B902405-9BC8-4DCF-89BD-1C302115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41E3B3-AB1D-4FEA-A844-6DD4E7C4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49737C3-89A9-4077-A0AE-16155EBF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6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7E2FC56-905E-4427-BB9F-0599D987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87C4D51-B9C6-4DF9-B99D-02567E8C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90AAD4-0860-4BD5-8057-18876B45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8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D0AC77-2DD6-4F80-AED8-5F2DEAFE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50F9F6-EF62-405A-BD73-A4D257EA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2D29C1A-CCB3-4892-8341-4E47EA725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49B093-3DB2-42E5-90E6-7961FD1D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18E932-8D4E-4B86-ADE7-DAF5963F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6BCD62-2E53-46BB-8674-8A6BC936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3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6942B-4AEE-47BA-A130-8FE3D07A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24C110B-5666-4CAC-9935-17BA90040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A5EEBFA-7C3F-40BC-A736-89E2871AB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F9791BC-52F7-4098-BD77-EB52CAD3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2F409E7-1C98-4E39-B7A6-5F89DA98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DC7D36C-18CF-4995-B3BF-440113BC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31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5B4AD75-DD9C-4FBC-861B-1923DAD4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568E8A-8FC5-429A-BBC2-86B33A87A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A9B9B8-7E0D-4EC3-A0F8-0CFBC57A3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AB5A-E802-48CF-A5B9-FE8704AC6519}" type="datetimeFigureOut">
              <a:rPr lang="en-CA" smtClean="0"/>
              <a:t>2017-09-19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01BCBF-10E5-4F5A-AFDC-06F55B5CA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C4BCD5-C523-4222-8576-785E1DE19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19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7EB2B-4331-4E3D-9575-372974FA8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4D09F98-919E-4EAE-8FE4-8DF28106A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32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DC2B9B-FCB5-4621-ABB4-77B66060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% of </a:t>
            </a:r>
            <a:r>
              <a:rPr lang="en-CA" dirty="0" smtClean="0"/>
              <a:t>rejecting </a:t>
            </a:r>
            <a:r>
              <a:rPr lang="en-CA" dirty="0" smtClean="0"/>
              <a:t>offers in all participants</a:t>
            </a:r>
            <a:endParaRPr lang="en-CA" dirty="0"/>
          </a:p>
        </p:txBody>
      </p:sp>
      <p:pic>
        <p:nvPicPr>
          <p:cNvPr id="4" name="Content Placeholder 3" descr="C:\Users\ke\Desktop\Figure_1.png">
            <a:extLst>
              <a:ext uri="{FF2B5EF4-FFF2-40B4-BE49-F238E27FC236}">
                <a16:creationId xmlns:a16="http://schemas.microsoft.com/office/drawing/2014/main" xmlns="" id="{4D21BC85-7DF2-4CAA-BD03-EE4871E463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77" y="1403594"/>
            <a:ext cx="2891663" cy="32598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F07B87F-C8DD-4F75-AF75-8EE671EF4690}"/>
              </a:ext>
            </a:extLst>
          </p:cNvPr>
          <p:cNvSpPr txBox="1"/>
          <p:nvPr/>
        </p:nvSpPr>
        <p:spPr>
          <a:xfrm>
            <a:off x="3868819" y="3338362"/>
            <a:ext cx="7175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CA" dirty="0" smtClean="0"/>
              <a:t> proportion of accepting faired/</a:t>
            </a:r>
            <a:r>
              <a:rPr lang="en-CA" dirty="0" err="1" smtClean="0"/>
              <a:t>unfaired</a:t>
            </a:r>
            <a:r>
              <a:rPr lang="en-CA" dirty="0" smtClean="0"/>
              <a:t> offers is significantly different from the proportion of rejecting faired/</a:t>
            </a:r>
            <a:r>
              <a:rPr lang="en-CA" dirty="0" err="1" smtClean="0"/>
              <a:t>unfaired</a:t>
            </a:r>
            <a:r>
              <a:rPr lang="en-CA" dirty="0" smtClean="0"/>
              <a:t> offers, p=0.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 smtClean="0"/>
              <a:t>Proportion of rejecting faired offers is significantl</a:t>
            </a:r>
            <a:r>
              <a:rPr lang="en-CA" dirty="0" smtClean="0"/>
              <a:t>y different from rejecting </a:t>
            </a:r>
            <a:r>
              <a:rPr lang="en-CA" dirty="0" err="1" smtClean="0"/>
              <a:t>unfaired</a:t>
            </a:r>
            <a:r>
              <a:rPr lang="en-CA" dirty="0" smtClean="0"/>
              <a:t> offers, p=0.</a:t>
            </a: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7229B7B9-B18A-4703-9B4E-3C8CBCE0D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23875"/>
              </p:ext>
            </p:extLst>
          </p:nvPr>
        </p:nvGraphicFramePr>
        <p:xfrm>
          <a:off x="4732420" y="1854660"/>
          <a:ext cx="2951748" cy="952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916">
                  <a:extLst>
                    <a:ext uri="{9D8B030D-6E8A-4147-A177-3AD203B41FA5}">
                      <a16:colId xmlns:a16="http://schemas.microsoft.com/office/drawing/2014/main" xmlns="" val="3735259432"/>
                    </a:ext>
                  </a:extLst>
                </a:gridCol>
                <a:gridCol w="983916">
                  <a:extLst>
                    <a:ext uri="{9D8B030D-6E8A-4147-A177-3AD203B41FA5}">
                      <a16:colId xmlns:a16="http://schemas.microsoft.com/office/drawing/2014/main" xmlns="" val="1134382208"/>
                    </a:ext>
                  </a:extLst>
                </a:gridCol>
                <a:gridCol w="983916">
                  <a:extLst>
                    <a:ext uri="{9D8B030D-6E8A-4147-A177-3AD203B41FA5}">
                      <a16:colId xmlns:a16="http://schemas.microsoft.com/office/drawing/2014/main" xmlns="" val="1257578719"/>
                    </a:ext>
                  </a:extLst>
                </a:gridCol>
              </a:tblGrid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fairness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reject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accept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25375486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fair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212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1333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46036712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unfair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2481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4008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275640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1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groups significantly different in </a:t>
            </a:r>
            <a:r>
              <a:rPr lang="en-US" smtClean="0"/>
              <a:t>demographics info?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7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59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% of rejecting offers in all participants</vt:lpstr>
      <vt:lpstr>Demographics 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</dc:creator>
  <cp:lastModifiedBy>ke zhang</cp:lastModifiedBy>
  <cp:revision>13</cp:revision>
  <dcterms:created xsi:type="dcterms:W3CDTF">2017-09-15T16:32:34Z</dcterms:created>
  <dcterms:modified xsi:type="dcterms:W3CDTF">2017-09-19T18:28:21Z</dcterms:modified>
</cp:coreProperties>
</file>