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3"/>
    <p:restoredTop sz="94685"/>
  </p:normalViewPr>
  <p:slideViewPr>
    <p:cSldViewPr snapToGrid="0">
      <p:cViewPr varScale="1">
        <p:scale>
          <a:sx n="59" d="100"/>
          <a:sy n="59" d="100"/>
        </p:scale>
        <p:origin x="7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fair_reapprais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fair_reapprais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\ownCloud\Suicide_UG\UG_clean_updated\chisquare_crossta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\ownCloud\Suicide_UG\UG_clean_updated\chisquare_crossta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group offer</a:t>
            </a:r>
            <a:r>
              <a:rPr lang="en-US" baseline="0"/>
              <a:t> </a:t>
            </a:r>
            <a:r>
              <a:rPr lang="en-US"/>
              <a:t>acceptance</a:t>
            </a:r>
          </a:p>
        </c:rich>
      </c:tx>
      <c:layout>
        <c:manualLayout>
          <c:xMode val="edge"/>
          <c:yMode val="edge"/>
          <c:x val="0.42179038761459198"/>
          <c:y val="5.837284991421030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group5_reappraisal!$B$1</c:f>
              <c:strCache>
                <c:ptCount val="1"/>
                <c:pt idx="0">
                  <c:v>cond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group5_reappraisal!$B$2:$B$31</c:f>
              <c:numCache>
                <c:formatCode>General</c:formatCode>
                <c:ptCount val="30"/>
                <c:pt idx="0">
                  <c:v>0</c:v>
                </c:pt>
                <c:pt idx="2">
                  <c:v>0</c:v>
                </c:pt>
                <c:pt idx="4">
                  <c:v>0</c:v>
                </c:pt>
                <c:pt idx="6">
                  <c:v>0</c:v>
                </c:pt>
                <c:pt idx="8">
                  <c:v>0</c:v>
                </c:pt>
                <c:pt idx="10">
                  <c:v>0</c:v>
                </c:pt>
                <c:pt idx="12">
                  <c:v>0</c:v>
                </c:pt>
                <c:pt idx="14">
                  <c:v>0</c:v>
                </c:pt>
                <c:pt idx="16">
                  <c:v>0</c:v>
                </c:pt>
                <c:pt idx="18">
                  <c:v>0</c:v>
                </c:pt>
                <c:pt idx="20">
                  <c:v>0</c:v>
                </c:pt>
                <c:pt idx="22">
                  <c:v>0</c:v>
                </c:pt>
                <c:pt idx="24">
                  <c:v>0</c:v>
                </c:pt>
                <c:pt idx="26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497A-AB87-7E157B71EAE8}"/>
            </c:ext>
          </c:extLst>
        </c:ser>
        <c:ser>
          <c:idx val="1"/>
          <c:order val="1"/>
          <c:tx>
            <c:strRef>
              <c:f>group5_reappraisal!$C$1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group5_reappraisal!$C$2:$C$31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6-497A-AB87-7E157B71EAE8}"/>
            </c:ext>
          </c:extLst>
        </c:ser>
        <c:ser>
          <c:idx val="2"/>
          <c:order val="2"/>
          <c:tx>
            <c:strRef>
              <c:f>group5_reappraisal!$D$1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group5_reappraisal!$D$2:$D$31</c:f>
              <c:numCache>
                <c:formatCode>General</c:formatCode>
                <c:ptCount val="30"/>
                <c:pt idx="0">
                  <c:v>0.14705882352941199</c:v>
                </c:pt>
                <c:pt idx="1">
                  <c:v>0.434873949579832</c:v>
                </c:pt>
                <c:pt idx="2">
                  <c:v>4.7058823529411702E-2</c:v>
                </c:pt>
                <c:pt idx="3">
                  <c:v>0.179271708683473</c:v>
                </c:pt>
                <c:pt idx="4">
                  <c:v>0.42352941176470599</c:v>
                </c:pt>
                <c:pt idx="5">
                  <c:v>0.67507002801120397</c:v>
                </c:pt>
                <c:pt idx="6">
                  <c:v>0.11898734177215201</c:v>
                </c:pt>
                <c:pt idx="7">
                  <c:v>0.42977697408077098</c:v>
                </c:pt>
                <c:pt idx="8">
                  <c:v>9.4736842105263105E-2</c:v>
                </c:pt>
                <c:pt idx="9">
                  <c:v>0.24310776942355899</c:v>
                </c:pt>
                <c:pt idx="10">
                  <c:v>0.30526315789473701</c:v>
                </c:pt>
                <c:pt idx="11">
                  <c:v>0.65914786967418504</c:v>
                </c:pt>
                <c:pt idx="12">
                  <c:v>0.114583333333333</c:v>
                </c:pt>
                <c:pt idx="13">
                  <c:v>0.39781746031746001</c:v>
                </c:pt>
                <c:pt idx="14">
                  <c:v>5.83333333333333E-2</c:v>
                </c:pt>
                <c:pt idx="15">
                  <c:v>0.126984126984127</c:v>
                </c:pt>
                <c:pt idx="16">
                  <c:v>0.31666666666666698</c:v>
                </c:pt>
                <c:pt idx="17">
                  <c:v>0.59920634920634896</c:v>
                </c:pt>
                <c:pt idx="18">
                  <c:v>9.7826086956521702E-2</c:v>
                </c:pt>
                <c:pt idx="19">
                  <c:v>0.31055900621117999</c:v>
                </c:pt>
                <c:pt idx="20">
                  <c:v>6.08695652173913E-2</c:v>
                </c:pt>
                <c:pt idx="21">
                  <c:v>0.173913043478261</c:v>
                </c:pt>
                <c:pt idx="22">
                  <c:v>0.27826086956521701</c:v>
                </c:pt>
                <c:pt idx="23">
                  <c:v>0.47204968944099401</c:v>
                </c:pt>
                <c:pt idx="24">
                  <c:v>8.3116883116883103E-2</c:v>
                </c:pt>
                <c:pt idx="25">
                  <c:v>0.36858379715522599</c:v>
                </c:pt>
                <c:pt idx="26">
                  <c:v>0.01</c:v>
                </c:pt>
                <c:pt idx="27">
                  <c:v>9.7619047619047605E-2</c:v>
                </c:pt>
                <c:pt idx="28">
                  <c:v>0.32</c:v>
                </c:pt>
                <c:pt idx="29">
                  <c:v>0.58571428571428596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6-497A-AB87-7E157B71EAE8}"/>
            </c:ext>
          </c:extLst>
        </c:ser>
        <c:ser>
          <c:idx val="3"/>
          <c:order val="3"/>
          <c:tx>
            <c:strRef>
              <c:f>group5_reappraisal!$E$1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group5_reappraisal!$E$2:$E$31</c:f>
              <c:numCache>
                <c:formatCode>General</c:formatCode>
                <c:ptCount val="30"/>
                <c:pt idx="0">
                  <c:v>0.85294117647058798</c:v>
                </c:pt>
                <c:pt idx="1">
                  <c:v>0.56512605042016795</c:v>
                </c:pt>
                <c:pt idx="2">
                  <c:v>0.95294117647058796</c:v>
                </c:pt>
                <c:pt idx="3">
                  <c:v>0.82072829131652703</c:v>
                </c:pt>
                <c:pt idx="4">
                  <c:v>0.57647058823529396</c:v>
                </c:pt>
                <c:pt idx="5">
                  <c:v>0.32492997198879497</c:v>
                </c:pt>
                <c:pt idx="6">
                  <c:v>0.88101265822784802</c:v>
                </c:pt>
                <c:pt idx="7">
                  <c:v>0.57022302591922802</c:v>
                </c:pt>
                <c:pt idx="8">
                  <c:v>0.90526315789473699</c:v>
                </c:pt>
                <c:pt idx="9">
                  <c:v>0.75689223057644095</c:v>
                </c:pt>
                <c:pt idx="10">
                  <c:v>0.69473684210526299</c:v>
                </c:pt>
                <c:pt idx="11">
                  <c:v>0.34085213032581402</c:v>
                </c:pt>
                <c:pt idx="12">
                  <c:v>0.88541666666666696</c:v>
                </c:pt>
                <c:pt idx="13">
                  <c:v>0.60218253968253999</c:v>
                </c:pt>
                <c:pt idx="14">
                  <c:v>0.94166666666666698</c:v>
                </c:pt>
                <c:pt idx="15">
                  <c:v>0.87301587301587302</c:v>
                </c:pt>
                <c:pt idx="16">
                  <c:v>0.68333333333333302</c:v>
                </c:pt>
                <c:pt idx="17">
                  <c:v>0.40079365079365098</c:v>
                </c:pt>
                <c:pt idx="18">
                  <c:v>0.90217391304347805</c:v>
                </c:pt>
                <c:pt idx="19">
                  <c:v>0.68944099378881996</c:v>
                </c:pt>
                <c:pt idx="20">
                  <c:v>0.93913043478260905</c:v>
                </c:pt>
                <c:pt idx="21">
                  <c:v>0.82608695652173902</c:v>
                </c:pt>
                <c:pt idx="22">
                  <c:v>0.72173913043478299</c:v>
                </c:pt>
                <c:pt idx="23">
                  <c:v>0.52795031055900599</c:v>
                </c:pt>
                <c:pt idx="24">
                  <c:v>0.91688311688311697</c:v>
                </c:pt>
                <c:pt idx="25">
                  <c:v>0.63141620284477395</c:v>
                </c:pt>
                <c:pt idx="26">
                  <c:v>0.99</c:v>
                </c:pt>
                <c:pt idx="27">
                  <c:v>0.90238095238095195</c:v>
                </c:pt>
                <c:pt idx="28">
                  <c:v>0.68</c:v>
                </c:pt>
                <c:pt idx="29">
                  <c:v>0.41428571428571398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D6-497A-AB87-7E157B71E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44327872"/>
        <c:axId val="-1444325312"/>
      </c:barChart>
      <c:catAx>
        <c:axId val="-144432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4325312"/>
        <c:crosses val="autoZero"/>
        <c:auto val="1"/>
        <c:lblAlgn val="ctr"/>
        <c:lblOffset val="100"/>
        <c:noMultiLvlLbl val="0"/>
      </c:catAx>
      <c:valAx>
        <c:axId val="-144432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43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4 group offer acceptance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group4_reappraisal!$B$1</c:f>
              <c:strCache>
                <c:ptCount val="1"/>
                <c:pt idx="0">
                  <c:v>cond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group4_reappraisal!$B$2:$B$25</c:f>
              <c:numCache>
                <c:formatCode>General</c:formatCode>
                <c:ptCount val="24"/>
                <c:pt idx="0">
                  <c:v>0</c:v>
                </c:pt>
                <c:pt idx="2">
                  <c:v>0</c:v>
                </c:pt>
                <c:pt idx="4">
                  <c:v>0</c:v>
                </c:pt>
                <c:pt idx="6">
                  <c:v>0</c:v>
                </c:pt>
                <c:pt idx="8">
                  <c:v>0</c:v>
                </c:pt>
                <c:pt idx="10">
                  <c:v>0</c:v>
                </c:pt>
                <c:pt idx="12">
                  <c:v>0</c:v>
                </c:pt>
                <c:pt idx="14">
                  <c:v>0</c:v>
                </c:pt>
                <c:pt idx="16">
                  <c:v>0</c:v>
                </c:pt>
                <c:pt idx="18">
                  <c:v>0</c:v>
                </c:pt>
                <c:pt idx="20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83-427C-B41B-C2711C059EE9}"/>
            </c:ext>
          </c:extLst>
        </c:ser>
        <c:ser>
          <c:idx val="1"/>
          <c:order val="1"/>
          <c:tx>
            <c:strRef>
              <c:f>group4_reappraisal!$C$1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83-427C-B41B-C2711C059EE9}"/>
            </c:ext>
          </c:extLst>
        </c:ser>
        <c:ser>
          <c:idx val="2"/>
          <c:order val="2"/>
          <c:tx>
            <c:strRef>
              <c:f>group4_reappraisal!$D$1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group4_reappraisal!$D$2:$D$25</c:f>
              <c:numCache>
                <c:formatCode>General</c:formatCode>
                <c:ptCount val="24"/>
                <c:pt idx="0">
                  <c:v>0.131972789115646</c:v>
                </c:pt>
                <c:pt idx="1">
                  <c:v>0.43213475866537099</c:v>
                </c:pt>
                <c:pt idx="2">
                  <c:v>7.2222222222222202E-2</c:v>
                </c:pt>
                <c:pt idx="3">
                  <c:v>0.21296296296296299</c:v>
                </c:pt>
                <c:pt idx="4">
                  <c:v>0.36111111111111099</c:v>
                </c:pt>
                <c:pt idx="5">
                  <c:v>0.66666666666666696</c:v>
                </c:pt>
                <c:pt idx="6">
                  <c:v>0.114583333333333</c:v>
                </c:pt>
                <c:pt idx="7">
                  <c:v>0.39781746031746001</c:v>
                </c:pt>
                <c:pt idx="8">
                  <c:v>5.83333333333333E-2</c:v>
                </c:pt>
                <c:pt idx="9">
                  <c:v>0.126984126984127</c:v>
                </c:pt>
                <c:pt idx="10">
                  <c:v>0.31666666666666698</c:v>
                </c:pt>
                <c:pt idx="11">
                  <c:v>0.59920634920634896</c:v>
                </c:pt>
                <c:pt idx="12">
                  <c:v>9.7826086956521702E-2</c:v>
                </c:pt>
                <c:pt idx="13">
                  <c:v>0.31055900621117999</c:v>
                </c:pt>
                <c:pt idx="14">
                  <c:v>6.08695652173913E-2</c:v>
                </c:pt>
                <c:pt idx="15">
                  <c:v>0.173913043478261</c:v>
                </c:pt>
                <c:pt idx="16">
                  <c:v>0.27826086956521701</c:v>
                </c:pt>
                <c:pt idx="17">
                  <c:v>0.47204968944099401</c:v>
                </c:pt>
                <c:pt idx="18">
                  <c:v>8.3116883116883103E-2</c:v>
                </c:pt>
                <c:pt idx="19">
                  <c:v>0.36858379715522599</c:v>
                </c:pt>
                <c:pt idx="20">
                  <c:v>0.01</c:v>
                </c:pt>
                <c:pt idx="21">
                  <c:v>9.7619047619047605E-2</c:v>
                </c:pt>
                <c:pt idx="22">
                  <c:v>0.32</c:v>
                </c:pt>
                <c:pt idx="23">
                  <c:v>0.58571428571428596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83-427C-B41B-C2711C059EE9}"/>
            </c:ext>
          </c:extLst>
        </c:ser>
        <c:ser>
          <c:idx val="3"/>
          <c:order val="3"/>
          <c:tx>
            <c:strRef>
              <c:f>group4_reappraisal!$E$1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group4_reappraisal!$E$2:$E$25</c:f>
              <c:numCache>
                <c:formatCode>General</c:formatCode>
                <c:ptCount val="24"/>
                <c:pt idx="0">
                  <c:v>0.86802721088435397</c:v>
                </c:pt>
                <c:pt idx="1">
                  <c:v>0.56786524133462901</c:v>
                </c:pt>
                <c:pt idx="2">
                  <c:v>0.92777777777777803</c:v>
                </c:pt>
                <c:pt idx="3">
                  <c:v>0.78703703703703698</c:v>
                </c:pt>
                <c:pt idx="4">
                  <c:v>0.63888888888888895</c:v>
                </c:pt>
                <c:pt idx="5">
                  <c:v>0.33333333333333298</c:v>
                </c:pt>
                <c:pt idx="6">
                  <c:v>0.88541666666666696</c:v>
                </c:pt>
                <c:pt idx="7">
                  <c:v>0.60218253968253999</c:v>
                </c:pt>
                <c:pt idx="8">
                  <c:v>0.94166666666666698</c:v>
                </c:pt>
                <c:pt idx="9">
                  <c:v>0.87301587301587302</c:v>
                </c:pt>
                <c:pt idx="10">
                  <c:v>0.68333333333333302</c:v>
                </c:pt>
                <c:pt idx="11">
                  <c:v>0.40079365079365098</c:v>
                </c:pt>
                <c:pt idx="12">
                  <c:v>0.90217391304347805</c:v>
                </c:pt>
                <c:pt idx="13">
                  <c:v>0.68944099378881996</c:v>
                </c:pt>
                <c:pt idx="14">
                  <c:v>0.93913043478260905</c:v>
                </c:pt>
                <c:pt idx="15">
                  <c:v>0.82608695652173902</c:v>
                </c:pt>
                <c:pt idx="16">
                  <c:v>0.72173913043478299</c:v>
                </c:pt>
                <c:pt idx="17">
                  <c:v>0.52795031055900599</c:v>
                </c:pt>
                <c:pt idx="18">
                  <c:v>0.91688311688311697</c:v>
                </c:pt>
                <c:pt idx="19">
                  <c:v>0.63141620284477395</c:v>
                </c:pt>
                <c:pt idx="20">
                  <c:v>0.99</c:v>
                </c:pt>
                <c:pt idx="21">
                  <c:v>0.90238095238095195</c:v>
                </c:pt>
                <c:pt idx="22">
                  <c:v>0.68</c:v>
                </c:pt>
                <c:pt idx="23">
                  <c:v>0.41428571428571398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83-427C-B41B-C2711C059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24254080"/>
        <c:axId val="-1424251520"/>
      </c:barChart>
      <c:catAx>
        <c:axId val="-14242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251520"/>
        <c:crosses val="autoZero"/>
        <c:auto val="1"/>
        <c:lblAlgn val="ctr"/>
        <c:lblOffset val="100"/>
        <c:noMultiLvlLbl val="0"/>
      </c:catAx>
      <c:valAx>
        <c:axId val="-142425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25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4 group in offer acceptance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baseline_group4!$G$3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baseline_group4!$H$3:$K$3</c:f>
              <c:numCache>
                <c:formatCode>General</c:formatCode>
                <c:ptCount val="4"/>
                <c:pt idx="0">
                  <c:v>0.13197278911564625</c:v>
                </c:pt>
                <c:pt idx="1">
                  <c:v>0.86802721088435375</c:v>
                </c:pt>
                <c:pt idx="2">
                  <c:v>0.43213475866537093</c:v>
                </c:pt>
                <c:pt idx="3">
                  <c:v>0.56786524133462901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0-43FE-BC69-2FE7FA3F0AA8}"/>
            </c:ext>
          </c:extLst>
        </c:ser>
        <c:ser>
          <c:idx val="1"/>
          <c:order val="1"/>
          <c:tx>
            <c:strRef>
              <c:f>baseline_group4!$G$4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baseline_group4!$H$4:$K$4</c:f>
              <c:numCache>
                <c:formatCode>General</c:formatCode>
                <c:ptCount val="4"/>
                <c:pt idx="0">
                  <c:v>0.11458333333333333</c:v>
                </c:pt>
                <c:pt idx="1">
                  <c:v>0.88541666666666663</c:v>
                </c:pt>
                <c:pt idx="2">
                  <c:v>0.39781746031746029</c:v>
                </c:pt>
                <c:pt idx="3">
                  <c:v>0.60218253968253976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0-43FE-BC69-2FE7FA3F0AA8}"/>
            </c:ext>
          </c:extLst>
        </c:ser>
        <c:ser>
          <c:idx val="2"/>
          <c:order val="2"/>
          <c:tx>
            <c:strRef>
              <c:f>baseline_group4!$G$5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baseline_group4!$H$5:$K$5</c:f>
              <c:numCache>
                <c:formatCode>General</c:formatCode>
                <c:ptCount val="4"/>
                <c:pt idx="0">
                  <c:v>9.7826086956521743E-2</c:v>
                </c:pt>
                <c:pt idx="1">
                  <c:v>0.90217391304347827</c:v>
                </c:pt>
                <c:pt idx="2">
                  <c:v>0.3105590062111801</c:v>
                </c:pt>
                <c:pt idx="3">
                  <c:v>0.68944099378881996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0-43FE-BC69-2FE7FA3F0AA8}"/>
            </c:ext>
          </c:extLst>
        </c:ser>
        <c:ser>
          <c:idx val="3"/>
          <c:order val="3"/>
          <c:tx>
            <c:strRef>
              <c:f>baseline_group4!$G$6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baseline_group4!$H$6:$K$6</c:f>
              <c:numCache>
                <c:formatCode>General</c:formatCode>
                <c:ptCount val="4"/>
                <c:pt idx="0">
                  <c:v>8.3116883116883117E-2</c:v>
                </c:pt>
                <c:pt idx="1">
                  <c:v>0.91688311688311686</c:v>
                </c:pt>
                <c:pt idx="2">
                  <c:v>0.36858379715522571</c:v>
                </c:pt>
                <c:pt idx="3">
                  <c:v>0.63141620284477429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80-43FE-BC69-2FE7FA3F0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800816"/>
        <c:axId val="570800488"/>
      </c:barChart>
      <c:catAx>
        <c:axId val="57080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800488"/>
        <c:crosses val="autoZero"/>
        <c:auto val="1"/>
        <c:lblAlgn val="ctr"/>
        <c:lblOffset val="100"/>
        <c:noMultiLvlLbl val="0"/>
      </c:catAx>
      <c:valAx>
        <c:axId val="570800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80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5 groups in offer acceptance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baseline_group5!$A$3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baseline_group5!$B$3:$E$3</c:f>
              <c:numCache>
                <c:formatCode>General</c:formatCode>
                <c:ptCount val="4"/>
                <c:pt idx="0">
                  <c:v>0.1470588235294118</c:v>
                </c:pt>
                <c:pt idx="1">
                  <c:v>0.8529411764705882</c:v>
                </c:pt>
                <c:pt idx="2">
                  <c:v>0.43487394957983189</c:v>
                </c:pt>
                <c:pt idx="3">
                  <c:v>0.56512605042016806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E7-4674-AD93-7AF82EF98F73}"/>
            </c:ext>
          </c:extLst>
        </c:ser>
        <c:ser>
          <c:idx val="1"/>
          <c:order val="1"/>
          <c:tx>
            <c:strRef>
              <c:f>baseline_group5!$A$4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baseline_group5!$B$4:$E$4</c:f>
              <c:numCache>
                <c:formatCode>General</c:formatCode>
                <c:ptCount val="4"/>
                <c:pt idx="0">
                  <c:v>0.11898734177215189</c:v>
                </c:pt>
                <c:pt idx="1">
                  <c:v>0.88101265822784813</c:v>
                </c:pt>
                <c:pt idx="2">
                  <c:v>0.42977697408077148</c:v>
                </c:pt>
                <c:pt idx="3">
                  <c:v>0.57022302591922847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E7-4674-AD93-7AF82EF98F73}"/>
            </c:ext>
          </c:extLst>
        </c:ser>
        <c:ser>
          <c:idx val="2"/>
          <c:order val="2"/>
          <c:tx>
            <c:strRef>
              <c:f>baseline_group5!$A$5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baseline_group5!$B$5:$E$5</c:f>
              <c:numCache>
                <c:formatCode>General</c:formatCode>
                <c:ptCount val="4"/>
                <c:pt idx="0">
                  <c:v>0.1145833333333333</c:v>
                </c:pt>
                <c:pt idx="1">
                  <c:v>0.88541666666666663</c:v>
                </c:pt>
                <c:pt idx="2">
                  <c:v>0.39781746031746029</c:v>
                </c:pt>
                <c:pt idx="3">
                  <c:v>0.60218253968253965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E7-4674-AD93-7AF82EF98F73}"/>
            </c:ext>
          </c:extLst>
        </c:ser>
        <c:ser>
          <c:idx val="3"/>
          <c:order val="3"/>
          <c:tx>
            <c:strRef>
              <c:f>baseline_group5!$A$6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baseline_group5!$B$6:$E$6</c:f>
              <c:numCache>
                <c:formatCode>General</c:formatCode>
                <c:ptCount val="4"/>
                <c:pt idx="0">
                  <c:v>9.7826086956521743E-2</c:v>
                </c:pt>
                <c:pt idx="1">
                  <c:v>0.90217391304347827</c:v>
                </c:pt>
                <c:pt idx="2">
                  <c:v>0.3105590062111801</c:v>
                </c:pt>
                <c:pt idx="3">
                  <c:v>0.68944099378881984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E7-4674-AD93-7AF82EF98F73}"/>
            </c:ext>
          </c:extLst>
        </c:ser>
        <c:ser>
          <c:idx val="4"/>
          <c:order val="4"/>
          <c:tx>
            <c:strRef>
              <c:f>baseline_group5!$A$7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baseline_group5!$B$7:$E$7</c:f>
              <c:numCache>
                <c:formatCode>General</c:formatCode>
                <c:ptCount val="4"/>
                <c:pt idx="0">
                  <c:v>8.3116883116883117E-2</c:v>
                </c:pt>
                <c:pt idx="1">
                  <c:v>0.91688311688311686</c:v>
                </c:pt>
                <c:pt idx="2">
                  <c:v>0.36858379715522571</c:v>
                </c:pt>
                <c:pt idx="3">
                  <c:v>0.63141620284477429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E7-4674-AD93-7AF82EF98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8849264"/>
        <c:axId val="618847952"/>
      </c:barChart>
      <c:catAx>
        <c:axId val="61884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847952"/>
        <c:crosses val="autoZero"/>
        <c:auto val="1"/>
        <c:lblAlgn val="ctr"/>
        <c:lblOffset val="100"/>
        <c:noMultiLvlLbl val="0"/>
      </c:catAx>
      <c:valAx>
        <c:axId val="61884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84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C63F-F1EF-D148-8DAC-B2E032798CF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6EE1-1C70-AC40-BFC0-17B16E03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larger/smaller than unfair offers within a group?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Yes. Binomial test(accept, 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different across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Yes, chi-square goodness of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D6EE1-1C70-AC40-BFC0-17B16E034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18/10/2017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18/10/2017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18/10/2017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18/10/2017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18/10/2017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18/10/2017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18/10/2017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18/10/2017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18/10/2017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18/10/2017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18/10/2017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18/10/2017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:a16="http://schemas.microsoft.com/office/drawing/2014/main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:a16="http://schemas.microsoft.com/office/drawing/2014/main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639613"/>
              </p:ext>
            </p:extLst>
          </p:nvPr>
        </p:nvGraphicFramePr>
        <p:xfrm>
          <a:off x="711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1690688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8259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3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469E-1244-4642-907B-B1433F6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837406-5535-4D53-B38D-5FA66CF9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62368"/>
              </p:ext>
            </p:extLst>
          </p:nvPr>
        </p:nvGraphicFramePr>
        <p:xfrm>
          <a:off x="838200" y="1825625"/>
          <a:ext cx="5480957" cy="444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8822EB-3C9E-46AD-8C19-6E556B0E5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57" y="3147288"/>
            <a:ext cx="362953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CDFC-1D41-42B8-9223-6129DEC6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ECDBED-7E6C-40D5-AC3A-4B4B35A13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09243"/>
              </p:ext>
            </p:extLst>
          </p:nvPr>
        </p:nvGraphicFramePr>
        <p:xfrm>
          <a:off x="838200" y="1825625"/>
          <a:ext cx="5366657" cy="392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D3580D9-1F70-4A3B-B36F-C4027E52D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15" y="3367047"/>
            <a:ext cx="322942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0518-582A-46A1-8C6C-709B5B3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0783-5055-4BCB-98A5-A8F926569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26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140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% of rejecting offers in all participants</vt:lpstr>
      <vt:lpstr>Groups, conditions, and fairness</vt:lpstr>
      <vt:lpstr>Groups, conditions, and fairness</vt:lpstr>
      <vt:lpstr>Baseline condition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</cp:lastModifiedBy>
  <cp:revision>75</cp:revision>
  <dcterms:created xsi:type="dcterms:W3CDTF">2017-09-15T16:32:34Z</dcterms:created>
  <dcterms:modified xsi:type="dcterms:W3CDTF">2017-10-19T01:15:18Z</dcterms:modified>
</cp:coreProperties>
</file>