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3"/>
    <p:restoredTop sz="94685"/>
  </p:normalViewPr>
  <p:slideViewPr>
    <p:cSldViewPr snapToGrid="0">
      <p:cViewPr>
        <p:scale>
          <a:sx n="101" d="100"/>
          <a:sy n="101" d="100"/>
        </p:scale>
        <p:origin x="47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kezhang/ownCloud/Suicide_UG/UG_clean_updated/fair_reapprais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kezhang/ownCloud/Suicide_UG/UG_clean_updated/fair_reapprais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ezhang/ownCloud/Suicide_UG/UG_clean_updated/fair_reapprais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ezhang/ownCloud/Suicide_UG/UG_clean_updated/fair_reapprais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2"/>
          <c:y val="0.0058372849914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  <c:pt idx="24">
                  <c:v>0.0</c:v>
                </c:pt>
                <c:pt idx="26">
                  <c:v>0.0</c:v>
                </c:pt>
                <c:pt idx="28">
                  <c:v>0.0</c:v>
                </c:pt>
              </c:numCache>
            </c:numRef>
          </c:val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</c:numCache>
            </c:numRef>
          </c:val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0.147058823529412</c:v>
                </c:pt>
                <c:pt idx="1">
                  <c:v>0.434873949579832</c:v>
                </c:pt>
                <c:pt idx="2">
                  <c:v>0.0470588235294117</c:v>
                </c:pt>
                <c:pt idx="3">
                  <c:v>0.179271708683473</c:v>
                </c:pt>
                <c:pt idx="4">
                  <c:v>0.423529411764706</c:v>
                </c:pt>
                <c:pt idx="5">
                  <c:v>0.675070028011204</c:v>
                </c:pt>
                <c:pt idx="6">
                  <c:v>0.118987341772152</c:v>
                </c:pt>
                <c:pt idx="7">
                  <c:v>0.429776974080771</c:v>
                </c:pt>
                <c:pt idx="8">
                  <c:v>0.0947368421052631</c:v>
                </c:pt>
                <c:pt idx="9">
                  <c:v>0.243107769423559</c:v>
                </c:pt>
                <c:pt idx="10">
                  <c:v>0.305263157894737</c:v>
                </c:pt>
                <c:pt idx="11">
                  <c:v>0.659147869674185</c:v>
                </c:pt>
                <c:pt idx="12">
                  <c:v>0.114583333333333</c:v>
                </c:pt>
                <c:pt idx="13">
                  <c:v>0.39781746031746</c:v>
                </c:pt>
                <c:pt idx="14">
                  <c:v>0.0583333333333333</c:v>
                </c:pt>
                <c:pt idx="15">
                  <c:v>0.126984126984127</c:v>
                </c:pt>
                <c:pt idx="16">
                  <c:v>0.316666666666667</c:v>
                </c:pt>
                <c:pt idx="17">
                  <c:v>0.599206349206349</c:v>
                </c:pt>
                <c:pt idx="18">
                  <c:v>0.0978260869565217</c:v>
                </c:pt>
                <c:pt idx="19">
                  <c:v>0.31055900621118</c:v>
                </c:pt>
                <c:pt idx="20">
                  <c:v>0.0608695652173913</c:v>
                </c:pt>
                <c:pt idx="21">
                  <c:v>0.173913043478261</c:v>
                </c:pt>
                <c:pt idx="22">
                  <c:v>0.278260869565217</c:v>
                </c:pt>
                <c:pt idx="23">
                  <c:v>0.472049689440994</c:v>
                </c:pt>
                <c:pt idx="24">
                  <c:v>0.0831168831168831</c:v>
                </c:pt>
                <c:pt idx="25">
                  <c:v>0.368583797155226</c:v>
                </c:pt>
                <c:pt idx="26">
                  <c:v>0.01</c:v>
                </c:pt>
                <c:pt idx="27">
                  <c:v>0.0976190476190476</c:v>
                </c:pt>
                <c:pt idx="28">
                  <c:v>0.32</c:v>
                </c:pt>
                <c:pt idx="29">
                  <c:v>0.585714285714286</c:v>
                </c:pt>
              </c:numCache>
            </c:numRef>
          </c:val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0.852941176470588</c:v>
                </c:pt>
                <c:pt idx="1">
                  <c:v>0.565126050420168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0.324929971988795</c:v>
                </c:pt>
                <c:pt idx="6">
                  <c:v>0.881012658227848</c:v>
                </c:pt>
                <c:pt idx="7">
                  <c:v>0.570223025919228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0.340852130325814</c:v>
                </c:pt>
                <c:pt idx="12">
                  <c:v>0.885416666666667</c:v>
                </c:pt>
                <c:pt idx="13">
                  <c:v>0.60218253968254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0.902173913043478</c:v>
                </c:pt>
                <c:pt idx="19">
                  <c:v>0.68944099378882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0.916883116883117</c:v>
                </c:pt>
                <c:pt idx="25">
                  <c:v>0.631416202844774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44327872"/>
        <c:axId val="-1444325312"/>
      </c:barChart>
      <c:catAx>
        <c:axId val="-144432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4325312"/>
        <c:crosses val="autoZero"/>
        <c:auto val="1"/>
        <c:lblAlgn val="ctr"/>
        <c:lblOffset val="100"/>
        <c:noMultiLvlLbl val="0"/>
      </c:catAx>
      <c:valAx>
        <c:axId val="-14443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43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0.432134758665371</c:v>
                </c:pt>
                <c:pt idx="2">
                  <c:v>0.0722222222222222</c:v>
                </c:pt>
                <c:pt idx="3">
                  <c:v>0.212962962962963</c:v>
                </c:pt>
                <c:pt idx="4">
                  <c:v>0.361111111111111</c:v>
                </c:pt>
                <c:pt idx="5">
                  <c:v>0.666666666666667</c:v>
                </c:pt>
                <c:pt idx="6">
                  <c:v>0.114583333333333</c:v>
                </c:pt>
                <c:pt idx="7">
                  <c:v>0.39781746031746</c:v>
                </c:pt>
                <c:pt idx="8">
                  <c:v>0.0583333333333333</c:v>
                </c:pt>
                <c:pt idx="9">
                  <c:v>0.126984126984127</c:v>
                </c:pt>
                <c:pt idx="10">
                  <c:v>0.316666666666667</c:v>
                </c:pt>
                <c:pt idx="11">
                  <c:v>0.599206349206349</c:v>
                </c:pt>
                <c:pt idx="12">
                  <c:v>0.0978260869565217</c:v>
                </c:pt>
                <c:pt idx="13">
                  <c:v>0.31055900621118</c:v>
                </c:pt>
                <c:pt idx="14">
                  <c:v>0.0608695652173913</c:v>
                </c:pt>
                <c:pt idx="15">
                  <c:v>0.173913043478261</c:v>
                </c:pt>
                <c:pt idx="16">
                  <c:v>0.278260869565217</c:v>
                </c:pt>
                <c:pt idx="17">
                  <c:v>0.472049689440994</c:v>
                </c:pt>
                <c:pt idx="18">
                  <c:v>0.0831168831168831</c:v>
                </c:pt>
                <c:pt idx="19">
                  <c:v>0.368583797155226</c:v>
                </c:pt>
                <c:pt idx="20">
                  <c:v>0.01</c:v>
                </c:pt>
                <c:pt idx="21">
                  <c:v>0.0976190476190476</c:v>
                </c:pt>
                <c:pt idx="22">
                  <c:v>0.32</c:v>
                </c:pt>
                <c:pt idx="23">
                  <c:v>0.585714285714286</c:v>
                </c:pt>
              </c:numCache>
            </c:numRef>
          </c:val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0.868027210884354</c:v>
                </c:pt>
                <c:pt idx="1">
                  <c:v>0.567865241334629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0.885416666666667</c:v>
                </c:pt>
                <c:pt idx="7">
                  <c:v>0.60218253968254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0.902173913043478</c:v>
                </c:pt>
                <c:pt idx="13">
                  <c:v>0.68944099378882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0.916883116883117</c:v>
                </c:pt>
                <c:pt idx="19">
                  <c:v>0.631416202844774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4254080"/>
        <c:axId val="-1424251520"/>
      </c:barChart>
      <c:catAx>
        <c:axId val="-14242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51520"/>
        <c:crosses val="autoZero"/>
        <c:auto val="1"/>
        <c:lblAlgn val="ctr"/>
        <c:lblOffset val="100"/>
        <c:noMultiLvlLbl val="0"/>
      </c:catAx>
      <c:valAx>
        <c:axId val="-142425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5 group offer acceptance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group5!$B$1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group5!$A$2:$B$11</c:f>
              <c:multiLvlStrCache>
                <c:ptCount val="1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</c:lvl>
                <c:lvl>
                  <c:pt idx="0">
                    <c:v>AttempterHL</c:v>
                  </c:pt>
                  <c:pt idx="2">
                    <c:v>AttempterLL</c:v>
                  </c:pt>
                  <c:pt idx="4">
                    <c:v>control</c:v>
                  </c:pt>
                  <c:pt idx="6">
                    <c:v>depression</c:v>
                  </c:pt>
                  <c:pt idx="8">
                    <c:v>ideator</c:v>
                  </c:pt>
                </c:lvl>
              </c:multiLvlStrCache>
            </c:multiLvlStrRef>
          </c:cat>
          <c:val>
            <c:numRef>
              <c:f>group5!$B$2:$B$11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1"/>
          <c:order val="1"/>
          <c:tx>
            <c:strRef>
              <c:f>group5!$C$1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group5!$A$2:$B$11</c:f>
              <c:multiLvlStrCache>
                <c:ptCount val="1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</c:lvl>
                <c:lvl>
                  <c:pt idx="0">
                    <c:v>AttempterHL</c:v>
                  </c:pt>
                  <c:pt idx="2">
                    <c:v>AttempterLL</c:v>
                  </c:pt>
                  <c:pt idx="4">
                    <c:v>control</c:v>
                  </c:pt>
                  <c:pt idx="6">
                    <c:v>depression</c:v>
                  </c:pt>
                  <c:pt idx="8">
                    <c:v>ideator</c:v>
                  </c:pt>
                </c:lvl>
              </c:multiLvlStrCache>
            </c:multiLvlStrRef>
          </c:cat>
          <c:val>
            <c:numRef>
              <c:f>group5!$C$2:$C$11</c:f>
              <c:numCache>
                <c:formatCode>General</c:formatCode>
                <c:ptCount val="10"/>
                <c:pt idx="0">
                  <c:v>0.176470588235294</c:v>
                </c:pt>
                <c:pt idx="1">
                  <c:v>0.432306255835668</c:v>
                </c:pt>
                <c:pt idx="2">
                  <c:v>0.145299145299145</c:v>
                </c:pt>
                <c:pt idx="3">
                  <c:v>0.436711436711437</c:v>
                </c:pt>
                <c:pt idx="4">
                  <c:v>0.138888888888889</c:v>
                </c:pt>
                <c:pt idx="5">
                  <c:v>0.386243386243386</c:v>
                </c:pt>
                <c:pt idx="6">
                  <c:v>0.121739130434783</c:v>
                </c:pt>
                <c:pt idx="7">
                  <c:v>0.314699792960662</c:v>
                </c:pt>
                <c:pt idx="8">
                  <c:v>0.111111111111111</c:v>
                </c:pt>
                <c:pt idx="9">
                  <c:v>0.359381359381359</c:v>
                </c:pt>
              </c:numCache>
            </c:numRef>
          </c:val>
        </c:ser>
        <c:ser>
          <c:idx val="2"/>
          <c:order val="2"/>
          <c:tx>
            <c:strRef>
              <c:f>group5!$D$1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group5!$A$2:$B$11</c:f>
              <c:multiLvlStrCache>
                <c:ptCount val="1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</c:lvl>
                <c:lvl>
                  <c:pt idx="0">
                    <c:v>AttempterHL</c:v>
                  </c:pt>
                  <c:pt idx="2">
                    <c:v>AttempterLL</c:v>
                  </c:pt>
                  <c:pt idx="4">
                    <c:v>control</c:v>
                  </c:pt>
                  <c:pt idx="6">
                    <c:v>depression</c:v>
                  </c:pt>
                  <c:pt idx="8">
                    <c:v>ideator</c:v>
                  </c:pt>
                </c:lvl>
              </c:multiLvlStrCache>
            </c:multiLvlStrRef>
          </c:cat>
          <c:val>
            <c:numRef>
              <c:f>group5!$D$2:$D$11</c:f>
              <c:numCache>
                <c:formatCode>General</c:formatCode>
                <c:ptCount val="10"/>
                <c:pt idx="0">
                  <c:v>0.823529411764706</c:v>
                </c:pt>
                <c:pt idx="1">
                  <c:v>0.567693744164332</c:v>
                </c:pt>
                <c:pt idx="2">
                  <c:v>0.854700854700855</c:v>
                </c:pt>
                <c:pt idx="3">
                  <c:v>0.563288563288563</c:v>
                </c:pt>
                <c:pt idx="4">
                  <c:v>0.861111111111111</c:v>
                </c:pt>
                <c:pt idx="5">
                  <c:v>0.613756613756614</c:v>
                </c:pt>
                <c:pt idx="6">
                  <c:v>0.878260869565217</c:v>
                </c:pt>
                <c:pt idx="7">
                  <c:v>0.685300207039337</c:v>
                </c:pt>
                <c:pt idx="8">
                  <c:v>0.888888888888889</c:v>
                </c:pt>
                <c:pt idx="9">
                  <c:v>0.640618640618641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4928416"/>
        <c:axId val="-1424926640"/>
      </c:barChart>
      <c:catAx>
        <c:axId val="-142492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926640"/>
        <c:crosses val="autoZero"/>
        <c:auto val="1"/>
        <c:lblAlgn val="ctr"/>
        <c:lblOffset val="100"/>
        <c:noMultiLvlLbl val="0"/>
      </c:catAx>
      <c:valAx>
        <c:axId val="-142492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92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group4!$C$1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group4!$A$2:$B$9</c:f>
              <c:multiLvlStrCache>
                <c:ptCount val="8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</c:lvl>
                <c:lvl>
                  <c:pt idx="0">
                    <c:v>attempter</c:v>
                  </c:pt>
                  <c:pt idx="2">
                    <c:v>control</c:v>
                  </c:pt>
                  <c:pt idx="4">
                    <c:v>depression</c:v>
                  </c:pt>
                  <c:pt idx="6">
                    <c:v>ideator</c:v>
                  </c:pt>
                </c:lvl>
              </c:multiLvlStrCache>
            </c:multiLvlStrRef>
          </c:cat>
          <c:val>
            <c:numRef>
              <c:f>group4!$C$2:$C$9</c:f>
              <c:numCache>
                <c:formatCode>General</c:formatCode>
                <c:ptCount val="8"/>
                <c:pt idx="0">
                  <c:v>0.159817351598173</c:v>
                </c:pt>
                <c:pt idx="1">
                  <c:v>0.434659708632311</c:v>
                </c:pt>
                <c:pt idx="2">
                  <c:v>0.138888888888889</c:v>
                </c:pt>
                <c:pt idx="3">
                  <c:v>0.386243386243386</c:v>
                </c:pt>
                <c:pt idx="4">
                  <c:v>0.121739130434783</c:v>
                </c:pt>
                <c:pt idx="5">
                  <c:v>0.314699792960662</c:v>
                </c:pt>
                <c:pt idx="6">
                  <c:v>0.111111111111111</c:v>
                </c:pt>
                <c:pt idx="7">
                  <c:v>0.359381359381359</c:v>
                </c:pt>
              </c:numCache>
            </c:numRef>
          </c:val>
        </c:ser>
        <c:ser>
          <c:idx val="1"/>
          <c:order val="1"/>
          <c:tx>
            <c:strRef>
              <c:f>group4!$D$1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group4!$A$2:$B$9</c:f>
              <c:multiLvlStrCache>
                <c:ptCount val="8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</c:lvl>
                <c:lvl>
                  <c:pt idx="0">
                    <c:v>attempter</c:v>
                  </c:pt>
                  <c:pt idx="2">
                    <c:v>control</c:v>
                  </c:pt>
                  <c:pt idx="4">
                    <c:v>depression</c:v>
                  </c:pt>
                  <c:pt idx="6">
                    <c:v>ideator</c:v>
                  </c:pt>
                </c:lvl>
              </c:multiLvlStrCache>
            </c:multiLvlStrRef>
          </c:cat>
          <c:val>
            <c:numRef>
              <c:f>group4!$D$2:$D$9</c:f>
              <c:numCache>
                <c:formatCode>General</c:formatCode>
                <c:ptCount val="8"/>
                <c:pt idx="0">
                  <c:v>0.840182648401826</c:v>
                </c:pt>
                <c:pt idx="1">
                  <c:v>0.565340291367689</c:v>
                </c:pt>
                <c:pt idx="2">
                  <c:v>0.861111111111111</c:v>
                </c:pt>
                <c:pt idx="3">
                  <c:v>0.613756613756614</c:v>
                </c:pt>
                <c:pt idx="4">
                  <c:v>0.878260869565217</c:v>
                </c:pt>
                <c:pt idx="5">
                  <c:v>0.685300207039337</c:v>
                </c:pt>
                <c:pt idx="6">
                  <c:v>0.888888888888889</c:v>
                </c:pt>
                <c:pt idx="7">
                  <c:v>0.640618640618641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43140880"/>
        <c:axId val="-1443177216"/>
      </c:barChart>
      <c:catAx>
        <c:axId val="-144314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3177216"/>
        <c:crosses val="autoZero"/>
        <c:auto val="1"/>
        <c:lblAlgn val="ctr"/>
        <c:lblOffset val="100"/>
        <c:noMultiLvlLbl val="0"/>
      </c:catAx>
      <c:valAx>
        <c:axId val="-144317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314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xmlns="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xmlns="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r>
              <a:rPr lang="en-US" dirty="0"/>
              <a:t>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Groups and offers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325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649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Groups and offers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1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57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116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% of rejecting offers in all participants</vt:lpstr>
      <vt:lpstr>Groups, conditions, and fairness</vt:lpstr>
      <vt:lpstr>PowerPoint Presentation</vt:lpstr>
      <vt:lpstr>Groups and offers </vt:lpstr>
      <vt:lpstr>Groups and offers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63</cp:revision>
  <dcterms:created xsi:type="dcterms:W3CDTF">2017-09-15T16:32:34Z</dcterms:created>
  <dcterms:modified xsi:type="dcterms:W3CDTF">2017-10-18T04:37:51Z</dcterms:modified>
</cp:coreProperties>
</file>