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9" r:id="rId6"/>
    <p:sldId id="257" r:id="rId7"/>
    <p:sldId id="271" r:id="rId8"/>
    <p:sldId id="272" r:id="rId9"/>
    <p:sldId id="273" r:id="rId10"/>
    <p:sldId id="275" r:id="rId11"/>
    <p:sldId id="274" r:id="rId12"/>
    <p:sldId id="276" r:id="rId13"/>
    <p:sldId id="270" r:id="rId14"/>
    <p:sldId id="290" r:id="rId15"/>
    <p:sldId id="259" r:id="rId16"/>
    <p:sldId id="260" r:id="rId17"/>
    <p:sldId id="291" r:id="rId18"/>
    <p:sldId id="292" r:id="rId19"/>
    <p:sldId id="294" r:id="rId20"/>
    <p:sldId id="293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551"/>
  </p:normalViewPr>
  <p:slideViewPr>
    <p:cSldViewPr snapToGrid="0">
      <p:cViewPr varScale="1">
        <p:scale>
          <a:sx n="101" d="100"/>
          <a:sy n="101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kezhang/ownCloud/Suicide_UG/UG_clean_updated/punish_stackSiz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/Users/kezhang/ownCloud/Suicide_UG/UG_clean_updated/stackSize_baselin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/Users/kezhang/ownCloud/Suicide_UG/UG_clean_updated/stackSize_empathy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/Users/kezhang/ownCloud/Suicide_UG/UG_clean_updated/stackSize_punish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\kezhang\ownCloud\Suicide_UG\UG_clean_updated\chisquare_crossta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\kezhang\ownCloud\Suicide_UG\UG_clean_updated\chisquare_crosstab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ke\ownCloud\Suicide_UG\UG_clean_updated\fair_reappraisal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zhang/ownCloud/Suicide_UG/UG_clean_updated/fair_reappraisal.xlsx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kezhang/ownCloud/Suicide_UG/UG_clean_updated/punish_stackS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</c:v>
                </c:pt>
                <c:pt idx="1">
                  <c:v>0.868027210884354</c:v>
                </c:pt>
                <c:pt idx="2">
                  <c:v>0.432134758665371</c:v>
                </c:pt>
                <c:pt idx="3">
                  <c:v>0.567865241334629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130720"/>
        <c:axId val="1365133552"/>
      </c:barChart>
      <c:catAx>
        <c:axId val="13651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33552"/>
        <c:crosses val="autoZero"/>
        <c:auto val="1"/>
        <c:lblAlgn val="ctr"/>
        <c:lblOffset val="100"/>
        <c:noMultiLvlLbl val="0"/>
      </c:catAx>
      <c:valAx>
        <c:axId val="13651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3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Baseline</a:t>
            </a:r>
            <a:r>
              <a:rPr lang="en-US" altLang="zh-CN" baseline="0"/>
              <a:t> and fairness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fairscoreByGroup_percent!$L$8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fairscoreByGroup_percent!$L$9:$L$13</c:f>
              <c:numCache>
                <c:formatCode>General</c:formatCode>
                <c:ptCount val="5"/>
                <c:pt idx="0">
                  <c:v>1.0</c:v>
                </c:pt>
                <c:pt idx="1">
                  <c:v>0.901960784313725</c:v>
                </c:pt>
                <c:pt idx="2">
                  <c:v>0.781512605042017</c:v>
                </c:pt>
                <c:pt idx="3">
                  <c:v>0.588235294117647</c:v>
                </c:pt>
                <c:pt idx="4">
                  <c:v>0.302521008403361</c:v>
                </c:pt>
              </c:numCache>
            </c:numRef>
          </c:val>
        </c:ser>
        <c:ser>
          <c:idx val="1"/>
          <c:order val="1"/>
          <c:tx>
            <c:strRef>
              <c:f>fairscoreByGroup_percent!$M$8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fairscoreByGroup_percent!$M$9:$M$13</c:f>
              <c:numCache>
                <c:formatCode>General</c:formatCode>
                <c:ptCount val="5"/>
                <c:pt idx="0">
                  <c:v>1.0</c:v>
                </c:pt>
                <c:pt idx="1">
                  <c:v>0.947368421052631</c:v>
                </c:pt>
                <c:pt idx="2">
                  <c:v>0.857142857142857</c:v>
                </c:pt>
                <c:pt idx="3">
                  <c:v>0.541353383458647</c:v>
                </c:pt>
                <c:pt idx="4">
                  <c:v>0.37593984962406</c:v>
                </c:pt>
              </c:numCache>
            </c:numRef>
          </c:val>
        </c:ser>
        <c:ser>
          <c:idx val="2"/>
          <c:order val="2"/>
          <c:tx>
            <c:strRef>
              <c:f>fairscoreByGroup_percent!$N$8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fairscoreByGroup_percent!$N$9:$N$13</c:f>
              <c:numCache>
                <c:formatCode>General</c:formatCode>
                <c:ptCount val="5"/>
                <c:pt idx="0">
                  <c:v>0.979166666666667</c:v>
                </c:pt>
                <c:pt idx="1">
                  <c:v>0.944444444444444</c:v>
                </c:pt>
                <c:pt idx="2">
                  <c:v>0.809523809523809</c:v>
                </c:pt>
                <c:pt idx="3">
                  <c:v>0.553571428571429</c:v>
                </c:pt>
                <c:pt idx="4">
                  <c:v>0.339285714285714</c:v>
                </c:pt>
              </c:numCache>
            </c:numRef>
          </c:val>
        </c:ser>
        <c:ser>
          <c:idx val="3"/>
          <c:order val="3"/>
          <c:tx>
            <c:strRef>
              <c:f>fairscoreByGroup_percent!$O$8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fairscoreByGroup_percent!$O$9:$O$13</c:f>
              <c:numCache>
                <c:formatCode>General</c:formatCode>
                <c:ptCount val="5"/>
                <c:pt idx="0">
                  <c:v>0.978260869565217</c:v>
                </c:pt>
                <c:pt idx="1">
                  <c:v>0.971014492753623</c:v>
                </c:pt>
                <c:pt idx="2">
                  <c:v>0.869565217391304</c:v>
                </c:pt>
                <c:pt idx="3">
                  <c:v>0.714285714285714</c:v>
                </c:pt>
                <c:pt idx="4">
                  <c:v>0.521739130434783</c:v>
                </c:pt>
              </c:numCache>
            </c:numRef>
          </c:val>
        </c:ser>
        <c:ser>
          <c:idx val="4"/>
          <c:order val="4"/>
          <c:tx>
            <c:strRef>
              <c:f>fairscoreByGroup_percent!$P$8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fairscoreByGroup_percent!$P$9:$P$13</c:f>
              <c:numCache>
                <c:formatCode>General</c:formatCode>
                <c:ptCount val="5"/>
                <c:pt idx="0">
                  <c:v>1.0</c:v>
                </c:pt>
                <c:pt idx="1">
                  <c:v>0.983333333333333</c:v>
                </c:pt>
                <c:pt idx="2">
                  <c:v>0.935714285714286</c:v>
                </c:pt>
                <c:pt idx="3">
                  <c:v>0.578571428571429</c:v>
                </c:pt>
                <c:pt idx="4">
                  <c:v>0.285714285714286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313376"/>
        <c:axId val="1359303728"/>
      </c:barChart>
      <c:catAx>
        <c:axId val="1359313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Player/opponent 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03728"/>
        <c:crosses val="autoZero"/>
        <c:auto val="1"/>
        <c:lblAlgn val="ctr"/>
        <c:lblOffset val="100"/>
        <c:noMultiLvlLbl val="0"/>
      </c:catAx>
      <c:valAx>
        <c:axId val="135930372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1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Empathy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fairscoreByGroup_percent!$L$10:$L$14</c:f>
              <c:numCache>
                <c:formatCode>General</c:formatCode>
                <c:ptCount val="5"/>
                <c:pt idx="0">
                  <c:v>1.0</c:v>
                </c:pt>
                <c:pt idx="1">
                  <c:v>0.92156862745098</c:v>
                </c:pt>
                <c:pt idx="2">
                  <c:v>0.890756302521008</c:v>
                </c:pt>
                <c:pt idx="3">
                  <c:v>0.831932773109244</c:v>
                </c:pt>
                <c:pt idx="4">
                  <c:v>0.739495798319328</c:v>
                </c:pt>
              </c:numCache>
            </c:numRef>
          </c:val>
        </c:ser>
        <c:ser>
          <c:idx val="1"/>
          <c:order val="1"/>
          <c:tx>
            <c:strRef>
              <c:f>fairscoreByGroup_percent!$M$9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fairscoreByGroup_percent!$M$10:$M$14</c:f>
              <c:numCache>
                <c:formatCode>General</c:formatCode>
                <c:ptCount val="5"/>
                <c:pt idx="0">
                  <c:v>0.947368421052631</c:v>
                </c:pt>
                <c:pt idx="1">
                  <c:v>0.87719298245614</c:v>
                </c:pt>
                <c:pt idx="2">
                  <c:v>0.81203007518797</c:v>
                </c:pt>
                <c:pt idx="3">
                  <c:v>0.766917293233083</c:v>
                </c:pt>
                <c:pt idx="4">
                  <c:v>0.691729323308271</c:v>
                </c:pt>
              </c:numCache>
            </c:numRef>
          </c:val>
        </c:ser>
        <c:ser>
          <c:idx val="2"/>
          <c:order val="2"/>
          <c:tx>
            <c:strRef>
              <c:f>fairscoreByGroup_percent!$N$9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fairscoreByGroup_percent!$N$10:$N$14</c:f>
              <c:numCache>
                <c:formatCode>General</c:formatCode>
                <c:ptCount val="5"/>
                <c:pt idx="0">
                  <c:v>0.916666666666667</c:v>
                </c:pt>
                <c:pt idx="1">
                  <c:v>0.958333333333333</c:v>
                </c:pt>
                <c:pt idx="2">
                  <c:v>0.94047619047619</c:v>
                </c:pt>
                <c:pt idx="3">
                  <c:v>0.869047619047619</c:v>
                </c:pt>
                <c:pt idx="4">
                  <c:v>0.809523809523809</c:v>
                </c:pt>
              </c:numCache>
            </c:numRef>
          </c:val>
        </c:ser>
        <c:ser>
          <c:idx val="3"/>
          <c:order val="3"/>
          <c:tx>
            <c:strRef>
              <c:f>fairscoreByGroup_percent!$O$9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fairscoreByGroup_percent!$O$10:$O$14</c:f>
              <c:numCache>
                <c:formatCode>General</c:formatCode>
                <c:ptCount val="5"/>
                <c:pt idx="0">
                  <c:v>0.934782608695652</c:v>
                </c:pt>
                <c:pt idx="1">
                  <c:v>0.942028985507246</c:v>
                </c:pt>
                <c:pt idx="2">
                  <c:v>0.913043478260869</c:v>
                </c:pt>
                <c:pt idx="3">
                  <c:v>0.801242236024845</c:v>
                </c:pt>
                <c:pt idx="4">
                  <c:v>0.763975155279503</c:v>
                </c:pt>
              </c:numCache>
            </c:numRef>
          </c:val>
        </c:ser>
        <c:ser>
          <c:idx val="4"/>
          <c:order val="4"/>
          <c:tx>
            <c:strRef>
              <c:f>fairscoreByGroup_percent!$P$9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fairscoreByGroup_percent!$P$10:$P$14</c:f>
              <c:numCache>
                <c:formatCode>General</c:formatCode>
                <c:ptCount val="5"/>
                <c:pt idx="0">
                  <c:v>0.975</c:v>
                </c:pt>
                <c:pt idx="1">
                  <c:v>1.0</c:v>
                </c:pt>
                <c:pt idx="2">
                  <c:v>0.992857142857143</c:v>
                </c:pt>
                <c:pt idx="3">
                  <c:v>0.878571428571429</c:v>
                </c:pt>
                <c:pt idx="4">
                  <c:v>0.835714285714286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248096"/>
        <c:axId val="1359251488"/>
      </c:barChart>
      <c:catAx>
        <c:axId val="1359248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altLang="zh-CN" dirty="0" smtClean="0"/>
                  <a:t>Player/opponent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251488"/>
        <c:crosses val="autoZero"/>
        <c:auto val="1"/>
        <c:lblAlgn val="ctr"/>
        <c:lblOffset val="100"/>
        <c:noMultiLvlLbl val="0"/>
      </c:catAx>
      <c:valAx>
        <c:axId val="135925148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24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Punish</a:t>
            </a:r>
            <a:r>
              <a:rPr lang="zh-CN" altLang="en-US"/>
              <a:t> </a:t>
            </a:r>
            <a:r>
              <a:rPr lang="en-CA" altLang="zh-CN"/>
              <a:t>and 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fairscoreByGroup_percent!$L$13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fairscoreByGroup_percent!$L$14:$L$18</c:f>
              <c:numCache>
                <c:formatCode>General</c:formatCode>
                <c:ptCount val="5"/>
                <c:pt idx="0">
                  <c:v>0.647058823529412</c:v>
                </c:pt>
                <c:pt idx="1">
                  <c:v>0.529411764705882</c:v>
                </c:pt>
                <c:pt idx="2">
                  <c:v>0.470588235294118</c:v>
                </c:pt>
                <c:pt idx="3">
                  <c:v>0.336134453781513</c:v>
                </c:pt>
                <c:pt idx="4">
                  <c:v>0.168067226890756</c:v>
                </c:pt>
              </c:numCache>
            </c:numRef>
          </c:val>
        </c:ser>
        <c:ser>
          <c:idx val="1"/>
          <c:order val="1"/>
          <c:tx>
            <c:strRef>
              <c:f>fairscoreByGroup_percent!$M$13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fairscoreByGroup_percent!$M$14:$M$18</c:f>
              <c:numCache>
                <c:formatCode>General</c:formatCode>
                <c:ptCount val="5"/>
                <c:pt idx="0">
                  <c:v>0.789473684210526</c:v>
                </c:pt>
                <c:pt idx="1">
                  <c:v>0.631578947368421</c:v>
                </c:pt>
                <c:pt idx="2">
                  <c:v>0.481203007518797</c:v>
                </c:pt>
                <c:pt idx="3">
                  <c:v>0.308270676691729</c:v>
                </c:pt>
                <c:pt idx="4">
                  <c:v>0.233082706766917</c:v>
                </c:pt>
              </c:numCache>
            </c:numRef>
          </c:val>
        </c:ser>
        <c:ser>
          <c:idx val="2"/>
          <c:order val="2"/>
          <c:tx>
            <c:strRef>
              <c:f>fairscoreByGroup_percent!$N$13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fairscoreByGroup_percent!$N$14:$N$18</c:f>
              <c:numCache>
                <c:formatCode>General</c:formatCode>
                <c:ptCount val="5"/>
                <c:pt idx="0">
                  <c:v>0.666666666666667</c:v>
                </c:pt>
                <c:pt idx="1">
                  <c:v>0.694444444444444</c:v>
                </c:pt>
                <c:pt idx="2">
                  <c:v>0.529761904761905</c:v>
                </c:pt>
                <c:pt idx="3">
                  <c:v>0.410714285714286</c:v>
                </c:pt>
                <c:pt idx="4">
                  <c:v>0.261904761904762</c:v>
                </c:pt>
              </c:numCache>
            </c:numRef>
          </c:val>
        </c:ser>
        <c:ser>
          <c:idx val="3"/>
          <c:order val="3"/>
          <c:tx>
            <c:strRef>
              <c:f>fairscoreByGroup_percent!$O$13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fairscoreByGroup_percent!$O$14:$O$18</c:f>
              <c:numCache>
                <c:formatCode>General</c:formatCode>
                <c:ptCount val="5"/>
                <c:pt idx="0">
                  <c:v>0.847826086956522</c:v>
                </c:pt>
                <c:pt idx="1">
                  <c:v>0.63768115942029</c:v>
                </c:pt>
                <c:pt idx="2">
                  <c:v>0.590062111801242</c:v>
                </c:pt>
                <c:pt idx="3">
                  <c:v>0.571428571428571</c:v>
                </c:pt>
                <c:pt idx="4">
                  <c:v>0.422360248447205</c:v>
                </c:pt>
              </c:numCache>
            </c:numRef>
          </c:val>
        </c:ser>
        <c:ser>
          <c:idx val="4"/>
          <c:order val="4"/>
          <c:tx>
            <c:strRef>
              <c:f>fairscoreByGroup_percent!$P$13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fairscoreByGroup_percent!$P$14:$P$18</c:f>
              <c:numCache>
                <c:formatCode>General</c:formatCode>
                <c:ptCount val="5"/>
                <c:pt idx="0">
                  <c:v>0.65</c:v>
                </c:pt>
                <c:pt idx="1">
                  <c:v>0.7</c:v>
                </c:pt>
                <c:pt idx="2">
                  <c:v>0.528571428571429</c:v>
                </c:pt>
                <c:pt idx="3">
                  <c:v>0.357142857142857</c:v>
                </c:pt>
                <c:pt idx="4">
                  <c:v>0.357142857142857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638256"/>
        <c:axId val="1361641648"/>
      </c:barChart>
      <c:catAx>
        <c:axId val="1361638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altLang="zh-CN" dirty="0" smtClean="0"/>
                  <a:t>Player/opponent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41648"/>
        <c:crosses val="autoZero"/>
        <c:auto val="1"/>
        <c:lblAlgn val="ctr"/>
        <c:lblOffset val="100"/>
        <c:noMultiLvlLbl val="0"/>
      </c:catAx>
      <c:valAx>
        <c:axId val="136164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Accptance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3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and opponent proposed</a:t>
            </a:r>
            <a:r>
              <a:rPr lang="en-US" baseline="0"/>
              <a:t> 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oppoProposedSize_percent!$L$6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oppoProposedSize_percent!$L$7:$L$16</c:f>
              <c:numCache>
                <c:formatCode>General</c:formatCode>
                <c:ptCount val="10"/>
                <c:pt idx="0">
                  <c:v>0.764705882352941</c:v>
                </c:pt>
                <c:pt idx="1">
                  <c:v>0.735294117647059</c:v>
                </c:pt>
                <c:pt idx="2">
                  <c:v>0.843137254901961</c:v>
                </c:pt>
                <c:pt idx="3">
                  <c:v>0.852941176470588</c:v>
                </c:pt>
                <c:pt idx="4">
                  <c:v>0.517647058823529</c:v>
                </c:pt>
                <c:pt idx="5">
                  <c:v>0.794117647058823</c:v>
                </c:pt>
                <c:pt idx="6">
                  <c:v>0.470588235294118</c:v>
                </c:pt>
                <c:pt idx="7">
                  <c:v>0.764705882352941</c:v>
                </c:pt>
                <c:pt idx="8">
                  <c:v>0.617647058823529</c:v>
                </c:pt>
                <c:pt idx="9">
                  <c:v>0.338235294117647</c:v>
                </c:pt>
              </c:numCache>
            </c:numRef>
          </c:val>
        </c:ser>
        <c:ser>
          <c:idx val="1"/>
          <c:order val="1"/>
          <c:tx>
            <c:strRef>
              <c:f>oppoProposedSize_percent!$M$6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oppoProposedSize_percent!$M$7:$M$16</c:f>
              <c:numCache>
                <c:formatCode>General</c:formatCode>
                <c:ptCount val="10"/>
                <c:pt idx="0">
                  <c:v>0.947368421052631</c:v>
                </c:pt>
                <c:pt idx="1">
                  <c:v>0.75</c:v>
                </c:pt>
                <c:pt idx="2">
                  <c:v>0.87719298245614</c:v>
                </c:pt>
                <c:pt idx="3">
                  <c:v>0.763157894736842</c:v>
                </c:pt>
                <c:pt idx="4">
                  <c:v>0.621052631578947</c:v>
                </c:pt>
                <c:pt idx="5">
                  <c:v>0.842105263157895</c:v>
                </c:pt>
                <c:pt idx="6">
                  <c:v>0.552631578947368</c:v>
                </c:pt>
                <c:pt idx="7">
                  <c:v>0.842105263157895</c:v>
                </c:pt>
                <c:pt idx="8">
                  <c:v>0.5</c:v>
                </c:pt>
                <c:pt idx="9">
                  <c:v>0.355263157894737</c:v>
                </c:pt>
              </c:numCache>
            </c:numRef>
          </c:val>
        </c:ser>
        <c:ser>
          <c:idx val="2"/>
          <c:order val="2"/>
          <c:tx>
            <c:strRef>
              <c:f>oppoProposedSize_percent!$N$6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oppoProposedSize_percent!$N$7:$N$16</c:f>
              <c:numCache>
                <c:formatCode>General</c:formatCode>
                <c:ptCount val="10"/>
                <c:pt idx="0">
                  <c:v>1.0</c:v>
                </c:pt>
                <c:pt idx="1">
                  <c:v>0.739583333333333</c:v>
                </c:pt>
                <c:pt idx="2">
                  <c:v>0.819444444444444</c:v>
                </c:pt>
                <c:pt idx="3">
                  <c:v>0.729166666666667</c:v>
                </c:pt>
                <c:pt idx="4">
                  <c:v>0.558333333333333</c:v>
                </c:pt>
                <c:pt idx="5">
                  <c:v>0.8125</c:v>
                </c:pt>
                <c:pt idx="6">
                  <c:v>0.541666666666667</c:v>
                </c:pt>
                <c:pt idx="7">
                  <c:v>0.833333333333333</c:v>
                </c:pt>
                <c:pt idx="8">
                  <c:v>0.583333333333333</c:v>
                </c:pt>
                <c:pt idx="9">
                  <c:v>0.333333333333333</c:v>
                </c:pt>
              </c:numCache>
            </c:numRef>
          </c:val>
        </c:ser>
        <c:ser>
          <c:idx val="3"/>
          <c:order val="3"/>
          <c:tx>
            <c:strRef>
              <c:f>oppoProposedSize_percent!$O$6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oppoProposedSize_percent!$O$7:$O$16</c:f>
              <c:numCache>
                <c:formatCode>General</c:formatCode>
                <c:ptCount val="10"/>
                <c:pt idx="0">
                  <c:v>0.956521739130435</c:v>
                </c:pt>
                <c:pt idx="1">
                  <c:v>0.793478260869565</c:v>
                </c:pt>
                <c:pt idx="2">
                  <c:v>0.898550724637681</c:v>
                </c:pt>
                <c:pt idx="3">
                  <c:v>0.847826086956522</c:v>
                </c:pt>
                <c:pt idx="4">
                  <c:v>0.695652173913043</c:v>
                </c:pt>
                <c:pt idx="5">
                  <c:v>0.869565217391304</c:v>
                </c:pt>
                <c:pt idx="6">
                  <c:v>0.739130434782609</c:v>
                </c:pt>
                <c:pt idx="7">
                  <c:v>0.913043478260869</c:v>
                </c:pt>
                <c:pt idx="8">
                  <c:v>0.739130434782609</c:v>
                </c:pt>
                <c:pt idx="9">
                  <c:v>0.5</c:v>
                </c:pt>
              </c:numCache>
            </c:numRef>
          </c:val>
        </c:ser>
        <c:ser>
          <c:idx val="4"/>
          <c:order val="4"/>
          <c:tx>
            <c:strRef>
              <c:f>oppoProposedSize_percent!$P$6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oppoProposedSize_percent!$P$7:$P$16</c:f>
              <c:numCache>
                <c:formatCode>General</c:formatCode>
                <c:ptCount val="10"/>
                <c:pt idx="0">
                  <c:v>0.95</c:v>
                </c:pt>
                <c:pt idx="1">
                  <c:v>0.775</c:v>
                </c:pt>
                <c:pt idx="2">
                  <c:v>0.933333333333333</c:v>
                </c:pt>
                <c:pt idx="3">
                  <c:v>0.8</c:v>
                </c:pt>
                <c:pt idx="4">
                  <c:v>0.57</c:v>
                </c:pt>
                <c:pt idx="5">
                  <c:v>0.975</c:v>
                </c:pt>
                <c:pt idx="6">
                  <c:v>0.525</c:v>
                </c:pt>
                <c:pt idx="7">
                  <c:v>0.95</c:v>
                </c:pt>
                <c:pt idx="8">
                  <c:v>0.6</c:v>
                </c:pt>
                <c:pt idx="9">
                  <c:v>0.275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5"/>
        <c:axId val="1395689008"/>
        <c:axId val="1395692400"/>
      </c:barChart>
      <c:catAx>
        <c:axId val="1395689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Opponent</a:t>
                </a:r>
                <a:r>
                  <a:rPr lang="en-US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92400"/>
        <c:crosses val="autoZero"/>
        <c:auto val="1"/>
        <c:lblAlgn val="ctr"/>
        <c:lblOffset val="100"/>
        <c:noMultiLvlLbl val="0"/>
      </c:catAx>
      <c:valAx>
        <c:axId val="139569240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Accptance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8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Empathy and opponent proposed</a:t>
            </a:r>
            <a:r>
              <a:rPr lang="en-US" baseline="0"/>
              <a:t> size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oppoProposedSize_percent!$L$7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oppoProposedSize_percent!$L$8:$L$17</c:f>
              <c:numCache>
                <c:formatCode>General</c:formatCode>
                <c:ptCount val="10"/>
                <c:pt idx="0">
                  <c:v>0.823529411764706</c:v>
                </c:pt>
                <c:pt idx="1">
                  <c:v>1.0</c:v>
                </c:pt>
                <c:pt idx="2">
                  <c:v>0.843137254901961</c:v>
                </c:pt>
                <c:pt idx="3">
                  <c:v>0.803921568627451</c:v>
                </c:pt>
                <c:pt idx="4">
                  <c:v>1.0</c:v>
                </c:pt>
                <c:pt idx="5">
                  <c:v>0.823529411764706</c:v>
                </c:pt>
                <c:pt idx="6">
                  <c:v>0.882352941176471</c:v>
                </c:pt>
                <c:pt idx="7">
                  <c:v>0.970588235294118</c:v>
                </c:pt>
                <c:pt idx="8">
                  <c:v>0.882352941176471</c:v>
                </c:pt>
                <c:pt idx="9">
                  <c:v>0.647058823529412</c:v>
                </c:pt>
              </c:numCache>
            </c:numRef>
          </c:val>
        </c:ser>
        <c:ser>
          <c:idx val="2"/>
          <c:order val="1"/>
          <c:tx>
            <c:strRef>
              <c:f>oppoProposedSize_percent!$M$7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oppoProposedSize_percent!$M$8:$M$17</c:f>
              <c:numCache>
                <c:formatCode>General</c:formatCode>
                <c:ptCount val="10"/>
                <c:pt idx="0">
                  <c:v>0.798245614035088</c:v>
                </c:pt>
                <c:pt idx="1">
                  <c:v>0.736842105263158</c:v>
                </c:pt>
                <c:pt idx="2">
                  <c:v>0.824561403508772</c:v>
                </c:pt>
                <c:pt idx="3">
                  <c:v>0.701754385964912</c:v>
                </c:pt>
                <c:pt idx="4">
                  <c:v>0.921052631578947</c:v>
                </c:pt>
                <c:pt idx="5">
                  <c:v>0.842105263157895</c:v>
                </c:pt>
                <c:pt idx="6">
                  <c:v>0.789473684210526</c:v>
                </c:pt>
                <c:pt idx="7">
                  <c:v>0.81578947368421</c:v>
                </c:pt>
                <c:pt idx="8">
                  <c:v>0.789473684210526</c:v>
                </c:pt>
                <c:pt idx="9">
                  <c:v>0.763157894736842</c:v>
                </c:pt>
              </c:numCache>
            </c:numRef>
          </c:val>
        </c:ser>
        <c:ser>
          <c:idx val="3"/>
          <c:order val="2"/>
          <c:tx>
            <c:strRef>
              <c:f>oppoProposedSize_percent!$N$7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oppoProposedSize_percent!$N$8:$N$17</c:f>
              <c:numCache>
                <c:formatCode>General</c:formatCode>
                <c:ptCount val="10"/>
                <c:pt idx="0">
                  <c:v>0.951388888888889</c:v>
                </c:pt>
                <c:pt idx="1">
                  <c:v>0.875</c:v>
                </c:pt>
                <c:pt idx="2">
                  <c:v>0.861111111111111</c:v>
                </c:pt>
                <c:pt idx="3">
                  <c:v>0.826388888888889</c:v>
                </c:pt>
                <c:pt idx="4">
                  <c:v>0.979166666666667</c:v>
                </c:pt>
                <c:pt idx="5">
                  <c:v>0.958333333333333</c:v>
                </c:pt>
                <c:pt idx="6">
                  <c:v>0.833333333333333</c:v>
                </c:pt>
                <c:pt idx="7">
                  <c:v>0.875</c:v>
                </c:pt>
                <c:pt idx="8">
                  <c:v>0.916666666666667</c:v>
                </c:pt>
                <c:pt idx="9">
                  <c:v>0.833333333333333</c:v>
                </c:pt>
              </c:numCache>
            </c:numRef>
          </c:val>
        </c:ser>
        <c:ser>
          <c:idx val="4"/>
          <c:order val="3"/>
          <c:tx>
            <c:strRef>
              <c:f>oppoProposedSize_percent!$O$7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oppoProposedSize_percent!$O$8:$O$17</c:f>
              <c:numCache>
                <c:formatCode>General</c:formatCode>
                <c:ptCount val="10"/>
                <c:pt idx="0">
                  <c:v>0.884057971014493</c:v>
                </c:pt>
                <c:pt idx="1">
                  <c:v>0.913043478260869</c:v>
                </c:pt>
                <c:pt idx="2">
                  <c:v>0.884057971014493</c:v>
                </c:pt>
                <c:pt idx="3">
                  <c:v>0.797101449275362</c:v>
                </c:pt>
                <c:pt idx="4">
                  <c:v>0.934782608695652</c:v>
                </c:pt>
                <c:pt idx="5">
                  <c:v>0.869565217391304</c:v>
                </c:pt>
                <c:pt idx="6">
                  <c:v>0.760869565217391</c:v>
                </c:pt>
                <c:pt idx="7">
                  <c:v>0.934782608695652</c:v>
                </c:pt>
                <c:pt idx="8">
                  <c:v>0.739130434782609</c:v>
                </c:pt>
                <c:pt idx="9">
                  <c:v>0.760869565217391</c:v>
                </c:pt>
              </c:numCache>
            </c:numRef>
          </c:val>
        </c:ser>
        <c:ser>
          <c:idx val="5"/>
          <c:order val="4"/>
          <c:tx>
            <c:strRef>
              <c:f>oppoProposedSize_percent!$P$7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oppoProposedSize_percent!$P$8:$P$17</c:f>
              <c:numCache>
                <c:formatCode>General</c:formatCode>
                <c:ptCount val="10"/>
                <c:pt idx="0">
                  <c:v>0.975</c:v>
                </c:pt>
                <c:pt idx="1">
                  <c:v>1.0</c:v>
                </c:pt>
                <c:pt idx="2">
                  <c:v>0.883333333333333</c:v>
                </c:pt>
                <c:pt idx="3">
                  <c:v>0.85</c:v>
                </c:pt>
                <c:pt idx="4">
                  <c:v>0.975</c:v>
                </c:pt>
                <c:pt idx="5">
                  <c:v>1.0</c:v>
                </c:pt>
                <c:pt idx="6">
                  <c:v>0.875</c:v>
                </c:pt>
                <c:pt idx="7">
                  <c:v>1.0</c:v>
                </c:pt>
                <c:pt idx="8">
                  <c:v>0.85</c:v>
                </c:pt>
                <c:pt idx="9">
                  <c:v>0.875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"/>
        <c:axId val="1360311008"/>
        <c:axId val="1397458784"/>
      </c:barChart>
      <c:catAx>
        <c:axId val="136031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Opponent</a:t>
                </a:r>
                <a:r>
                  <a:rPr lang="en-US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58784"/>
        <c:crosses val="autoZero"/>
        <c:auto val="1"/>
        <c:lblAlgn val="ctr"/>
        <c:lblOffset val="100"/>
        <c:noMultiLvlLbl val="0"/>
      </c:catAx>
      <c:valAx>
        <c:axId val="139745878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Acceptance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1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Punish and opponent proposed</a:t>
            </a:r>
            <a:r>
              <a:rPr lang="en-US" baseline="0"/>
              <a:t> size</a:t>
            </a:r>
            <a:endParaRPr lang="en-US"/>
          </a:p>
        </c:rich>
      </c:tx>
      <c:layout>
        <c:manualLayout>
          <c:xMode val="edge"/>
          <c:yMode val="edge"/>
          <c:x val="0.207520778652668"/>
          <c:y val="0.037037037037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oppoProposedSize_percent!$L$9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oppoProposedSize_percent!$L$10:$L$18</c:f>
              <c:numCache>
                <c:formatCode>General</c:formatCode>
                <c:ptCount val="9"/>
                <c:pt idx="0">
                  <c:v>0.431372549019608</c:v>
                </c:pt>
                <c:pt idx="1">
                  <c:v>0.764705882352941</c:v>
                </c:pt>
                <c:pt idx="2">
                  <c:v>0.411764705882353</c:v>
                </c:pt>
                <c:pt idx="3">
                  <c:v>0.264705882352941</c:v>
                </c:pt>
                <c:pt idx="4">
                  <c:v>0.34640522875817</c:v>
                </c:pt>
                <c:pt idx="5">
                  <c:v>0.470588235294118</c:v>
                </c:pt>
                <c:pt idx="6">
                  <c:v>0.411764705882353</c:v>
                </c:pt>
                <c:pt idx="7">
                  <c:v>0.441176470588235</c:v>
                </c:pt>
                <c:pt idx="8">
                  <c:v>0.196078431372549</c:v>
                </c:pt>
              </c:numCache>
            </c:numRef>
          </c:val>
        </c:ser>
        <c:ser>
          <c:idx val="1"/>
          <c:order val="1"/>
          <c:tx>
            <c:strRef>
              <c:f>oppoProposedSize_percent!$M$9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oppoProposedSize_percent!$M$10:$M$18</c:f>
              <c:numCache>
                <c:formatCode>General</c:formatCode>
                <c:ptCount val="9"/>
                <c:pt idx="0">
                  <c:v>0.508771929824561</c:v>
                </c:pt>
                <c:pt idx="1">
                  <c:v>0.894736842105263</c:v>
                </c:pt>
                <c:pt idx="2">
                  <c:v>0.394736842105263</c:v>
                </c:pt>
                <c:pt idx="3">
                  <c:v>0.236842105263158</c:v>
                </c:pt>
                <c:pt idx="4">
                  <c:v>0.391812865497076</c:v>
                </c:pt>
                <c:pt idx="5">
                  <c:v>0.578947368421053</c:v>
                </c:pt>
                <c:pt idx="6">
                  <c:v>0.473684210526316</c:v>
                </c:pt>
                <c:pt idx="7">
                  <c:v>0.368421052631579</c:v>
                </c:pt>
                <c:pt idx="8">
                  <c:v>0.228070175438596</c:v>
                </c:pt>
              </c:numCache>
            </c:numRef>
          </c:val>
        </c:ser>
        <c:ser>
          <c:idx val="2"/>
          <c:order val="2"/>
          <c:tx>
            <c:strRef>
              <c:f>oppoProposedSize_percent!$N$9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oppoProposedSize_percent!$N$10:$N$18</c:f>
              <c:numCache>
                <c:formatCode>General</c:formatCode>
                <c:ptCount val="9"/>
                <c:pt idx="0">
                  <c:v>0.597222222222222</c:v>
                </c:pt>
                <c:pt idx="1">
                  <c:v>0.708333333333333</c:v>
                </c:pt>
                <c:pt idx="2">
                  <c:v>0.520833333333333</c:v>
                </c:pt>
                <c:pt idx="3">
                  <c:v>0.291666666666667</c:v>
                </c:pt>
                <c:pt idx="4">
                  <c:v>0.416666666666667</c:v>
                </c:pt>
                <c:pt idx="5">
                  <c:v>0.625</c:v>
                </c:pt>
                <c:pt idx="6">
                  <c:v>0.569444444444444</c:v>
                </c:pt>
                <c:pt idx="7">
                  <c:v>0.479166666666667</c:v>
                </c:pt>
                <c:pt idx="8">
                  <c:v>0.222222222222222</c:v>
                </c:pt>
              </c:numCache>
            </c:numRef>
          </c:val>
        </c:ser>
        <c:ser>
          <c:idx val="3"/>
          <c:order val="3"/>
          <c:tx>
            <c:strRef>
              <c:f>oppoProposedSize_percent!$O$9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oppoProposedSize_percent!$O$10:$O$18</c:f>
              <c:numCache>
                <c:formatCode>General</c:formatCode>
                <c:ptCount val="9"/>
                <c:pt idx="0">
                  <c:v>0.623188405797101</c:v>
                </c:pt>
                <c:pt idx="1">
                  <c:v>0.826086956521739</c:v>
                </c:pt>
                <c:pt idx="2">
                  <c:v>0.58695652173913</c:v>
                </c:pt>
                <c:pt idx="3">
                  <c:v>0.478260869565217</c:v>
                </c:pt>
                <c:pt idx="4">
                  <c:v>0.531400966183575</c:v>
                </c:pt>
                <c:pt idx="5">
                  <c:v>0.695652173913043</c:v>
                </c:pt>
                <c:pt idx="6">
                  <c:v>0.623188405797101</c:v>
                </c:pt>
                <c:pt idx="7">
                  <c:v>0.695652173913043</c:v>
                </c:pt>
                <c:pt idx="8">
                  <c:v>0.376811594202899</c:v>
                </c:pt>
              </c:numCache>
            </c:numRef>
          </c:val>
        </c:ser>
        <c:ser>
          <c:idx val="4"/>
          <c:order val="4"/>
          <c:tx>
            <c:strRef>
              <c:f>oppoProposedSize_percent!$P$9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oppoProposedSize_percent!$P$10:$P$18</c:f>
              <c:numCache>
                <c:formatCode>General</c:formatCode>
                <c:ptCount val="9"/>
                <c:pt idx="0">
                  <c:v>0.533333333333333</c:v>
                </c:pt>
                <c:pt idx="1">
                  <c:v>0.75</c:v>
                </c:pt>
                <c:pt idx="2">
                  <c:v>0.525</c:v>
                </c:pt>
                <c:pt idx="3">
                  <c:v>0.325</c:v>
                </c:pt>
                <c:pt idx="4">
                  <c:v>0.455555555555555</c:v>
                </c:pt>
                <c:pt idx="5">
                  <c:v>0.6</c:v>
                </c:pt>
                <c:pt idx="6">
                  <c:v>0.45</c:v>
                </c:pt>
                <c:pt idx="7">
                  <c:v>0.525</c:v>
                </c:pt>
                <c:pt idx="8">
                  <c:v>0.316666666666667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7"/>
        <c:axId val="1279283216"/>
        <c:axId val="1360348880"/>
      </c:barChart>
      <c:catAx>
        <c:axId val="127928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Opponent proposed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48880"/>
        <c:crosses val="autoZero"/>
        <c:auto val="1"/>
        <c:lblAlgn val="ctr"/>
        <c:lblOffset val="100"/>
        <c:noMultiLvlLbl val="0"/>
      </c:catAx>
      <c:valAx>
        <c:axId val="136034888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Acceptance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28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fairscoreFraming_percent!$L$4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fairscoreFraming_percent!$L$5:$L$9</c:f>
              <c:numCache>
                <c:formatCode>General</c:formatCode>
                <c:ptCount val="5"/>
                <c:pt idx="0">
                  <c:v>0.979166666666667</c:v>
                </c:pt>
                <c:pt idx="1">
                  <c:v>0.944444444444444</c:v>
                </c:pt>
                <c:pt idx="2">
                  <c:v>0.809523809523809</c:v>
                </c:pt>
                <c:pt idx="3">
                  <c:v>0.553571428571429</c:v>
                </c:pt>
                <c:pt idx="4">
                  <c:v>0.339285714285714</c:v>
                </c:pt>
              </c:numCache>
            </c:numRef>
          </c:val>
        </c:ser>
        <c:ser>
          <c:idx val="1"/>
          <c:order val="1"/>
          <c:tx>
            <c:strRef>
              <c:f>fairscoreFraming_percent!$M$4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fairscoreFraming_percent!$M$5:$M$9</c:f>
              <c:numCache>
                <c:formatCode>General</c:formatCode>
                <c:ptCount val="5"/>
                <c:pt idx="0">
                  <c:v>0.916666666666667</c:v>
                </c:pt>
                <c:pt idx="1">
                  <c:v>0.958333333333333</c:v>
                </c:pt>
                <c:pt idx="2">
                  <c:v>0.94047619047619</c:v>
                </c:pt>
                <c:pt idx="3">
                  <c:v>0.869047619047619</c:v>
                </c:pt>
                <c:pt idx="4">
                  <c:v>0.809523809523809</c:v>
                </c:pt>
              </c:numCache>
            </c:numRef>
          </c:val>
        </c:ser>
        <c:ser>
          <c:idx val="2"/>
          <c:order val="2"/>
          <c:tx>
            <c:strRef>
              <c:f>fairscoreFraming_percent!$N$4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fairscoreFraming_percent!$N$5:$N$9</c:f>
              <c:numCache>
                <c:formatCode>General</c:formatCode>
                <c:ptCount val="5"/>
                <c:pt idx="0">
                  <c:v>0.666666666666667</c:v>
                </c:pt>
                <c:pt idx="1">
                  <c:v>0.694444444444444</c:v>
                </c:pt>
                <c:pt idx="2">
                  <c:v>0.529761904761905</c:v>
                </c:pt>
                <c:pt idx="3">
                  <c:v>0.410714285714286</c:v>
                </c:pt>
                <c:pt idx="4">
                  <c:v>0.261904761904762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200528"/>
        <c:axId val="1359191216"/>
      </c:barChart>
      <c:catAx>
        <c:axId val="135920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191216"/>
        <c:crosses val="autoZero"/>
        <c:auto val="1"/>
        <c:lblAlgn val="ctr"/>
        <c:lblOffset val="100"/>
        <c:noMultiLvlLbl val="0"/>
      </c:catAx>
      <c:valAx>
        <c:axId val="135919121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361111111111111"/>
              <c:y val="0.3166932779235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2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proposedSizeFraming_percent!$L$9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proposedSizeFraming_percent!$L$10:$L$19</c:f>
              <c:numCache>
                <c:formatCode>General</c:formatCode>
                <c:ptCount val="10"/>
                <c:pt idx="0">
                  <c:v>0.534722222222222</c:v>
                </c:pt>
                <c:pt idx="1">
                  <c:v>0.4375</c:v>
                </c:pt>
                <c:pt idx="2">
                  <c:v>0.65625</c:v>
                </c:pt>
                <c:pt idx="3">
                  <c:v>0.652777777777778</c:v>
                </c:pt>
                <c:pt idx="4">
                  <c:v>0.875</c:v>
                </c:pt>
                <c:pt idx="5">
                  <c:v>0.833333333333333</c:v>
                </c:pt>
                <c:pt idx="7">
                  <c:v>1.0</c:v>
                </c:pt>
                <c:pt idx="8">
                  <c:v>0.958333333333333</c:v>
                </c:pt>
              </c:numCache>
            </c:numRef>
          </c:val>
        </c:ser>
        <c:ser>
          <c:idx val="1"/>
          <c:order val="1"/>
          <c:tx>
            <c:strRef>
              <c:f>proposedSizeFraming_percent!$M$9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proposedSizeFraming_percent!$M$10:$M$19</c:f>
              <c:numCache>
                <c:formatCode>General</c:formatCode>
                <c:ptCount val="10"/>
                <c:pt idx="0">
                  <c:v>0.821428571428571</c:v>
                </c:pt>
                <c:pt idx="1">
                  <c:v>0.916666666666667</c:v>
                </c:pt>
                <c:pt idx="2">
                  <c:v>0.875</c:v>
                </c:pt>
                <c:pt idx="3">
                  <c:v>0.916666666666667</c:v>
                </c:pt>
                <c:pt idx="4">
                  <c:v>0.958333333333333</c:v>
                </c:pt>
                <c:pt idx="5">
                  <c:v>0.902777777777778</c:v>
                </c:pt>
                <c:pt idx="6">
                  <c:v>0.958333333333333</c:v>
                </c:pt>
                <c:pt idx="7">
                  <c:v>0.833333333333333</c:v>
                </c:pt>
                <c:pt idx="9">
                  <c:v>1.0</c:v>
                </c:pt>
              </c:numCache>
            </c:numRef>
          </c:val>
        </c:ser>
        <c:ser>
          <c:idx val="2"/>
          <c:order val="2"/>
          <c:tx>
            <c:strRef>
              <c:f>proposedSizeFraming_percent!$N$9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proposedSizeFraming_percent!$N$10:$N$19</c:f>
              <c:numCache>
                <c:formatCode>General</c:formatCode>
                <c:ptCount val="10"/>
                <c:pt idx="0">
                  <c:v>0.291666666666667</c:v>
                </c:pt>
                <c:pt idx="1">
                  <c:v>0.326388888888889</c:v>
                </c:pt>
                <c:pt idx="2">
                  <c:v>0.575</c:v>
                </c:pt>
                <c:pt idx="3">
                  <c:v>0.458333333333333</c:v>
                </c:pt>
                <c:pt idx="4">
                  <c:v>0.666666666666667</c:v>
                </c:pt>
                <c:pt idx="5">
                  <c:v>0.625</c:v>
                </c:pt>
                <c:pt idx="7">
                  <c:v>0.666666666666667</c:v>
                </c:pt>
                <c:pt idx="8">
                  <c:v>0.625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672896"/>
        <c:axId val="1361676800"/>
      </c:barChart>
      <c:catAx>
        <c:axId val="136167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76800"/>
        <c:crosses val="autoZero"/>
        <c:auto val="1"/>
        <c:lblAlgn val="ctr"/>
        <c:lblOffset val="100"/>
        <c:noMultiLvlLbl val="0"/>
      </c:catAx>
      <c:valAx>
        <c:axId val="136167680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7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fairFraming_percent!$E$14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fairFraming_percent!$F$14:$G$14</c:f>
              <c:numCache>
                <c:formatCode>General</c:formatCode>
                <c:ptCount val="2"/>
                <c:pt idx="0">
                  <c:v>0.958333333333333</c:v>
                </c:pt>
                <c:pt idx="1">
                  <c:v>0.567460317460317</c:v>
                </c:pt>
              </c:numCache>
            </c:numRef>
          </c:val>
        </c:ser>
        <c:ser>
          <c:idx val="1"/>
          <c:order val="1"/>
          <c:tx>
            <c:strRef>
              <c:f>fairFraming_percent!$E$15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fairFraming_percent!$F$15:$G$15</c:f>
              <c:numCache>
                <c:formatCode>General</c:formatCode>
                <c:ptCount val="2"/>
                <c:pt idx="0">
                  <c:v>0.941666666666667</c:v>
                </c:pt>
                <c:pt idx="1">
                  <c:v>0.873015873015873</c:v>
                </c:pt>
              </c:numCache>
            </c:numRef>
          </c:val>
        </c:ser>
        <c:ser>
          <c:idx val="2"/>
          <c:order val="2"/>
          <c:tx>
            <c:strRef>
              <c:f>fairFraming_percent!$E$16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fairFraming_percent!$F$16:$G$16</c:f>
              <c:numCache>
                <c:formatCode>General</c:formatCode>
                <c:ptCount val="2"/>
                <c:pt idx="0">
                  <c:v>0.683333333333333</c:v>
                </c:pt>
                <c:pt idx="1">
                  <c:v>0.400793650793651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517888"/>
        <c:axId val="1361520720"/>
      </c:barChart>
      <c:catAx>
        <c:axId val="136151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20720"/>
        <c:crosses val="autoZero"/>
        <c:auto val="1"/>
        <c:lblAlgn val="ctr"/>
        <c:lblOffset val="100"/>
        <c:noMultiLvlLbl val="0"/>
      </c:catAx>
      <c:valAx>
        <c:axId val="136152072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1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0.147058823529412</c:v>
                </c:pt>
                <c:pt idx="1">
                  <c:v>0.852941176470588</c:v>
                </c:pt>
                <c:pt idx="2">
                  <c:v>0.434873949579832</c:v>
                </c:pt>
                <c:pt idx="3">
                  <c:v>0.565126050420168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0.118987341772152</c:v>
                </c:pt>
                <c:pt idx="1">
                  <c:v>0.881012658227848</c:v>
                </c:pt>
                <c:pt idx="2">
                  <c:v>0.429776974080772</c:v>
                </c:pt>
                <c:pt idx="3">
                  <c:v>0.570223025919228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179792"/>
        <c:axId val="1365182544"/>
      </c:barChart>
      <c:catAx>
        <c:axId val="136517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82544"/>
        <c:crosses val="autoZero"/>
        <c:auto val="1"/>
        <c:lblAlgn val="ctr"/>
        <c:lblOffset val="100"/>
        <c:noMultiLvlLbl val="0"/>
      </c:catAx>
      <c:valAx>
        <c:axId val="136518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7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</a:t>
            </a:r>
            <a:r>
              <a:rPr lang="en-US" baseline="0"/>
              <a:t>ness x framing x 4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group4_3way_graph!$A$13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group4_3way_graph!$B$13:$I$13</c:f>
              <c:numCache>
                <c:formatCode>General</c:formatCode>
                <c:ptCount val="8"/>
                <c:pt idx="0">
                  <c:v>0.0722222222222222</c:v>
                </c:pt>
                <c:pt idx="1">
                  <c:v>0.927777777777778</c:v>
                </c:pt>
                <c:pt idx="2">
                  <c:v>0.361111111111111</c:v>
                </c:pt>
                <c:pt idx="3">
                  <c:v>0.638888888888889</c:v>
                </c:pt>
                <c:pt idx="4">
                  <c:v>0.212962962962963</c:v>
                </c:pt>
                <c:pt idx="5">
                  <c:v>0.787037037037037</c:v>
                </c:pt>
                <c:pt idx="6">
                  <c:v>0.666666666666667</c:v>
                </c:pt>
                <c:pt idx="7">
                  <c:v>0.333333333333333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E0-4FAE-95E6-B7504652BD8B}"/>
            </c:ext>
          </c:extLst>
        </c:ser>
        <c:ser>
          <c:idx val="1"/>
          <c:order val="1"/>
          <c:tx>
            <c:strRef>
              <c:f>group4_3way_graph!$A$14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group4_3way_graph!$B$14:$I$14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8E0-4FAE-95E6-B7504652BD8B}"/>
            </c:ext>
          </c:extLst>
        </c:ser>
        <c:ser>
          <c:idx val="2"/>
          <c:order val="2"/>
          <c:tx>
            <c:strRef>
              <c:f>group4_3way_graph!$A$15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group4_3way_graph!$B$15:$I$15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8E0-4FAE-95E6-B7504652BD8B}"/>
            </c:ext>
          </c:extLst>
        </c:ser>
        <c:ser>
          <c:idx val="3"/>
          <c:order val="3"/>
          <c:tx>
            <c:strRef>
              <c:f>group4_3way_graph!$A$16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group4_3way_graph!$B$16:$I$16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8E0-4FAE-95E6-B75046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202112"/>
        <c:axId val="1365205104"/>
      </c:barChart>
      <c:catAx>
        <c:axId val="136520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205104"/>
        <c:crosses val="autoZero"/>
        <c:auto val="1"/>
        <c:lblAlgn val="ctr"/>
        <c:lblOffset val="100"/>
        <c:noMultiLvlLbl val="0"/>
      </c:catAx>
      <c:valAx>
        <c:axId val="136520510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20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Fairness x framing x 5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group5_3way_graph!$A$15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group5_3way_graph!$B$15:$I$15</c:f>
              <c:numCache>
                <c:formatCode>General</c:formatCode>
                <c:ptCount val="8"/>
                <c:pt idx="0">
                  <c:v>0.0470588235294118</c:v>
                </c:pt>
                <c:pt idx="1">
                  <c:v>0.952941176470588</c:v>
                </c:pt>
                <c:pt idx="2">
                  <c:v>0.423529411764706</c:v>
                </c:pt>
                <c:pt idx="3">
                  <c:v>0.576470588235294</c:v>
                </c:pt>
                <c:pt idx="4">
                  <c:v>0.179271708683473</c:v>
                </c:pt>
                <c:pt idx="5">
                  <c:v>0.820728291316527</c:v>
                </c:pt>
                <c:pt idx="6">
                  <c:v>0.675070028011204</c:v>
                </c:pt>
                <c:pt idx="7">
                  <c:v>0.324929971988795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37-4CA3-BD16-2E0FC88ABE81}"/>
            </c:ext>
          </c:extLst>
        </c:ser>
        <c:ser>
          <c:idx val="1"/>
          <c:order val="1"/>
          <c:tx>
            <c:strRef>
              <c:f>group5_3way_graph!$A$16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group5_3way_graph!$B$16:$I$16</c:f>
              <c:numCache>
                <c:formatCode>General</c:formatCode>
                <c:ptCount val="8"/>
                <c:pt idx="0">
                  <c:v>0.0947368421052631</c:v>
                </c:pt>
                <c:pt idx="1">
                  <c:v>0.905263157894737</c:v>
                </c:pt>
                <c:pt idx="2">
                  <c:v>0.305263157894737</c:v>
                </c:pt>
                <c:pt idx="3">
                  <c:v>0.694736842105263</c:v>
                </c:pt>
                <c:pt idx="4">
                  <c:v>0.243107769423559</c:v>
                </c:pt>
                <c:pt idx="5">
                  <c:v>0.756892230576441</c:v>
                </c:pt>
                <c:pt idx="6">
                  <c:v>0.659147869674185</c:v>
                </c:pt>
                <c:pt idx="7">
                  <c:v>0.340852130325814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037-4CA3-BD16-2E0FC88ABE81}"/>
            </c:ext>
          </c:extLst>
        </c:ser>
        <c:ser>
          <c:idx val="2"/>
          <c:order val="2"/>
          <c:tx>
            <c:strRef>
              <c:f>group5_3way_graph!$A$17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group5_3way_graph!$B$17:$I$17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037-4CA3-BD16-2E0FC88ABE81}"/>
            </c:ext>
          </c:extLst>
        </c:ser>
        <c:ser>
          <c:idx val="3"/>
          <c:order val="3"/>
          <c:tx>
            <c:strRef>
              <c:f>group5_3way_graph!$A$18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group5_3way_graph!$B$18:$I$18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037-4CA3-BD16-2E0FC88ABE81}"/>
            </c:ext>
          </c:extLst>
        </c:ser>
        <c:ser>
          <c:idx val="4"/>
          <c:order val="4"/>
          <c:tx>
            <c:strRef>
              <c:f>group5_3way_graph!$A$19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group5_3way_graph!$B$19:$I$19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037-4CA3-BD16-2E0FC88AB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041728"/>
        <c:axId val="1280467376"/>
      </c:barChart>
      <c:catAx>
        <c:axId val="131804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467376"/>
        <c:crosses val="autoZero"/>
        <c:auto val="1"/>
        <c:lblAlgn val="ctr"/>
        <c:lblOffset val="100"/>
        <c:noMultiLvlLbl val="0"/>
      </c:catAx>
      <c:valAx>
        <c:axId val="128046737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4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group5_reappraisal_percent!$E$1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group5_reappraisal_percent!$A$2:$C$31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group5_reappraisal_percent!$E$2:$E$31</c:f>
              <c:numCache>
                <c:formatCode>General</c:formatCode>
                <c:ptCount val="30"/>
                <c:pt idx="0">
                  <c:v>0.941176470588235</c:v>
                </c:pt>
                <c:pt idx="1">
                  <c:v>0.557422969187675</c:v>
                </c:pt>
                <c:pt idx="2">
                  <c:v>0.952941176470588</c:v>
                </c:pt>
                <c:pt idx="3">
                  <c:v>0.820728291316527</c:v>
                </c:pt>
                <c:pt idx="4">
                  <c:v>0.576470588235294</c:v>
                </c:pt>
                <c:pt idx="5">
                  <c:v>0.324929971988796</c:v>
                </c:pt>
                <c:pt idx="6">
                  <c:v>0.968421052631579</c:v>
                </c:pt>
                <c:pt idx="7">
                  <c:v>0.591478696741855</c:v>
                </c:pt>
                <c:pt idx="8">
                  <c:v>0.905263157894737</c:v>
                </c:pt>
                <c:pt idx="9">
                  <c:v>0.756892230576441</c:v>
                </c:pt>
                <c:pt idx="10">
                  <c:v>0.694736842105263</c:v>
                </c:pt>
                <c:pt idx="11">
                  <c:v>0.340852130325815</c:v>
                </c:pt>
                <c:pt idx="12">
                  <c:v>0.958333333333333</c:v>
                </c:pt>
                <c:pt idx="13">
                  <c:v>0.567460317460317</c:v>
                </c:pt>
                <c:pt idx="14">
                  <c:v>0.941666666666667</c:v>
                </c:pt>
                <c:pt idx="15">
                  <c:v>0.873015873015873</c:v>
                </c:pt>
                <c:pt idx="16">
                  <c:v>0.683333333333333</c:v>
                </c:pt>
                <c:pt idx="17">
                  <c:v>0.400793650793651</c:v>
                </c:pt>
                <c:pt idx="18">
                  <c:v>0.973913043478261</c:v>
                </c:pt>
                <c:pt idx="19">
                  <c:v>0.701863354037267</c:v>
                </c:pt>
                <c:pt idx="20">
                  <c:v>0.939130434782609</c:v>
                </c:pt>
                <c:pt idx="21">
                  <c:v>0.826086956521739</c:v>
                </c:pt>
                <c:pt idx="22">
                  <c:v>0.721739130434783</c:v>
                </c:pt>
                <c:pt idx="23">
                  <c:v>0.527950310559006</c:v>
                </c:pt>
                <c:pt idx="24">
                  <c:v>0.99</c:v>
                </c:pt>
                <c:pt idx="25">
                  <c:v>0.6</c:v>
                </c:pt>
                <c:pt idx="26">
                  <c:v>0.99</c:v>
                </c:pt>
                <c:pt idx="27">
                  <c:v>0.902380952380952</c:v>
                </c:pt>
                <c:pt idx="28">
                  <c:v>0.68</c:v>
                </c:pt>
                <c:pt idx="29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38-4B1C-B91B-3CF524E74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531744"/>
        <c:axId val="1361534064"/>
      </c:barChart>
      <c:catAx>
        <c:axId val="136153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34064"/>
        <c:crosses val="autoZero"/>
        <c:auto val="1"/>
        <c:lblAlgn val="ctr"/>
        <c:lblOffset val="100"/>
        <c:noMultiLvlLbl val="0"/>
      </c:catAx>
      <c:valAx>
        <c:axId val="136153406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3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 rate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group4_reappraisal_percent!$E$1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group4_reappraisal_percent!$A$2:$C$25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group4_reappraisal_percent!$E$2:$E$25</c:f>
              <c:numCache>
                <c:formatCode>General</c:formatCode>
                <c:ptCount val="24"/>
                <c:pt idx="0">
                  <c:v>0.955555555555556</c:v>
                </c:pt>
                <c:pt idx="1">
                  <c:v>0.575396825396825</c:v>
                </c:pt>
                <c:pt idx="2">
                  <c:v>0.927777777777778</c:v>
                </c:pt>
                <c:pt idx="3">
                  <c:v>0.787037037037037</c:v>
                </c:pt>
                <c:pt idx="4">
                  <c:v>0.638888888888889</c:v>
                </c:pt>
                <c:pt idx="5">
                  <c:v>0.333333333333333</c:v>
                </c:pt>
                <c:pt idx="6">
                  <c:v>0.958333333333333</c:v>
                </c:pt>
                <c:pt idx="7">
                  <c:v>0.567460317460317</c:v>
                </c:pt>
                <c:pt idx="8">
                  <c:v>0.941666666666667</c:v>
                </c:pt>
                <c:pt idx="9">
                  <c:v>0.873015873015873</c:v>
                </c:pt>
                <c:pt idx="10">
                  <c:v>0.683333333333333</c:v>
                </c:pt>
                <c:pt idx="11">
                  <c:v>0.400793650793651</c:v>
                </c:pt>
                <c:pt idx="12">
                  <c:v>0.973913043478261</c:v>
                </c:pt>
                <c:pt idx="13">
                  <c:v>0.701863354037267</c:v>
                </c:pt>
                <c:pt idx="14">
                  <c:v>0.939130434782609</c:v>
                </c:pt>
                <c:pt idx="15">
                  <c:v>0.826086956521739</c:v>
                </c:pt>
                <c:pt idx="16">
                  <c:v>0.721739130434783</c:v>
                </c:pt>
                <c:pt idx="17">
                  <c:v>0.527950310559006</c:v>
                </c:pt>
                <c:pt idx="18">
                  <c:v>0.99</c:v>
                </c:pt>
                <c:pt idx="19">
                  <c:v>0.6</c:v>
                </c:pt>
                <c:pt idx="20">
                  <c:v>0.99</c:v>
                </c:pt>
                <c:pt idx="21">
                  <c:v>0.902380952380952</c:v>
                </c:pt>
                <c:pt idx="22">
                  <c:v>0.68</c:v>
                </c:pt>
                <c:pt idx="23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1F6-4FED-86DC-45F001724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602128"/>
        <c:axId val="1359604448"/>
      </c:barChart>
      <c:catAx>
        <c:axId val="135960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04448"/>
        <c:crosses val="autoZero"/>
        <c:auto val="1"/>
        <c:lblAlgn val="ctr"/>
        <c:lblOffset val="100"/>
        <c:noMultiLvlLbl val="0"/>
      </c:catAx>
      <c:valAx>
        <c:axId val="13596044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0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Baseline</a:t>
            </a:r>
            <a:r>
              <a:rPr lang="en-US" baseline="0" dirty="0" smtClean="0"/>
              <a:t> </a:t>
            </a:r>
            <a:r>
              <a:rPr lang="en-US" baseline="0" dirty="0"/>
              <a:t>and player proposed amount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proposedSizeByGroup_percent!$L$12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proposedSizeByGroup_percent!$L$13:$L$20</c:f>
              <c:numCache>
                <c:formatCode>General</c:formatCode>
                <c:ptCount val="8"/>
                <c:pt idx="0">
                  <c:v>0.46078431372549</c:v>
                </c:pt>
                <c:pt idx="1">
                  <c:v>0.480392156862745</c:v>
                </c:pt>
                <c:pt idx="2">
                  <c:v>0.63235294117647</c:v>
                </c:pt>
                <c:pt idx="3">
                  <c:v>0.686274509803921</c:v>
                </c:pt>
                <c:pt idx="4">
                  <c:v>0.852941176470588</c:v>
                </c:pt>
                <c:pt idx="5">
                  <c:v>0.764705882352941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proposedSizeByGroup_percent!$M$12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proposedSizeByGroup_percent!$M$13:$M$20</c:f>
              <c:numCache>
                <c:formatCode>General</c:formatCode>
                <c:ptCount val="8"/>
                <c:pt idx="0">
                  <c:v>0.552631578947368</c:v>
                </c:pt>
                <c:pt idx="1">
                  <c:v>0.473684210526316</c:v>
                </c:pt>
                <c:pt idx="2">
                  <c:v>0.697368421052631</c:v>
                </c:pt>
                <c:pt idx="3">
                  <c:v>0.631578947368421</c:v>
                </c:pt>
                <c:pt idx="4">
                  <c:v>0.894736842105263</c:v>
                </c:pt>
                <c:pt idx="5">
                  <c:v>0.842105263157895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2"/>
          <c:order val="2"/>
          <c:tx>
            <c:strRef>
              <c:f>proposedSizeByGroup_percent!$N$12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proposedSizeByGroup_percent!$N$13:$N$20</c:f>
              <c:numCache>
                <c:formatCode>General</c:formatCode>
                <c:ptCount val="8"/>
                <c:pt idx="0">
                  <c:v>0.534722222222222</c:v>
                </c:pt>
                <c:pt idx="1">
                  <c:v>0.4375</c:v>
                </c:pt>
                <c:pt idx="2">
                  <c:v>0.65625</c:v>
                </c:pt>
                <c:pt idx="3">
                  <c:v>0.652777777777778</c:v>
                </c:pt>
                <c:pt idx="4">
                  <c:v>0.875</c:v>
                </c:pt>
                <c:pt idx="5">
                  <c:v>0.833333333333333</c:v>
                </c:pt>
                <c:pt idx="6">
                  <c:v>1.0</c:v>
                </c:pt>
                <c:pt idx="7">
                  <c:v>0.958333333333333</c:v>
                </c:pt>
              </c:numCache>
            </c:numRef>
          </c:val>
        </c:ser>
        <c:ser>
          <c:idx val="3"/>
          <c:order val="3"/>
          <c:tx>
            <c:strRef>
              <c:f>proposedSizeByGroup_percent!$O$12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proposedSizeByGroup_percent!$O$13:$O$20</c:f>
              <c:numCache>
                <c:formatCode>General</c:formatCode>
                <c:ptCount val="8"/>
                <c:pt idx="0">
                  <c:v>0.652173913043478</c:v>
                </c:pt>
                <c:pt idx="1">
                  <c:v>0.608695652173913</c:v>
                </c:pt>
                <c:pt idx="2">
                  <c:v>0.793478260869565</c:v>
                </c:pt>
                <c:pt idx="3">
                  <c:v>0.768115942028985</c:v>
                </c:pt>
                <c:pt idx="4">
                  <c:v>0.923913043478261</c:v>
                </c:pt>
                <c:pt idx="5">
                  <c:v>0.913043478260869</c:v>
                </c:pt>
                <c:pt idx="6">
                  <c:v>0.956521739130435</c:v>
                </c:pt>
                <c:pt idx="7">
                  <c:v>1.0</c:v>
                </c:pt>
              </c:numCache>
            </c:numRef>
          </c:val>
        </c:ser>
        <c:ser>
          <c:idx val="4"/>
          <c:order val="4"/>
          <c:tx>
            <c:strRef>
              <c:f>proposedSizeByGroup_percent!$P$12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proposedSizeByGroup_percent!$P$13:$P$20</c:f>
              <c:numCache>
                <c:formatCode>General</c:formatCode>
                <c:ptCount val="8"/>
                <c:pt idx="0">
                  <c:v>0.508333333333333</c:v>
                </c:pt>
                <c:pt idx="1">
                  <c:v>0.441666666666667</c:v>
                </c:pt>
                <c:pt idx="2">
                  <c:v>0.7</c:v>
                </c:pt>
                <c:pt idx="3">
                  <c:v>0.716666666666667</c:v>
                </c:pt>
                <c:pt idx="4">
                  <c:v>0.9875</c:v>
                </c:pt>
                <c:pt idx="5">
                  <c:v>0.95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507296"/>
        <c:axId val="1359510688"/>
      </c:barChart>
      <c:catAx>
        <c:axId val="135950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10688"/>
        <c:crosses val="autoZero"/>
        <c:auto val="1"/>
        <c:lblAlgn val="ctr"/>
        <c:lblOffset val="100"/>
        <c:noMultiLvlLbl val="0"/>
      </c:catAx>
      <c:valAx>
        <c:axId val="135951068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CCEPTANCE</a:t>
                </a:r>
                <a:r>
                  <a:rPr lang="en-US" baseline="0" dirty="0" smtClean="0"/>
                  <a:t> RATE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0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Empathy and player</a:t>
            </a:r>
            <a:r>
              <a:rPr lang="en-US" altLang="zh-CN" baseline="0"/>
              <a:t> proposed amount</a:t>
            </a:r>
            <a:r>
              <a:rPr lang="en-US" altLang="zh-CN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proposedSizeByGroup_percent!$M$13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proposedSizeByGroup_percent!$M$14:$M$22</c:f>
              <c:numCache>
                <c:formatCode>General</c:formatCode>
                <c:ptCount val="9"/>
                <c:pt idx="0">
                  <c:v>0.789915966386555</c:v>
                </c:pt>
                <c:pt idx="1">
                  <c:v>0.756302521008403</c:v>
                </c:pt>
                <c:pt idx="2">
                  <c:v>0.897058823529412</c:v>
                </c:pt>
                <c:pt idx="3">
                  <c:v>0.882352941176471</c:v>
                </c:pt>
                <c:pt idx="4">
                  <c:v>0.823529411764706</c:v>
                </c:pt>
                <c:pt idx="5">
                  <c:v>0.96078431372549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proposedSizeByGroup_percent!$N$13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proposedSizeByGroup_percent!$N$14:$N$22</c:f>
              <c:numCache>
                <c:formatCode>General</c:formatCode>
                <c:ptCount val="9"/>
                <c:pt idx="0">
                  <c:v>0.684210526315789</c:v>
                </c:pt>
                <c:pt idx="1">
                  <c:v>0.789473684210526</c:v>
                </c:pt>
                <c:pt idx="2">
                  <c:v>0.789473684210526</c:v>
                </c:pt>
                <c:pt idx="3">
                  <c:v>0.789473684210526</c:v>
                </c:pt>
                <c:pt idx="4">
                  <c:v>0.842105263157895</c:v>
                </c:pt>
                <c:pt idx="5">
                  <c:v>0.842105263157895</c:v>
                </c:pt>
                <c:pt idx="6">
                  <c:v>0.894736842105263</c:v>
                </c:pt>
                <c:pt idx="7">
                  <c:v>0.947368421052631</c:v>
                </c:pt>
                <c:pt idx="8">
                  <c:v>0.947368421052631</c:v>
                </c:pt>
              </c:numCache>
            </c:numRef>
          </c:val>
        </c:ser>
        <c:ser>
          <c:idx val="2"/>
          <c:order val="2"/>
          <c:tx>
            <c:strRef>
              <c:f>proposedSizeByGroup_percent!$O$13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proposedSizeByGroup_percent!$O$14:$O$22</c:f>
              <c:numCache>
                <c:formatCode>General</c:formatCode>
                <c:ptCount val="9"/>
                <c:pt idx="0">
                  <c:v>0.821428571428571</c:v>
                </c:pt>
                <c:pt idx="1">
                  <c:v>0.916666666666667</c:v>
                </c:pt>
                <c:pt idx="2">
                  <c:v>0.875</c:v>
                </c:pt>
                <c:pt idx="3">
                  <c:v>0.916666666666667</c:v>
                </c:pt>
                <c:pt idx="4">
                  <c:v>0.958333333333333</c:v>
                </c:pt>
                <c:pt idx="5">
                  <c:v>0.902777777777778</c:v>
                </c:pt>
                <c:pt idx="6">
                  <c:v>0.958333333333333</c:v>
                </c:pt>
                <c:pt idx="7">
                  <c:v>0.833333333333333</c:v>
                </c:pt>
                <c:pt idx="8">
                  <c:v>1.0</c:v>
                </c:pt>
              </c:numCache>
            </c:numRef>
          </c:val>
        </c:ser>
        <c:ser>
          <c:idx val="3"/>
          <c:order val="3"/>
          <c:tx>
            <c:strRef>
              <c:f>proposedSizeByGroup_percent!$P$13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proposedSizeByGroup_percent!$P$14:$P$22</c:f>
              <c:numCache>
                <c:formatCode>General</c:formatCode>
                <c:ptCount val="9"/>
                <c:pt idx="0">
                  <c:v>0.782608695652174</c:v>
                </c:pt>
                <c:pt idx="1">
                  <c:v>0.850931677018634</c:v>
                </c:pt>
                <c:pt idx="2">
                  <c:v>0.83695652173913</c:v>
                </c:pt>
                <c:pt idx="3">
                  <c:v>0.739130434782609</c:v>
                </c:pt>
                <c:pt idx="4">
                  <c:v>0.869565217391304</c:v>
                </c:pt>
                <c:pt idx="5">
                  <c:v>0.942028985507246</c:v>
                </c:pt>
                <c:pt idx="6">
                  <c:v>0.956521739130435</c:v>
                </c:pt>
                <c:pt idx="7">
                  <c:v>0.956521739130435</c:v>
                </c:pt>
                <c:pt idx="8">
                  <c:v>0.913043478260869</c:v>
                </c:pt>
              </c:numCache>
            </c:numRef>
          </c:val>
        </c:ser>
        <c:ser>
          <c:idx val="4"/>
          <c:order val="4"/>
          <c:tx>
            <c:strRef>
              <c:f>proposedSizeByGroup_percent!$Q$13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proposedSizeByGroup_percent!$Q$14:$Q$22</c:f>
              <c:numCache>
                <c:formatCode>General</c:formatCode>
                <c:ptCount val="9"/>
                <c:pt idx="0">
                  <c:v>0.857142857142857</c:v>
                </c:pt>
                <c:pt idx="1">
                  <c:v>0.907142857142857</c:v>
                </c:pt>
                <c:pt idx="2">
                  <c:v>0.9375</c:v>
                </c:pt>
                <c:pt idx="3">
                  <c:v>0.85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417328"/>
        <c:axId val="1359406848"/>
      </c:barChart>
      <c:catAx>
        <c:axId val="135941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406848"/>
        <c:crosses val="autoZero"/>
        <c:auto val="1"/>
        <c:lblAlgn val="ctr"/>
        <c:lblOffset val="100"/>
        <c:noMultiLvlLbl val="0"/>
      </c:catAx>
      <c:valAx>
        <c:axId val="13594068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41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Punish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amount</a:t>
            </a:r>
            <a:r>
              <a:rPr lang="zh-CN" altLang="en-US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proposedSizeByGroup_percent!$M$9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proposedSizeByGroup_percent!$M$10:$M$17</c:f>
              <c:numCache>
                <c:formatCode>General</c:formatCode>
                <c:ptCount val="8"/>
                <c:pt idx="0">
                  <c:v>0.176470588235294</c:v>
                </c:pt>
                <c:pt idx="1">
                  <c:v>0.264705882352941</c:v>
                </c:pt>
                <c:pt idx="2">
                  <c:v>0.4</c:v>
                </c:pt>
                <c:pt idx="3">
                  <c:v>0.482352941176471</c:v>
                </c:pt>
                <c:pt idx="4">
                  <c:v>0.617647058823529</c:v>
                </c:pt>
                <c:pt idx="5">
                  <c:v>0.470588235294118</c:v>
                </c:pt>
                <c:pt idx="6">
                  <c:v>0.588235294117647</c:v>
                </c:pt>
                <c:pt idx="7">
                  <c:v>0.529411764705882</c:v>
                </c:pt>
              </c:numCache>
            </c:numRef>
          </c:val>
        </c:ser>
        <c:ser>
          <c:idx val="1"/>
          <c:order val="1"/>
          <c:tx>
            <c:strRef>
              <c:f>proposedSizeByGroup_percent!$N$9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proposedSizeByGroup_percent!$N$10:$N$17</c:f>
              <c:numCache>
                <c:formatCode>General</c:formatCode>
                <c:ptCount val="8"/>
                <c:pt idx="0">
                  <c:v>0.231578947368421</c:v>
                </c:pt>
                <c:pt idx="1">
                  <c:v>0.289473684210526</c:v>
                </c:pt>
                <c:pt idx="2">
                  <c:v>0.452631578947368</c:v>
                </c:pt>
                <c:pt idx="3">
                  <c:v>0.431578947368421</c:v>
                </c:pt>
                <c:pt idx="4">
                  <c:v>0.736842105263158</c:v>
                </c:pt>
                <c:pt idx="5">
                  <c:v>0.473684210526316</c:v>
                </c:pt>
                <c:pt idx="6">
                  <c:v>0.684210526315789</c:v>
                </c:pt>
                <c:pt idx="7">
                  <c:v>0.684210526315789</c:v>
                </c:pt>
              </c:numCache>
            </c:numRef>
          </c:val>
        </c:ser>
        <c:ser>
          <c:idx val="2"/>
          <c:order val="2"/>
          <c:tx>
            <c:strRef>
              <c:f>proposedSizeByGroup_percent!$O$9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proposedSizeByGroup_percent!$O$10:$O$17</c:f>
              <c:numCache>
                <c:formatCode>General</c:formatCode>
                <c:ptCount val="8"/>
                <c:pt idx="0">
                  <c:v>0.291666666666667</c:v>
                </c:pt>
                <c:pt idx="1">
                  <c:v>0.326388888888889</c:v>
                </c:pt>
                <c:pt idx="2">
                  <c:v>0.575</c:v>
                </c:pt>
                <c:pt idx="3">
                  <c:v>0.458333333333333</c:v>
                </c:pt>
                <c:pt idx="4">
                  <c:v>0.666666666666667</c:v>
                </c:pt>
                <c:pt idx="5">
                  <c:v>0.625</c:v>
                </c:pt>
                <c:pt idx="6">
                  <c:v>0.666666666666667</c:v>
                </c:pt>
                <c:pt idx="7">
                  <c:v>0.625</c:v>
                </c:pt>
              </c:numCache>
            </c:numRef>
          </c:val>
        </c:ser>
        <c:ser>
          <c:idx val="3"/>
          <c:order val="3"/>
          <c:tx>
            <c:strRef>
              <c:f>proposedSizeByGroup_percent!$P$9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proposedSizeByGroup_percent!$P$10:$P$17</c:f>
              <c:numCache>
                <c:formatCode>General</c:formatCode>
                <c:ptCount val="8"/>
                <c:pt idx="0">
                  <c:v>0.460869565217391</c:v>
                </c:pt>
                <c:pt idx="1">
                  <c:v>0.471014492753623</c:v>
                </c:pt>
                <c:pt idx="2">
                  <c:v>0.6</c:v>
                </c:pt>
                <c:pt idx="3">
                  <c:v>0.582608695652174</c:v>
                </c:pt>
                <c:pt idx="4">
                  <c:v>0.760869565217391</c:v>
                </c:pt>
                <c:pt idx="5">
                  <c:v>0.565217391304348</c:v>
                </c:pt>
                <c:pt idx="6">
                  <c:v>0.695652173913043</c:v>
                </c:pt>
                <c:pt idx="7">
                  <c:v>0.869565217391304</c:v>
                </c:pt>
              </c:numCache>
            </c:numRef>
          </c:val>
        </c:ser>
        <c:ser>
          <c:idx val="4"/>
          <c:order val="4"/>
          <c:tx>
            <c:strRef>
              <c:f>proposedSizeByGroup_percent!$Q$9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proposedSizeByGroup_percent!$Q$10:$Q$17</c:f>
              <c:numCache>
                <c:formatCode>General</c:formatCode>
                <c:ptCount val="8"/>
                <c:pt idx="0">
                  <c:v>0.36</c:v>
                </c:pt>
                <c:pt idx="1">
                  <c:v>0.358333333333333</c:v>
                </c:pt>
                <c:pt idx="2">
                  <c:v>0.48</c:v>
                </c:pt>
                <c:pt idx="3">
                  <c:v>0.51</c:v>
                </c:pt>
                <c:pt idx="4">
                  <c:v>0.675</c:v>
                </c:pt>
                <c:pt idx="5">
                  <c:v>0.5</c:v>
                </c:pt>
                <c:pt idx="6">
                  <c:v>0.8</c:v>
                </c:pt>
                <c:pt idx="7">
                  <c:v>0.55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589296"/>
        <c:axId val="1361592688"/>
      </c:barChart>
      <c:catAx>
        <c:axId val="136158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92688"/>
        <c:crosses val="autoZero"/>
        <c:auto val="1"/>
        <c:lblAlgn val="ctr"/>
        <c:lblOffset val="100"/>
        <c:noMultiLvlLbl val="0"/>
      </c:catAx>
      <c:valAx>
        <c:axId val="136159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8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0.03389</cdr:x>
      <cdr:y>0.465</cdr:y>
    </cdr:from>
    <cdr:to>
      <cdr:x>0.97995</cdr:x>
      <cdr:y>0.465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="" xmlns:a16="http://schemas.microsoft.com/office/drawing/2014/main" id="{F9788135-A0C2-44BA-9AB5-F364FDEB0915}"/>
            </a:ext>
          </a:extLst>
        </cdr:cNvPr>
        <cdr:cNvCxnSpPr/>
      </cdr:nvCxnSpPr>
      <cdr:spPr>
        <a:xfrm xmlns:a="http://schemas.openxmlformats.org/drawingml/2006/main">
          <a:off x="318252" y="1849288"/>
          <a:ext cx="8882838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0.03192</cdr:x>
      <cdr:y>0.46591</cdr:y>
    </cdr:from>
    <cdr:to>
      <cdr:x>0.98359</cdr:x>
      <cdr:y>0.4697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284164" y="1562100"/>
          <a:ext cx="8470900" cy="127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4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351338"/>
          </a:xfrm>
        </p:spPr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Fairness x 4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8" y="3278529"/>
            <a:ext cx="4216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0491" y="1884444"/>
            <a:ext cx="4849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2 way chi-square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7" y="3278529"/>
            <a:ext cx="548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fairness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" y="3074194"/>
            <a:ext cx="4229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8480CC-95B7-44B5-8595-50BB910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049869-60E6-4A46-87A4-494EC470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5 groups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531DE4-F542-40B1-BC6B-BDF4366F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1" y="3324924"/>
            <a:ext cx="4572638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2B6335A-A462-4125-9593-B2BBFB05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52" y="3146107"/>
            <a:ext cx="4600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r>
              <a:rPr lang="en-US" dirty="0"/>
              <a:t>Fairness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Framing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978"/>
            <a:ext cx="42926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83383"/>
            <a:ext cx="4254500" cy="173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972" y="1803260"/>
            <a:ext cx="4664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Framing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0" y="2344356"/>
            <a:ext cx="5448300" cy="173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69" y="4884426"/>
            <a:ext cx="551260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AFC881-2077-45C1-B5BB-B740550E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FBE87CE3-BBDF-4804-A7B0-0371F4AC7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300129"/>
              </p:ext>
            </p:extLst>
          </p:nvPr>
        </p:nvGraphicFramePr>
        <p:xfrm>
          <a:off x="1401320" y="1825625"/>
          <a:ext cx="9389359" cy="3976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C00C8559-FC29-48FF-AC1F-859F3EB85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176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Player proposed 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457444"/>
              </p:ext>
            </p:extLst>
          </p:nvPr>
        </p:nvGraphicFramePr>
        <p:xfrm>
          <a:off x="647700" y="1790700"/>
          <a:ext cx="5448300" cy="2933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797078"/>
              </p:ext>
            </p:extLst>
          </p:nvPr>
        </p:nvGraphicFramePr>
        <p:xfrm>
          <a:off x="6223000" y="1042320"/>
          <a:ext cx="53086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200464"/>
              </p:ext>
            </p:extLst>
          </p:nvPr>
        </p:nvGraphicFramePr>
        <p:xfrm>
          <a:off x="6096000" y="3976020"/>
          <a:ext cx="55626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4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score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66248"/>
              </p:ext>
            </p:extLst>
          </p:nvPr>
        </p:nvGraphicFramePr>
        <p:xfrm>
          <a:off x="152400" y="1690688"/>
          <a:ext cx="5257800" cy="28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588752"/>
              </p:ext>
            </p:extLst>
          </p:nvPr>
        </p:nvGraphicFramePr>
        <p:xfrm>
          <a:off x="6432550" y="893765"/>
          <a:ext cx="5257800" cy="28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196417"/>
              </p:ext>
            </p:extLst>
          </p:nvPr>
        </p:nvGraphicFramePr>
        <p:xfrm>
          <a:off x="6432550" y="3775077"/>
          <a:ext cx="5257800" cy="289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943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464441"/>
              </p:ext>
            </p:extLst>
          </p:nvPr>
        </p:nvGraphicFramePr>
        <p:xfrm>
          <a:off x="546100" y="2111772"/>
          <a:ext cx="5099050" cy="288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73015"/>
              </p:ext>
            </p:extLst>
          </p:nvPr>
        </p:nvGraphicFramePr>
        <p:xfrm>
          <a:off x="6146800" y="1296988"/>
          <a:ext cx="5416550" cy="288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688067"/>
              </p:ext>
            </p:extLst>
          </p:nvPr>
        </p:nvGraphicFramePr>
        <p:xfrm>
          <a:off x="6146800" y="4042568"/>
          <a:ext cx="5416550" cy="281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38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0" y="2133600"/>
            <a:ext cx="444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size/fairness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73827"/>
              </p:ext>
            </p:extLst>
          </p:nvPr>
        </p:nvGraphicFramePr>
        <p:xfrm>
          <a:off x="717550" y="4121941"/>
          <a:ext cx="5473700" cy="273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969193"/>
              </p:ext>
            </p:extLst>
          </p:nvPr>
        </p:nvGraphicFramePr>
        <p:xfrm>
          <a:off x="6223000" y="1816099"/>
          <a:ext cx="5321300" cy="436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509846"/>
              </p:ext>
            </p:extLst>
          </p:nvPr>
        </p:nvGraphicFramePr>
        <p:xfrm>
          <a:off x="717550" y="1456530"/>
          <a:ext cx="49784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72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2258671"/>
            <a:ext cx="440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(4 groups)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9136"/>
              </p:ext>
            </p:extLst>
          </p:nvPr>
        </p:nvGraphicFramePr>
        <p:xfrm>
          <a:off x="838200" y="1825625"/>
          <a:ext cx="53195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96" y="3010321"/>
            <a:ext cx="4674404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(5 groups)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294"/>
            <a:ext cx="4953029" cy="2735635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81784"/>
              </p:ext>
            </p:extLst>
          </p:nvPr>
        </p:nvGraphicFramePr>
        <p:xfrm>
          <a:off x="742708" y="2092123"/>
          <a:ext cx="5264551" cy="398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8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=""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=""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framing x fairness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9" y="2604857"/>
            <a:ext cx="6438900" cy="1866900"/>
          </a:xfrm>
        </p:spPr>
      </p:pic>
    </p:spTree>
    <p:extLst>
      <p:ext uri="{BB962C8B-B14F-4D97-AF65-F5344CB8AC3E}">
        <p14:creationId xmlns:p14="http://schemas.microsoft.com/office/powerpoint/2010/main" val="29217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punish vs. empathy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5" y="2754160"/>
            <a:ext cx="4769490" cy="36884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" y="2997842"/>
            <a:ext cx="4756606" cy="3201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992" y="1576092"/>
            <a:ext cx="775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way chi-square:</a:t>
            </a:r>
          </a:p>
          <a:p>
            <a:r>
              <a:rPr lang="en-US" dirty="0"/>
              <a:t>Groups x fairness x social framing(2 levels)</a:t>
            </a:r>
          </a:p>
        </p:txBody>
      </p:sp>
    </p:spTree>
    <p:extLst>
      <p:ext uri="{BB962C8B-B14F-4D97-AF65-F5344CB8AC3E}">
        <p14:creationId xmlns:p14="http://schemas.microsoft.com/office/powerpoint/2010/main" val="106228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way chi-square:</a:t>
            </a:r>
          </a:p>
          <a:p>
            <a:r>
              <a:rPr lang="en-US" sz="1800" dirty="0"/>
              <a:t>Groups x fairness x social framing(3 levels)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9318"/>
            <a:ext cx="4976391" cy="2897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99" y="3279318"/>
            <a:ext cx="5448001" cy="29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8881</TotalTime>
  <Words>362</Words>
  <Application>Microsoft Macintosh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等线 Light</vt:lpstr>
      <vt:lpstr>Arial</vt:lpstr>
      <vt:lpstr>Office Theme</vt:lpstr>
      <vt:lpstr>PowerPoint Presentation</vt:lpstr>
      <vt:lpstr>Baseline condition</vt:lpstr>
      <vt:lpstr>Baseline condition</vt:lpstr>
      <vt:lpstr>Social framing condition (4 groups)</vt:lpstr>
      <vt:lpstr>Social framing condition (5 groups)</vt:lpstr>
      <vt:lpstr>% of rejecting offers in all participants</vt:lpstr>
      <vt:lpstr>Social framing x fairness</vt:lpstr>
      <vt:lpstr>Baseline vs. punish vs. empathy</vt:lpstr>
      <vt:lpstr>Baseline vs. social framing</vt:lpstr>
      <vt:lpstr>Baseline vs. social framing</vt:lpstr>
      <vt:lpstr>Baseline vs. social framing</vt:lpstr>
      <vt:lpstr>Baseline vs. social framing</vt:lpstr>
      <vt:lpstr>Social framing condition</vt:lpstr>
      <vt:lpstr>New graphs</vt:lpstr>
      <vt:lpstr>Groups, conditions, and fairness</vt:lpstr>
      <vt:lpstr>Groups, conditions, and fairness</vt:lpstr>
      <vt:lpstr>Player proposed amount</vt:lpstr>
      <vt:lpstr>Fairness score</vt:lpstr>
      <vt:lpstr>PowerPoint Presentation</vt:lpstr>
      <vt:lpstr>HC and stake size/fairness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162</cp:revision>
  <dcterms:created xsi:type="dcterms:W3CDTF">2017-09-15T16:32:34Z</dcterms:created>
  <dcterms:modified xsi:type="dcterms:W3CDTF">2017-10-31T05:34:57Z</dcterms:modified>
</cp:coreProperties>
</file>